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00C6-37AB-4172-AEC2-51FF03952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7DF4A-A7A4-404B-8CC4-D4E570797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5013B-CA5E-45BE-8BDC-A30B4449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511-4721-4D58-9F6D-BF2310D65853}" type="datetimeFigureOut">
              <a:rPr lang="nl-NL" smtClean="0"/>
              <a:t>19-2-2021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DECC9-F0EE-4A21-A9BF-2FD84CA7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54E5C-B36C-4877-85E1-EE4766BD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519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C545-6F1C-4450-8CC6-8EDF0553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508CC-73FA-4036-BE30-7AA45455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E5B7B-0ED7-49D2-93CD-1EED4C69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511-4721-4D58-9F6D-BF2310D65853}" type="datetimeFigureOut">
              <a:rPr lang="nl-NL" smtClean="0"/>
              <a:t>19-2-2021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D270E-50F8-41A6-9E6E-35DE1DF2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48A10-582F-46BA-A001-0B0665A6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006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25004-80F2-498D-B7DD-D3D796304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59FE1-B671-4CF2-A32A-7E9F02765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2210-2E0F-426E-9CF2-442BE36B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511-4721-4D58-9F6D-BF2310D65853}" type="datetimeFigureOut">
              <a:rPr lang="nl-NL" smtClean="0"/>
              <a:t>19-2-2021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6E1CA-7785-4BA2-A9DF-6D6D896D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5C2FD-BD85-494A-B622-162FC409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715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61D1-2059-4A9F-8AA0-80AA5F64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B3BA-F24F-4244-BA98-CAA061E93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1EA5-2CDE-46BE-80E8-A637068D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511-4721-4D58-9F6D-BF2310D65853}" type="datetimeFigureOut">
              <a:rPr lang="nl-NL" smtClean="0"/>
              <a:t>19-2-2021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A5F35-E764-426A-B1E5-AA95A592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A4A94-597B-4702-975E-DD5CBD78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96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CBA1-D2A3-4528-8025-E5FE391F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C525-FBD6-43F0-9FEE-B810C7506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FFCF-A97D-4210-9B30-CE17E33A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511-4721-4D58-9F6D-BF2310D65853}" type="datetimeFigureOut">
              <a:rPr lang="nl-NL" smtClean="0"/>
              <a:t>19-2-2021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C64A-1DE9-45B3-AFC8-D7E6038C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CB916-772B-4333-B2E2-03330546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37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52B9-D69F-4DFA-B280-88E6B695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3E8A-FC0E-48AB-86A3-4710A6DAC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41F8D-C214-4A5E-BE98-DBB508271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EB74C-140E-4545-8619-6E63AAA4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511-4721-4D58-9F6D-BF2310D65853}" type="datetimeFigureOut">
              <a:rPr lang="nl-NL" smtClean="0"/>
              <a:t>19-2-2021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DA11D-07BF-4D1A-91DE-6ED83F11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3AE87-4898-4D2C-86CD-66E41EF5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28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9423-B1E3-484B-B2D6-E2D4D521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58C49-F2C8-430D-B03B-1C9A02084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D8C96-DFF8-40B2-840D-F9028FF72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72FB2-417F-4C5E-9124-32612A30E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AD8F6-26E4-41FB-A78E-4ED852BE5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43264-A55A-4174-A479-60D08D2A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511-4721-4D58-9F6D-BF2310D65853}" type="datetimeFigureOut">
              <a:rPr lang="nl-NL" smtClean="0"/>
              <a:t>19-2-2021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885A5-53B7-416F-A6E8-62A4F58C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29E57-203D-40A1-8745-1F24759D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675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5DF2-569B-4FAC-8598-8BB1DF0E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E2DEC-2895-4672-BE15-C306C398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511-4721-4D58-9F6D-BF2310D65853}" type="datetimeFigureOut">
              <a:rPr lang="nl-NL" smtClean="0"/>
              <a:t>19-2-2021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12974-2297-4E3F-B623-9D44086D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667A9-CF0F-43AF-9F81-05212778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676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E5129-A29E-4839-AC6C-811A08D8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511-4721-4D58-9F6D-BF2310D65853}" type="datetimeFigureOut">
              <a:rPr lang="nl-NL" smtClean="0"/>
              <a:t>19-2-2021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A180C-2097-4866-B0EC-98C6261B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008DE-1D72-48BC-9E34-7D40F701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084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8FF5-0677-4B8A-A8C3-6A197F1D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0CC8-0198-4BD9-8190-643C4A1CC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39540-4158-4810-8B80-A70BA27F8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189AC-2579-4CD7-8C64-E03439BE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511-4721-4D58-9F6D-BF2310D65853}" type="datetimeFigureOut">
              <a:rPr lang="nl-NL" smtClean="0"/>
              <a:t>19-2-2021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44EF9-1AFB-43A9-8B2E-DCDE8600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C997D-DA6D-47C1-9D59-1F1F7A6D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668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AA2C-F13E-4AD1-9476-33D26EFA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78BC8-1E62-4BD2-81AF-F2D5B3392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A5717-4F8D-421E-B345-6397BE500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7839F-28AA-4741-A033-5C91C32C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E511-4721-4D58-9F6D-BF2310D65853}" type="datetimeFigureOut">
              <a:rPr lang="nl-NL" smtClean="0"/>
              <a:t>19-2-2021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98E7-718A-4796-8F6E-5EC59532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07CED-CC25-4450-9C4C-52AA5B3D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71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5C0EA-4EDD-47B1-95CB-03843EE5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C6320-454E-4CB6-9E2B-FBEB28A98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8D89B-FC58-4A77-A34E-493591704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5E511-4721-4D58-9F6D-BF2310D65853}" type="datetimeFigureOut">
              <a:rPr lang="nl-NL" smtClean="0"/>
              <a:t>19-2-2021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FC03-DAED-4989-BFFD-B0ECE2EBF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93AA3-65D8-4494-9D6A-98A93A408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9242-3819-4B6A-9B2A-E3C48EAC6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34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717422-9CFA-4E7F-95B6-21772921066A}"/>
              </a:ext>
            </a:extLst>
          </p:cNvPr>
          <p:cNvCxnSpPr/>
          <p:nvPr/>
        </p:nvCxnSpPr>
        <p:spPr>
          <a:xfrm flipV="1">
            <a:off x="639192" y="772357"/>
            <a:ext cx="1162975" cy="994299"/>
          </a:xfrm>
          <a:prstGeom prst="line">
            <a:avLst/>
          </a:prstGeom>
          <a:ln w="260350" cap="rnd">
            <a:tail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C904C2-AEC0-4330-800B-29C7F2A1C02C}"/>
              </a:ext>
            </a:extLst>
          </p:cNvPr>
          <p:cNvCxnSpPr>
            <a:cxnSpLocks/>
          </p:cNvCxnSpPr>
          <p:nvPr/>
        </p:nvCxnSpPr>
        <p:spPr>
          <a:xfrm flipH="1" flipV="1">
            <a:off x="1802167" y="772356"/>
            <a:ext cx="1162975" cy="994299"/>
          </a:xfrm>
          <a:prstGeom prst="line">
            <a:avLst/>
          </a:prstGeom>
          <a:ln w="260350" cap="rnd">
            <a:tail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38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Bout, B. van den (ITC)</dc:creator>
  <cp:lastModifiedBy>Bout, B. van den (ITC)</cp:lastModifiedBy>
  <cp:revision>1</cp:revision>
  <dcterms:created xsi:type="dcterms:W3CDTF">2021-02-19T14:19:01Z</dcterms:created>
  <dcterms:modified xsi:type="dcterms:W3CDTF">2021-02-19T14:21:10Z</dcterms:modified>
</cp:coreProperties>
</file>