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61" r:id="rId6"/>
    <p:sldId id="25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1.xml"/><Relationship Id="rId12" Type="http://schemas.openxmlformats.org/officeDocument/2006/relationships/customXmlProps" Target="../customXml/itemProps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6" name="图片 5" descr="file_1733765684006_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000" y="5397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KafkaStreams</a:t>
            </a:r>
            <a:r>
              <a:rPr lang="zh-CN" altLang="en-US" sz="2800">
                <a:latin typeface="+mn-ea"/>
                <a:cs typeface="+mn-ea"/>
              </a:rPr>
              <a:t>工作原理</a:t>
            </a:r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1193800"/>
            <a:ext cx="10508615" cy="3291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7215" y="4918710"/>
            <a:ext cx="9588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Kafka Streams </a:t>
            </a:r>
            <a:r>
              <a:rPr lang="zh-CN" altLang="en-US"/>
              <a:t>通过构建</a:t>
            </a:r>
            <a:r>
              <a:rPr lang="en-US" altLang="zh-CN"/>
              <a:t> Kafka </a:t>
            </a:r>
            <a:r>
              <a:rPr lang="zh-CN" altLang="en-US"/>
              <a:t>生产者和消费者库并利用</a:t>
            </a:r>
            <a:r>
              <a:rPr lang="en-US" altLang="zh-CN"/>
              <a:t> Kafka </a:t>
            </a:r>
            <a:r>
              <a:rPr lang="zh-CN" altLang="en-US"/>
              <a:t>的本机功能来提供</a:t>
            </a:r>
            <a:endParaRPr lang="zh-CN" altLang="en-US"/>
          </a:p>
          <a:p>
            <a:r>
              <a:rPr lang="zh-CN" altLang="en-US"/>
              <a:t>数据并行性分布式协调、容错和操作简单性，从而简化了应用程序开发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6" name="图片 5" descr="file_1733765684006_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530" y="862330"/>
            <a:ext cx="4745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启动</a:t>
            </a:r>
            <a:r>
              <a:rPr lang="en-US" altLang="zh-CN" sz="2400"/>
              <a:t>MyKafkaStreaming</a:t>
            </a:r>
            <a:r>
              <a:rPr lang="zh-CN" altLang="en-US" sz="2400"/>
              <a:t>应用程序</a:t>
            </a:r>
            <a:endParaRPr lang="zh-CN" altLang="en-US" sz="2400"/>
          </a:p>
        </p:txBody>
      </p:sp>
      <p:pic>
        <p:nvPicPr>
          <p:cNvPr id="4" name="ECB019B1-382A-4266-B25C-5B523AA43C14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" y="1563370"/>
            <a:ext cx="11113135" cy="2277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" y="4641850"/>
            <a:ext cx="11483975" cy="9988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3530" y="3975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Topic</a:t>
            </a:r>
            <a:r>
              <a:rPr lang="zh-CN" altLang="en-US"/>
              <a:t>创建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9900" y="1832232"/>
            <a:ext cx="9144000" cy="2187001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9900" y="4111308"/>
            <a:ext cx="9144000" cy="1655762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file_1733756288485_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340" y="401955"/>
            <a:ext cx="1044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程序命令向</a:t>
            </a:r>
            <a:r>
              <a:rPr lang="en-US" altLang="zh-CN"/>
              <a:t> “in” topic </a:t>
            </a:r>
            <a:r>
              <a:rPr lang="zh-CN" altLang="en-US"/>
              <a:t>发送数据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34340" y="3491230"/>
            <a:ext cx="1107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生产者窗口使用消费命令查看</a:t>
            </a:r>
            <a:r>
              <a:rPr lang="en-US" altLang="zh-CN"/>
              <a:t> “out” topic </a:t>
            </a:r>
            <a:r>
              <a:rPr lang="zh-CN" altLang="en-US"/>
              <a:t>的数据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4019550"/>
            <a:ext cx="7778115" cy="2222500"/>
          </a:xfrm>
          <a:prstGeom prst="rect">
            <a:avLst/>
          </a:prstGeom>
        </p:spPr>
      </p:pic>
      <p:pic>
        <p:nvPicPr>
          <p:cNvPr id="10" name="图片 9" descr="file_1733767914235_6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887730"/>
            <a:ext cx="777938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6" name="图片 5" descr="file_1733765684006_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035" y="1587500"/>
            <a:ext cx="9944735" cy="397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容易地嵌入到</a:t>
            </a:r>
            <a:r>
              <a:rPr lang="en-US" altLang="zh-CN"/>
              <a:t>Java</a:t>
            </a:r>
            <a:r>
              <a:rPr lang="zh-CN" altLang="en-US"/>
              <a:t>应用程序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除</a:t>
            </a:r>
            <a:r>
              <a:rPr lang="en-US" altLang="zh-CN"/>
              <a:t>Apache Kafka</a:t>
            </a:r>
            <a:r>
              <a:rPr lang="zh-CN" altLang="en-US"/>
              <a:t>本身作为内部消息层外，对系统没有外部依赖</a:t>
            </a:r>
            <a:endParaRPr lang="zh-CN" altLang="en-US"/>
          </a:p>
          <a:p>
            <a:r>
              <a:rPr lang="en-US" altLang="zh-CN"/>
              <a:t>Kafka</a:t>
            </a:r>
            <a:r>
              <a:rPr lang="zh-CN" altLang="en-US"/>
              <a:t>的分片模型进行水平伸缩处理，同时保持了强大的顺序保证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支持容错的本地状态，这支持非常快速和高效的有状态操作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支持精确的一次处理语义，以确保每条记录将被处理一次，且仅被处理一次，即使流客户机或</a:t>
            </a:r>
            <a:r>
              <a:rPr lang="en-US" altLang="zh-CN"/>
              <a:t> Kafka</a:t>
            </a:r>
            <a:r>
              <a:rPr lang="zh-CN" altLang="en-US"/>
              <a:t>代理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使用一次一个记录的处理来实现毫秒级的处理延迟，并支持基于事件时间的窗口操作和记录的延迟到达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提供必要的流处理原语，以及高级流</a:t>
            </a:r>
            <a:r>
              <a:rPr lang="en-US" altLang="zh-CN"/>
              <a:t>DSL</a:t>
            </a:r>
            <a:r>
              <a:rPr lang="zh-CN" altLang="en-US"/>
              <a:t>和低级处理器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3250" y="8623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j-ea"/>
                <a:ea typeface="+mj-ea"/>
                <a:cs typeface="+mj-ea"/>
              </a:rPr>
              <a:t>Kafka-Streams </a:t>
            </a:r>
            <a:r>
              <a:rPr lang="zh-CN" altLang="en-US" sz="2400">
                <a:latin typeface="+mj-ea"/>
                <a:ea typeface="+mj-ea"/>
                <a:cs typeface="+mj-ea"/>
              </a:rPr>
              <a:t>的特点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UzMzA2NzAxNzMzIiwKCSJHcm91cElkIiA6ICI5MDk0NTk2ODkiLAoJIkltYWdlIiA6ICJpVkJPUncwS0dnb0FBQUFOU1VoRVVnQUFCV1VBQUFFYkNBWUFBQUN5ZE9hSUFBQUFBWE5TUjBJQXJzNGM2UUFBSUFCSlJFRlVlSnpzM1hsWVZkWCtCdkIzN1RNd0NxaUF6S0NBREFJT0lKTTR6M1BPODVCem1WbUphYVBhTDdWYm1tazVlODN3cWpjcnZWbU9sTFBpckJjUzFFd2wwVXhSY1VEbXMzOS9FT2R5UEFjRkV6ZkkrM21lSG1IdHRmZDZ6NVlRdm1mdHRR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LaXFrVW9IY0FVRis4Z2Q2MUc3YTEwRGlLcW1ISnljaTcrY1RFbFZla2NSRVJFUkVSRVJFUlBvc0lWWmQxOWdyelZHdFZhR2FLdTBsbUlxR0lTc3B5V24xL3d3dVh6di95bWRCWWlJaUlpSWlJaW9ySlNLeDNnWVNxMTJsMkc3Q0VKWVdkVHJSbzBHbzNTa1lpb2dzakx5OFBkZS9lZ1ErSDNDZ0FzeWhJUkVSRVJFUkZScFZQaGlySkZMQ3dzOE1hckx5TW9NRURwS0VSVVFmeVNuSUo1bnkvRzdUdDNsSTVDUkVSRVJFUkVSUFRFS214UlZxV1M0T3ZqallZTlFwU09Ra1FWUkU1dUx0VHFDdnR0aTRpSWlJaUlpSWlvVkNTbEF4QVJFUkVSRVJFUkVSRlZKU3pLRWhFUkVSRVJFUkVSRVQxRExNb1NFUkVSRVJFUkVSRVJQVU1zeWhJUkVSRVJFUkVSRVJFOVF5ektFaEVSRVJFUkVSRVJFVDFETE1vU0VSRVJFUkVSRVJFUlBVTXN5aElSRVJFUkVSRVJFUkU5UTJxbEF4QVJFVkhsNU9ydlgxUFNxZXFvZENxVjBsbUlpSlJRSUJVVUZDRHY0dFZ6NTlLVnprSkVSRVNWQzR1eVJFUkVWSGFCZ1ZxMVRqTmRTT2dFU2ZESkd5S3FrbFFRT2hYVThRNE9nYkUzYmlUZlZ6b1BFUkVSVlI0c3loSVJFVkdadWVkSzdrS05VV3ExeXR6UzBsTHBPRVJFaW5qd0lBc0YrZm5ETFcwMVMzRURKNVhPUTBSRVJKVUhpN0pFUkVSVVpwSks5WTRRd2p3OExCUmpSZ3hUT2c0UmtTSld4cTNCdmdNSlpsRExrd0FNVmpvUEVSRVJWUjRzeWhJUkVWR1p1SG5YOHhHUzZLZFdxOUhyaFc1bzNyU0owcEdJaUJTUms1T0RRNGVQSWpjL3Y0ZUxYNGpmMWJPSlo1WE9SRVJFUkpVRDE0QWpJaUtpc2hCcXRYcTBBQ3o5L1h6UnFFR0kwbm1JaUJRVFZDOEE5VU9DSUFCTGpSQ3ZBQkJLWnlJaUlxTEtnVVZaSWlJaUtqVjNQejluU0dnbkNZR0lzRkM0dWJvb0hZbUlTREcxSEIwUkZSRU9sVW9GQUIxYzZnUzZLNTJKaUlpSUtnY1daWW1JaUtqVVZMSTJYQUErV2pNemRHemZCbW8xVjBJaW9xcExwVktoZGN0bXNMR3BCZ0hocXRab21pbWRpWWlJaUNvSEZtV0ppSWlvZEFJRHRaQlVMd0RDdWxHREVEUnFVRi9wUkVSRWlnc0pxb2Y2d1VFUUFoYVNoSzRPZ1lIV1NtY2lJaUtpaW85RldTSWlJaW9WbDJ3NENhQ1RKRW1ZT0g2czBuR0lpQ3FNVjhhTmhpUkpnQ3hhVytUQ1UrazhSRVJFVlBHeEtFdEVSRVNsb3RWcVhvS0FRMWlqaHB3bFMwUlVUSU9RSUVTR2gwRUkxSlJVNmxGSzV5RWlJcUtLajBWWklpSWllaXhYZi8rYUFuaERraVFNSGRpM2FGTWJJaUlDSUVrU1JyODRGQ3FWQkNIRXl5NTE2OW9yblltSWlJZ3FOaFpsaVlpSTZMSFVzblljaE5CNjE2bU5lb0VCU3NjaElxcHcvT3I2d3I5dVhVQUlyVVpsL3ByU2VZaUlpS2hpWTFHV2lJaUlIc25KeDhkQlNLS0xFQUtOR29UQXhkbEo2VWhFUkJXT2ZjMGFpQXdQZ3lSSmtHVFIzY0Vya044c2lZaUlxRVFzeWhJUkVkRWptVWtXalFING01bVpvVXZIOXRCb05FcEhJaUtxY05ScU5kcTJiZ21iYXRVQUFVOExNMVZUcFRNUkVSRlJ4Y1dpTEJFUkVUMktSZ2lwUFdUWUJ2alZSZVBRaGtybklTS3FzQnFFQkNFd3dBK3lER3NoUkZzM056Y0xwVE1SRVJGUnhjU2lMQkVSRVpYSTFpUFlHa0wwRVVLSWw4ZU1oRmFyVlRvU0VWR0ZwZFZxTWZyRm9SQkNDRW1JYmpxdGpZUFNtWWlJaUtoaVlsR1dpSWlJU2xURFVvd1VBczQrM25YUXVtVXpwZU1RRVZWNHpaczJnWit2THdCUlMyT21HcXAwSGlJaUlxcVlXSlFsSWlJaWsxeGQvV3ZLUXNSS2tvU2hnL29ySFllSXFOSVlQV0lvVkpJRVNWYTk2bEszcnIzU2VZaUlpS2ppWVZHV2lJaUlUTkpZYS9zS2lGcHVyaTZJYUJ5cWRCd2lva29qUEt3UnZMdzhBQUVITFN5R0tKMkhpSWlJS2g0V1pZbUlpTWhJclZxMXJJUWtCZ0pBL2VBZ2VMaTdLUjJKaUtqU3FPWG9nTWFoalFvL2tjUXdGeGNYUzJVVEVSRVJVVVhEb2l3UkVSRVpzYWp1MEJneS9MUmFMVHAxYUFzemJ2QkZSRlJxR28wR2JWdTFRRFZyYTBESW5ocmJHaTJWemtSRVJFUVZDNHV5UkVSRTlEQzFnTHF0RE5SMGMzRkcwK2dvcGZNUUVWVTZFZUZoOFBMMEFHVFlDSjNVRmo0K1prcG5JaUlpb29xRFJWa2lJaUl5VU1QSHh4SkM3aU9Fa01hTUhBNUxTd3VsSXhFUlZUcVdGaFlZTm1RQWhCQVNoT2pxcmxMVlZEb1RFUkVSVlJ3c3loSVJFWkdCYWlyTFBvRHc5ZkwwUVBjdUhaV09RMFJVYVhYdTBBNTFhbnRCQ0ZGSENQTmVTdWNoSWlLaWlvTkZXU0lpSXZvZkh4OHpJY1M3QU5DL1R5K1ltZkZwV3lLaUoyV20xV0w0NElFQUFBa2lsa3NZRUJFUlVSRzEwZ0dvZkZ5NGNBSExseTgzYXJleHNjR0VDUk5nYlcydFFLcXE0WTgvL3NDaVJZdVFuNTl2ZEd6R2pCblFjck1jSXFyQXZDVExIa0lJTDBjSEJ6U05qbFE2RGhGUnBkZTBTU1NjbldyaGoydC9ldFNXTFB0ZEJPS1V6a1JFUkVUS1kxSDJPWFhyMWkzczJMSERvTTNTMGhMTGxpMnJOQVhaWGJ0MklUWTJGZ01HREVCc2JLelNjVXJOMmRrWnpabzF3OVNwVTQyT3ZmZmVleXpLRWxHRlZhdFdpQlVrTVJ3QUdqVU1nWWU3bTlLUmlJZ3FQVWNIQjBSRmhHUGpwaDhoUzJLTXZaL2Z4dlN6Wis4cG5ZdUlpSWlVeGFKc0ZmTEJCeDhnSUNEQXFMMW56NTVJVFUzVmZ5NUpFbXJVcUlGR2pScGg2TkNoSnMraFIydmJ0aTB1WExpQVpjdVdLUjJGaUtqVUxLb2hHQkJCR28wR3JWczA0d1pmUkVSUGdibTVHVm8wYTRMdDhUOGpNL09CbnhYTXc5S0JYVXJuSWlJaUltVnhUZGtxb21mUG5talpzdVVqKzBSRlJTRW1KZ1pCUVVISXk4dkRqaDA3TUh6NGNPemV2ZnNacFh5K2pCbzFDc0hCd1VySElDSXFMVWxXSXdhUVhXeHRxcUZqdXpZUVFpaWRpWWlvMGhOQ29FWFRHTmpiMTRRTXVTYUFsdURrR0NJaW9pcVBSZGtxd01yS0N1UEhqMzlzdjlteloyUCsvUG40OHNzdnNXM2JOZ3daTWdUNStmbVlPWE1tY25Oem4wSFM1NHRLcGNLa1NaT1Vqa0ZFVkNvT2dZR1dBcUsvRUVLTUdEWUVscGFXU2tjaUlucHVXRnRiWWZDQXZoQ0Z1am5XRHFxcGRDWWlJaUpTRm91eVZVRDc5dTFoWjJkWHBuTzBXaTFlZmZWVnVMbTU0ZGF0VzBoS1NucGtmNTFPOTNjaVBoZE0zWVBnNEdENCsvc3JrSWFJcUd3c2RlcjJnR2hnWDdNR0J2WHZyWFFjSXFMblRyOWVQZURnWUE4QVFlYm1VbnVsOHhBUkVaR3lXSlN0QXBvMWEvWkU1MG1TQkY5Zlh3REE5ZXZYQVFBWkdSa0lEUTNGc0dIRGNPWEtGWXdkT3hZUkVSSDQ5Tk5QOWVkbFpHUmd3WUlGNk5XckY2S2lvdEMwYVZPTUdERUNXN2R1TlRuT2d3Y1A4UG5ubjZOcjE2NklpSWhBdDI3ZEVCZG5lbFBhZmZ2MklUUTBGUFBtelRNNmR2andZWVNHaHVLRER6NHdPbmJ0MmpWODlORkgrakZhdDI2TkNSTW00TWFOR3diOXRtM2JocUZEaHlJNk9ock5temZIeElrVGNlYk1HWU0rcGJrSHhUM3AvU2NpZW9Za1FFd1hBcW8rUGJ1aldpWFpFSktJcURLeHRyYkNvSDY5SVFSVWtpeW1nTCtMRVJFUlZXbjhRYUFLcUZ1MzdoT2ZlK2ZPSFFCQXRXclZETnBsV1Vac2JDeGtXVWFQSGozZzVsYTRRL2VWSzFjd2FOQWdmUFhWVjlCb05PalVxUk9pb3FKdy92eDV2UHZ1dS9qa2swOE1ycE9WbFlVeFk4WmcxYXBWRUVLZ1U2ZE84UEx5d3NLRkM3Rnk1Y29uemwxY1VsSVMrdmZ2ajIrKytRYTJ0cmJvMHFVTGdvT0RjZXJVS1lPaTdQejU4L0hPTysvZyt2WHI2TlNwRTZLam8zSDQ4R0dNSERrU3ljbkpSdGN0NlI0ODdPL2NmeUtpWjZHMmYvMDJraEJCZHJhMmFOdjYwZXVQRXhIUmsrdlF0alZxMXFnT0lVU2dwMitEamtybklTSWlJdVZ3Z2ZrcW9HYk5KMXV5S2kwdERhZFBuNFphclVaSVNJakJzVE5uenFCejU4NllObTJhUWZzNzc3eURhOWV1WWVMRWlSZzZkS2krUFQwOUhTTkdqTUMvLy8xdnhNVEVJQ29xQ2dDd2RPbFNwS1Nrb0UyYk5wZzVjeWJVNnNJdnllVGtaSXdlUGZxSmNoZVhsWldGMk5oWTNMdDNEeDk4OEFFNmQrNnNQNWFSa1FGSktueGZJaUVoQVhGeGNRZ09Ec1lYWDN3QjY3OW1pWjA2ZFFvalI0N0VKNTk4Z2krLy9MSlU5K0JoTldyVStOdXZnNGlvSEdsa1lKd0EwS0IrTUx4cjExWTZEeEhSYzh2VjFRWGhZYUhZdXVNbkNKVThFWUdCOFVoTzV1WU5SRVJFVlJCbnlqN25WQ3FWdnRCWldqZHYzc1RPblRzeGZ2eDQ1T1RrWU9qUW9iQ3hzVEhvbzlQcE1HYk1HSU8yWDM3NUJVbEpTUWdJQ01DUUlVTU1qdG5iMitPbGwxNENBR3pjdUJFQWtKK2ZqNDBiTjBLcjFXTHk1TWtHT1FNREF6Rnc0TUF5NVRibHh4OS9SSHA2T2pwMzdteFFrQVVBT3pzNy9ldGF1M1l0QU9EdHQ5L1dGMlFCb0VHREJxaGZ2ejRTRXhPUmtaRmhjTDZwZTJDS3VibjUzMzBaUkVUbHhzMDNwQkdBaG1xMUdzMWlvbEd0R3BjdUlDSXFMMWFXbG1nYUV3Vnpjek5BaUNBM25TcEs2VXhFUkVTa0RNNlVmYzRWRkJRZ0x5OFBHbzNtc1gxYnRHaGgxTmFuVHg5OU1iVTRSMGRIT0RzN0c3UWxKaVlDQUpvMmJRb2hoTkU1alJzM0JnQ2NQWHNXQUhEeDRrWGN2MzhmRFJzMmhMMjl2VkgvZ0lDQXgyWituT1BIandNQU9uWjg5Tk5oaVltSlVLdlZpSStQUjN4OHZNR3h1M2Z2QWlpY09WeDh3elJUOThDVUJ3OGVsRFUyRWRHekl0UXEwVklJNFdwbmE0TjJYTHFBaUtqY3RXamFCRXNjSFBENzVUUUhEVVE3QVBzQkZDaWRpNGlJaUo0dEZtV3JnS3RYcjhMVDAvT3gvZXJYcncrVlNnVnpjM1BVcmwwYkhUdDJMTEV3YW1wSmhLS1pwSTZPamliUEtYcU0vLzc5K3dDQTI3ZHZBd0Njbkp4TTlpOU5JZmx4MHRQVEFRQ3VycTRsOWlrb0tOQm5ldFE2dGprNU9RYWZsM1paaUtJTVJFUVZqWXVMaXdXQW5nQTB2WHQyaDdOVExhVWpFUkU5OTJvNU9xSkh0eTZZdjNDSldoWlNKNWU2ZGVkZFBYZU9QekFTRVJGVk1TektWZ0hKeWNtbEtzck9uei9mYUVPdmtoU3R4VnFjbFpVVkFCaHNubFhjclZ1M0FBQzJ0cllBL2xkMGZYaFpnSWY3RjFjMEEvZmhBaWxnZWthcW1aa1pnTUxDcUllSGg4bHhWQ29WdEZvdEpFbkMvdjM3VGM3eU5jWFVQVEFsSlNXbFZQMklpSjQxeWRvdVNBalIyTnpNREMrUEdWbnE3MzlFUlBUa2hCQjRjY2dBTEYzeEpiSnpjaHFvWVY0ZndNOUs1eUlpSXFKbmkydktWZ0g3OSs5L0p1TUVCZ1lDQUE0ZVBHanllTkZTQXZYcjF3Y0FlSGw1QVNnc0dtZGxaUm4xUDNic21GRmIwUnF3YVdscFJzZE1GVC85L2YwQlBQNGUrUHI2SWpzN0cyZk9uSGxrdnlleFo4K2VwMzVOSXFLblFOSUk5U3dBNk4yak82ei9lbU9OaUlqS240Mk5EZnIzN1FVQWtDVHhEdmg3R1JFUlVaWERmL3lyZ0YyN2RwVTRHL1ZwQ2dzTGc3ZTNONUtTa3JCNjlXcURZMWV1WE1HaVJZc2dTUkw2OWVzSEFLaGV2VHJDd3NKdzU4NGR6SnMzRHdVRi8xdEthOWV1WGRpNmRhdlJHTjdlM3RCb05EaDgrTEIrYlZvQXVIVHBFcjcrK211ai90MjdkNGRLcGNLYU5XdU1pcnhYcjE3VjM1ZE9uVG9CQVA3eGozL2d6cDA3QnYzUzA5UDFCZVd5T25ueUpDNWR1dlJFNXhJUmxTZjN1aUZOWkNHMXNMTzFSWmRPN1pXT1EwUlU1ZlRzMWdVMXF0dEJDTkhVMDd0ZWM2WHpFQkVSMGJQRjVRdXFnSnljSEt4ZXZSb1RKa3dvMTNHRUVKZzFheGJHamgyTHp6NzdERnUyYkVGZ1lDQnUzTGlCa3lkUDRzR0RCNWc4ZWJKKzlpb0F4TWJHNHNVWFg4UjMzMzJINDhlUG8xNjllcmg2OVNvU0V4UFJ1M2R2ZlBQTk53WmpXRmxab1VlUEhsaS9majFHakJpQjZPaG95TEtNUTRjT29WbXpadGkrZmJ0QmZ3OFBEN3o1NXB1WVBYczJ4bzRkaTlEUVVMaTd1K1BhdFdzNGR1d1k0dUxpWUdkbmg5NjllK1BubjMvR2lSTW4wTE5uVDRTRmhhRm16WnE0ZlBreWpodzVnaEVqUmlBME5MVE05MlRod29WUGRqT0ppTXFYa0lRWUxRUlVEUnVFd0x1T2w5SjVpSWlxSEhkM1YwUTBEc1BXSFQrcGhWYnpLb0E5QUhSSzV5SWlJcUpuZ3pObHE0aC8vZXRmdUhqeFlybVA0K1BqZzdWcjE2SlhyMTY0ZS9jdWZ2enhSeVFsSlNFME5CVExsaTFELy83OURmcjcrdnJpeXkrL1JFeE1ESzVmdjQ2ZE8zY0NBQll0V29TSWlBaVRZMHlhTkFuRGhnMUR0V3JWc0hmdlhseThlQkZUcDA1RjkrN2RUZmJ2M2JzM2xpNWRpdWpvYUp3OWV4WmJ0bXhCV2xvYSt2WHJwOThBVEsxVzQ0c3Z2c0M0Y2VOZ1oyZUhQWHYyWVB2MjdiaDkrelplZXVrbERCbzBxTXozWXN1V0xUaDU4bVNaenlNaUttOXUvc0ZCa2tDRVNpV2hTV1FFYWxTdnJuUWtJcUlxeDZaYU5UUnRFZ1d0UmdNQk9kVGRMNmlSMHBtSWlJam8yYWx3TzNwNCtUZG9BU0d2czZsV3pXbnA1L01RR1I2bWRLUks2ZGl4WXhnN2RxeEJtNit2TDFhdFdnVnpjM09GVWxVZGFXbHBHRFJvRU83ZnYyL1F2bS9mUGxoYVdpcVVxdkk3ZE9RWVhwMDBGVGR1M3N5QWpCNlh6cHphclhRbW9rcEllUG1GdkNxRStOaksybHE3WTlPM2NIWjJVam9URVZHVjlPZjFHK2plWnhDdTM3aVJwOVBKSDZTZS9lOHNjTFlzRVJGUmxjQ1pzbFhJcjcvK2lxbFRweUkvUDEvcEtNKzFPM2Z1NE5WWFh6VXF5QklSVlFSZVhsNW1RaEpkSVlTMlM4ZDJMTWdTRVNtb2xxTURPclJyQlFBYVNHanY0UkZzcTNRbUlpSWllamE0cHV4ektpd3M3SWszcDZLL3g5YldGaHMyYkZBNkJoR1JTWGthUzMrTmpCZ3JTd3VNR1RGTTZUaEVSRlhlOE1FRDhjMTMzeU1yS3lzODM3d2dDTUErcFRNUkVSRlIrZU5NV1NJaW9pcEVJMm5lRWtLWXRXemVGTFc5UEpXT1EwUlU1WGw1ZXFCZG0xYUFFRnFWcEhsZDZUeEVSRVQwYkxBb1MwUkVWRVc0ZWRmekVaTG9hMmFteFlDK1BaV09RMFJFZjNseHlBQm90Vm9JSVhxNDFQYnpVem9QRVJFUmxUOFdaWW1JaUtvR1NhMVd2UUlBalJyVWgzZnQya3JuSVNLaXY3aTV1U0k2TWh3QW9OR2F4WUsvcHhFUkVUMzMrSTg5RVJGUkZlRG1YYStPRUtLVkpFbUlqZ3lIdlgxTnBTTVJFZEZmN0d4dDBiUkpGTlJxTllRa3RYVDJEZUpzV1NJaW91Y2NpN0pFUkVSVmdGcWpiZ1dncm9XNU9kcTFiZ1dWU3FWMEpDSWkrb3NrU1dnZUV3MDdXMXNJeU81YWxkUlo2VXhFUkVSVXZsaVVKY1V0V2JJRXpaczNSMEpDZ3FJNURodzRnR2JObW1IWnNtV0s1aUFpZXVwOGZNd2dSQ2NJWVJZZEZRNGZieTVkUUVSVTBkVDI4a1JFZUJnQW9SVVFiV3I0K05nb25ZbUlpSWpLRDR1eXBKZVptYW5JdUVsSlNiaC8vejdPbmoycnlQaEZ6cDQ5aTh6TVRDUW1KaXFhZzRqb2FYT1R6ZHdobzZWS2tqQngvRmdJSVpTT1JFUkVEeEZDWVB5WWtSQkNRQUJOTEhVV25rcG5JaUlpb3ZLalZqb0FWUXpqeG8zRDlldlhzV0hEaG1jKzlvd1pNNUNVbElTWW1KaG5Qblp4Z3djUGhwZVhGeG8wYUtCb0Rpb2RNN1hPdTJIRGhqcWRUcWNUUXNnQVpFbVNkUG41K2JJUVFwWWtTU2VFa1BQejgyVkprblNTSk9ueTh2SmtJWVNzVXFsMFFnZzVMeTlQMzArU0pEa3ZMMDlYZER3bkowZVdKRWxXcVZRNlNaTGs3T3hzL2NjcWxVck95c3JTYVRRYW5VcWxrdS9ldlNzWGZheFdxK1ZidDI3cDFHcTFyRmFyWlZ0Ylc5M3g0OGRsQVBsSzN6T3F1bFFhMVp0Q3dLWlpUQk1FK3ZzckhZZUlpRXJnNytlTDFpMmI0YWVkZTZ6VldqRUp3SENsTXhFUkVWSDVZRkdXQUFCSGp4NkZtNXViSW1QYjI5dWpaY3VXaW94ZG5GYXJSYXRXclpTT1FhVWdaQWd6dFRSVUNPR3JVcWxrV1pZQlFKWmxHU3FWU2dhQXZ3cTFVS3ZWOGwrbnlXcTFHZ0QwbmRWcXRiNGZBRm1qMGVpdlkyWm1wbThIQUFzTEM0UFBMUzB0NWFLQmJXMXREY1owZEhUVTk1VmxHUTBiTnBTTHpqTWhHNEFPUU1GZi8ra0E2R1JaMWdraGl2NHNBS0QvWEpibEFpR0VydWc4V1paMVJjZUxuMVBVVDZmVDZhLzMxMy82YzRyMUxUcFhmMDd4NjhteWZFT1c1YzJKaVluS1RLbW5KK1pjTzhCVFFCcHNwdFdpVjQrdVNzY2hJcUxIR05pM04vWWZPSVNzN094K3Rmejhadng1OXV4RnBUTVJFUkhSMDhlaUxCRlZTa0lXV2xtV0xVUWhmWFB4TGtVZnlMSnNzcjM0aVNXMUY1MzdWLzFWRk8veVY3ZkhqaW1FS1BOU01VVVJIbjdNdk5pNFJuMUxPbGVTaklkL3VNL0RmeGJmQktxb1RhZlRUUVl3cDZ5dmhaU2xOVE1iSXdRcy9QM3JJcmhlb05KeGlJam9NUUlEL0JBY0ZJaWp4MCthV3dpemlRQmVVem9URVJFUlBYMHN5bFp4L2Z2M3g2Ky8vZ29BU0V0TFEyaG9LQURnbFZkZXdZc3Z2Z2dBeU0vUHg0WU5HN0I1ODJaY3VIQUIrZm41Y0hOelEvdjI3VEY0OEdDWW01dnJyNWVSa1lIV3JWc2pLQ2dJSzFhc3dQTGx5N0ZseXhiY3VIRURUazVPNk42OU80WU5HMlpROEprNWN5WTJiTmlBUllzV0lTSWlRdDh1eXpLMmJ0MktqUnMzNHR5NWM4ak56WVdUa3hNR0RCaUF2bjM3R3J5T2pSczM0dHR2djBWc2JDd2FObXo0UlBkaSsvYnRlUHZ0dHpGaXhBaU1Iei9lNlBVc1diSUVDeGN1Ukh4OFBPN2N1UU1mSHg5TW5EZ1JqUnMzZnFMeDZNbkpRcGF6OG5YL05GZmhna3FsRXJJc1M3SXNpK0lmQXhDU0pFbXlMSnM4THN1eWtBcXJsVUtXWlVtU0pJTnoveXFraXFMei96cFh5TElzb2JENHFqOWVORTd4YXdHUWlvMWg4bnV0VHFmVEZJMzcxNWo2OHg3T0FFQVNRanpxbUg3OG91TkZmUjgrL2xCZlUrY1dmNTFDQ0ZFWGdMc1F3dnZwLzIxU2VYTHhEbklYQXAyRUVHZ1NHUUZYRjJlbEl4RVIwV1BZMTZ5SjVrMmI0UGpKLzBLblEyY24vd2FmWFR0ejZwTFN1WWlJaU9qcFlsRzJpbXZmdmowYU5teUk5ZXZYdzlyYUdwMDZkUUlBQkFRRUFBRHk4dkx3NnF1djRzaVJJM0J3Y0VETGxpMGhoTUN4WThld2VQRmk3TnUzRDB1WExqVW96QUtGQmRWSmt5WWhKU1VGb2FHaHlNbkp3ZEdqUjdGdzRVSmN2bndaMDZaTmUyUXVXWmJ4N3J2dll0dTJiYkMydGtaa1pDVE16TXh3N3R3NUhEaHd3S2dvKzhNUFArRE1tVFBZdVhQbkV4ZGxINldnb0FBVEprekF6WnMzRVJFUmdRc1hMaUFsSlFVVEprekExMTkvRFU5UDdzUHdiQW5rRm9qejUwNmYycTEwa3IrcHFHaUtoLzhNRFEwVkFKQ1ZsU1VBSURjM1YrVG41d3NBS1BwVHA5TUpaMmRuNU9YbDZhZks1dWZuaTRLQ0FnRUFSWC9xZERwUnZYcDEvZWZGejMrNFg3VnExWXphMVdyMS93RVlVejYzZ01xVFJxMXVKbVRVTmpjM1E5dFdMVXpPbWlZaW9vcEZraVEwajJtQ2Y2NWFqVnNaR2M3bVFIc0F5MUR5VWtoRVJFUlVDYkVvVzhVVnpZWmR2MzQ5N096c01HWEtGSVBqUzVjdXhaRWpSOUN5WlV2TW1qVUxXcTBXUUdHeGRzcVVLZGl6Wnc5V3JGaUJWMTU1eGVDODA2ZFBvM0hqeHRpNGNTT3NyYTBCQUttcHFSZzVjaVEyYmRxRW5qMTdJamc0dU1SY2E5ZXV4Ylp0MnhBY0hJelBQdnNNZG5aMittTy8vLzY3VWY4cFU2Wmc1ODZkUnNYYXB5VWxKUVVkT25UQWtpVkxvRmFySWNzeTNudnZQV3pkdWhYZmZmY2QzbmpqalhJWmw1NTdKYTQxZS96NDhWSmQ0T3JWcTA4emowbU5HalY2VU82RFVEa0kxVWhTZmdkWmhrMkQraUVJRFBCVE9oQVJFWlZTM2JvK2FGQS9CRHQzNzdVRTBLNVdyWkIvL2ZrbjEzV241NStuWjRDejBHZzQ0NFdJbnJwOEtmdHkycmx6VjVUT1VSeUxzbFNpL1B4OHJGKy9IdWJtNXBnNmRhcStJQXNBR28wR2t5ZFB4djc5KzdGeDQwYWpvcXdrU1pnK2ZicStJQXNBbnA2ZUdEcDBLT2JQbjQvNCtQZ1NpN0t5TE9PcnI3NkNXcTNHOU9uVERRcXlBT0RoNFdGMGpwK2ZIL3o4eXEvZ29GYXJNWG55WlB5MVVSU0VFQmc0Y0NDMmJ0MktzMmZQbHR1NFJFUlB5dGJqaHJVczErZ21CTVFyNDBiaHI0M3NpSWlvRXRDbzFSajk0bERzMnJOUEFISTdsYld1QnY0RWk3TDBYSE9wRStnaE5OckZFT0FpK0VUMDFLbGhjZEdsVHVEd3F4ZVNqV2Y2S1lSRldTclJoUXNYa0ptWmlVYU5Hc0hlM3Q3b3VMT3pNMXhkWGZINzc3L2p6ei8vUksxYXRmVEgzTnpjNE9Ua1pIUk9VRkFRQU5PelhZdGN1blFKTjIvZVJIQndNTHk4dko3Q0svbjczTnpjaklyRHJxNnVBSUI3OSs0cEVZbUk2SkZxV05hSWhZQk53L29oaUlyZzJ0ZEVSSlZOUk9OUWhEVnFpR01uVGxwck5LcUpBR0tWemtSVW5yUmFiUjBJdVpHQWNOS28xUkJjZG9tSW5nSlpwME5lZmo1a0NEdXRWbHNIQUl1eVZQRmxaR1FBZ0VHeDlXSDI5dmI0L2ZmZmtabHArTVo5OWVyVlRmYTNzTEFBVUxqOFFVblMwOU1CL0svb1dSRVVuL0ZicEdnZFhaMU85NnpqRUJFOWtwT1BqNE1zTUZZbFNSalF0NWZTY1lpSTZBa0lJVEI4eUFDY09Ia0tzaXkvV012YisrTS9mL3Z0dXRLNWlNcWJoWVU1eG8wYUFUOWZINldqRU5GejRPeXY1L0hQVmF0eHB3Sk9xR05SbGtwa2FXa0pBTGh4NDBhSmZXN2V2QWtBc0xHeE1XalB6YzAxMmYvYXRXc0FnQm8xYXBSNFRUTXpNd0QvSzg0U0VWSFptS210aGdpZ3BxOVBIWVEycks5MEhDSWlla0lOUW9JUkVPQ1AwOGtwTmN3MVZxTUF6Rkk2RTFGNVU2dlZhQnphRUpIaFlVcEhJYUxuZ0kxTk5heGUrN1hTTVV6aTh3Q2tWMUJRWVBDNWo0OFB0Rm90a3BPVGNmdjJiYVArMTY1ZHc1VXJWK0RpNG1LMHZNR2xTNWVRbFpWbGRNN3UzYnNCNEpHYmZQbjQrRUN0VmlNNU9SbTNidDE2a3BkQ1JGUmxPZm40T0FpZ2p4QUNUU0lqNGVyaXJIUWtJaUo2UWc3MjltalZQQWFTSkFFUUF4eThBbzNYQnlNaUlxSktpVVZaQWdEWTJka2hQVDNkWUJrQ2MzTnpkTy9lSFE4ZVBNQ3NXYk1NbGh6SXlzckNSeDk5aFB6OGZBd2FOTWpvZWxsWldmajQ0NCtSbjUrdmJ6dHg0Z1MyYmRzR0t5c3J0R3ZYcnNRc2xwYVc2TkNoQXg0OGVJQVBQL3dRT1RrNSttTTZuUTVuenB3eE9xZWdvQUJYcmxTb1RmU0lpQlJoSmxuRlFLQ3VWcXRCeXhZeEJwczBFaEZSNWFMUnFORWtLaExXVmxhUUlEd3N6RFJ0bE01RVJFUkVUd2VYTHlBQVFIaDRPSGJzMklHUkkwY2lLQ2dJOWV2WFI5ZXVYZkhxcTYvaWwxOSt3YzZkTzlHdFd6ZUVoNGNqT3pzYi8vM3ZmM0hqeGcyMGJkc1cvZnIxTTdxZXU3czdEaDgrakQ1OStpQWtKQVMzYjk5R1FrSUNaRmtBamtYQUFBQWdBRWxFUVZURzIyKy9iYlJwMXNNbVRacUU1T1JrN05tekIxMjdka1Y0ZURnQUlDa3BDZDdlM3ZqMDAwOE4raytmUGgxYnRteEJiR3dzQmd3WThQUnVEQkZSNWFJV0t0RldBRFdjblowUUZjNE52b2lJS3J1d1JnM2c0ZUdPWDA0bjI2Z0Uybmw1ZVgxNzZkS2xiS1Z6RVJFUjBkL0RtYklFb0xBSTJyUnBVMXk5ZWhVLy9mUVROQm9OZ01KWnF5dFdyTURMTDc4TWEydHI3Tml4QXdjT0hJQ1RreFBlZSs4OXpKNDlHMElJbyt2WjJ0cGl4WW9WcUYyN05uNysrV2VjUEhrU29hR2hXTHg0TVRwMDZQRFlQRFkyTnZqeXl5OHhZc1FJV0ZsWklUNCtIZ2tKQ1hCMmRrYWZQbjJNK2hmTnBpMCtxNWFJcUtxcDVSMVNROGh5VndDWStzYkV2eDUzSlNLaXlreVNKRXdZTnhvQUlNdWlqVTVUelVYaFNFUkVSUFFVY0tZc0FRRHM3ZTN4MldlZm1UeG1ibTZPa1NOSFl1VElrV1c2cG91TGk5R01WbFBlZWVjZHZQUE9PMGJ0MXRiV0dEOStQTWFQSC8vWWEzejQ0WWNZUFhvMGZIMTl5NVN4dVBidDI2TjkrL1lHYlhaMmRqaCsvTGpKL21abVppVWVJeUpTZ3BrYUEyWEFOYUN1TDFvMmI2cDBIQ0lpZWtxYU40MUdvTDhmVHFlY2NaS0U2QWRndHRLWmlJaUk2Ty9oRkJwNkxtaTEycjlWa0NVaWVnNm9KU0hlRTBLSS9uMTY2Wjk0SUNLaXlrK3IxV0xvb0g0UVFnaElZakk0dVlhSWlLalNZMUdXaUlqb09lRGhYMytFRUtLR3A2YzdJaVBDbEk1RFJFUlBXVlJFT0h6cTFJWVFvcnFYWDhqTFN1Y2hJaUtpdjRkRldTSWlva3JPeTZ1Qm5VcWdMd0JFTmc2RGg1dXIwcEdJaU9ncGMzU3dSOU9ZYUFnQWtNUWdON2Q2TlpUT1JFUkVSRStPUlZraUlxSktUcGpMNFFEcWFiVWF0R3JlRk9ibTVrcEhJaUtpcDh6TXpBek5ta1RCeXNvS0FIelVscHBtU21jaUlpS2lKOGUxaU9pcGV0VEdXRVJFVkE0Q0E3VTZXVzRqWkZITDJja0owVkVSU2ljaUlxSnlFdGFvSWR6ZFhaR2Njclk2aEs2ZG01dmI5clMwdEN5bGN4RVJFVkhaY2FZc0VSRlJKZWIxQURVRXBKNUNDREZtNUhCWVdWb3FIWW1JaU1xSmxaVWxoZzBhVUxqaGx4QWRZV2JMOVdxSWlJZ3FLUlpsaVlpSUtqR2RWdHRWQU40MWFsUkgvOTQ5bEk1RFJFVGxySGVQYnJDdldRTkNDQysxV3RORjZUeEVSRVQwWkZpVUpTSWlxcXg4Zk13a0ZWNEhnQ0VEKzBFSW9YUWlJaUlxWjVJa1ljU3d3WVdmQ1BrbEx5OHZMaVJPUkVSVUNiRW9TMFJFVkVsNXFpMjdDQ0RBeGRrSnJWdHd2eGNpb3FxaVRhc1djSGQxaFJDaXJteGVyYWZTZVlpSWlLanNXSlFsSWlLcW5GUUNZaXdBaEllRm9rNXRMNlh6RUJIUk0rTHE0b3lZSnBFQUFBSHBWWEFEWnlJaW9rcUgvM2dURVJGVlF1NTFRNktGZ0wrRmhRV2FOb21DcFlXRjBwRXFyTGZlZXN1b1RaSWtqQm8xQ3JWcjExWWdFVlZWMTY5Zmg2T2pvOUl4eXQzdDI3ZHg1ODRkZUhrOS9zMmk3T3hzTEZ5NEVPbnA2VWJIaGcwYkJuOS8vL0tJV09sWm1Kc2pKaW9DbTdmdXdOMjdkMnQ3K0FhMS9QM1hYK0tWemtWRVJFU2x4NklzRVJGUnBST3FrVVIrTzFrV0xrNjFITkd5ZVl6U2dTcTBIVHQyR0xXOTg4NDdSZ1haUG4zNjRNS0ZDemg0OENETXpNeWVhb2JUcDA5andZSUZTRWxKZ1NSSjJMeDVNNzc0NGd1c1g3OGVuMy8rT2FLam81L3FlRlhaOWV2WE1YejRjSGg2ZW1MeDRzVkt4OUdiT25VcWpoOC9qbSsrK1FaMmRuYWxPaWNqSStPSnh6TTNONGU1dWZGU283ZHYzOGFaTTJmd3h4OS9vR2ZQbmpodzRBQnljM01mZVMxUFQwL1VxVk9uVk9QbTUrZGorUERoQUlCMTY5YkIwdEx5c1RsNzllcUZFU05HNE02ZE93YkhPblhxeEtMc0kwUkZSc0REd3cxSnY2VFVsRlNxamw1ZVh2c3VYYnFVclhRdUlpSWlLaDBXWlltSWlDb1pKeCtkblJDaXF4QlFEZWpUQzNhMnRrcEhxbFFHRGh5SW5qMmYzUktNYVdscEdETm1EUEx6ODlHcVZTczhlUENnWE1jcktDakFEei84Z0MxYnR1RGN1WFBJek15RXViazVYRjFkTVdEQUFIVHYzdDJnZjJabUpxeXNyTW8xMDdOMDdkbzEvUG5ubjdoMzd4N3k4L09oVmxlTUgzZDc5ZXFGK1BoNHpKdzVFNTk4OGttcHp1blFvUVB5OHZLZWFMekJnd2ZqOWRkZnh3OC8vSUNFaEFSY3UzWU5WNjVjMGM5SXRiVzFSYnQyN2ZEZWUrL2gzcjE3VUtsVUpxK1RsNWVIWWNPRzRkVlhYeTNWdUdxMUdxKy8vam9tVDU2TS9mdjNvMTI3ZG84OXg4dkxDeDk5OUJGZWZ2bGx5TEpjK2hkWnhkbloycUJuOTY3NDVYU0tTb1pvRDNPN0JRQXVLWjJMaUlpSVNxZGkvSlJLUkVSRXBXWW01Y1VBcXBEcWR0WFJyL2NMU3NlcFZIeDhmRXBkWEhwYU5tM2FoT3pzYkV5Wk1nVjkrL1l0MTdGeWMzTXhZY0lFSER0MkRKSWt3Y2ZIQjFaV1Z2anp6ei94MjIrLzRkQ2hRd1pGMlhIanh1SDY5ZXZZc0dGRHVlWjZsa0pDUXJCdzRVSTRPRGc4ODRMc3pwMDc4ZXV2djVaNDNOblpHYmR2MzhiU3BVdE5IbmR3Y0RCNnd5QTZPaHBkdW5ReGFMdC8vejVtelpxRnpwMDdvMG1USmtiWGVmLzk5L1VmNStYbElUMDlIWjZlbmpoMzdoeTZkZXVHc1dQSHdzbkpTZDlueUpBaEpmNS8wYXBWSzZPMml4Y3ZZdkRnd1NXK3ppSXpac3pBakJrelRCNnJVNmNPVnE5ZXJmODhQRHdjUTRZTVFWeGMzR092Uy8vVG8xdG5mTEY0T1c3ZXVoVWdkR2dLRm1XSmlJZ3FEUlpsaVlpSUtoY2hKUFYwSVNENjlub0IxYXBWVXpwUHBmTEdHMjlBbzlFODB6RXZYNzRNQUtoWHIxNjVqN1Z1M1RvY08zWU1mbjUrK1BUVFR3MEtiMy84OFFmT25EbGowUC9vMGFOd2MzTXI5MXpQV21Sa3BDTGo3dHk1RTF1M2JqVzViRUNSMjdkdkl5VWx4ZVN4Z0lBQW82S3NwNmNuMnJkdmI5Q1ducDZPV2JObXdkL2YzK2dZQUV5Yk5rMy9jYytlUGZYWFRFaElnS3VycThIWHhaTW9LQ2hBZG5ZMldyVnFoWVlOR3o3Uk5Vd3Q0VEJxMUNoczJyVHBieTNiVU5YWTJ0aGdZTDllK0dMSkNpRkw4aFFBL3dMQTZjWkVSRVNWQUl1eVJFUkVsWWlIYjNCcklSQmlhMnVERHUxYUt4Mm5VdkgwOUVSRVJNUXpIemMvUHg4QW5zbXN6YU5IandJQVJvOGViVlI0YzNaMmhyT3o4OSs2dml6TEVFTDhyV3M4N3pRYURRNGNPS0IwakdjaUxDd00vZnIxZTJyWHM3S3lRdWZPbmJGbXpacW5kczJxb0Z2bmpsaTlkajN1M0wxYno2MXVjSWUwYzBsYmxjNUVSRVJFajhlaUxCRVJVZVdoa1ZUaVJRQ0lDQXVGaC92ek44T3hQRFZyMXF6TTU2U21wbUxZc0dISXpNekVKNTk4Z2hZdFdnQUFMbDI2aEhYcjF1SEVpUk80ZXZVcTFHbzFHalZxaElrVEorcDNuUC95eXkveHhSZGY2SzgxY09CQUFFREhqaDN4NFljZm1od3ZPenNibzBlUFJuSnlzbjVOME5LT0IwQS9RL1AyN2R1UGZGMzkrL2ZYUDJhZmxwYUcwTkJRQU1BcnI3eUNGMTk4RVQvOTlCT21USm1DWWNPR0lUdzhISFBtek1HbFM1Znd5U2Vmb0dYTGxnQ0E1T1JrTEYyNkZLZE9uVUplWGg2OHZiMHhkT2hRdEczYjFtQ3MwbVl2UG1hSERoMHdiOTQ4SkNZbXd0cmFHcjE2OWNMbzBhTlJVRkNBWmN1V1lmUG16ZnBIOGw5NjZTVjlKcUJ3Rm1uNzl1MVJ2MzU5ckZ5NVV0OWVmQ08zNzcvL0hsOS8vVFd1WExrQ1IwZEhEQm8weUdSeE1TMHREWXNXTGNMaHc0Zng0TUVEZUh0NzQ2V1hYa0pDUWdMV3JWdUhPWFBtR0l6OUtKY3ZYMFo4ZkR5R0RoMXFVS0MvZCs4ZXNyT3o0ZURnWVBLOHpNeE1YTDE2MWFDdDZPLzN6cDA3UnNjQUdLekxldlRvVVdSbkYrNzlsSnViaTlUVVZPemJ0dzhBMExoeFl3REFuajE3OE1jZmY1UTQvdU84K2VhYlpTcEVmL2poaHlYZXQyYk5tckVvVzBhMUhCM1J2R2swTm0zZUJyV2tHZ2NFL2d3a1AzcjNOaUtxRXBZdFc0YUxGeThhdGJkcjE2N1UvMzVSK1Z1M2JoMFNFeE9OMnBzMmJZcE9uVG9wa0lpZUZSWmxpWWlJS2dsM3Y2RDZnSWcwTnpkSGkyWXgzT0Nyak9yV3JWdW0vbmZ1M01IRWlSTng3OTQ5dlBQT08vcUNMRkM0RE1MTm16Y1JIaDZPeU1oSS9QcnJyOWk3ZHk5T256Nk5EUnMyd05yYUdnRUJBZWpidHk4T0hqeUl0TFEwdEd2WERuWjJkaVV1WXlETE10NS8vMzBrSnllalE0Y09lTzIxMThvMEhnQzBhZE1HdTNidHdzS0ZDK0htNW9idzhIQ1RZN1Z2M3g0Tkd6YkUrdlhyWVcxdHJmK0JQeUFnd0tEZmpSczNNSG55Wk1URXhDQWtKRVEvenU3ZHV6Rmx5aFNvMVdxMGFORUM1dWJtMkxkdkg2Wk9uWXJidDI4YnJKMWIydXhGTGwrK2pERmp4cUJCZ3dhSWpvN0dnUU1Ic0hUcFVxaFVLdno2NjY4NGN1UUlvcUtpY1AzNmRadzRjUUtUSjA5R1hGd2NBZ01EUy9YM3VuRGhRbXpldkJuaDRlRndjWEhCd1lNSDhmSEhIOFBLeXNwZzdkYno1ODlqMUtoUnVIZnZIb0tEZzFHblRoMWN1SEFCcjczMkd2ejgvQjQ1Umw1ZUh0YXRXd2RQVDA4MGI5NGNBSERxMUNrc1hMZ1FZV0ZoQ0FrSjBmZmRzV01IWnMyYVZXS0JkOU9tVGRpMGFaUEpjVmFzV0lFVksxWThNc3ZjdVhOeCtmSmx5TEtNbkp3YzdOaXhBenQzN2dRQWZQZmRkNDg4dDdTNmQrK3UvMXE3ZGVzV2F0U29ZWEE4TXpNVGE5YXN3YzJiTitIazVBUVBENDhTcjFYVy8wOEpzTGEyUW90bU1kaTVleC91M2M4TTg2aXJDZi85SFBZcm5ZdUlsSGYwNkZHY09ISENvSzFUcDA0R1A5T1E4bDU0NFFWczI3WU52L3p5aTBHN282TWppN0xQT1JabGlZaUlLZ2NoQ1ZWekFGNjJ0alpvMTZZbEh5TXZvNW8xYTVhNmIzNStQaVpQbnF3dkVENjh6bWZmdm4zUnRXdFhXRmxaNmR1bVRadUdIMy84RVQvOTlCTmVlT0VGUkVaR0lqSXlFcE1uVDBaYVdocUdEeC8reUdMZW9rV0w4UFBQUHlNaUlnSXpac3d3K1BzdHpYaEFZYkgxNU1tVCtQYmJiL0hTU3kraFdiTm1HRGR1bk5HNEw3NzRJZ0JnL2ZyMXNMT3p3NVFwVTB4bTJyNTlPNlpObTRiT25UdnIyMjdmdm8zMzMzOGZGaFlXV0xWcWxYNjJhMFpHQnZyMTY0ZjU4K2VqWThlTyt2V09TNXU5eU02ZE8vSHh4eCtqZGV2QzVUbE9uRGlCMGFOSFk5bXlaYkMxdGNXYU5XdjB5ekRNblRzWGE5ZXV4Y2FORzB0ZGxEMTA2QkMrK2VZYmZlRnd3NFlObURsekp0YXRXMmRRbEowK2ZUcnUzYnRudEVIYk45OThnNDgrK3VpUlk2alZhcXhac3dhK3ZyNzZvbXo5K3ZVQkZQNkNYTHdvZStUSUVRZ2g5TWNmMXJadFcvVHUzZHVnN2U3ZHU1ZzhlVEw2OXUycnYwL0ZqUjgvWHYveHYvLzlid0RBeG8wYjhlR0hIMkwwNk5FWU5XcVUvdmpDaFF0UnZYcjFFdGVaVFVsSlFmWHExUi81ZW9zMkcwdE1UTVRvMGFQUnExY3ZqQjgvSGxaV1Z0aThlVE9XTFZ1RysvZnZZOHlZTVJnMmJOZ2oxOXkxc2JHQldxM1dML3RCanllRVFOTW0wWEIwZE1DOSsvZWRoRUE3QUFjQjZKVE9Sa1FWUzcxNjlmRCsrKzgvOG1mSTY5ZXZZLzM2OVVoSVNFQmFXaHF5czdOaFoyY0hUMDlQZE8zYUZWMjdkbjJHaWFzR0N3c0x6SjA3RndNSERzVE5temVWamtQUEVJdXlSRVJFbFlDYlc3M3FFdEFEUWtnOXUzVkJqY2NVU2NpWW1abFpxZnZPbkRrVHg0OGZSOCtlUFRGMjdGaWo0LzM3OXpkcWE5NjhPWDc4OFVkY3VIQ2h6TmsyYjk2TWxTdFhJaUFnQUhQbXpERmFmN2EwNHdraDhOWmJieUU2T2hyejU4L0gzcjE3c1hmdlhyUnQyeGF4c2JHd3Q3Y3ZVeTVuWjJlakdScWJObTFDWm1ZbUprMmFaTEQ4Z0oyZEhicDE2NGFWSzFmaThPSERhTk9tVFpteUZ3a09EallvTkRacTFBamUzdDc0N2JmZk1IVG9VSU4xY2J0MTY0YTFhOWZpL1BuenBYNU5FeVpNTUpqSjJhMWJOOHlmUHgvbnpwMkRUcWVESkVsSVNVbEJTa29LL1B6OERBcXlRT0V5Q0pzM2IwWlNVcExKNjB1U0JDRUVvcU9qc1dYTEZ0eS9meC9XMXRidzhQQ0FuWjBkamg0OWlwRWpSd0lvbkIxOTdOZ3gxS3RYejJoMktWQzRvWmFycXl2Q3dzSU0ydFBUMHdFQTd1N3VSc2NBbVB4bGUvUG16ZnB6RXhJU0VCVVZoYWxUcCtMSWtTT1B1bDE2MDZkUE4xb0M1T0Z4UWtKQzhONTc3MkhPbkRuWXRXc1hhdFdxaGFTa0pMUm8wUUtUSmsyQ2k0dExxY1l5TnpmSC9mdjNTOVdYQ3RXc1VSMWRPcmJIZ2tWTEpVRHU0T29Uc3V6SytjUTBwWE1SVWNWaGJtNk9XYk5tUFhMRDAyKy8vUlp6NTg1RmJtNHUxR28xYXRldURhMVdpei8vL0JQSGp4K0hMTXNzeXBZVGUzdDd2UC8rKzVnNGNhTFNVZWdaWWxHV2lJaW9FaERXNnNZQXdxeXNMREZrUU4vSDlpZGpXVmxacGVyMzFWZGZZZE9tVFdqZXZEbW1UcDFhWXIrelo4L2kyTEZqdUhEaEFpNWZ2b3pVMUZRQTBLL2ZXVm9uVDU1RVhGd2MzTnpjc0dEQkFsaGFXdjd0OFpvM2I0NlltQmhzMjdZTnk1WXRRM3g4UEk0ZVBZckZpeGVYNmZId2tKQVFvOExiZi8vN1h3Q0ZqL2N2WExqUTROaVpNMmNBQUZldVhIbmk3UDcrL2tadFRrNU8rTzIzM3hBY0hHelFYclFPNjRNSEQwcjltaDVlUGtLdFZzUEp5UW5uejUvSGd3Y1BZRzF0clMrNGxyUU9zYisvdjhtaWJGWldGaXdzTFBUbmJ0cTBDZnYyN1VQSGpoMEJGTjdQSTBlT29LQ2dBQ3FWQ3FkUG4wWkdSZ1lHREJoZ2RDMmRUZ2VkVGdldFZsdnExMWFTcTFldklpVWxCZFdxVlVOOGZEeis4NS8vWVBIaXhlalZxNWZSYTV3MWF4WUNBd09OWmpBWC83ckp6UzFjcnJUb3RSYlhwVXNYTkc3Y0dPKysreTVPbkRpQmR1M2FZZmJzMldYS1c5ci9WOGxRL3o0OXNXSlZIQjQ4ZUZCZnJVWUVBQlpsaVVodjRNQ0JjSE1yZVQrQ3VMZzR6SjgvSHhZV0ZvaU5qY1VMTDd4ZzhIMyt5cFVySmI0aFNVOUhURXdNb3FLaWtKQ1FvSFFVZWtaWWxDVWlJcW9FVkpEZmdwRE11blJzRHllbldrckhxWlJLMnNqb1lhdFhyd1lBREI0OEdDcVZ5dWg0VmxZVzNucnJMZXpidHc5YXJSYSt2cjV3ZFhXRnZiMDl0bS9mYnJESlVtbjgrOS8vUm41K1BqcDM3bXh5dHVTVGpxZFNxZEM1YzJlMGE5Y09uMzc2S2Rhdlg0OTMzMzBYNjlhdE0vbTZUREUxcy9iT25Uc0FnTysvLzc3RTgzSnljcDQ0dTZtaWROSE00ZUpMSUFEUUZ5eDF1dEkvcGYzd05ZRC9iWkJXbEtmbzBVRkhSMGVUMTNoNEpuT1J6TXhNL1JxNUVSRVJVS3ZWMkw5L3Y3NG82K2ZuaDcxNzkrTGl4WXZ3OGZIQi92MkZ5MzZhV3R1dnFOQ2NrWkdCczJmUEdod3IranU0ZnYyNjBiSGlyNlBJTjk5OGcram9hQ1FsSmFGSGp4NDRldlFvWW1OakVSY1hwOS9zcThpY09YUGc1dWIyeURYc2lySlpXMXVqU1pNbStpS3RLZkh4OGZqcHA1K00ycnQwNllKcDA2WVp0ZCsrZlJzRkJRVWxYbzlLNWxUTEVUMjdkOFcvMXEzWFF1QTFBRTluMFdBaXF2U0VFRVpQZmhTWG5KeU1CUXNXd056Y0hNdVhMemRhWXg0QVhGMWQ0ZXJxV3A0eHE1U2lwM01lMXJkdlh4WmxxeEFXWlltSWlDbzRUNStRUm9Cb1ptMXRoVzZkT3lnZHA5SktUazQyV2h2V2xGbXpabUhTcEVtWVBIa3l2dnp5UzZOTmlWYXNXSUY5Ky9aaDRNQ0JtREJoZ3I0d2VPalFJV3pmdnIzTXVXSmpZN0Y0OFdJc1c3WU1QajQrYU5XcTFWTWRUNlBSNE0wMzM4VEJnd2Z4MjIrLzRjS0ZDL0QxOVMxVk5sT1B3UmZObW9tTGl5dHgwN0tubFYwcFJVWFhlL2Z1bVR4KysvWnRrKzEzNzk3VnI2VnJhV21Kb0tBZ0hEcDBDTElzUXdnQkh4OGZBSVZmaTBWRldUYzNOMzE3Y1JrWkdRQUsxLzFkdjM2OXlmRldyMTZ0ZnhPaEpHbHBhVmkzYmgzbXpwMkxwS1FrcUZRcXpKNDlHd3NXTElDZG5kMGp6eTFKMGRJQzF0YldpSTJOTlZsRXZYTGxDdUxpNHRDdFd6ZUQ5WDUvLy8xM3JGbXpwc1N4VTFKU25pZ1RGZXIxUWxkOC84TVczTDEzcjRtSGQzRG83NzhsSFZjNkV4RXB6OS9mWC85MGlTbkxseStITE1zWVAzNjh5WUxzb3h3NGNBRHIxcTFEY25JeU1qTXpZVzl2aitqb2FJd2FOUXExYXYxdklrRkdSZ1phdDI2Tm9LQWdMRm15QkFzWExrUjhmRHp1M0xrREh4OGZUSnc0MGVpTnd0OS8veDByVjY3RTBhTkhjZlBtVGRqYTJpSXlNaEl6WnN3QUFPemJ0dyt2dmZZYUJnOGVqTmRmZjkzZzNNT0hEK1BsbDE5RzkrN2Q4Zjc3N3h0bFdMQmdBZWJObTRlOWUvZWlvS0FBVFpzMnhadHZ2Z2tiR3h0czJiSUZYMzMxRlZKVFUxR2pSZzMwN05rVEkwZU9OUHE1S0QwOUhVdVdMTUcrZmZ1UWtaRUJaMmRuZE9uU0JjT0hEemQ0QS9jZi8vZ0gxcTlmajg4Ly94d1hMbHhBWEZ3Y2J0NjhpZDI3ZCt0L2JpZ1NGUlhGdGRXckVCWmxpWWlJS2pZaDFHS3NFRUkwckI4Q0gyOXZwZk5VV2djT0hDaHhWa0p4NGVIaG1EcDFLbWJPbklueDQ4ZGoxYXBWQnB1RUhUMTZGQUF3ZXZSb2cwZkxmLzMxMXlmSzVlRGdnTTgrK3d3alI0N0UyMisvalVXTEZxRlJvMFpQZFR3aGhQNkgvb2ZYNml6cnJFUmZYMThrSkNUZzVNbVRqeTNLUHUxNzlhd1VyWlY3N05neERCczJ6T0JZZm40K0VoTVRqYzdSNlhSSVRVMUZ5NVl0OVcxaFlXRTRkZW9VenB3NWc0Q0FBSU9pYkhoNE9GSlNVb3l1WDZSb1puZHNiS3pCMXdOUU9GUDJwWmRld3BBaFEvU3pjSXNiT25Tby91TzVjK2ZDMWRVVjBkSFIrallIQndmODMvLzlIdzRlUElqSmt5Y2JuSnVkblkwZmYvelJvR2p1NWVXRk5Xdlc2RDh2V243QzA5UFQ2QmZvSWtsSlNZaUxpME5FUkFUYXQyK3ZiMy9ycmJlZzBXaE1MdGtBQUx0Mzd6YlpUcVhqNGU2T2lNYWgrR25YSGlGcHhDUUFnd0NVYmZvK0VUMTNIclYwVVU1T0RnNGRPZ1MxV28wZVBYcVU2YnFMRnkvR2loVXJZR0ZoZ2Fpb0tOalkyT0RNbVRQWXNHRURkdTNhaFJVclZoaXNQdzhVL3R3eFljSUUzTHg1RXhFUkViaHc0UUpTVWxJd1ljSUVmUDMxMS9EMDlBUlF1RXpTOE9IRGtaK2ZqNVl0VzZKNjllcTRmUG15L2ltVHZ5TTNOeGZqeG8yRFZxdEZreVpOY09USUVXemR1aFUzYjk1RXExYXRNR2ZPSERScDBnVHU3dTdZdDI4ZkZpOWVEQXNMQ3d3YU5FaC9qYlMwTkl3Y09STHA2ZW1JaW9xQ201c2JUcDQ4aWNXTEYrUDgrZk1tTndYZHRXc1hmdnJwSjdScDB3WVpHUmttMy96V2FEU29YYnQyaGY5WmlaNE9GbVdKaUlncU1QZUFrSHBDUm5PTlJvTm1UYUxnWUYvejhTZVJTZGV2WDBkQ1FvSitwL2hINmRtekoxSlRVL0d2Zi8wTEV5Wk13UExseS9XUHZSZHRrSEgrL0hsOXNlenExYXY0NnF1dm5qaWJ2NysvZm9idTY2Ky9qbi8rODUvNkFsNVp4cHM5ZXpaYXRHaUJpSWdJZytMenp6Ly9qTE5uejhMYzNCeCtmbjc2ZGpzN082U25weU16TTlQa1kvMm1kT3JVQ1hGeGNmam5QLytKeU1oSWcxbWVPVGs1U0VoSTBEK09YeDczNmxtSWpvNkdsWlVWRGg0OGlGMjdkdWtMclRxZERnc1dMTURWcTFlTnpybDgrVEt5czdNTjdtL2p4bzJ4WXNVS0pDUWtJQ0FnQUI0ZUhwZzdkeTVDUTBQeHd3OC9BQURhdG0xck1rUFJqTkh3OEhCNFAvUm1UTkZHWDQ2T2pnYmpGU242SmErZ29BQ0ppWWw0KysyM1RmN2lWN2R1WGYxc295SXpac3hBdlhyMTBMdDNiMzNidzE4YjU4K2ZoNDJOVFluTE81VGsvUG56aUkrUFI5KytmVTJlbTVtWldhRm5VRmNHMWUxczBiUkpGUFllU0VCdWJtNFR6NENRaHFrcGlTZVV6a1ZFeWlyKzV2TERMbHk0Z056Y1hBUUVCSmhjSzd3a0NRa0pXTEZpQmR6YzNMQjgrWEtENyt0ZmZmVVZGaXhZZ09uVHAyUFZxbFVHNTZXa3BLQkRodzVZc21RSjFHbzFaRm5HZSsrOWg2MWJ0K0s3Nzc3REcyKzhBYUJ3MDdHc3JDeTgrKzY3QnNYaVc3ZHVsVHBqU2M2ZE80ZCsvZnJoelRmZkJGQTRnN1ozNzk0NGN1UUlUcDQ4aVhuejV1bmZ6Tnl6WncvZWVPTU5mUGZkZHdaRjJYZmZmUmZwNmVtWVBYczIyclZyQjZEd2pkczMzbmdEOGZIeGVPR0ZGeEFaR1drdzd2YnQyeEVYRjJkVXFINllxZVdzNlBuRW9pd1JFVkhGSlFsWnRKUUJ6NW8xYXFCVkM5T2JEbEhwTFYrK3ZGUkZXUUNZT0hFaUxsKytqRDE3OW1EU3BFbjQvUFBQb2RGbzBMNTllNXc2ZFFvVEowNUVtelp0a0pPVGcvMzc5Nk5Ka3liWXNXUEhFMmRyM3J3NVhudnROY3liTncrdnZQSUtWcTFhQlNjbnB6S05kK2JNR1h6NzdiZXd0cmFHajQ4UE5Cb05ybDY5aWl0WHJrQUlnYWxUcHhxczJSb2VIbzRkTzNaZzVNaVJDQW9LUXYzNjlSKzdxN0t2cnk5R2pCaUJsU3RYWXRDZ1FZaUlpSUNycXlzeU1qSncrUEJoZUh0NzY0dXk1WFd2eXB1VmxSVmlZMk14WThZTXhNYkdJaW9xQ3ZiMjlraEtTc0s5ZS9mUXRtMWJ4TWZIR3hRNjkrN2RDd0FHbTVHRmhJUmd6cHc1aUlxS0FnQklrcVMvTjl1MmJZTzd1M3VKajRudTNyMGIxdGJXK2hsRFQwS2xVbUhHakJtSWlZa3hlZHplM2g1dDJyUXhhSnMxYXhaY1hGeU0yb3NVRkJUZzhPSERScHV1bFlhVGt4TW1USmlBenAwN216eStldlZxbzVuY1ZIYk5ZcUt4YXZWYVhFeE5kWUtNRGdEK0M0QUw5UkpWWVVWcnA1dFN0RTU1V1plMFdidDJMUUJnMHFSSlJtKzBEUmt5Qk45Ly96MlNrcEx3MjIrL0dieTVxRmFyTVhueVpQM2ovVUlJREJ3NEVGdTNialZZSnowdkx3K0E4YnJ4VDZOZ3FkVnE4ZkxMTCtzL3Q3T3pROXUyYmJGKy9YcEVSa1lhUEYzU3JGa3oyTmpZSURVMUZYbDVlZEJvTlBqbGwxK1FsSlNFRmkxYTZBdXlSYTl0MEtCQk9IRGdBUGJzMldOVWxHM1RwczFqQzdMQW8vKys2UG5Db2l3UkVkRlQwcWhSb3hTZFRyYzZQejkvdFZxdHZuZnExS2w3K0J1L0NGZXZVNmVhSkl1T1FvSjV5K1l4OFBSd2Y0cHBxNmFrcENSOC8vMzM2TjY5KzJQN1NwS0VtVE5uWXRTb1VUaDY5Q2ltVFp1R21UTm5vaytmUHNqTnpjVzMzMzZMYmR1MndjWEZCYkd4c1hCeGNmbmJoY2JCZ3djak5UVVZHelpzd1BqeDQ3Rnk1Y295amZmS0s2OWcwNlpOU0VwS3d1blRweUhMTWh3ZEhkR3BVeWNNR0REQVlHMVBvUEFYcWF5c0xKdzRjUUxYcmwxRFdGaFlxWEtPSHo4ZWRlclV3ZGRmZjQzang0L2o1TW1UK2dMeTRNR0Q5ZjNLODE2VnQyN2R1cUZhdFdwWXVYSWxqaDgvRG5OemMwUkdSbUxpeEluNldUOW1abWI2L2ovKytDUGMzTnhRdjM1OWZadFdxelZZenFCSWFtb3FUcDgralhIanhwa2NPelUxRlltSmlXamJ0bTJKbTRxVlJLZlRRYWZUNlF2R0pSVmtuOVRodzRkeDgrWk5kT2p3NlBXdGk5YkNLMTY0dHJhMkxuRzVodFRVMU1ldWowdWw0KzdtaW1ZeDBiaVkrcnRXQUcwY2F3Zjk4L3JGWC81VU9oY1JLU2NySzZ2RVkwWExDejJxanltSmlZbVFKTW1nZ0ZsRWtpU0Vob1lpTlRVVlo4K2VOU2pLdXJtNUdSV0FpellRSzc2V2U0Y09IZkNmLy93SC8vakhQM0RtekJrTUdEQUFkZXJVS1ZQR2tyaTZ1dW8zNWl6aTdPd01vUEFOMWVLRUVIQndjTURkdTNmeDRNRUQyTnJhNnBjeGV2RGdBUll1WEdqUXY2akluWmIyLyt6ZGQzaFRkZnNHOFB1a2sxMnhGQVJreUJKZVpJcXlGVVZ4QVlvS3lwQ1hJYnpJQy9nS0NDSkQ5QWVpS0VORkJBRlpzc3VtUU10cVMwdjNwbEJhb0l2UzBwYVdqalJwa3ZQOS9WRVRtellkWU9GMDNKL3I4cnFhbkpOejdxUkJ5SlB2ZVo3RVl1Y3QvRytFMGhnSGFsTDF4NklzRVJGUnhYbGFwVkl0czdHeFdRQWdvRnUzYnQ0cWxlcVNMTXZoSVNFaDhRREtQeUllUUQycFRsdEllQlVBWm40eXRjeGVxRlErSzFldVJOZXVYWXV0Vk5pL2YzK3hmV3ZWcW1YV1M5Tm83Tml4WnNWSG84REE0ak4xVnE1Y2FUSEh2SG56TUcvZXZHTDNmL25sbC9qeXl5OGY2SHk5ZXZVcXNjZW5KWTZPamxpelprMngrd2NQSG16eHVSVDIrdXV2Vyt4bldwZ2tTZVhPWHRvNVY2MWFaZkgrMnJWckY3cXptSzhBQUNBQVNVUkJWSHVNbzZPanhlTlkrdjBhbGRST1lkQ2dRUmFMcXNuSnlRRCt2aHowNE1HRGlJbUp3ZlRwMDNIcjFpMnpTLzh0RWFLZ3hlZW1UWnV3ZWZObXMyMCtQajVZdlhvMWhCQ2xUc291Yk9mT25jak16SVN0clMyaW82TmhNQmpLYkMzZzR1S0NaY3VXRmJ2ZlVrOVpvS0FBZmZyMGFheGV2UnAxNjlhMStMcXNYYnNXdHJhMnFGV3JscW5uWDNsYUhPVG41MlBod29YUWFEUmw3a3RsVTZsVW1EWmxFcmI5dVFjQVhxaWxzdW9FZ0VWWm9ock1VdHNkb3laTm1nQW9hREZUbnQ3N1FNRlZFems1T1dqVXFGR0pYeDQ2T2pvQ0tON0x2bWd4RlBoN1pXamhWYkc5ZXZYQ3p6Ly9qQjkvL0JFSER4N0V3WU1IMGJ0M2I4eWRPN2RjcTAxTFk2bGxrL0Y1V05wbUxGd2IvLzQyRHVQMDgvT0RuNStmeFhOb3RkcGk5NVhXUnFJd1k1c2lxdjVZbENVaUlxcGdraVRWQWZDQ0pFbjlBV1JLa3BUUnJWczNINFBCc0NzN08vdDhiR3hzdVNvUEtsdlZQQW13ZXYzVndXanNWUExFWExvL2VYbDVtREZqQnJaczJWTHFKR0lpUzNKeWNoQVlHSWc2ZGVxWVZ1eDRlM3VqZWZQbUdEMTZOSFE2SGFaT25mckF4eGRDUUtQUllNQ0FBZWpldmJ2RmZWUXFGZXJXcld2V3M5ZllvMWFTSkhUdDJoVnZ2ZlZXcWVmcDNyMTdzWDZ5cGJHeXNvSmFyWVphcmNhc1diTXM5aDBNRHc5SGNIQXdnSUlpN3JCaHc4cGNGU1NFd09MRml4RVpHVm51TEZRMnAwYU9lUFAxVjNIaXBLc0t0dklzQU9lVnprUkV5aW50LzdGTm16WkYwNlpOa1pTVUJBOFBEMU9ibmRKWVdWbkJ6czRPR1JrWk1CZ01zTEt5S3JhUHNiRFlvRUdEQjg3ZHQyOWY5T25UQno0K1B0aTVjeWQ4Zkh3d2NlSkVIRHg0RUE0T0RxYXJNU3dWUUIvbWFsTmpLNmhaczJhWkRkY3NTM2tLM25sNWVhYUJtbFQ5c1NoTFJFUlV3WXpmb2dPd0F2QTRnTWRWS2xWYmxVbzE5ckhISHJ2bDRPQ3dWWmJsUFFhREllbnk1Y3RaQVBSRmo5R3lYZWVPRUJocWIyK0hkNFpaN3I5STVWUFdpazhpUzF4ZFhkRzNiMSt6RlQwYWpRWkxsaXlCV3EzR21ERmpUS3RxdnZycUs4VEh4OFBlM2g3Mjl2YVlNR0hDUHpyM3lwVXJMWDdBTkdyWXNDSGMzZDFOdDcvNjZpc3NYcndZQm9NQmtpU1Z1R3JwMUtsVHBwK2ZlT0lKMDZXYTkyUERoZzJteTB5TDJyUnBFd0NVK0FIZEVrbVNzR0xGQ290VHF1bWYrZUM5RVRoenpoMGFqV1pJaTdaZC94VWZFM3BaNlV4RXBJeUVoQVRFeDhlalJZc1dGcmVQSERrU2E5YXNNVjFOOU5oamo1VjV6RTZkT2lFNE9CaSt2cjdGV2hqSXNveWdvSUlaZzBYYkFkd3ZTWkxRcDA4ZjlPblRCMTkrK1NWT25UcUZpeGN2NHEyMzNrTDkrdlVCV0c0VllCeVkrVEMwYTljT0FCQVVGSFJmUmRueThQVDBMTlpIbDZvdkZtV0ppSWdxbVBGYiswTEZXZFBQa2lRMWt5VHBTNVZLTmQvYTJqcWdlL2Z1dmtLSWNDR0VSMmhvNkEzOFZhQ1ZySzJuU29COTEyYzZvM01ueTRPQWlPamgrZlBQUDdGMDZWTDA2TkVEVFpvMFFWWldGZ0lDQXBDWm1ZbG5ubm5HYkVCSTNicDFpL1hyL1NmcTFhdUhldlhxM2RkalZDclZJMmx4MHJ4NTh6TDNLVzlCbGg2dXA5dTNRNitlM1hIUjI4ZGVxT1QvUGZQTU0zT0ZFTGJHN1NxVjZ1OXZFSzJzUk9ISHFsUXFVYmkzWTFuN2xyU3Q4TzE3OSs2VnVLM29iV3RyYTdOdE5qWTI0dmJ0MjhYT1YzVGZvbyt6dGJVMTNhNVZxNVlBekw2b005dTN5RzFMUHhmZG42aEtPWFRvRUdiTm1tVngyd2NmZklBelo4NGdJaUlDNDhlUHgvejU4OUduVHgrenZ1QlJVVkVJQ3d2RCsrKy9Ed0FZTldvVWdvT0RzWExsU216Y3VOSHM2cVBObXpjak5qWVdnd1lOZXFBdkFJR0NucldkT25VeSs2TFIyRnJBZUYrYk5tMWdZMk1EWDE5ZlJFVkZvVU9IRGdDQTJOaFk3TjI3OTRIT1d4N1BQZmNjSEIwZDRlbnBpWk1uVDVxMWN4SkN3TTNOeld3QTJQMDRlUEJnUmNXa0tvQkZXU0lpS3E5L2RlL2UzZkpVR3JLb2pPS3NGWURuSlVsNkhrQ3VTcVZLNmRhdFc2UVFZa2RxVmxZb0lGNndzckpHcjJkN29GRWpSd1hTRTlWc0V5ZE94S0ZEaHhBVkZRVS9Qei9ZMjl1amRldldtRFJwRXQ1Nzd6MVRmem1peXVxeHh4elFyOC96OFBFTGdBVDlpeXFWdE5MS1Nub0toWXFNb3VBdkpRRUFraVNaZnBabFdkU3BVMGNBRUgvZGo3KzJHUitEb3RzS0hjdDB2TUxIcjFldm51bm5RbzgxTzE0Sng0UXN5Nkp4NDhhaWNNYkM1N09Rc2RqeGpQdDM3OTY5eE9kYytMYUZqTElrU1diTDEyUlpqczdQeno4UUdSbVpYK1l2aEVoaEJ3NGN3UGp4NDRzTjJRSUFHeHNickYyN0ZuUG16RUZ3Y0RCbXpKZ0JCd2NIdEdqUkFqcWREcmR2MzBabVppWjY5T2hoS3NxKzhzb3I4UGYzaDdPek05NTU1eDMwN2RzWDl2YjJ1SHIxS3E1ZnY0NVdyVm9WNjVGL1AzYnMySUh3OEhEMDd0MGI5ZXZYUjN4OFBEdzlQZkhrazA5aTRNQ0JBQXFLdE8rODh3NzI3ZHVIaVJNbm9tL2Z2aEJDd01mSEJ3TUhEaXpXSDcyaTJOallZTkdpUlpnOWV6WVdMbHlJZmZ2Mm9WMjdkdERwZEFnS0NrSmlZdUlERldYOS9mM2g3Ky8vRUJKVFpjV2lMQkVSbGFWZzVhWWtEUUF3UU9Fc1ZWSVp4VmxqRDlxblZDclZrd0Q2Tkt4WC8ycU9UcklEL3VvOVZXaVZBaEU5R2krODhBSmVlT0VGcFdNUS9TTldWbGFRSkFsQ0NKVktKZjBMUU8vQzI2VVMvbjRwNmY0SGZVeEZuK3RoYkN0dHBYa3BqMG13dGJXTkJCQlM0b09KS2dtMVdvMGZmL3dSMzN6empjWHREZzRPK1AzMzMrSG01Z1lYRnhkRVJrWWlNaklTZGV2V2hhT2pJMTU5OVZVTUh6N2M3REVMRml4QXQyN2Q0T3pzREc5dmIrajFlalJyMWd5VEowL0d1SEhqTEE3MUtxOGhRNFlnTlRVVjU4K2ZoMTZ2UjVNbVRUQng0a1NNR1RQRzFOTVZBR2JQbm8xYXRXckJ4Y1VGSGg0ZWFONjhPZWJQbjQ5R2pSbzl0S0lzQVBUdjN4K2JOMi9HcGsyYkVCb2FpcXRYcjhMSnlRa2RPblM0cjU3dFJscXRGdDkvLy8xRFNFcVZHWXV5UkVSVUtvUEI0R0psWmZXTUVNSk82U3lWblNSSkZpY2pGQzdHRnRyWDlMTXN5OWtxbFNwU2x1V2pBTndpd2tJaldqL2RkYVhCWU9qb0h4aUV0TFEwTkM3SEJITWlJaUtqekh0WnVPVGpENTFPQjFrWUxnb2hIWk5sK1VtVlNpVUpJU1FBS2lHRVNpcjRDMGtDSVAzMXMwb0lJUlVVY2xVU0FFa0lJVW1TcENxMG44cDRmNUg5VFBjRE1CMjc4RzNqUG9XMnFRb2ZzK2kyd3VjcXNzM0t1SCtSYmNXZVYrSDhGcDZ6cWtnT3FlaCtRZ2o3d3ErdEpFbDJBSnlFRVBVQUZGOTJTRlJKdWJpNG9FK2ZQbmpqalRjc2JwY2tDYSsrK3VwOXJmSjg0NDAzU2p4ZVlRNE9EaVgyK2JlenN5dTJiZkRnd1JnOGVIQ1p4N1cydHNiTW1UTXhjK2JNWXR1S0hyTzBES05IajhibzBhTXRidHU1YzZmRit6dDM3b3cxYTlhVW1YSGV2SG1ZTjI5ZXFmdXNYYnNXTjI3Y0tQTllWTDJ3S0V0RVJLVUtEUTMxN042OWU0UldxMldUd0RMWTI5dmZMbnk3akdLc1RnaHh3R0F3N0xheXNycHVNQmp1aFlhR3B1Q3ZsY202ZkhtRHRhMXFja2hvdUYza2xTZ1daWW1JNkw3RVhMOE9YLzhBQ0NHMEtpRitEQWtKQ1ZVNlUzWFJwVXVYM3RiVzFvY0EySmU1TTFFbDg4MDMzOERKeVFuUFB2dXMwbEhvTC92MjdYdW9QWENwOG1KUmxvaUl5cUlQRGc1T1ZUcEVWZENqUnc4QTVzWFlRcTBMdEFDeWhCQXhRb2cvOHZMeTlrUkZSV1ZiT2c0QUpONElEMi8xZExmVGVSck5zRVBIWEREb2hacmRPVUt2MTBPajBaUjVHZHk1YytlZzBXakt0V0tqcHRxeVpRczZkT2lBZnYzNktSMkZpQjZpL2M1SG9NN0xBeVJ4N3VhMXl5eklFdFZBdi8vK3U5SVJxQnhHamh5SmtTTkhLaDJERlBEd1I3UVNFUkhWTUgvMWlRV0FmQUJCUW9oTnNpelAxT3YxTHdjSEI3OFFFaEx5ZTJrRldTT2hONndRQW9hVHA5MXdKelh0b2VkKzFJUVFpSTZPTnQyZVBuMDY1cytmYjdwdDdFMEdGQXcrZU9HRkZ4QVdGbGJxTVk4ZlA0NERCdzZZYnVmazVDQXpNN05jLzJrMEdyTmozYmh4QTYrKytxcFp4cUk4UER6dyt1dXZZOHlZTVpCbHVjVDlTck5od3diMDdOa1RzYkd4WmU1ck1CZ1FGUlZWcnY5dTNyeHA4UmpyMTYvSGhRc1hIaWpyd3pCMTZsUzgrZWFiU0UzbGR6OUVGU1V0TFIySGo3dEFDQ0ZESjYxVk9nOFJFUkVWeDVXeVJFUkVGVXdJa1NHRTJDL0w4bDVabHFQdjNyMmJucFNVcEw3ZjQwaDZxeXZDV2o1dk1HRHd1ZzJic0dUQjU2VU9JcWxxRGgwNmhKVXJWMkx6NXMzbzFLa1REQVlEREFZREFPRHMyYlA0L1BQUHNXelpNcnoyMm11NGN1VUs3TzN0MGFsVHAvczZ4Ly8rOXo4RUJRV1ZhOTlwMDZaaDh1VEpwdHVob2FISXlzckNrMDgrYVhILzRPQmdmUEhGRjJqV3JCbWlvNk94YnQwNnpKZ3hvOFRqcTlWcTJOall3TWJHcHR6NWl6NG1PenU3eEg1blJUVnYzaHpPenM1SVRFekU0NDgvam5yMTZwVzZmMjV1THVyVXFWUHViQlZCcjljaklpSUNHbzBHeWNuSmFOU28wU003dDFhcmhaV1ZGYXl0K2M5aHBTanhuak1TUWtDajBhQldyVnFLblA5aGtvWEFwcTA3Q3Y1L0t1QUZ2WTZyWkltSWlDb2gvaXVVaUlpb2dnZ2hUZ2toZG9hRWhQeFpFY2VMalEzSmF0V2gyd2xBRERoNzN0MXU0a2RqMExLRjVRSmhWVFJzMkRBY09YSUVjK2JNd2Y3OSswMzNKeVFrWU9uU3BSZzJiQmhlZSswMUFFQkFRQUI2OXV6NVFBVzBBUU1HWU5xMGFhWHVNMzM2ZE5QUDJkblowR3ExQ0F3TXhOTlBQNDJjbkJ6azVPUUFBQjUvL0hGSWtvVHo1ODlqd1lJRmNISnl3c2FORzNIMDZGR3NYYnNXZG5aMm1ESmxTckhqWjJkbjQ4VVhYOFRZc1dQeHYvLzlyMXk1dFZvdEJnd1lnSkVqUjVxR1E5U3BVd2ZMbHk4MzdmUEhIMy9nK3ZYcm1EZHZYckdpYSszYXRaR2VubzUzMzMwWG4zLytPVWFOR21YeFBMR3hzWmczYng0NmQrNk1SWXNXbFN0YlJiRzJ0c2JXclZ1Um1abUpaNTU1NXBHZDk1ZGZmc0dlUFh2ZzdPeU14bzBiUDdMelVnRWwzM01BY09iTUdheGN1Ukt6WnMycWxxMU9rcEp1NDl3RkR3RFFDUlhjNG1JanE5K2xGa1JFUk5VQWk3SkVSRVFWSkRnNCtQVUtQcVFzQ2QxNXFHemkwOUxTMjUwOTc0R0o0OGRVOENtVVkyMXRqV1hMbHVIeTVjdG1xK1hxMXEyTDRjT0htMWFkNXVUa0lEQXdFTjI2ZGNPbVRadUtIV2ZJa0NIdzlmVUZBQ1FsSlNFdkx3OEhEaHpBRTA4OEFRQm8wS0FCT25Ub1VHWVdveVZMbHNEZDNkM3MrRWFuVHAzQzl1M2JzV3ZYTGpScDBnVHIxcTJEZzRNRHhvMGJoNXMzYjJMRGhnMklqWTNGRjE5OFVlYksxQWRoWTJOanluUDU4bVZFUjBkajlPalJlTys5OXlETE10emMzREJnd0FEVXJsMGJBSkNTa2xMbU1kUFMwaEFURTROLy9ldGZGWjYzUE5xMWEvZkl6eGthR29xOHZMeEhmbDRxb1BSNzd2cjE2MGhMcTc1MVNxOUx2cmlWZEJzUUlrV1c5YWZ3MXdCSklpSWlxbHhZbENVaUlxckVibDY3SE5hcVE5ZUwrVHBkTzAvdlN4ajIxdXR3Zkx5aDBySCtzZlQwZEN4WnNzUjArOWl4WTdoMjdScXNyS3hNSytjKysrd3pUSmt5QmRIUjBUQVlETGgzN3g3T25Ea0RvS0NvazVtWmliWnQyNkpqeDQ3NDl0dHZ6WTcvN2JmZm9uLy8vZ0FLQ3BPZW5wNmw1c25QenpmOXZIRGhRb3diTnc2VEowL0c2dFdyMGJadFd3REF4WXNYTVhueVpDUW1KcUpXclZxWU5tMGFrcE9Ua1p5Y0RBQjQ0NDAzRUIwZERUYzNOd1FHQm1MOCtQRVlNV0lFN08wcmZqaTNMTXY0L3Z2djBiaHhZOU1xNFBqNGVDeGV2QmlqUm8zQ1o1OTlWdUhuck1sa1dhNVdyVU9vK3JwM0x3dnVubDdJMDJnZ0MrR1RjTzF5b05LWmlJaUl5RElXWlltSWlDbzNvWmZGQm1zSi93NE9EWk91MzdoUkxZcXlOalkyYU4rK3ZlbDJlSGc0N3QyN2g1WXRXNXJkWDZkT0hlemF0UXV0VzdmR25qMTdUUGN2VzdZTVhsNWVwdnNDQXd2cURwOTk5aGt5TXpPeFpjc1dBTURISDMrTW9LQWdoSWVIbDVxbjhKQ3ZoZzBiNHVMRmkyalFvQUZTVWxKdy9QaHhyRml4QW01dWJzak16TVNYWDM0SmYzLy9Zb1ZnQUhCd2NNRDI3ZHZ4Zi8vM2Z6aHc0QURlZnZ2dEIzaDF5clp4NDBaRVJFVGd0OTkrTTYyS2JkV3FGY2FPSFlzZE8zWmc2TkNoWmE1QU5iWlVNRHB5NUFpT0hEa0NBTmk2ZGF1cG5VQm1aaWEyYjk4T2QzZDNKQ1Vsd2RyYUd1M2F0Y1A3NzcrUDExODNYeHgrNXN3WnpKczNEK1BIajhmbzBhT3hkdTFhZUh0N1E2MVdvMDJiTnBnMGFSSUdEUnBrOXBnUkkwWWdMaTRPdnI2K1ppdVc4L0x5c0h2M2JyaTZ1aUloSVFFcWxRcXRXN2ZHckZtejBMTm5UeVFsSldIU3BFbG8wYUlGZnZ2dE4rTndQZmo3KzJQYnRtMklpb3BDVGs0T0dqZHVqSkVqUjJMMDZOSDQ0WWNmc0h2M2J0TTVqSmV1OStuVEI3Lzg4Z3N5TXpQeDhzc3ZvM1BuemxpK2ZEbSsvdnByaElTRTRQMzMzOGVjT1hNQUZId2g4TnR2djhIVDB4T1ptWmw0NG9rbjhOWmJiK0hmLy82M1dmN016RXc0T3p2ai9Qbnp1SFhyRmpRYURkcTNiNCtQUC83WTlJV0JjVC9qT1gvNjZTZXNYcjBhSGg0ZU1CZ01HREJnQUQ3Ly9IUFVyMThmTGk0dTJMWnRHK0xpNHRDd1lVT01HREVDa3laTk1qMXZvS0I0ZlBUb1VUZzdPeU0rUGg2eUxLTmx5NWFZTldzV2V2WHFWZXI3b1Nndkx5L3MzcjBia1pHUnlNM05oYU9qSS9yMjdZdkpreWVidFh4UXE5VVlNR0FBT25ic2lKMDdkNW9kUTYvWDQvbm5uMGZ6NXMxeDVNaVJjcjNudnZ2dU8remJ0dzgvLy93ejZ0V3JoMTkvL1JVUkVSR1FKQW5kdW5YRGpCa3p6TjdibnA2ZStQVFRUeTIyQnZIMTljVW5uM3lDNGNPSFkvSGl4VGgvL3J6cDl3Z0FpeFl0d3FKRmkyQmpZd01mSDUvN2VuMHFxL2pFUkZ6eTg0Y1FRc0FnVmdGNHNBbUVSRVNQeU5TcFU1R1ltSWl0VzdjKzB0N3lSSlVCaTdKRVJFU1ZYR0owbUYvTGpsMjlzckt5K3g4LzZZcm5lejJyZEtSL3JINzkrcGc1Y3lZQTRQRGh3OWkxYXhmcTFLa0RsVXFGNjlldlk5R2lSWEIwZE1TeFk4Y1FHeHVMdW5Ycm1qMCtOVFhWMUo2Z0xLKy8vanFXTGwxcWR0KzBhZFB3N3J2dll2RGd3UUFBWjJkbnMyS3d0N2MzK3ZUcGc1eWNIS1NrcEVDbFVtSFpzbVdRSkFtTkdqWENpQkVqU2p5ZlJxUEJpQkVqMEtWTEYxUEJ0Q0w5K3V1djJMeDVNN3AyN1lyYnQyOWoyN1p0U0U5UFIwWkdCcEtTa21Bd0dQRHR0OTlpOCtiTnBSN0h4c1lHSTBlT3hKMDdkM0Rod2dXMGJ0M2FWTGg3L1BISEFRQzNidDNDbENsVGtKeWNqSGJ0MnVHTk45NUFkblkyZkh4OHNIRGhRa1JFUkdEdTNMbkZqcDJabVltUFB2b0l0V3JWUXQrK2ZYSG56aDBFQkFSZ3pwdzUrUHJyci9IbW0yK1dtaTB6TXhQLytjOS9FQjBkalNaTm1tRHc0TUhRYXJVSURRM0Y1Y3VYMGJOblQ4VEZ4ZUhPblR2SXlNaUFWcXVGdmIwOWpoNDlpcVZMbDhMQndRRXZ2ZlFTQUNBNk9ocUJnWUVZUFhvMHVuZnZEb1BCZ0hQbnppRXRMUTFEaHc1RnJWcTEwTHAxYTdQekN5RXdaODRjMUt0WEQrKzg4dzZhTjI4T0FFaE1UTVNrU1pPUWxwYUdQbjM2b0huejVnZ09Ec2I2OWVzUkV4T0RGU3RXbUk2eGJ0MDZIRGx5QkQxNzlzUWJiN3lCakl3TW5EMTdGcDkrK2ltMmJObUNMbDI2bUowelB6OGYvL25QZjJCcmE0dCsvZnJCejg4UEowK2VSSHA2T2w1NjZTWDg4TU1QNk5ldkg1NTg4a2w0ZW5waS9mcjFxRldyRnNhTStidWx5ZGRmZjQxang0N2hxYWVld3B0dnZvbWNuQnlFaG9ZaU9qcjZ2b3F5Njlldng2Wk5tMUNyVmkzMDZkTUg5ZXZYeDlXclYzSHc0RUdjUDM4ZW16WnRRcXRXcmNwOVBLUHl2T2VNZ29PRHNYMzdkblR1M0JtREJnMUNWRlFVdkx5OEVCSVNncTFidCtLcHA1NjY3L00zYjk0Y0kwZU9SRVJFQkNJakkvSDg4OCtqWmN1VzFXclkyNUZqSjNIdlhoWUErTWJGaEZlUFNqTVJQUkkxYmVDblVxcnpvRW02ZjlYblh5QkVSRVRWbHdDa0ZZQTRlT1M0aSszTVQ2YWlrZVBqWlQrcWtzdkt5c0xxMWF0eDRzUUpMRjY4R01lUEg0ZFdxMFZxYWlvKy9QQkRyRml4QWx1MmJJR2pveVBTMHRKdzkrNWROR3hZc0VvNExpN3VIdzJHaW95TU5GdXg5KzY3NzVwKzF1djF1SFRwRWhZc1dJQ2twQ1RUL1U1T1R2ajg4ODhSRmhabWRxeFBQLzBVcjczMkd0UnFOZXp0N1hIdjNqMHNYNzRjdTNidEtuWmVEdzhQczJNQ3dJMGJOd0FBSzFldU5DdmlDaUZLZlE2aG9hRUlDd3REdzRZTjRlam9DRWRIUjdSczJSSk9UazV3ZFhYRjBhTkgwYnQzN3hJZmIyOXZqM256NWlFZ0lBQVhMbHhBbHk1ZFRBUEZqTDc4OGtza0p5ZGoxcXhaK09pamowejNwNldsWWVMRWlkaXpady82OSsrUFBuMzZtRDN1eUpFaitPaWpqekJqeGd6VFpmL0dWWW9yVjY3RXl5Ky9YR3BiaDZWTGx5STZPaHJ2dmZjZTVzNmRheXFhNlhRNlV5L1EzcjE3WS9ueTVXalNwSW5wV051M2J3ZFFzT3J5eVNmL0hvcDM5KzVkQU1ETEw3K01sMTkrR1RFeE1VaExTOE8wYWRNc0R2cTZldlVxM256elRiTVdHMEJCYTR1MHREUjgrKzIzZVBYVlZ3RVV2RjgrKyt3enVMbTU0ZTIzM3phOTVqMTY5TUMvLy8xdk5Hdld6UFI0WTlGNC8vNzl4WXF5MTY1ZHc2aFJvL0Q1NTU4REtDaE12L2ZlZS9EejgwTndjREJXcjE2TnZuMzdBZ0RjM2QzeDJXZWZ3ZG5aMlZTVXZYdjNMbzRkTzRabXpacGgxNjVkc0xHeEFWQ3dlallySzZ2RTE3cW9TNWN1WWRPbVRXamV2RGwrLy8xM09EazVtYlp0MjdZTlAvMzBFNzc2Nml0czNicTEzTWMwS3M5N3J2QzV2dnZ1TzlQS2FpRUVWcTFhaFYyN2RtSFZxbFg0NVpkZjd2djg3ZHExdzd4NTg3Qmh3d1pFUmtiaXJiZmVxbGFEdnRMUzcyTC9vY01Bb0ROSVdBT2c5UCtKRUZXUTd0Mjd2d3ZnaWxhcmpZK01qTXhST2cvZG41bzQ4Rk1wMVgzUUpOMC9GbVdKaUlpcUFMM1ErTmpBTGpnbkovZjVQL2ZzdzZmL25hWjBwSC9FMzk4ZlgzenhCVlFxRlg3NjZTZjA3dDBieDQ4Zmg2T2pJNzc1NWhzc1hMZ1FYM3p4QlQ3OTlGTTBiZG9Va3laTlFrUkVCQVlPSElqYzNGekV4OGRqMUtoUkZvK2RucDZPYjcvOUZ2WHExWU1RQWlkUG5qVDFvalhTYURSWXRXb1ZmdnJwSjdQN0J3OGVqTmRlZXcwYWpRYjkrdlhEL3YzN3piWm5aR1NnU1pNbTZOcTFLNENDWHJoNWVYblE2L1VZTUdBQWR1ellVV3pGSHdCWVdWbWhjK2ZPQUlBN2QrNlliY3ZOelRYbHpzbjUrN05zU1VYWmNlUEdZY0NBQVhCeWNzTGpqeitPUzVjdTRmVHAwMWk0Y0NIczdlMmgxK3VoMSt2TmlwSVBJaUlpQXVIaDRlallzU1BHalJ0bnRzM1IwUkhUcGszRHdvVUxjZWpRb1dKRjJWYXRXdUcvLy8ydldSL1dRWU1Hb1YrL2Z2RHk4b0tmbng4R0RoeG84YnczYjk2RWg0Y0htamR2ampsejVwaXRZclN4c1RHdGtKWWt5V3dJRzFCUXRBVUFnOEZnZHIreG1GOWVzaXhqeXBRcFp2Y1pYNDhYWDN6UlZKQUZDajVRamhrekJsNWVYbkIzZHpjVlpZdTJkZ0NBRjE1NEFjRGZoZmpDYkcxdDhja25uNWh1T3pnNDRKVlhYc0crZmZ2UXUzZHZVMEVXQUFZT0hJajY5ZXNqTGk0T09wME9OalkyME92MXB1eUYzenNxbFFvT0RnNm0yM2Z1M0lGV3F6VTd0NDJORFpvMGFRSUFwaThUWnMrZWJWYVFCUXJlZTBlT0hFRjRlRGl1WDcrT05tM2FGSHNlRldYbzBLRm1yUzRrU2NMMDZkTng0c1FKWExwMENUazVPY1ZXME5kMCt3OGVSbloyRG9RUTRRYWR3VnZwUEZTajdKSWs2YWE5dlgxQWp4NDlmQXdHdy9uUTBORExTb2VpOGxGNitLSVNBeitWVXQwSFRkTDlZMUdXaUlpb0NyaDE5V3BHcXc3UEhCSlE5WEkrZkV3MWZ1eUhlS3hRb2FXcWFkbXlKUVlNR0lCWnMyYVorckQyNk5FRHp6MzNIT3p0N2ZIOTk5OGpJU0VCTFZ1MkJBQTBidHdZUGo0K0dEaHdvS2wvckxISW1aV1ZCWGQzZDF5OGVCRyt2cjdRYURRNGRlb1VwazZkaXR6Y1hQVHExUXZEaGcwek8vL1hYMytOVjE5OXRkaEswaWVlZUFKZVhsNndzckxDLy83M1B5UW5KeU16TXhNZmYvd3hCZ3dZQUFEbzFhc1hwaytmRHFDZ3pVRjUxSzVkRzl1MmJiTzRiY09HRGRpNGNTTldyRmhoZGttNHdXREFIMy84VWV4RFVyMTY5Y3hXazhURXhPRGt5Wk9ZTjI4ZTdPM3RZVzF0alpVclZ3SW9HSEwyb0l3cmdnY01HR0RXdDlUSWVObDVWRlJVc1cwOWV2U0FsWlZWc2ZzN2QrNE1MeTh2eE1YRmxYamVnSUFBQU1BcnI3eGlXdTFaWG0rKytTWTJiTmlBQ1JNbVlPellzUmd4WWdRZWUreXgrem9HVUxBcXVtaDdET1Byb1ZhcnNXN2RPck50OSs3ZEExRFEzcUN3NU9SaytQcjZJaW9xQ2drSkNhYnRoWHNZR3pWcjFxeFlrZEdZb2VpcVdtTWJqYXlzTEtqVmFqUm8wQUJPVGs3bzJiTW5BZ01EOGVHSEgyTDgrUEVZTW1RSTdPenN6QjQ3Zi81OGhJYUdtdDNYc21WTEhEeDQwUFE4VlNxVldSSFlTS1ZTbVZwSFJFVkZQZFNpcktWMkMvYjI5bWpYcmgwQ0FnS1FrSkNBamgwN1ByVHpWelgzN21YaDZQR1RFRUxJQXVKVTB2V0lwTElmUlZReEpFbXlCZERoci8vZVZhbFU5N3AxNjNZRndCRkprdjRNRGc1T1ZUWWhFVkhseEtJc0VSRlIxU0JESmJsRFNQRjM3MmEwT25QT0hlKzlNOHhpc2F3cXFGMjdOc2FNR1lPMHREVDQrZmxoN2RxMW1ESmxDdXJXcll1WW1CZ0FNTHU4dlhmdjNqaDM3aHptekptRDgrZlBvMkhEaHVqVXFSTUF3TWZIQjE5OTlSVnNiVzFoYTJ1TDl1M2JZK3ZXcmJDenM4UGV2WHZ4d2dzdkZGdFJ1WHo1Y2p6OTlOUEY3Z2NBclZacld1RVpIQndNblU2SFo1OTlGaTFidG9TbnB5ZmMzZDF4Ky9adEFNVlh2WmJrN05tekNBNE94cWVmZmxydS9wVldWbGJvMHFVTFBEdzgwS2xUSnpSbzBBQUE0T2ZuWjFvVkNRRHg4ZkdtK3d2M0ozdnFxYWYrMGZzak16TVRBSXF0bGpReXJqNHR2THJYeUtHRUx3eU0rWXdyV2kweHJpQnAyclJwK2NQK1pmTGt5YWhUcHc2MmJObUNYMy85RlJzM2JzVHc0Y014YytiTSsxcFZhV20xcy9IMThQUHpnNStmbjhYSEZWNkJ1bjc5ZW16WnNnVkNDTFJ1M1JwUFB2a2srdmZ2ajEyN2RsbGNCVzJwajUveHZXSnBtNjJ0TFFEekZkV3JWcTNDenovL2pNT0hEMlBwMHFWWXUzWXRKa3lZZ0RGanhwamVDNTk4OG9ucHVSUTl0OEZnUUU1T0RobzFhbFRpKzlUUjBSR0E1ZDk3UlNxcG1GNmU5MUJOSTRTQXA5Y2xKQ1VuQXhMdVNFSzRBakNVK1VDaWgwQUlZUS9BWHFWU05RYndvaEJpZWZmdTNWMWtXZDRuaFBEWGFyVnBVVkZSMlVybnBLby84TE93WmN1V0lUWTJGaXRXckxENGQzaDU2ZlY2SER4NEVDZE9uTUNOR3plZzErdlJ2SGx6REJreUJHUEhqalg3dHlrSFRWSkZZRkdXaUlpb2lvak55d3BwWmRmQUwwK2phWFhCd3hPdnZQd2lIUDRxMUZVMVBqNCt4WHBKYnR5NEVSczNialRkYnRldUhmYnMyUU1BR0RKa0NJNGNPWUpEaHc3QjFkVVZiNzMxbHFsdzJxRkRCeXhac2dRdnZmUVNGaTllak16TVROUHF3SXlNRERSczJCQTVPVGxteFNzaEJMUmFMYkt6Ly81Y2FHOXZEeHNiRy9UcTFjdTBTdStQUC81QVhsNGVwazZkQ2dEWXVYTW5uSnljVEI5VS9QMzl5L1Y4QXdJQ3NHL2ZQc3lZTWVPK2hncGR2bndadTNmdnh1alJvMDFGMmJsejUxb3NpQmw3a1JhK1hmakQxdjB5RnVwU1V5MHZjREwyYVcxZzRUMVlVc0hNdUhLM3RIWUN4dC9kZzF6ZXAxS3BNR2JNR0x6MzNuczRmZm8wdG0zYkJtZG5aOFRHeHBxOXQ4cHpuS0tNL1g2TDl0ZTF4TmlYdFdmUG5saXhZb1hwK2VyMWVvdTloaXRLVlVaREtRQUFJQUJKUkVGVTNicDE4Y1VYWDJEcTFLazRkT2dRZHV6WWdkV3JWeU0zTjlmMEhuNzIyWklIQlZwWldjSE96ZzRaR1Jrd0dBd1dWenNiZnkvRzM3dnh0YkswK2pjdkwrK0JuMHQrZnI3Ris1T1Rrd0g4L1I0eUZwdUx0bVFBQ2xZMTF3UzV1V3FjOTd5STdPd2NTQUtCTi9WNS9JUlBpaXYwZDI0dFNaTGV0Ykt5ZWxzSWNiMVdyVnIrM2J0M3Z5akxzbTl1Ym01a1RFeE04VCs4OUVoVTlZR2ZSbHF0Rm9jUEg0WXN5NlkyUXc5Q3A5Tmg1c3laOFBQelE2TkdqVEJvMENCSWtvU0FnQUNzWDc4ZW5wNmUyTEJoUTZrOThVdFNFd1pOMG9QaE80Q0lpS2lxaUkzVjZOcy9zOVVHVmlOOS9RTVJuNUJZWll1eUF3Y094T25UcDdGLy8zNXMzYm9WbXpadE1sMnFuWitmandrVEpwaGRzdDJyVnkrMGJOa1MzMzMzSFF3R0E5NS8vMzNUdHBZdFc1cmFIQlNXbkp5TTNOeGN0R2pSQXFOR2pUSVZjNHpXcmwyTHRXdlhtbTR2V2JLa1dKc0RJNFBCWUNwQ2R1elkwZFRQOXNDQkF3LzRDank0dlh2M1FwWmwwKzM5Ky9kaisvYnQyTE5uajltS3lnWU5HcFJyTmFPeHFGWDRtQUJNSzVHOXZiMkw5VmNGWUdvallleXZXOWlWSzFlSzNXY3dHT0RwNlFuZzc5WVRsaGd2U2ZmMjlzYkhIMy84UUt0OTdlenNNR3pZTUF3Wk1nVHZ2LzgrQWdNRGtaeWNiT3FiV3RKekxvMng1MTFRVUZDWlJWbmpTdG9QUC96UXJBQWRIUjE5WDgvalFUVnMyQkNUSmszQzRNR0RNV0xFQ0J3L2Z0eFVsQzFMcDA2ZEVCd2NERjlmMzJJdERHUlpSbEJRRUlDL1d5b1l2OHhJU1VtQlhxODMrNEJwNlgwQWxPLzF2M0xsaXFsbGlGRmlZaUt1WDc4T0J3Y0gwd0MxK3ZYcm03WlpPa1pwNXkvYWU3aXFTcmx6Qis0ZUZ3RUFlaUUyZ2tXdVIwYVNwSG9BZnUvZXZUdUhXLzNGK09lcjZCZWhBS3drU1dvUG9KMGtTU09zckt4UzY5ZXZmNjlidDI0cEFPYUdoSVNFS0pHM0pxdnFBeitON096c1RHMnYrdmZ2LzhDdng0WU5HK0RuNTRkQmd3WmgrZkxscGl0U2REb2Q1czJiQjNkM2QyemF0QW4vL2U5LzcvdlkxWDNRSkQwNEZtV0ppSWlxa01ScjRhZGFQZDMxNnQyTXpLZmR6cDVIbDg3S0RHWDRwMnh0YmFIWDY3Rno1MDYwYmRzV2pSbzFNbDBXL2VPUFB5STdPeHVUSjA4MjdhOVNxZkR1dSs5aTFhcFY2TldyRjlxMmJWdm1PWXdGTUdOeGNlVElrWGo3N2JjdDdqdDY5R2pUejk3ZTNyaDY5U3B1Mzc2TjRPQmdKQ1Frb0cvZnZ1amN1VE5VS2hWY1hGeGcvT3lZbFBUbzJ6WWFDNHRHeHFKVWt5Wk5VSzllUGJOdHVibTVzTEd4c2JqaTBjaDRtWGpSUHEvUFB2c3MyclJwZy9Ed2NPellzY05zMk5ldFc3Znc2NisvUXFWU1dSeTRGaEFRZ0tOSGo1b1Z1YmR0MjRiRXhFUjA2ZEtsMU45ZnIxNjkwTHg1YzRTSGgyUHIxcTJZTUdHQ2FadGFyY2FkTzNmUXFsVXJDQ0Z3N05neE5Hdld6TFJpSmlnb0NEMTY5RER0YjJOalkxcDVXL2cxS1B5Y2kvYU9MY2x6enowSFIwZEhlSHA2NHVUSmsyYVhiQW9oNE9ibVpob0FadXlGR3gwZGJicE1VNlBSWVBYcTFlVTYxNFBJeU1qQXZYdjN6UG9TRzR2MDk3TVNaOVNvVVFnT0RzYktsU3V4Y2VOR05HclV5TFJ0OCtiTmlJMk54YUJCZzh4ZXQ0NGRPeUlzTEF3SERoekFCeDk4QUtDZ3ZjRXZ2L3hpOFJ3bHZlY0syN2x6SjE1ODhVVzBiOThlUU1HSDRoOSsrQUd5TEdQRWlCR213aytiTm0xZ1kyTmo2dDNib1VNSEFBWFR4UGZ1M1d2eDJNYjJHc2JXSDFYZFNkZXp1SnVSQ1NGRWRFSlUyREdsODlRRVZsWldlUUR5VVZCb0xQc3ZwQnFvNkJkcVFnaGpjVllTUXRTU0pLa0ZBS2hVcW1jQUJQZm8wZU5FamtidmxTK3FabHVtNnFpeUQvd3NyR2hMaFB1bDErdXhiOTgrMk52YlkvNzgrYWFDclBHY2MrZk94Y1dMRjNIbzBLRUhLc29TbGFUU0ZtVmxnNHpZdUhqVUwvTGhnb2hxcnRpNGVPZ04rckozSktyZUJHVERWMEpsdFh1ZjgyRnA2cVFKcUZ1M2VML0pxcUJ4NDhiNHYvLzdQMnpjdU5HMHF0SFIwUkc3ZHUzQ3Q5OSthOWJMTkRFeEVWdTNiZ1ZRc0VMendvVUxaVjZlZHVIQ0JiUnAwOFpVdEh6ODhjZE5CWnZTSEQ5K0hLR2hvV2pSb2dYczdlM1J1SEZqekowN0YyM2J0c1hpeFl2UnVYTm52UGJhYXdDQUgzNzRBY0RmZzVmdWR6RFZ3NUtabVltOHZEdzg4Y1FUWmZZcWE5R2lCUm8zYm95d3NERE1tREVERGc0T0dEdDJMRHAwNklEbHk1ZGo2dFNwV0xObURWeGNYTkNwVXlla3BxWWlPRGdZYXJVYWMrZk94ZE5QUDEzc21OMjdkOGV5WmN0dzZOQWh0RzdkR2pFeE1iaDgrVExxMTYrUFJZc1dsWnJIMnRvYXk1WXR3L1RwMC9ITEw3L0F4Y1VGenp6ekRMS3lzaEFjSEl4Smt5YWhWYXRXOFBiMnh0S2xTMkZqWTRNTEZ5N0EzdDRlYytiTWdaT1RFN3AyN1FwcmEydUVob2JpeG8wYkdESmtpRmx4c1ZldlhqaHo1Z3lXTEZtQ0FRTUdvSDc5K3BnNWMyYXB1V3hzYkxCbzBTTE1uajBiQ3hjdXhMNTkrOUN1WFR2b2REb0VCUVVoTVRIUlZKUjkrZVdYc1hYclZtemN1QkZSVVZGd2NIQ0FyNit2MllDMmlwYWVubzRQUHZnQXp6NzdMTnExYXdldFZtdGFtVHgyN05oeUgrZVZWMTZCdjc4L25KMmQ4YzQ3NzZCdjM3Nnd0N2ZIMWF0WGNmMzZkYlJxMVFwZmZ2bWwyV1BHakJtRHNMQXdyRnk1RXU3dTduQjBkRVJBUUFCNjlPaUJ5NWVMRDJBdjdUMW4xS2xUSjR3Yk53NjllL2RHdzRZTjRlL3ZqOXUzYjZOang0NllOR21TYWI4NmRlcmduWGZld2I1OSt6Qng0a1QwN2RzWFFnalRZTURUcDA4WE8vK3p6ejRMU1pLd1k4Y09KQ2NuSXk4dnovUm51YXJKemMzRnp0MTdJUXA4QjZCNHcyS3FjRWxKU1RGTm16YjlRWktrcDVUT1VrbDhXdHBHUzMyMEMyM0xseVRwaGhEaXJwV1Z5Z2w2Vm1Vcmk2bzQ4UE5CM2JoeEE3bTV1ZWpSbzRkcGtVQmhUenp4QkpvMWE0YjQrSGlrcEtTZ2NlUEdqeVFYVlgrVnRpaXJ6c3ZEcXA5K2haMmRiZGs3RTFHTm9OWG1JeXVMY3dHSTFEcGNxR09IeTZscDZaMmREeC9GK0xFZktoM3BnVWlTaEVHREJ1SEZGMS9FN3QyNzhlT1BQd0lvR0N4VmVFakQzYnQzTVdQR0RHUm5aK09iYjc3QnVuWHJzR0RCQXF4YXRRcTllL2MyTzZaV3E0VWtTZEJxdFRoMzdoekdqeDkvMzdtV0wxOXUrdm1QUC83QWhRc1h6QzZqYnRHaWhXbEZ4cSsvL2dxZ1lCWG1xVk9uQU1BMEJPeGhER0V6dGxGSVRVMDEvV2ZzYXp0bnpoeWtwYVVoT1RrWkdvMEd6ei8vdkNtZmtWcXRoaXpMWmgrVXJLMnQ4ZDEzMytHNzc3NURRRUNBNmRKM0FHamJ0aTEyN2RxRnpaczN3OHZMQzhlUEgwZnQyclhSczJkUGpCczNydGlnRGFNdVhicGc2dFNwK1Bubm4zSHk1RW5VcmwwYlE0WU13U2VmZklMbXpadVgrVHc3ZCs2TVAvLzhFNXMyYmNLbFM1ZHc0c1FKUFBiWVkzanV1ZWRNbDlTM2J0MGFqbzZPYU5XcWxXazE3QWNmZkFCWFYxY2NQMzRjMXRiV2FObXlKUllzV0lEaHc0ZWJIZi90dDk5R2JHd3NUcDgrRFJjWEY0d1lNYUpjcjMvLy92MnhlZk5tYk5xMENhR2hvYmg2OVNxY25KelFvVU1ITEYyNjFMUmZodzRkc0hyMWF2ejIyMi93OGZGQjNicDE4ZWFiYjJMYXRHbHdkWFV0MTdudWw1T1RFNFlPSFFvL1B6K0VoSVNnZnYzNmFOKytQUll2WGx4c0JWTlpGaXhZZ0c3ZHVzSFoyUm5lM3Q3UTYvVm8xcXdaSmsrZWpISGp4aFVibWpaNDhHQjg5ZFZYMkxadEc0S0NndURnNElDaFE0ZGk4dVRKcGo4WGhaWDJualA2NktPUDhOSkxMK0hQUC8rRWo0OFBHalZxaEk4KytnaVRKMDh1ZHNucjdObXpVYXRXTGJpNHVKaFdWODJmUHgrTkdqV3lXSlI5NnFtbnNHalJJbXpldkJsdWJtN2xXbmxmV1IwOWNSSjNVdE1BNEpxUXhYbWw4OVFVS1NrcHVTa3BLVDhybmFPeTZOR2pSN0dpYkVtRjJFTHREVzRCOEFSd0lEOC9QMUtsVXNYbjZWUzlJT0dEaDVtVnlxOHFEdng4VU1ibldscXgxZEhSRWZIeDhjak56WDFVc2FnR3FIUkZXVm12dTZPeXRzNlVoZXlRK2dBREhvaW8rcE1rS2N1ZzE1VnY1RGxSTlhUbnBwelI2bW1yNHhEb3VIUDNmcXNSdzRlaVhyM3lUNWF2TElRUXVITGxDcHlkblhIOCtIRTBhZElFbzBhTndzR0RCekZseWhUODV6Ly9RZCsrZlRGMzdseWtwcWJpKysrL3g2QkJnOUN4WTBkTW1EQUIvLzN2ZnpGaHdnUU1IVG9VZi83NUo3UmFMUUlDQXZEU1N5OWgyN1p0MEdxMVpvTWtmdnZ0TjJ6WXNLRkNzdCs4ZVJNYWpRYnA2ZW1vVTZjTzlIbzlYRjFkVWJ0MmJYaDdld093UEQzK3BaZGVLbmFmWGw5d0JjQ1lNV05LM0daMDRzUUpzK0lmVUxDQ3MwV0xGckMydGthUEhqM3d4Qk5Qb0duVHBtalRwZzBBWU11V0xZaVBqNGVkbloxcE5VdlJ3dWd6enp5RG5UdDNXbnl1alJzM3hvSUZDeXh1SzAydlhyMndmZnYyTXZjN2VQQ2d4ZnViTjIrT3I3NzZxc1RITlczYXRGakJiY3FVS1JiNzN4WmxiVzJOT1hQbW1FMUNCZ28rUkJwNzVaYWtjK2ZPV0xObVRabm42TmV2SC9yMTYxZnMvcUxITCsyY28wZVBObXV0VVZqUjMxZjkrdld4Wk1tU01uT1YxeHR2dkhGZi9lNkdEaDJLb1VPSEZydS9wT2RXMm52T2FPVElrUmc1Y21TWjU3YTJ0c2JNbVRNdHJuWXU2ZnpEaHc4dlZxeXZhbkp5Y3JIUCtUQ0VFTElBWE9XOGpOdEtaNkthcldnaHRsQUJWZ0RRU1pLa0ZVTDRTNUswT2pzNzI2M29rSzlXVDNkN1pGbXBiRlZ4NE9lRE1nN3pMT201QWdWWHBBQi90NDNpb0VtcUNKV3VLQnNmYy9scTYvYi8ra0JJVnVWcjhFVkVOWTZzUjBwOHpPV3JTdWNnVWs1a3ZoQmRYU1ZKakx1ZGt0enNnc2RGREgzek5hVkQzWmV6WjgvaXUrKytRM3A2T2hvMWFvUlBQdmtFbzBhTmdyMjlQVWFQSG8zRGh3K2JWcy9aMmRsaDFhcFZwdFdxclZ1M3h1Yk5tekY3OW14czI3WU52WHYzeHBrelp3QVU5TGI4K09PUDhmdnZ2K1BmLy82MzJTWHJRNGNPTFhIYWIzbUhJTm5aMmNIVzFoYk96czZJaUloQS8vNzlNWERnUUZoYlcyUE5talZJVDArSHRiVTEzbjMzWGJOejkrdlhyOFJWSTZVSkRnNDJyWVFGQ2k0aG5ENTl1cW53MnJScFV6ZzZPcGE2S2pjakl3UEhqaFcwbWJTMnRrYWZQbjFLN0sxTFJGV0h0NjhmWXVNVElFRktoNUJkRWhNVDg1VE9SQVNZRldPMUFHSUFSQWdoUElVUUowSkNRbUlWRFVmRlZNZUJuL2VyYmR1MnNMVzFSV1JrSkRJeU1vcDlzWjZjbkl4YnQyNlovdDBGY05Ba1ZZeEtWNVFGSU4rOGRqa1VRS2pTUVlpSWlDcXJ1S2hRcjVaUGQ3dWlWdWMxOC9DNmhNRXZ2WWhhdFVxZVlsdlovT3RmLzhMQWdRUHg0b3N2b2srZlBzVXVwMy92dmZlZzErdnh6anZ2WVBUbzBYanl5U2ZOSHQrbVRSdnMzTGtUM3Q3ZTZObXpKODZlUFd1MmZmbnk1V2FyVEUrY09GRnFucEpXMDAyWU1NRnMwRlJKZzRzQXdOWFZGYklzUTVLa1loOGcrdmZ2LzQ4bUFoczk5dGhqbURoeDRuMDladmJzMlpnOWUzYUoyWWlvNnRGb05QRDB1b1I3OTdJZ0lHSmpvOVJzWFVDS0sxU012U2FFT1BGWElUYjY3dDI3MS9tbFFlVlZWUWQrRnFaV3E2RldxeTMyZ3kwUGUzdDdEQjgrSFB2Mzc4Znk1Y3V4ZlBseVV6L2J2THc4ckZpeEFucTkzdXlxSmc2YXBJcFFHWXV5UkVSRVZMWjh5U0J2Z2JWcXNKOS9JRzdHeGFIVDAyVVBzYW9zbWpScGdvVUxGNWE2ajdXMU5lYk5tMWZpOXJwMTY1b0dLeFVsU1pJaVE3Y0tUeG11YkNwek5pSzZQN2RUN3NEcmtpOEFRSVpZQjhRVXYzNlc2QkVUUWh3eEdBdy9oWVdGZVFJb3VXa29WU3BWZGVDbmtjRmd3TWlSSTVHYW1vcXRXN2VhVnRyZXI1a3paeUlpSWdMbnpwM0RzR0hEOE54enowR2owU0EwTkJTcHFhbDQ1WlZYekFyUU5YM1FKRlVNL3V1Y2lJaW9pdExuM1QwTUlhSVRidDNDQlkrTFNzY2hJcUpINUlLN0orTGk0aUdBNi9xc3RQMUs1NkdhVFpibGovVjYvWlBCd2NGdmg0V0ZuUU1Mc2xXS2NmaGl4NDRkRVJBUWdLQ2dJRk5mVitQQXozZmZmUmRaV1ZrNGZ2dzR3c1BEMGJOblQyemN1QkVmZkdCNUxsdVhMbDN3eXkrL3dHQXc0T1RKazdoMTZ4YUdEQm1DSFR0MjRLbW5uaW96azNIZzU5Q2hRNUdWbFlVVEowNGdJaUxDYk9DbmtSQUMrZm41ME92MXBRNFFLMHZ0MnJXeGFkTW1mUExKSjZoYnR5NWNYVjNoNWVXRkprMmFZTkdpUmZqMjIyK0xYVzAwZS9ac2pCOC9IdlhxMVlPSGh3ZHUzcnlKK2ZQbmw5aXozRGhvMHNuSkNXNXVia2hPVG43Z3ZGUTk4UG8xSWlLaUtxeGwrMjdUVlZiNHBiRlRJM2lmUDgxTDA0bUlxamtoQlBxLy9EcHVKNmNBTWo2L0dSV3lVdWxNUkJXaDFkUGRYb1FrZHRldlY2L0pocDlYby9kenp5b2RpZTdUbVRObk1HL2VQSXdmUDk3aThNV0hKVE16RXprNU9jVUdtUklCZ0k5ZkFHYk9uby9VOVBSTUNMd1RlelhrZ3RLWmpMaFNsb2lJcUNyVGFnOEtJV0pUN3FUaTRKSGpTcWNoSXFLSDdPaUprd1VGV1NFUzgzV2FJMHJuSVNKU21vT0RBd3V5VkNXeEtFdEVSRlNGeGRubzdnSTRKSVFRdjIzNkErbzh6dEVnSXFxdTFHbzF0bXovRTBJSUlRQVhvY2txUHZhYmlJaUlxZ1FXWlltSWlLcXltQml0a0dVM0NVaE5TTHdGSDk4QXBSTVJFZEZERWhRU2hwdXg4WUNFVEFIaG1wU1VwRlk2RXhFUkVUMFlGbVdKaUlpcU9JTmE5aFdRcnVUbjUrT2N1d2UwV2c3aEppS3FidkoxT25oNit5QTNOeGNRdUtHVE5lNUtaeUlpSXFJSFo2MTBBQ0lpSXZwbkVoTXYzMjNadnR0K3lRb3YrUGdGSUNIeEZ0cTJLWHV5TFJFUlZSMnBxYW53dU9nRklRUUV4SjZrYTlmU2xNNUVSRlRZNE1HREVSZ1lxSFFNb2lxREsyV0ppSWlxZ2JqOHpNMUNpSXdiTjJQaDY4OS9EQk1SVlRlKy9rRzRGbjBkUWhhWmNUbDMxeW1kaDRpSWlQNFpGbVdKaUlpcWc5aFlqU3prRlVJSXNmZkFJZWoxZXFVVEVSRlJCZEhwZE5pK2F3OWtXUmF5RUd1UW1NaXBqa1JFUkZVY2k3SkVSRVRWUko3V3NCMlFraU1pcitDaXQ0L1NjWWlJcUlKNCsvZ2hQQ0lTa0hCSDF1dDJLWjJIaUlpSS9qa1daWW1JaUtxSjFOaklOQUVjQjRBVlA2NkJMTXRLUnlJaW9uOUlsbVg4dEg0amhCQ0FrTTRpUHp0UjZVeEVSRVQwejdFb1MwUkVWSDNvaFpCZEJaQVpGNThJLzhCZ3BmTVFFZEUvRkJJV2dSczNZZ0dJSE1EZ2xzaldCVVJFUk5VQ2k3SkVSRVRWU0o1V2Z4RVExL0x6ODNIdWdnZnk4M1ZLUnlJaW9nZWsxK3R4MGZzU3NuTnlJSUI0dmF4MVV6b1RFUkVSVlF3V1pZbUlpS3FSMU5qSVpGbVduWVVROExya2k2VGJ0NVdPUkVSRUR5Z3RQUjNuM1M4V3RLTVJZbC9pdFd1M2xNNUVSRVJFRllORldTSWlvbXBHazUrekRRTDNybDZMTGhnTVEwUkVWVkw0NVN1SWlMd0NDR1JCbzkrZ2RCNGlJaUtxT0N6S0VoRVJWVE4zYnQ1TUFjUW1XWmJ4NTk3OVNzY2hJcUlISUlUQXRoMjdZVEFZSUVOc2o0Mk5URlk2RXhFUkVWVWNGbVdKaUlpcUliVXU1M3NoUkxaL1lERDhBNE9VamtORVJQY3BLRGdVbC96OEFZZ2NZWkJYSzUySGlJaUlLaGFMc2tSRVJOVlF5blc3VEFBblpGa1c2elpzaGw2dlZ6b1NFUkdWazE1dndPOS9iSWNzeTBKQU9wdVhhYmlqZENZaUlpS3FXQ3pLRWhFUlZVdVIrWklzVGtwQWpuOWdFSzVlaTFZNkVCRVJsVlBNalJ2d0R3b0dKQ2xQR0dUWDFOVElYS1V6RVJFUlVjVmlVWmFJaUtpYXlzdlA5eENRYm1vMFdyaWR2VkF3dlp1SWlDbzFXUWg0ZWwxQ1ZsWTJBTncyR0F5dUFJVENzWWlJaUtpQ3NTaExSRVJVVFNYSFhvMFZFazRMSWVEdDQ0dmJ5U2xLUnlJaW9qS2twOS9GQlkrTE1CZ01nQXpYeE91WFk1VE9SRVJFUkJXUFJWa2lJcUpxVE5icE53Z2hOSmV2UkNIeXlsV2w0eEFSVVJtdVJsMURTR2c0SUlSV0oybldLSjJIaUlpSUhnNFdaWW1JaUtxeGhKaUk2NERZcTlGbzRIejR1Tkp4aUlpb0RIc1BIRUtlUmdNQmNmRFcxYXZYbE01RFJFUkVEd2VMc2tSRVJOV2NMajkvdVJBaTkrejVDNGkrZmtQcE9FUkVWSUxyTjI3aXBPc1pDQWkxVGpaOHAzUWVJaUlpZW5oWWxDVWlJcXJtYnFuMGNRSzRZSkJsL0xSdUE0VGd2Qmdpb3NwR0NJRmZOMjZCRUFJU2NFbXR6NHRWT2hNUkVSRTlQQ3pLRWhFUlZYY3hNVnBKaUJNUVF1dHgwUnMzWStPVVRrUkVSRVhFSlNUQzY1SVBBT2dFNEpaeDQwYVcwcG1JaUlqbzRXRlJsb2lJcUFhUWdITUNpTWxWcStGMjlnSmtXVlk2RWhFUi9VV1daWGhjOUVaRzVqMElJUklORUNjQThMSUdJaUtpYW94RldTSWlvaHJnWmxSWXRDU0V1eXpMOFBMeFJWcjZYYVVqRVJIUlgrNWxaZUdpMXlYb2REb0F3aVBoU2xpazBwbUlpSWpvNFdKUmxvaUlxR2FRWlZuK0JRQUNnME54NDhaTnBmTVFFZEZmRWhPVDRPWGpDd0F3NkhRL0FPRGxERVJFUk5VY2k3SkVSRVExUkZ4MHhCVWg0MGhlWGg3Mkh6cWlkQndpSXZyTGpqMzdrSmVuZ1N4d0l1SDZsUWlsOHhBUkVkSER4NklzRVJGUkRhSVgrY3NoaE5iMTdIa2tKTjVTT2c0UlVZMlhrSGdMTHFkY0FTSHlJZVJWU3VjaElpS2lSNE5GV1NJaW9wcEVuUlV1SUh4emM5WFl2SFdIMG1tSWlHcThIYnYyUXEzT2c1QVFaTWcxaENpZGg0aUlpQjRORm1XSmlJaHFrTVRFUkEwRURrS0kvRU5IVCtEMjdXU2xJeEVSMVZncGQxSng5TVFwQU5BSkdTY1NFeTluS3AySmlJaUlIZzBXWlltSWlHb1dBVm5sRGttS1YrZmw0Y3g1ZHdnaGxNNUVSRlRqQ0NIZ2NkRWJtZmZ1QVVLa1NMSndBd2Q4RVJFUjFSZ3N5aElSRWRVd3NkRWg0UUlpMkdBd3dOUGJCNW1aOTVTT1JFUlU0MlRuNU1EVCt4THk4L01oZ09EWTZMQkFwVE1SRVJIUm84T2lMQkVSVWMxakVETFdDeUhrb09CUTNJaU5Vem9QRVZHTmszZ3JDWmQ4L1NHRWtBMTZ3eThBOUVwbklpSWlva2VIUlZraUlxSWFLQzRxMUIyUUx0N055SURMS1RlbDR4QVIxVGhIanJzZ1BmMHVCT0NURUJOeFZ1azhSRVJFOUdpeEtFdEVSRlF6eVFaWlhnZ0ErdzhlUXE1YXJYUWVJcUlhUTYxV1kvZGU1NElic3Z4L0FBeUtCaUlpSXFKSGprVlpJaUtpR3NxUWt4WW9oQWpLeVZWajg3YWRIUGhGUlBRSUNDR3diZWNlNU9UbUFrS0U2NkQxVnpvVEVSRVJQWG9zeWhJUkVkVlFTVWxKR2lGd0NJQnU5ejVuM0VsTlZUb1NFVkcxbDVxV2p2MkhqZ0NBWGdpNEpGMjdscWwwSmlJaUlucjBXSlFsSWlLcXVXUklobk1DU0VwUHY0c3o1OXlWemtORVZPMTVYUFJHU3NvZENJaDBBZUVLRHZnaUlpS3FrVmlVSlNJaXFzSGlWSEtBRUNKY3I5Zmp2TWRGNU9ibUtoMkppS2phVXVmbHdmMmlGL0kwR2tBZ01zNmc5bEk2RXhFUkVTbURSVmtpSXFLYUxESXlYeGl3QVFCQ3c4SngvV2FzMG9tSWlLcXRXN2VTNE9jZkJBQVFNbjVHVEl4VzRVaEVSRVNrRUJabGlZaUlhcmo0Nk5EVFFvakk5THNaT0h2ZVErazRSRVRWMXBsejdraE5TNE1RSWlydW12VnhwZk1RRVJHUmNsaVVKU0lpSWgwZy9rOElHSndQSFVWZVhwN1NlWWlJcXAyOHZEeHMzNzBIUXNBZ2hGZ0pCT3FVemtSRVJFVEtZVkdXaUlpSWtDTzB4d0VSa1pTY2pMMEhEaWtkaDRpbzJqbHcrQ2hTVWxJQmlLdHFyZjZFMG5tSWlJaElXU3pLRWhFUkVkS2lvbkloWTQ4UVFtemNzaDFxcnBZbElxb3d1YmxxYlA5ekw0UVFRb1k0bWhvYm1hNTBKaUlpSWxJV2k3SkVSRVFFQUxJczZUMEJLZm51M2J0d08zc0JRZ2lsTXhFUlZYbENDSGg0ZVNNNTVRNEE2UzRNNGh3QXRpNGdJaUtxNFZpVUpTSWlJZ0NBR3Zvd0NZakkxK2x3NXZ3RjVHazBTa2NpSXFyeXROcDhYUEM0Q0xWYURVQkVaeHR5L1pYT1JFUkVSTXBqVVphSWlJZ0FBR2xSVWRrR1dld0FnS0RnVUNRazNsSTZFaEZSbFhjbk5SV1hmUDBoaElDUXhlYU1HemZ1S1oySmlJaUlsTWVpTEJFUkVabkV5N243aEJCSnQ1TlQ0T2NmcUhRY0lxSXE3NUt2UHhKdkpVRUkzSTdMejlxcGRCNGlJaUtxSEt5VkRrQkVSRVNWU0V5TVZyVHZza3l5a3RidDNMTWZIN3cvQWpZMk5rcW5JaUtxa3ZMejg3RjF4eTRBZ0lENEViR3g3QXREVklhY25Gek1uRE1mZHJhMlNrY2hvbXBBbTUrUHV4a1pTc2V3aUVWWklpSWlNaU0wWXJlb0xXWkh4MXgveXNYMURJYS8rYnJTa1lpSXFxVFRaODRqS2pvR1FpQldwelBzVXpvUFVXVm1FUG9jSzFqbENRaWtwYVVySFllSXFoMmhNUWhEanRJcENtTlJsb2lJaU16RXg0ZG50K3JROVlDQW1MTnUvZStxMXdhL0JEczdPNlZqRVJGVktWcXRGbHUyN1lRUVFnamdoSzBoSjFYcFRFU1ZXWDZtNmtvdEIzd2pnQlpLWnlHaTZraStuWitwdXFKMGlzSllsQ1VpSXFLaTlMSVFybGFTYW1MQ3JWdU9YcGQ4OGRLTEE1WE9SRVJVcGZqNkIrSm1iQndrU0ZrR0lic21zSFVCVWFsU1VzSnlrWUkvbE01QlJQU29jTkFYRVJFUkZhTytxL1VURU5lMDJueTRuSGFEVHFkVE9oSVJVWldoMCtuaGR1NENzbk95SVVNazJPaHkzSlhPUkVSRVJKVUxpN0pFUkVSVVRGcGFWTFlzeEY0QUNBNE5SMExpTGFVakVSRlZHWGRTVStFWEVBUWhBQ0drSFRkdTNMaW5kQ1lpSWlLcVhGaVVKU0lpSW91MGV1eUJRRnA4ZkFJQ2drS1Vqa05FVkdVRUJvZml4czFZQ0lGMFRiNSttOUo1aUlpSXFQSmhVWmFJaUlnc1Nya2Vka2NXV0dPUVplemN3NkhoUkVUbHRlbVA3VEFZREpBa3NmN096WWdVcGZNUUVSRlI1Y09pTEJFUkVaVW9JMWUzSGtLa1JseStBbThmUDZYakVCRlZldDQrZm9pSXZBSWhrSjRudEp1VnprTkVSRVNWRTR1eVJFUkVWS0tzUlB0c0ljUUJJWVQ0ZWYxRzVIUGdGeEZSaVhRNkhYN2ZzZzFDQ0FHSW82cXNyRHRLWnlJaUlxTEtpVVZaSWlJaUtrV2dUcFp3RXBDeXdpSXVJeVFrVE9sQVJFU1ZWbGhFSkVJakxrT1NrQXRKdUNZbEphbVZ6a1JFUkVTVkU0dXlSRVJFVkNxdERyNFNjRTJqMGVLb3l5bm85WHFsSXhFUlZUb0dnd0duM000aUt5c0xBbEtDUWRaNktKMkppSWlJS2k4V1pZbUlpS2hVS2RmRDdnaklMa0lJQklXRTRuWXlaOVlRRVJXVmxuNFhmdjZCa0dVQkljdkhFNktpa3BUT1JFUkVSSlVYaTdKRVJFUlVwbHlOL2pjSWtSOXovU1l1UjE1Vk9nNFJVYVZ6TFNZR1Y2S3VBVUxvY3FGZG8zUWVJaUlpcXR4WWxDVWlJcUl5cGNaR0pndGduVjZ2eDY1OXpwQmxXZWxJUkVTVmhpekwyUHpIam9MMkxrTDhuc1pWc2tSRVJGUUdGbVdKaUlpb1hJVFEvQ3lFdU92ajU0K0l5NUZLeHlFaXFqUWlJcS9DeThjUEFpSkRCM21EMG5tSWlJaW84bU5SbG9pSWlNb2x6c3JxbGdCTzZ2VjZyRm4zbTlKeGlJZ3FqVjgzYklMQllBQUV6bXVndTZsMEhpSWlJcXI4V0pRbElpS2k4b21NekljQkJ3V2c5dlVQUkRoWHl4SVI0ZktWcXdnSUNvRVFRaVBMNG1oYVZGUzIwcG1JaUlpbzhtTlJsb2lJaU1wTkw0UWZCR0swMm55NG5IWXI2SjlJUkZSREdRd0duRDN2Z2F6c2JFQ1Nia2tTUEpUT1JFUkVSRlVEaTdKRVJFUlVicmRpd201SkVHZGtXWWF2WHlDU2JpY3JIWW1JU0RGM1V0UGc3ZU5ySFBCMUppNHFMRmJwVEVSRVJGUTFzQ2hMUkVSRTkwTm9oZGdvaE5CRVhyMkswUEFJcGZNUUVTbm15dFVvQkllR0EwSm9aYjMrSndCQzZVeEVSRVJVTlZnckhZQ0lpSWlxbHFTb3NLaVdUM2M1bUordkczM3c4SEUwY25SVU9oSVJrU0oyN1hPR1RxZURESEVzUG9hTnRvbUlpS2o4SktVREVCRVJVZFhUc21YbmpsSXRxeUFiR3h0N2h3WU5sSTVEUktTSXpIdjNvTmZwdERvWkF4T3ZoZm9wblllSWlJaXFEcTZVSlNJaW92c1daNk81MFZMVTNxblQ2ZDlJVFU5ak95UTZrZFdUQUFBQkVVbEVRVlFpcXBtRUpBREpWU1BsWFZFNkNoRVJFVlV0WENsTFJFUkVENlJ4bXk1T2RsWlNlNVZLNHBlOFJGUWpHV1Raa0c5QVZNcjFzRHRLWnlFaUlpSWlJaUlpSWlJaUlxTC9idzhPQ1FBQUFBQUUvWC90Qmpz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3dCVHdJRGROOTNBR1pBQUFBQUVsRlRrU3VRbUNDIiwKCSJUeXBlIiA6ICJmbG93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思源黑体 Regular</vt:lpstr>
      <vt:lpstr>汉仪中黑KW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Sgr_MiKael</cp:lastModifiedBy>
  <cp:revision>9</cp:revision>
  <dcterms:created xsi:type="dcterms:W3CDTF">2024-12-09T18:14:09Z</dcterms:created>
  <dcterms:modified xsi:type="dcterms:W3CDTF">2024-12-09T18:14:09Z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CA2A36F832C6EADC212A5767568215E9_41</vt:lpwstr>
  </property>
</Properties>
</file>