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5B1CE-2ABB-7C3E-F9BD-7AD3FA298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487F7C-1D6D-C235-DBD1-019340397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2BAD3-80F6-6270-5B8B-9CC3631C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67A52-97A0-DD00-16F1-0A8729B0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977E9-5F57-92AA-EC9E-694A6947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7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03AA3-6E47-265E-A698-B81219E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D34963-1F81-B6B0-CBEE-501C2A34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D633FF-491F-1828-FEAC-EC2AA046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135FEC-6276-67E7-C1D1-BA02C32F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FFBEC2-66C5-54E6-8891-151C8E2C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567A1D-4F4A-3AA3-74B8-D965D99A9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DD552B-F65A-6B1A-C6BA-031735D73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0E591-BE99-EDD0-9F1D-4C48DD4A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D3DE4-E0EC-B773-81C3-295A0DBA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8DBC1-339D-07BB-960C-96C4E75E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DBEB8-013A-E088-E9E0-641A4925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74E93E-1D21-EDD8-1F3C-BA65D953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8F1B8-1388-8439-9236-E96261F8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BC3682-188F-F828-75B0-C5920807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1979F-15D6-59ED-318B-717B0EDE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56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3A0688-3A94-3931-43B7-032ED0BF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5AE1B-1951-D722-F833-966E9ECA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038F46-1EC1-0FDA-3047-7E3C9C46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47890B-B068-C36A-29FD-D4FECAB4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07E9D6-B3F7-6A91-46A2-4F52E0AC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14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B2A47-6A3A-A880-97BC-5B501F51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C9678-1FE1-48FF-69D4-66F3B8403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4F303-F805-6FC7-13CC-F518E5A8A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220E59-8855-51E5-4F40-EC71BCD1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4C6383-82D8-8470-2EB3-55137388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11377-AC83-0269-4BC8-E3A9A669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50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99B81-06DF-C8F4-8932-46492AB7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2DF43-441B-B0DB-D985-19D35D20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978B20-321C-80AB-D948-CAA5B65A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2FFD14-C09E-03C1-CCEC-C28A5A4C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A73734-6237-2515-6344-FF68BD351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62FB0E-F2EB-6862-EA8D-98B9B89C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71CDAA-8E30-C39D-7A26-A0CC7178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70B5F-700A-A544-EAF0-A9749554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5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1B0DB-7581-481F-001E-3A898BCF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ACEF65-3481-0CAB-0522-752DEC1B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640F7D-A17C-4734-0A52-E122C733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210599-64C1-F65B-40D3-E64FE552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92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04D586-9599-8A85-E073-83D0F4A7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33B3DE6-8571-37B5-9AF8-C346F126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57ABE7-83BF-6012-0AAC-388305B0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5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20212-0C61-8A21-C004-F1BE0E45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B9930B-F6F3-F0B8-5A2B-E0EC042F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C00B43-378F-807E-39C2-2BC0FA633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976D23-E845-CA90-463C-19F67892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C73704-B161-A38F-E67A-6B52B2B7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E24AF-6A5A-D362-9737-A81BC47D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62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430DE-9020-9217-2586-44D6E994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9426E6-A926-D902-463E-95D588FF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406EF2-4DBB-1138-DEBA-AD289B31C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DF009B7-8E97-E9A0-F989-4BC5682F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FF4F22-127A-9269-DCD9-987269BF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BD36A-81DB-E58D-5AFB-24E43182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54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AD3B98-6C69-EA91-BC58-5C09CB67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8F08D-0971-F969-7D86-16027634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95A3D-7412-008D-328B-C2782BE62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8892-39D3-4F4B-B9EC-837EB14D5347}" type="datetimeFigureOut">
              <a:rPr lang="de-DE" smtClean="0"/>
              <a:t>27.08.2022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DA11FC-2ED8-2925-E70B-370FF33CE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7B1AAE-FD53-464B-F0B1-C6831420E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22BE-6B6A-437E-A657-AC5EDA957E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1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D482D32-3D50-A594-0F5A-855CF96AE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108" y="1035170"/>
            <a:ext cx="2146358" cy="5822830"/>
          </a:xfrm>
          <a:prstGeom prst="rect">
            <a:avLst/>
          </a:prstGeom>
        </p:spPr>
      </p:pic>
      <p:pic>
        <p:nvPicPr>
          <p:cNvPr id="9" name="Grafik 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A492E64-4891-5878-E28D-30216B841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170"/>
            <a:ext cx="6442492" cy="582283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D526197-B4A8-F4A6-423B-172F7A98DC85}"/>
              </a:ext>
            </a:extLst>
          </p:cNvPr>
          <p:cNvSpPr/>
          <p:nvPr/>
        </p:nvSpPr>
        <p:spPr>
          <a:xfrm>
            <a:off x="9716082" y="1035170"/>
            <a:ext cx="2151392" cy="58228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AIO-Input-Box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5E3BF1-8BD9-87FA-C226-41A743B76D50}"/>
              </a:ext>
            </a:extLst>
          </p:cNvPr>
          <p:cNvSpPr/>
          <p:nvPr/>
        </p:nvSpPr>
        <p:spPr>
          <a:xfrm>
            <a:off x="0" y="0"/>
            <a:ext cx="11872508" cy="6814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Misc stuff, headers, memes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24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326B85-619E-64F8-AD72-404FFE5DA67B}"/>
              </a:ext>
            </a:extLst>
          </p:cNvPr>
          <p:cNvSpPr/>
          <p:nvPr/>
        </p:nvSpPr>
        <p:spPr>
          <a:xfrm>
            <a:off x="5020304" y="517585"/>
            <a:ext cx="2151392" cy="58228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AIO-Input-Box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8D02A68-D043-C017-4E55-5231E4FD25A9}"/>
              </a:ext>
            </a:extLst>
          </p:cNvPr>
          <p:cNvSpPr/>
          <p:nvPr/>
        </p:nvSpPr>
        <p:spPr>
          <a:xfrm>
            <a:off x="676769" y="517585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Titel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E718148-30EC-FC35-0A28-45BD4C09A1F8}"/>
              </a:ext>
            </a:extLst>
          </p:cNvPr>
          <p:cNvSpPr/>
          <p:nvPr/>
        </p:nvSpPr>
        <p:spPr>
          <a:xfrm>
            <a:off x="676769" y="1308340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Priority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C8FBA6-9415-A927-240E-FF7E57B331BD}"/>
              </a:ext>
            </a:extLst>
          </p:cNvPr>
          <p:cNvSpPr/>
          <p:nvPr/>
        </p:nvSpPr>
        <p:spPr>
          <a:xfrm>
            <a:off x="676769" y="2099095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Start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0F9E5D-9FE6-7385-159B-674A950A9F82}"/>
              </a:ext>
            </a:extLst>
          </p:cNvPr>
          <p:cNvSpPr/>
          <p:nvPr/>
        </p:nvSpPr>
        <p:spPr>
          <a:xfrm>
            <a:off x="676769" y="2889850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Ende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8567894-CFE6-1166-9E98-D81C74672DBD}"/>
              </a:ext>
            </a:extLst>
          </p:cNvPr>
          <p:cNvSpPr/>
          <p:nvPr/>
        </p:nvSpPr>
        <p:spPr>
          <a:xfrm>
            <a:off x="1897811" y="2494473"/>
            <a:ext cx="1318808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Ganztätgig?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7FD0ECD-4B95-7AC3-55EC-4221883963F8}"/>
              </a:ext>
            </a:extLst>
          </p:cNvPr>
          <p:cNvSpPr/>
          <p:nvPr/>
        </p:nvSpPr>
        <p:spPr>
          <a:xfrm>
            <a:off x="674927" y="3761877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Invites?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6C44B64-1947-CDF1-D049-C3F58216B76A}"/>
              </a:ext>
            </a:extLst>
          </p:cNvPr>
          <p:cNvSpPr/>
          <p:nvPr/>
        </p:nvSpPr>
        <p:spPr>
          <a:xfrm>
            <a:off x="674927" y="4552632"/>
            <a:ext cx="1222884" cy="5800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Kategorie?</a:t>
            </a:r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21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Bastian Hesse</dc:creator>
  <cp:lastModifiedBy>Bastian Hesse</cp:lastModifiedBy>
  <cp:revision>2</cp:revision>
  <dcterms:created xsi:type="dcterms:W3CDTF">2022-08-27T11:08:51Z</dcterms:created>
  <dcterms:modified xsi:type="dcterms:W3CDTF">2022-08-27T11:58:24Z</dcterms:modified>
</cp:coreProperties>
</file>