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59" r:id="rId2"/>
    <p:sldId id="305" r:id="rId3"/>
    <p:sldId id="308" r:id="rId4"/>
    <p:sldId id="306" r:id="rId5"/>
    <p:sldId id="304" r:id="rId6"/>
    <p:sldId id="311" r:id="rId7"/>
    <p:sldId id="313" r:id="rId8"/>
    <p:sldId id="314" r:id="rId9"/>
    <p:sldId id="315" r:id="rId10"/>
    <p:sldId id="319" r:id="rId11"/>
    <p:sldId id="320" r:id="rId12"/>
    <p:sldId id="318" r:id="rId13"/>
    <p:sldId id="312" r:id="rId14"/>
    <p:sldId id="287" r:id="rId15"/>
    <p:sldId id="316" r:id="rId16"/>
    <p:sldId id="317" r:id="rId17"/>
    <p:sldId id="310" r:id="rId18"/>
    <p:sldId id="309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CECEC"/>
    <a:srgbClr val="24292E"/>
    <a:srgbClr val="050203"/>
    <a:srgbClr val="030102"/>
    <a:srgbClr val="010101"/>
    <a:srgbClr val="252524"/>
    <a:srgbClr val="3079BC"/>
    <a:srgbClr val="3378B8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721"/>
  </p:normalViewPr>
  <p:slideViewPr>
    <p:cSldViewPr snapToGrid="0" snapToObjects="1">
      <p:cViewPr>
        <p:scale>
          <a:sx n="66" d="100"/>
          <a:sy n="66" d="100"/>
        </p:scale>
        <p:origin x="115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8440A-FB2A-8241-8298-38A26AE1749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A9BD5-D00A-064D-A109-2BDEBC31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A9BD5-D00A-064D-A109-2BDEBC314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A9BD5-D00A-064D-A109-2BDEBC314D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0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7965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555555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839789"/>
            <a:ext cx="6858000" cy="43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Venue | Date</a:t>
            </a:r>
          </a:p>
        </p:txBody>
      </p:sp>
    </p:spTree>
    <p:extLst>
      <p:ext uri="{BB962C8B-B14F-4D97-AF65-F5344CB8AC3E}">
        <p14:creationId xmlns:p14="http://schemas.microsoft.com/office/powerpoint/2010/main" val="83332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151"/>
            <a:ext cx="7886700" cy="934670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  <a:latin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33475"/>
            <a:ext cx="7886700" cy="5043488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685800" indent="-22860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</a:defRPr>
            </a:lvl2pPr>
            <a:lvl3pPr marL="1143000" indent="-22860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marL="2057400" indent="-22860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340983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40983"/>
            <a:ext cx="2057400" cy="517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B43BA642-7F15-184F-939E-4070E0E5D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628650" y="6340983"/>
            <a:ext cx="3086100" cy="517017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r>
              <a:rPr lang="en-US"/>
              <a:t>GNU Radio Workshop // SDR Academy</a:t>
            </a:r>
            <a:endParaRPr lang="en-US" dirty="0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0" y="955919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60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40983"/>
            <a:ext cx="2057400" cy="517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B43BA642-7F15-184F-939E-4070E0E5D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3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BBBB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BBBBB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BBBBB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BBBBB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BBBBB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BBBBB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-1"/>
            <a:ext cx="9144000" cy="2654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4794" y="0"/>
            <a:ext cx="7772400" cy="26547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GNU Radio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1994" y="2690127"/>
            <a:ext cx="6858000" cy="17059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Marcus M</a:t>
            </a:r>
            <a:r>
              <a:rPr lang="de-DE" sz="3200" dirty="0" err="1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üller</a:t>
            </a:r>
            <a:r>
              <a:rPr lang="de-DE" sz="3200" dirty="0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3200" dirty="0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Bastian Bloessl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1143000" y="5619135"/>
            <a:ext cx="6858000" cy="1238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Helvetica Neue"/>
              </a:rPr>
              <a:t>July 2017 ▪  HAMRADIO  ▪  SDR Academy ▪  Friedrichshafen, Germany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2654709"/>
            <a:ext cx="9144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0" y="4507861"/>
            <a:ext cx="10096500" cy="1214969"/>
          </a:xfrm>
          <a:prstGeom prst="rect">
            <a:avLst/>
          </a:prstGeom>
        </p:spPr>
      </p:pic>
      <p:sp>
        <p:nvSpPr>
          <p:cNvPr id="2" name="AutoShape 2" descr="Image result for cc by 4.0">
            <a:extLst>
              <a:ext uri="{FF2B5EF4-FFF2-40B4-BE49-F238E27FC236}">
                <a16:creationId xmlns:a16="http://schemas.microsoft.com/office/drawing/2014/main" id="{31F4369F-A585-4362-9582-26E7A89B8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58413" y="26547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CED314-8F5B-4687-A0F3-64701EB0113E}"/>
              </a:ext>
            </a:extLst>
          </p:cNvPr>
          <p:cNvGrpSpPr/>
          <p:nvPr/>
        </p:nvGrpSpPr>
        <p:grpSpPr>
          <a:xfrm>
            <a:off x="7718137" y="125249"/>
            <a:ext cx="1279294" cy="447594"/>
            <a:chOff x="7718137" y="184241"/>
            <a:chExt cx="1279294" cy="447594"/>
          </a:xfrm>
        </p:grpSpPr>
        <p:pic>
          <p:nvPicPr>
            <p:cNvPr id="12" name="Picture 8" descr="http://creativecommons.org.nz/wp-content/uploads/2012/05/by.png">
              <a:extLst>
                <a:ext uri="{FF2B5EF4-FFF2-40B4-BE49-F238E27FC236}">
                  <a16:creationId xmlns:a16="http://schemas.microsoft.com/office/drawing/2014/main" id="{6EC080C3-842A-40FA-9B84-A2F77A292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8137" y="184241"/>
              <a:ext cx="1279294" cy="4475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738DEE-FB61-47B3-92B2-D8EF00F75EF6}"/>
                </a:ext>
              </a:extLst>
            </p:cNvPr>
            <p:cNvSpPr/>
            <p:nvPr/>
          </p:nvSpPr>
          <p:spPr>
            <a:xfrm>
              <a:off x="7718137" y="184241"/>
              <a:ext cx="1279294" cy="44759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D7C3-8B19-469D-B9E3-9235A772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Flow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7A13-9A43-49CC-900D-11A0C704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A035F-3DDC-4ED6-B42E-FFDACF710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0C5-9531-4720-82FF-A173BB7D86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511D-03E8-4AC1-8289-6D1ADA80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Output and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5DFB-C321-4350-B5BB-1A4220BE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AE588-632F-4A0F-83D9-5DCC5CF66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D59F5-AF6E-4BA6-B1E9-E6F8C2CD8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4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A365-5B58-4B40-A449-2A4B903E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Tree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F63F-7F20-4794-A319-99EF4FCB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GNU Radio can be extended with OOTs</a:t>
            </a:r>
          </a:p>
          <a:p>
            <a:r>
              <a:rPr lang="en-US" dirty="0"/>
              <a:t>OOTs cover more specific functionality</a:t>
            </a:r>
          </a:p>
          <a:p>
            <a:r>
              <a:rPr lang="en-US" dirty="0"/>
              <a:t>There is a large number available</a:t>
            </a:r>
          </a:p>
          <a:p>
            <a:r>
              <a:rPr lang="en-US" dirty="0"/>
              <a:t>CGRAN is our central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C3809-A6F1-4AC1-9ED8-6E708B554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652F-D20A-4B2A-90E8-4E7EFBD57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4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E345-7B16-4E07-8E29-006EDABF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Radio is an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0794-2E4F-48F2-ABF3-7BDBED2E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Open Source community</a:t>
            </a:r>
          </a:p>
          <a:p>
            <a:r>
              <a:rPr lang="en-US" dirty="0" err="1"/>
              <a:t>PyBombs</a:t>
            </a:r>
            <a:endParaRPr lang="en-US" dirty="0"/>
          </a:p>
          <a:p>
            <a:r>
              <a:rPr lang="en-US" dirty="0" err="1"/>
              <a:t>GRCon</a:t>
            </a:r>
            <a:endParaRPr lang="en-US" dirty="0"/>
          </a:p>
          <a:p>
            <a:r>
              <a:rPr lang="en-US" dirty="0"/>
              <a:t>GNU Radio Foundation</a:t>
            </a:r>
          </a:p>
          <a:p>
            <a:r>
              <a:rPr lang="en-US" dirty="0"/>
              <a:t>FOSDEM SDR </a:t>
            </a:r>
            <a:r>
              <a:rPr lang="en-US" dirty="0" err="1"/>
              <a:t>DevRoom</a:t>
            </a:r>
            <a:endParaRPr lang="en-US" dirty="0"/>
          </a:p>
          <a:p>
            <a:r>
              <a:rPr lang="en-US" dirty="0" err="1"/>
              <a:t>GSoC</a:t>
            </a:r>
            <a:r>
              <a:rPr lang="en-US" dirty="0"/>
              <a:t>, </a:t>
            </a:r>
            <a:r>
              <a:rPr lang="en-US" dirty="0" err="1"/>
              <a:t>SoCIS</a:t>
            </a:r>
            <a:r>
              <a:rPr lang="en-US" dirty="0"/>
              <a:t>, R&amp;S Competition, SDR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4BEFC-42F8-4D75-AE89-7AA6F0FF1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CC40-271E-4F4E-A2F0-3103B3D7A3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8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GQRX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/>
              <a:t> a GNU Radio Application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" b="5947"/>
          <a:stretch/>
        </p:blipFill>
        <p:spPr>
          <a:xfrm>
            <a:off x="0" y="1095152"/>
            <a:ext cx="9144000" cy="52022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F572-EEBC-401D-9C7A-01BEED75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151"/>
            <a:ext cx="7886700" cy="934670"/>
          </a:xfrm>
        </p:spPr>
        <p:txBody>
          <a:bodyPr/>
          <a:lstStyle/>
          <a:p>
            <a:r>
              <a:rPr lang="en-US" dirty="0"/>
              <a:t>GNU Radio is used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8F85-03C2-40C8-A65D-6303D192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Academia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Government</a:t>
            </a:r>
          </a:p>
          <a:p>
            <a:r>
              <a:rPr lang="en-US" dirty="0"/>
              <a:t>Hobbyists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ACB3B-870A-41F8-A507-CF350B4E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40983"/>
            <a:ext cx="2057400" cy="517018"/>
          </a:xfrm>
        </p:spPr>
        <p:txBody>
          <a:bodyPr/>
          <a:lstStyle/>
          <a:p>
            <a:fld id="{B43BA642-7F15-184F-939E-4070E0E5D9B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4A76-D8AE-41FF-8CAB-68671A6D89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8650" y="6340983"/>
            <a:ext cx="3086100" cy="517017"/>
          </a:xfrm>
        </p:spPr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4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7D8B-0283-4D91-80EE-3CC58D5E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Radio is used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78D5-5700-47A3-879C-78B16788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  <a:p>
            <a:r>
              <a:rPr lang="en-US" dirty="0"/>
              <a:t>Ham radio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Radio astronomy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F1B6C-032C-45F5-811A-2DEA61DF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72FD-92C8-4D3D-8287-8616ACF12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C37C-3F5B-488B-90AF-F230A69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GNU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ABB9-85E7-4C07-BD0F-ED380E31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9925"/>
            <a:ext cx="7886700" cy="5043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From source: GitHub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manager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Some are pretty outdated</a:t>
            </a:r>
          </a:p>
          <a:p>
            <a:pPr>
              <a:lnSpc>
                <a:spcPct val="150000"/>
              </a:lnSpc>
            </a:pPr>
            <a:r>
              <a:rPr lang="en-US" dirty="0"/>
              <a:t>macOS / homebrew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PyBombs</a:t>
            </a:r>
            <a:r>
              <a:rPr lang="en-US" dirty="0"/>
              <a:t>: integrated dependency management and 3rd party application installation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64E88-5471-4905-B44B-9550116AE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1874-E70C-4A96-91ED-049CA38E2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5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99B9-B5B9-435E-B600-FA91F147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</a:t>
            </a:r>
            <a:r>
              <a:rPr lang="de-DE" dirty="0"/>
              <a:t> // </a:t>
            </a:r>
            <a:r>
              <a:rPr lang="de-DE" dirty="0" err="1"/>
              <a:t>Discuss</a:t>
            </a:r>
            <a:r>
              <a:rPr lang="de-DE" dirty="0"/>
              <a:t> // Connect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2DE1-708A-49EE-8D64-7471C69D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9954"/>
            <a:ext cx="7886700" cy="5043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Website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www.gnuradio.org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Mailing List: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discuss-gnuradio@gnu.org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Wiki: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wiki.gnuradio.org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Slack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slack.gnuradio.org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Facebook: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gnuradioproject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Twitter: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gnuradio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0944F-8F0B-481C-B8C5-045750E9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A9AB-9439-41B6-9D55-6AD26CE5F2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7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0" y="5294250"/>
            <a:ext cx="10096500" cy="121496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-1"/>
            <a:ext cx="9144000" cy="2654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4794" y="0"/>
            <a:ext cx="7772400" cy="26547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GNU Radio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902" y="3746208"/>
            <a:ext cx="3350751" cy="1619258"/>
          </a:xfrm>
        </p:spPr>
        <p:txBody>
          <a:bodyPr anchor="ctr">
            <a:normAutofit/>
          </a:bodyPr>
          <a:lstStyle/>
          <a:p>
            <a:pPr algn="r">
              <a:lnSpc>
                <a:spcPct val="1500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www.bastibl.net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@bastibl</a:t>
            </a:r>
            <a:r>
              <a:rPr lang="en-US" dirty="0">
                <a:solidFill>
                  <a:srgbClr val="EEEEEE"/>
                </a:solidFill>
                <a:latin typeface="Helvetica Neue" charset="0"/>
                <a:ea typeface="Helvetica Neue" charset="0"/>
                <a:cs typeface="Helvetica Neue" charset="0"/>
              </a:rPr>
              <a:t>.net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2654709"/>
            <a:ext cx="9144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150" y="3729154"/>
            <a:ext cx="216000" cy="216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334" y="4364553"/>
            <a:ext cx="310368" cy="31036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56" y="4194844"/>
            <a:ext cx="306718" cy="306718"/>
          </a:xfrm>
          <a:prstGeom prst="rect">
            <a:avLst/>
          </a:prstGeom>
        </p:spPr>
      </p:pic>
      <p:sp>
        <p:nvSpPr>
          <p:cNvPr id="19" name="Subtitle 4"/>
          <p:cNvSpPr txBox="1">
            <a:spLocks/>
          </p:cNvSpPr>
          <p:nvPr/>
        </p:nvSpPr>
        <p:spPr>
          <a:xfrm>
            <a:off x="3150822" y="3082906"/>
            <a:ext cx="6858000" cy="6462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rgbClr val="006DB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C35F1CF-A42C-4FF9-915E-5749F8A8D59E}"/>
              </a:ext>
            </a:extLst>
          </p:cNvPr>
          <p:cNvSpPr txBox="1">
            <a:spLocks/>
          </p:cNvSpPr>
          <p:nvPr/>
        </p:nvSpPr>
        <p:spPr>
          <a:xfrm>
            <a:off x="0" y="3315751"/>
            <a:ext cx="9144000" cy="6462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Marcus Müller           Bastian Bloessl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ED19CAE2-D5A9-4F29-9433-B9B45905E00B}"/>
              </a:ext>
            </a:extLst>
          </p:cNvPr>
          <p:cNvSpPr txBox="1">
            <a:spLocks/>
          </p:cNvSpPr>
          <p:nvPr/>
        </p:nvSpPr>
        <p:spPr>
          <a:xfrm>
            <a:off x="579322" y="3491759"/>
            <a:ext cx="3350751" cy="16192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@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dEnergy_dTime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</a:t>
            </a:r>
          </a:p>
        </p:txBody>
      </p:sp>
      <p:pic>
        <p:nvPicPr>
          <p:cNvPr id="14" name="Grafik 15">
            <a:extLst>
              <a:ext uri="{FF2B5EF4-FFF2-40B4-BE49-F238E27FC236}">
                <a16:creationId xmlns:a16="http://schemas.microsoft.com/office/drawing/2014/main" id="{A99817B9-946F-49E4-B60C-620FF40C713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1" y="4154303"/>
            <a:ext cx="346406" cy="34640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9C4958B-C747-4B6E-858F-0794BEB199D5}"/>
              </a:ext>
            </a:extLst>
          </p:cNvPr>
          <p:cNvGrpSpPr/>
          <p:nvPr/>
        </p:nvGrpSpPr>
        <p:grpSpPr>
          <a:xfrm>
            <a:off x="7718137" y="125249"/>
            <a:ext cx="1279294" cy="447594"/>
            <a:chOff x="7718137" y="184241"/>
            <a:chExt cx="1279294" cy="447594"/>
          </a:xfrm>
        </p:grpSpPr>
        <p:pic>
          <p:nvPicPr>
            <p:cNvPr id="18" name="Picture 8" descr="http://creativecommons.org.nz/wp-content/uploads/2012/05/by.png">
              <a:extLst>
                <a:ext uri="{FF2B5EF4-FFF2-40B4-BE49-F238E27FC236}">
                  <a16:creationId xmlns:a16="http://schemas.microsoft.com/office/drawing/2014/main" id="{5A0CF3C7-D730-4AAF-93CF-192059736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8137" y="184241"/>
              <a:ext cx="1279294" cy="4475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9C662-69C7-4328-95CA-D991E4AE748E}"/>
                </a:ext>
              </a:extLst>
            </p:cNvPr>
            <p:cNvSpPr/>
            <p:nvPr/>
          </p:nvSpPr>
          <p:spPr>
            <a:xfrm>
              <a:off x="7718137" y="184241"/>
              <a:ext cx="1279294" cy="44759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fik 15">
            <a:extLst>
              <a:ext uri="{FF2B5EF4-FFF2-40B4-BE49-F238E27FC236}">
                <a16:creationId xmlns:a16="http://schemas.microsoft.com/office/drawing/2014/main" id="{3803921F-D7DD-4F2E-8D8E-44E21AC43D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75" y="4764611"/>
            <a:ext cx="346406" cy="3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71B2-8D7F-490D-B799-54785CC9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41AD-64D5-4E12-889C-D1A2FFB3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9979"/>
            <a:ext cx="7886700" cy="5043488"/>
          </a:xfrm>
        </p:spPr>
        <p:txBody>
          <a:bodyPr/>
          <a:lstStyle/>
          <a:p>
            <a:r>
              <a:rPr lang="en-US" sz="3600" dirty="0"/>
              <a:t> GNU Radio 101</a:t>
            </a:r>
          </a:p>
          <a:p>
            <a:endParaRPr lang="en-US" sz="3600" dirty="0"/>
          </a:p>
          <a:p>
            <a:r>
              <a:rPr lang="en-US" sz="3600" dirty="0"/>
              <a:t> Building an FM receiver</a:t>
            </a:r>
          </a:p>
          <a:p>
            <a:endParaRPr lang="en-US" sz="3600" dirty="0"/>
          </a:p>
          <a:p>
            <a:r>
              <a:rPr lang="en-US" sz="3600" dirty="0"/>
              <a:t> Using OOTs</a:t>
            </a:r>
          </a:p>
          <a:p>
            <a:endParaRPr lang="en-US" sz="3600" dirty="0"/>
          </a:p>
          <a:p>
            <a:r>
              <a:rPr lang="en-US" sz="3600" dirty="0"/>
              <a:t> Extending GNU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3641D-2B10-4BAF-868D-4368ABA66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1020-E86F-4EFE-9FC2-1C4494087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5371BD1-659D-4168-8ABE-115A93B7FB43}"/>
              </a:ext>
            </a:extLst>
          </p:cNvPr>
          <p:cNvSpPr/>
          <p:nvPr/>
        </p:nvSpPr>
        <p:spPr>
          <a:xfrm>
            <a:off x="5678943" y="2771481"/>
            <a:ext cx="309669" cy="3167406"/>
          </a:xfrm>
          <a:prstGeom prst="rightBrace">
            <a:avLst>
              <a:gd name="adj1" fmla="val 63128"/>
              <a:gd name="adj2" fmla="val 50000"/>
            </a:avLst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0FCA9-21A9-4327-9E1A-82FA52FB440A}"/>
              </a:ext>
            </a:extLst>
          </p:cNvPr>
          <p:cNvSpPr txBox="1"/>
          <p:nvPr/>
        </p:nvSpPr>
        <p:spPr>
          <a:xfrm>
            <a:off x="6352578" y="4032018"/>
            <a:ext cx="223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Hands-On!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0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B2C9-69E7-43D5-AB68-488074C3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is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56F8-88E0-4074-8616-51A90ECE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8A0B-A0A1-4225-B3F8-1DB03D7E3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GNU Radio Workshop // SDR Academy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76399-7C4D-4A55-9183-1C5044308C2E}"/>
              </a:ext>
            </a:extLst>
          </p:cNvPr>
          <p:cNvSpPr/>
          <p:nvPr/>
        </p:nvSpPr>
        <p:spPr>
          <a:xfrm>
            <a:off x="0" y="939152"/>
            <a:ext cx="9144000" cy="1068512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>
                <a:solidFill>
                  <a:schemeClr val="bg2"/>
                </a:solidFill>
              </a:rPr>
              <a:t>https://github.com/bastibl/gnuradio-workshop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418155-3552-45B8-A9A6-3080DB16B1E5}"/>
              </a:ext>
            </a:extLst>
          </p:cNvPr>
          <p:cNvSpPr/>
          <p:nvPr/>
        </p:nvSpPr>
        <p:spPr>
          <a:xfrm>
            <a:off x="-481263" y="5582653"/>
            <a:ext cx="10125777" cy="204055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93F9F-C351-4192-AEBE-CB6D54AD2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7037"/>
          <a:stretch/>
        </p:blipFill>
        <p:spPr>
          <a:xfrm>
            <a:off x="828761" y="2263305"/>
            <a:ext cx="7486477" cy="5003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02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70A2-E85A-41B1-82C3-550C095A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Marcus M</a:t>
            </a:r>
            <a:r>
              <a:rPr lang="de-DE" dirty="0" err="1"/>
              <a:t>üller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D4AB-3CD8-4BA6-A508-278EA1CF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Werbung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:-)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952B5-59EA-4396-9D2A-A9419C851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A9BE-D7CF-43BE-BBCD-C1195AC8A7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  <p:pic>
        <p:nvPicPr>
          <p:cNvPr id="6" name="Picture 2" descr="Marcus Müller">
            <a:extLst>
              <a:ext uri="{FF2B5EF4-FFF2-40B4-BE49-F238E27FC236}">
                <a16:creationId xmlns:a16="http://schemas.microsoft.com/office/drawing/2014/main" id="{65B48EC4-110D-4ADB-8B84-0C20EDA4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20" y="2005158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5C82-01EC-4FC2-983D-B895A05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151"/>
            <a:ext cx="7886700" cy="934670"/>
          </a:xfrm>
        </p:spPr>
        <p:txBody>
          <a:bodyPr/>
          <a:lstStyle/>
          <a:p>
            <a:r>
              <a:rPr lang="en-US" dirty="0"/>
              <a:t>About Us: Bastian Bloessl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C943F-F0C6-4723-8B54-688302CC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40983"/>
            <a:ext cx="2057400" cy="517018"/>
          </a:xfrm>
        </p:spPr>
        <p:txBody>
          <a:bodyPr/>
          <a:lstStyle/>
          <a:p>
            <a:fld id="{B43BA642-7F15-184F-939E-4070E0E5D9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93E9-BF88-4281-A254-EDF735BD4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8650" y="6340983"/>
            <a:ext cx="3086100" cy="517017"/>
          </a:xfrm>
        </p:spPr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E964F8A9-0C6D-476C-9BEE-D37AF980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520"/>
            <a:ext cx="3606976" cy="541046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819DE3-0E1E-46B3-AA8A-829407A2A2C1}"/>
              </a:ext>
            </a:extLst>
          </p:cNvPr>
          <p:cNvSpPr/>
          <p:nvPr/>
        </p:nvSpPr>
        <p:spPr>
          <a:xfrm>
            <a:off x="3529781" y="930520"/>
            <a:ext cx="5617777" cy="5410462"/>
          </a:xfrm>
          <a:prstGeom prst="roundRect">
            <a:avLst>
              <a:gd name="adj" fmla="val 0"/>
            </a:avLst>
          </a:prstGeom>
          <a:solidFill>
            <a:srgbClr val="050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CEAD05-77E2-4F2D-93D5-B28C8F9C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178" y="1814513"/>
            <a:ext cx="7886700" cy="5043488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Researcher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@ Connect Center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Trinity College Dublin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Engineer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@ SRS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Software Radio Systems</a:t>
            </a:r>
          </a:p>
        </p:txBody>
      </p:sp>
      <p:pic>
        <p:nvPicPr>
          <p:cNvPr id="1028" name="Picture 4" descr="SRS">
            <a:extLst>
              <a:ext uri="{FF2B5EF4-FFF2-40B4-BE49-F238E27FC236}">
                <a16:creationId xmlns:a16="http://schemas.microsoft.com/office/drawing/2014/main" id="{03728D14-C765-4090-B5E1-5B6183CC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78" y="5093110"/>
            <a:ext cx="1747585" cy="86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/connectcentre.ie/wp-content/themes/connect-centre/images/site-components/logo">
            <a:extLst>
              <a:ext uri="{FF2B5EF4-FFF2-40B4-BE49-F238E27FC236}">
                <a16:creationId xmlns:a16="http://schemas.microsoft.com/office/drawing/2014/main" id="{09184D64-3D83-4797-86B8-888E9FD5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165" y="5024283"/>
            <a:ext cx="2245619" cy="86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736E3D-AF69-4261-A59F-D9AC8966D5DC}"/>
              </a:ext>
            </a:extLst>
          </p:cNvPr>
          <p:cNvSpPr/>
          <p:nvPr/>
        </p:nvSpPr>
        <p:spPr>
          <a:xfrm>
            <a:off x="3909178" y="4827792"/>
            <a:ext cx="2631498" cy="1258530"/>
          </a:xfrm>
          <a:prstGeom prst="rect">
            <a:avLst/>
          </a:prstGeom>
          <a:solidFill>
            <a:srgbClr val="010101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1F53-1142-4713-8A98-197C2897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151"/>
            <a:ext cx="7886700" cy="934670"/>
          </a:xfrm>
        </p:spPr>
        <p:txBody>
          <a:bodyPr/>
          <a:lstStyle/>
          <a:p>
            <a:r>
              <a:rPr lang="en-US" dirty="0"/>
              <a:t>GNU Radio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76C1-3E1D-48EA-BC11-925061E9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signal Processing Library</a:t>
            </a:r>
          </a:p>
          <a:p>
            <a:pPr>
              <a:lnSpc>
                <a:spcPct val="150000"/>
              </a:lnSpc>
            </a:pPr>
            <a:r>
              <a:rPr lang="en-US" dirty="0"/>
              <a:t>Designed for real-time</a:t>
            </a:r>
          </a:p>
          <a:p>
            <a:pPr>
              <a:lnSpc>
                <a:spcPct val="150000"/>
              </a:lnSpc>
            </a:pPr>
            <a:r>
              <a:rPr lang="en-US" dirty="0"/>
              <a:t>The software part of an SDR</a:t>
            </a:r>
          </a:p>
          <a:p>
            <a:pPr>
              <a:lnSpc>
                <a:spcPct val="150000"/>
              </a:lnSpc>
            </a:pPr>
            <a:r>
              <a:rPr lang="en-US" dirty="0"/>
              <a:t>Not a radio 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tool to </a:t>
            </a:r>
            <a:r>
              <a:rPr lang="en-US" b="1" dirty="0"/>
              <a:t>build your own </a:t>
            </a:r>
            <a:r>
              <a:rPr lang="en-US" dirty="0"/>
              <a:t>transceivers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743A0-9620-4C4B-9B9C-F5625332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81E9-E130-4356-BA6A-808D9D5D9A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29F73F-716E-43F6-82BD-1D5E541D2476}"/>
              </a:ext>
            </a:extLst>
          </p:cNvPr>
          <p:cNvSpPr/>
          <p:nvPr/>
        </p:nvSpPr>
        <p:spPr>
          <a:xfrm>
            <a:off x="-250722" y="5063613"/>
            <a:ext cx="9645444" cy="956034"/>
          </a:xfrm>
          <a:prstGeom prst="roundRect">
            <a:avLst>
              <a:gd name="adj" fmla="val 0"/>
            </a:avLst>
          </a:prstGeom>
          <a:solidFill>
            <a:srgbClr val="01010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Matches perfectly with the ham spirit</a:t>
            </a:r>
          </a:p>
        </p:txBody>
      </p:sp>
      <p:pic>
        <p:nvPicPr>
          <p:cNvPr id="1028" name="Picture 4" descr="http://i.ebayimg.com/images/g/1dMAAOSwgY9XeU4v/s-l1600.jpg">
            <a:extLst>
              <a:ext uri="{FF2B5EF4-FFF2-40B4-BE49-F238E27FC236}">
                <a16:creationId xmlns:a16="http://schemas.microsoft.com/office/drawing/2014/main" id="{F7FDA9EE-AB77-40D8-A25C-C0832C543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2" t="27160" r="51725" b="30851"/>
          <a:stretch/>
        </p:blipFill>
        <p:spPr bwMode="auto">
          <a:xfrm>
            <a:off x="9704336" y="969455"/>
            <a:ext cx="2260600" cy="28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nuradio">
            <a:extLst>
              <a:ext uri="{FF2B5EF4-FFF2-40B4-BE49-F238E27FC236}">
                <a16:creationId xmlns:a16="http://schemas.microsoft.com/office/drawing/2014/main" id="{DF42C116-9ABE-4097-A9FB-209B10FD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93" y="1595254"/>
            <a:ext cx="4146550" cy="11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97C0-1509-48DC-B43F-D17D0CE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Concept: 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9616-C27B-467E-8DE1-17E0F678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DB9ED-1304-47BE-A384-7953AA7D6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FBC5-C723-4F19-8D71-3D31D569A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DCA6-2A49-471A-91E3-80CE4DCF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Concept: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41EE-4858-4698-83D7-60CD7945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FD8E8-DB89-420C-BF4C-D35B01EDA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9374-CBAC-402F-B68B-B7677A076E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9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454A-9586-4095-A820-37DC0483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D858-FBA7-418D-A042-13DFBC37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7894-B028-4727-BF54-6E16584C3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AA61-9A0A-4FC8-9543-E8BC3E4BCB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1010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3470</TotalTime>
  <Words>414</Words>
  <Application>Microsoft Office PowerPoint</Application>
  <PresentationFormat>On-screen Show (4:3)</PresentationFormat>
  <Paragraphs>109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GNU Radio Workshop</vt:lpstr>
      <vt:lpstr>Master Plan</vt:lpstr>
      <vt:lpstr>Material is Online</vt:lpstr>
      <vt:lpstr>About Us: Marcus Müller</vt:lpstr>
      <vt:lpstr>About Us: Bastian Bloessl</vt:lpstr>
      <vt:lpstr>GNU Radio is…</vt:lpstr>
      <vt:lpstr>Basic Concept: Flow Graph</vt:lpstr>
      <vt:lpstr>Basic Concept: Block</vt:lpstr>
      <vt:lpstr>Streams and Messages</vt:lpstr>
      <vt:lpstr>Building Flow graphs</vt:lpstr>
      <vt:lpstr>GUI Output and Instrumentation</vt:lpstr>
      <vt:lpstr>Out Of Tree Modules</vt:lpstr>
      <vt:lpstr>GNU Radio is an Ecosystem</vt:lpstr>
      <vt:lpstr>GQRX - a GNU Radio Application</vt:lpstr>
      <vt:lpstr>GNU Radio is used by</vt:lpstr>
      <vt:lpstr>GNU Radio is used for</vt:lpstr>
      <vt:lpstr>Installing GNU Radio</vt:lpstr>
      <vt:lpstr>Learn // Discuss // Connect</vt:lpstr>
      <vt:lpstr>GNU Radio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802.11p Device Fingerprinting</dc:title>
  <dc:creator>Bastian Bloessl</dc:creator>
  <cp:lastModifiedBy>Bastian Bloessl</cp:lastModifiedBy>
  <cp:revision>255</cp:revision>
  <dcterms:created xsi:type="dcterms:W3CDTF">2016-12-29T13:52:06Z</dcterms:created>
  <dcterms:modified xsi:type="dcterms:W3CDTF">2017-07-13T17:31:25Z</dcterms:modified>
</cp:coreProperties>
</file>