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1" r:id="rId6"/>
    <p:sldId id="280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26"/>
    <a:srgbClr val="4A0F6B"/>
    <a:srgbClr val="660066"/>
    <a:srgbClr val="69115C"/>
    <a:srgbClr val="1E1727"/>
    <a:srgbClr val="2A002A"/>
    <a:srgbClr val="B29AAD"/>
    <a:srgbClr val="587448"/>
    <a:srgbClr val="95B79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36" autoAdjust="0"/>
  </p:normalViewPr>
  <p:slideViewPr>
    <p:cSldViewPr>
      <p:cViewPr varScale="1">
        <p:scale>
          <a:sx n="70" d="100"/>
          <a:sy n="70" d="100"/>
        </p:scale>
        <p:origin x="14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AE772-4856-4A14-9A9F-F587E09054AC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8AC00ED4-AEE9-4440-81A9-1D1B4A242DA8}">
      <dgm:prSet phldrT="[Texte]"/>
      <dgm:spPr/>
      <dgm:t>
        <a:bodyPr/>
        <a:lstStyle/>
        <a:p>
          <a:r>
            <a:rPr lang="fr-FR" b="1" dirty="0" smtClean="0"/>
            <a:t>Introduction</a:t>
          </a:r>
          <a:endParaRPr lang="en-US" dirty="0"/>
        </a:p>
      </dgm:t>
    </dgm:pt>
    <dgm:pt modelId="{34C5ACA3-DD9C-42B0-BBAF-8A093E865D60}" type="parTrans" cxnId="{D8A7A78D-373A-4A89-B534-32D7B26CAA5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78AB238-DE74-4075-8275-BC6ABA7A895F}" type="sibTrans" cxnId="{D8A7A78D-373A-4A89-B534-32D7B26CAA5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A536BB38-77BB-4EF6-A7EA-8AA8F8EF03EB}">
      <dgm:prSet phldrT="[Texte]"/>
      <dgm:spPr/>
      <dgm:t>
        <a:bodyPr/>
        <a:lstStyle/>
        <a:p>
          <a:r>
            <a:rPr lang="fr-FR" b="1" dirty="0" err="1" smtClean="0"/>
            <a:t>Connexexion</a:t>
          </a:r>
          <a:r>
            <a:rPr lang="fr-FR" b="1" dirty="0" smtClean="0"/>
            <a:t> et Sécurité</a:t>
          </a:r>
          <a:endParaRPr lang="en-US" b="1" dirty="0"/>
        </a:p>
      </dgm:t>
    </dgm:pt>
    <dgm:pt modelId="{E5CBC8DB-B127-4C47-B073-5378ED899246}" type="parTrans" cxnId="{9E236E55-FDE7-4A1F-ABF0-8D8ED2169955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624A547-C1FE-404C-9314-BD632BEA39EE}" type="sibTrans" cxnId="{9E236E55-FDE7-4A1F-ABF0-8D8ED2169955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4B61933-88C9-4088-AA6B-02F457C10D28}">
      <dgm:prSet phldrT="[Texte]"/>
      <dgm:spPr/>
      <dgm:t>
        <a:bodyPr/>
        <a:lstStyle/>
        <a:p>
          <a:r>
            <a:rPr lang="en-US" dirty="0" smtClean="0"/>
            <a:t>Https</a:t>
          </a:r>
          <a:endParaRPr lang="en-US" dirty="0"/>
        </a:p>
      </dgm:t>
    </dgm:pt>
    <dgm:pt modelId="{968CE0FF-1D3F-43FC-8530-36351CFCCDC8}" type="parTrans" cxnId="{72278816-C369-4515-989D-6001ED195B9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72D2ADC-BB77-45A7-AEA0-3A07D6A8AE37}" type="sibTrans" cxnId="{72278816-C369-4515-989D-6001ED195B9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6882C4E-4CF9-450C-8792-6B7995B1EFF0}">
      <dgm:prSet phldrT="[Texte]"/>
      <dgm:spPr/>
      <dgm:t>
        <a:bodyPr/>
        <a:lstStyle/>
        <a:p>
          <a:r>
            <a:rPr lang="en-US" b="1" dirty="0" err="1" smtClean="0"/>
            <a:t>Gestionnaire</a:t>
          </a:r>
          <a:r>
            <a:rPr lang="en-US" b="1" dirty="0" smtClean="0"/>
            <a:t> de </a:t>
          </a:r>
          <a:r>
            <a:rPr lang="en-US" b="1" dirty="0" err="1" smtClean="0"/>
            <a:t>fichier</a:t>
          </a:r>
          <a:endParaRPr lang="en-US" b="1" dirty="0"/>
        </a:p>
      </dgm:t>
    </dgm:pt>
    <dgm:pt modelId="{FB98AB6F-5B54-4616-B48E-74BA5B960E56}" type="parTrans" cxnId="{EFDB00E8-C744-4091-ABDA-52AF2C27957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C2C2165F-1421-43FB-BB4D-3CD61FCDBE20}" type="sibTrans" cxnId="{EFDB00E8-C744-4091-ABDA-52AF2C27957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04978AEF-3417-465E-AB77-2B449E6D3932}">
      <dgm:prSet phldrT="[Texte]"/>
      <dgm:spPr/>
      <dgm:t>
        <a:bodyPr/>
        <a:lstStyle/>
        <a:p>
          <a:r>
            <a:rPr lang="en-US" b="1" dirty="0" smtClean="0"/>
            <a:t>[</a:t>
          </a:r>
          <a:r>
            <a:rPr lang="en-US" b="1" dirty="0" err="1" smtClean="0"/>
            <a:t>texte</a:t>
          </a:r>
          <a:r>
            <a:rPr lang="en-US" b="1" dirty="0" smtClean="0"/>
            <a:t>]</a:t>
          </a:r>
          <a:endParaRPr lang="en-US" dirty="0"/>
        </a:p>
      </dgm:t>
    </dgm:pt>
    <dgm:pt modelId="{E599438A-B90A-4F54-9015-07A7B33B3162}" type="parTrans" cxnId="{6519C425-B6E8-46B3-98F7-638BEB8EF7F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058DD80-6FDB-44EE-A877-692963A585D6}" type="sibTrans" cxnId="{6519C425-B6E8-46B3-98F7-638BEB8EF7F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192BFE2-AA66-45AD-B4FD-2062597CFDDF}">
      <dgm:prSet/>
      <dgm:spPr/>
      <dgm:t>
        <a:bodyPr/>
        <a:lstStyle/>
        <a:p>
          <a:r>
            <a:rPr lang="fr-FR" b="1" dirty="0" smtClean="0">
              <a:solidFill>
                <a:schemeClr val="accent4">
                  <a:lumMod val="50000"/>
                </a:schemeClr>
              </a:solidFill>
            </a:rPr>
            <a:t>Editeur de texte et présentation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D4BCBC1-D94F-48A4-BF92-A2E8FF7F4383}" type="parTrans" cxnId="{4FF0761C-ACB5-4B5F-9F8F-1914EF2A48A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0DB96B52-6113-4B04-ACB8-F0A8EEABBEA3}" type="sibTrans" cxnId="{4FF0761C-ACB5-4B5F-9F8F-1914EF2A48A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605621A3-4048-45F7-8E21-D58BAD2D6969}">
      <dgm:prSet/>
      <dgm:spPr/>
      <dgm:t>
        <a:bodyPr/>
        <a:lstStyle/>
        <a:p>
          <a:r>
            <a:rPr lang="fr-FR" b="1" dirty="0" smtClean="0"/>
            <a:t>Interface</a:t>
          </a:r>
          <a:endParaRPr lang="fr-FR" b="1" dirty="0" smtClean="0"/>
        </a:p>
      </dgm:t>
    </dgm:pt>
    <dgm:pt modelId="{D1151D73-450C-4B4C-A10D-B89821CB7151}" type="parTrans" cxnId="{B1B78609-6533-48CB-BE50-72C1D534AD2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695288B-F12F-43B5-8CF6-17B5000D769D}" type="sibTrans" cxnId="{B1B78609-6533-48CB-BE50-72C1D534AD2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04B05AF0-EB0D-4F11-A1DE-4F507AE7B25D}">
      <dgm:prSet phldrT="[Texte]"/>
      <dgm:spPr/>
      <dgm:t>
        <a:bodyPr/>
        <a:lstStyle/>
        <a:p>
          <a:r>
            <a:rPr lang="en-US" dirty="0" err="1" smtClean="0"/>
            <a:t>Csrf</a:t>
          </a:r>
          <a:endParaRPr lang="en-US" dirty="0"/>
        </a:p>
      </dgm:t>
    </dgm:pt>
    <dgm:pt modelId="{CA6872F7-A560-4A55-886C-90BF682E6B2C}" type="parTrans" cxnId="{C0F27C72-FD85-453D-9FF9-E6D3D051B061}">
      <dgm:prSet/>
      <dgm:spPr/>
      <dgm:t>
        <a:bodyPr/>
        <a:lstStyle/>
        <a:p>
          <a:endParaRPr lang="en-US"/>
        </a:p>
      </dgm:t>
    </dgm:pt>
    <dgm:pt modelId="{50E9202B-70A4-4072-B606-AEDADEB1380C}" type="sibTrans" cxnId="{C0F27C72-FD85-453D-9FF9-E6D3D051B061}">
      <dgm:prSet/>
      <dgm:spPr/>
      <dgm:t>
        <a:bodyPr/>
        <a:lstStyle/>
        <a:p>
          <a:endParaRPr lang="en-US"/>
        </a:p>
      </dgm:t>
    </dgm:pt>
    <dgm:pt modelId="{6BB6ABC7-F6E2-4998-99EC-66163E5CB480}">
      <dgm:prSet/>
      <dgm:spPr/>
      <dgm:t>
        <a:bodyPr/>
        <a:lstStyle/>
        <a:p>
          <a:r>
            <a:rPr lang="en-US" b="1" dirty="0" smtClean="0"/>
            <a:t>[</a:t>
          </a:r>
          <a:r>
            <a:rPr lang="en-US" b="1" dirty="0" err="1" smtClean="0"/>
            <a:t>texte</a:t>
          </a:r>
          <a:r>
            <a:rPr lang="en-US" b="1" dirty="0" smtClean="0"/>
            <a:t>]</a:t>
          </a:r>
          <a:endParaRPr lang="fr-FR" dirty="0" smtClean="0"/>
        </a:p>
      </dgm:t>
    </dgm:pt>
    <dgm:pt modelId="{872DC516-4C49-4E98-A45F-A3CD01A74A51}" type="sibTrans" cxnId="{1E78B6B7-51EF-494F-83C6-B45AD2F5B65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C5F9969D-C6B9-4992-B23F-D66A9950833B}" type="parTrans" cxnId="{1E78B6B7-51EF-494F-83C6-B45AD2F5B65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51A2D38E-FDAC-487B-BB3B-F72C73E472E6}">
      <dgm:prSet/>
      <dgm:spPr/>
      <dgm:t>
        <a:bodyPr/>
        <a:lstStyle/>
        <a:p>
          <a:r>
            <a:rPr lang="en-US" b="1" dirty="0" smtClean="0"/>
            <a:t>[</a:t>
          </a:r>
          <a:r>
            <a:rPr lang="en-US" b="1" dirty="0" err="1" smtClean="0"/>
            <a:t>texte</a:t>
          </a:r>
          <a:r>
            <a:rPr lang="en-US" b="1" dirty="0" smtClean="0"/>
            <a:t>]</a:t>
          </a:r>
          <a:endParaRPr lang="fr-FR" dirty="0" smtClean="0"/>
        </a:p>
      </dgm:t>
    </dgm:pt>
    <dgm:pt modelId="{FA962BA0-52CD-42BE-BA1C-3396E439EB69}" type="sibTrans" cxnId="{00109495-8F47-4525-A7EA-94000AA4A55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E50D6D2-83D5-4C6E-84A3-F76FF52653C4}" type="parTrans" cxnId="{00109495-8F47-4525-A7EA-94000AA4A55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9E8B23D-F5C7-4786-9EFA-52D51E21F695}">
      <dgm:prSet phldrT="[Texte]"/>
      <dgm:spPr/>
      <dgm:t>
        <a:bodyPr/>
        <a:lstStyle/>
        <a:p>
          <a:r>
            <a:rPr lang="en-US" b="1" dirty="0" smtClean="0"/>
            <a:t>[</a:t>
          </a:r>
          <a:r>
            <a:rPr lang="en-US" b="1" dirty="0" err="1" smtClean="0"/>
            <a:t>texte</a:t>
          </a:r>
          <a:r>
            <a:rPr lang="en-US" b="1" dirty="0" smtClean="0"/>
            <a:t>]</a:t>
          </a:r>
          <a:endParaRPr lang="en-US" dirty="0"/>
        </a:p>
      </dgm:t>
    </dgm:pt>
    <dgm:pt modelId="{32989446-93A9-483A-A903-508E7CB2ABE7}" type="parTrans" cxnId="{CCB79434-4928-4B74-877E-ED4F36AC2FF9}">
      <dgm:prSet/>
      <dgm:spPr/>
      <dgm:t>
        <a:bodyPr/>
        <a:lstStyle/>
        <a:p>
          <a:endParaRPr lang="fr-FR"/>
        </a:p>
      </dgm:t>
    </dgm:pt>
    <dgm:pt modelId="{F2606FDC-E991-44FF-B29C-742B77FDF938}" type="sibTrans" cxnId="{CCB79434-4928-4B74-877E-ED4F36AC2FF9}">
      <dgm:prSet/>
      <dgm:spPr/>
      <dgm:t>
        <a:bodyPr/>
        <a:lstStyle/>
        <a:p>
          <a:endParaRPr lang="fr-FR"/>
        </a:p>
      </dgm:t>
    </dgm:pt>
    <dgm:pt modelId="{265AF1BC-F8DF-4762-B4BA-17F8C7FC67B0}">
      <dgm:prSet phldrT="[Texte]"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1BF990CC-9997-4740-9F88-659367AA471C}" type="parTrans" cxnId="{43B2C47D-B3BA-455B-B0DE-30719E427744}">
      <dgm:prSet/>
      <dgm:spPr/>
      <dgm:t>
        <a:bodyPr/>
        <a:lstStyle/>
        <a:p>
          <a:endParaRPr lang="fr-FR"/>
        </a:p>
      </dgm:t>
    </dgm:pt>
    <dgm:pt modelId="{6AB2E42D-874F-4C27-A933-664AC45C9989}" type="sibTrans" cxnId="{43B2C47D-B3BA-455B-B0DE-30719E427744}">
      <dgm:prSet/>
      <dgm:spPr/>
      <dgm:t>
        <a:bodyPr/>
        <a:lstStyle/>
        <a:p>
          <a:endParaRPr lang="fr-FR"/>
        </a:p>
      </dgm:t>
    </dgm:pt>
    <dgm:pt modelId="{939DD915-97AF-4132-A553-631D8C79EF5B}">
      <dgm:prSet/>
      <dgm:spPr/>
      <dgm:t>
        <a:bodyPr/>
        <a:lstStyle/>
        <a:p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Conclusion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6BBB0BE-8FA8-458D-8C9D-0D95B3FE7EB1}" type="parTrans" cxnId="{60286917-ECC2-4FEA-9688-3DA2DC76BA11}">
      <dgm:prSet/>
      <dgm:spPr/>
      <dgm:t>
        <a:bodyPr/>
        <a:lstStyle/>
        <a:p>
          <a:endParaRPr lang="fr-FR"/>
        </a:p>
      </dgm:t>
    </dgm:pt>
    <dgm:pt modelId="{7673C076-05F1-461D-9D3B-88D5485565E5}" type="sibTrans" cxnId="{60286917-ECC2-4FEA-9688-3DA2DC76BA11}">
      <dgm:prSet/>
      <dgm:spPr/>
      <dgm:t>
        <a:bodyPr/>
        <a:lstStyle/>
        <a:p>
          <a:endParaRPr lang="fr-FR"/>
        </a:p>
      </dgm:t>
    </dgm:pt>
    <dgm:pt modelId="{E365194C-AAF6-4CE9-B468-E3D950ED372B}">
      <dgm:prSet phldrT="[Texte]"/>
      <dgm:spPr/>
      <dgm:t>
        <a:bodyPr/>
        <a:lstStyle/>
        <a:p>
          <a:r>
            <a:rPr lang="en-US" b="1" dirty="0" smtClean="0"/>
            <a:t>[</a:t>
          </a:r>
          <a:r>
            <a:rPr lang="en-US" b="1" dirty="0" err="1" smtClean="0"/>
            <a:t>texte</a:t>
          </a:r>
          <a:r>
            <a:rPr lang="en-US" b="1" dirty="0" smtClean="0"/>
            <a:t>]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2220343-5552-4FB6-A5E6-9CB75993E918}" type="parTrans" cxnId="{AB470911-E9B7-4403-B71F-78465DA57F08}">
      <dgm:prSet/>
      <dgm:spPr/>
      <dgm:t>
        <a:bodyPr/>
        <a:lstStyle/>
        <a:p>
          <a:endParaRPr lang="fr-FR"/>
        </a:p>
      </dgm:t>
    </dgm:pt>
    <dgm:pt modelId="{8FEF8010-12B5-483D-ACA5-FD88CFE41C3D}" type="sibTrans" cxnId="{AB470911-E9B7-4403-B71F-78465DA57F08}">
      <dgm:prSet/>
      <dgm:spPr/>
      <dgm:t>
        <a:bodyPr/>
        <a:lstStyle/>
        <a:p>
          <a:endParaRPr lang="fr-FR"/>
        </a:p>
      </dgm:t>
    </dgm:pt>
    <dgm:pt modelId="{B30F408D-8ECB-4371-A45A-5D3F35F80ED6}">
      <dgm:prSet phldrT="[Texte]"/>
      <dgm:spPr/>
      <dgm:t>
        <a:bodyPr/>
        <a:lstStyle/>
        <a:p>
          <a:r>
            <a:rPr lang="en-US" dirty="0" err="1" smtClean="0"/>
            <a:t>Chiffrement</a:t>
          </a:r>
          <a:r>
            <a:rPr lang="en-US" dirty="0" smtClean="0"/>
            <a:t> mot de </a:t>
          </a:r>
          <a:r>
            <a:rPr lang="en-US" dirty="0" err="1" smtClean="0"/>
            <a:t>passe</a:t>
          </a:r>
          <a:endParaRPr lang="en-US" dirty="0"/>
        </a:p>
      </dgm:t>
    </dgm:pt>
    <dgm:pt modelId="{1A3785B8-B3D1-4E68-AECB-569976397FA1}" type="parTrans" cxnId="{F8BBD80D-A757-4589-A7A1-13FA91CA8140}">
      <dgm:prSet/>
      <dgm:spPr/>
      <dgm:t>
        <a:bodyPr/>
        <a:lstStyle/>
        <a:p>
          <a:endParaRPr lang="fr-FR"/>
        </a:p>
      </dgm:t>
    </dgm:pt>
    <dgm:pt modelId="{9B6BA29A-EE15-4CA5-B52D-79092D1F9152}" type="sibTrans" cxnId="{F8BBD80D-A757-4589-A7A1-13FA91CA8140}">
      <dgm:prSet/>
      <dgm:spPr/>
      <dgm:t>
        <a:bodyPr/>
        <a:lstStyle/>
        <a:p>
          <a:endParaRPr lang="fr-FR"/>
        </a:p>
      </dgm:t>
    </dgm:pt>
    <dgm:pt modelId="{29642CBF-8D51-4E01-A32D-DE8CBD3663DF}" type="pres">
      <dgm:prSet presAssocID="{B2EAE772-4856-4A14-9A9F-F587E09054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ED0B2F-ED1C-40C6-8226-6B3D0918676C}" type="pres">
      <dgm:prSet presAssocID="{8AC00ED4-AEE9-4440-81A9-1D1B4A242DA8}" presName="parentText" presStyleLbl="node1" presStyleIdx="0" presStyleCnt="6" custLinFactNeighborX="-19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274AC-F03D-4199-9792-432CF80526A1}" type="pres">
      <dgm:prSet presAssocID="{E78AB238-DE74-4075-8275-BC6ABA7A895F}" presName="spacer" presStyleCnt="0"/>
      <dgm:spPr/>
      <dgm:t>
        <a:bodyPr/>
        <a:lstStyle/>
        <a:p>
          <a:endParaRPr lang="fr-FR"/>
        </a:p>
      </dgm:t>
    </dgm:pt>
    <dgm:pt modelId="{2ABEAC3F-E6B9-4DC2-9F2D-BC0286136E72}" type="pres">
      <dgm:prSet presAssocID="{A536BB38-77BB-4EF6-A7EA-8AA8F8EF03EB}" presName="parentText" presStyleLbl="node1" presStyleIdx="1" presStyleCnt="6" custLinFactNeighborX="907" custLinFactNeighborY="2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3494E-7C17-4808-A715-D23A3A2C6E4C}" type="pres">
      <dgm:prSet presAssocID="{A536BB38-77BB-4EF6-A7EA-8AA8F8EF03E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5846-9E08-46E1-B2BF-92C97CC7D742}" type="pres">
      <dgm:prSet presAssocID="{76882C4E-4CF9-450C-8792-6B7995B1EFF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8F051-2C59-4F2A-9435-66BF35CD8C9B}" type="pres">
      <dgm:prSet presAssocID="{76882C4E-4CF9-450C-8792-6B7995B1EFF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3D8EB-EE59-4096-BB70-65F82B62A045}" type="pres">
      <dgm:prSet presAssocID="{605621A3-4048-45F7-8E21-D58BAD2D6969}" presName="parentText" presStyleLbl="node1" presStyleIdx="3" presStyleCnt="6" custLinFactNeighborX="18706" custLinFactNeighborY="29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1EE15-5959-46F3-8A1A-27FB224D83B3}" type="pres">
      <dgm:prSet presAssocID="{605621A3-4048-45F7-8E21-D58BAD2D6969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A4A8C-BD74-42C5-9659-A04F9AAD6ED5}" type="pres">
      <dgm:prSet presAssocID="{1192BFE2-AA66-45AD-B4FD-2062597CFDDF}" presName="parentText" presStyleLbl="node1" presStyleIdx="4" presStyleCnt="6" custLinFactNeighborY="14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106B4-C129-4F3E-A356-550B5031BD12}" type="pres">
      <dgm:prSet presAssocID="{1192BFE2-AA66-45AD-B4FD-2062597CFDD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D1708-BC37-4A54-975A-1EA8179CFCF1}" type="pres">
      <dgm:prSet presAssocID="{939DD915-97AF-4132-A553-631D8C79EF5B}" presName="parentText" presStyleLbl="node1" presStyleIdx="5" presStyleCnt="6" custLinFactNeighborY="155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511539-AC36-48A5-B600-709CF15D6F1E}" type="presOf" srcId="{51A2D38E-FDAC-487B-BB3B-F72C73E472E6}" destId="{E931EE15-5959-46F3-8A1A-27FB224D83B3}" srcOrd="0" destOrd="1" presId="urn:microsoft.com/office/officeart/2005/8/layout/vList2"/>
    <dgm:cxn modelId="{60286917-ECC2-4FEA-9688-3DA2DC76BA11}" srcId="{B2EAE772-4856-4A14-9A9F-F587E09054AC}" destId="{939DD915-97AF-4132-A553-631D8C79EF5B}" srcOrd="5" destOrd="0" parTransId="{06BBB0BE-8FA8-458D-8C9D-0D95B3FE7EB1}" sibTransId="{7673C076-05F1-461D-9D3B-88D5485565E5}"/>
    <dgm:cxn modelId="{9EB08AD3-C54E-4814-B3AE-2AC7B85BED85}" type="presOf" srcId="{04978AEF-3417-465E-AB77-2B449E6D3932}" destId="{5678F051-2C59-4F2A-9435-66BF35CD8C9B}" srcOrd="0" destOrd="0" presId="urn:microsoft.com/office/officeart/2005/8/layout/vList2"/>
    <dgm:cxn modelId="{05C6DD81-5B85-4253-9BFB-4F52183C8244}" type="presOf" srcId="{B2EAE772-4856-4A14-9A9F-F587E09054AC}" destId="{29642CBF-8D51-4E01-A32D-DE8CBD3663DF}" srcOrd="0" destOrd="0" presId="urn:microsoft.com/office/officeart/2005/8/layout/vList2"/>
    <dgm:cxn modelId="{498CF59B-9182-4702-903B-31226305C4C0}" type="presOf" srcId="{B30F408D-8ECB-4371-A45A-5D3F35F80ED6}" destId="{9713494E-7C17-4808-A715-D23A3A2C6E4C}" srcOrd="0" destOrd="3" presId="urn:microsoft.com/office/officeart/2005/8/layout/vList2"/>
    <dgm:cxn modelId="{4F97B3C8-D716-4CE4-A675-DBE6281C040E}" type="presOf" srcId="{76882C4E-4CF9-450C-8792-6B7995B1EFF0}" destId="{EB915846-9E08-46E1-B2BF-92C97CC7D742}" srcOrd="0" destOrd="0" presId="urn:microsoft.com/office/officeart/2005/8/layout/vList2"/>
    <dgm:cxn modelId="{1413264D-C430-4857-A215-327254A4512E}" type="presOf" srcId="{74B61933-88C9-4088-AA6B-02F457C10D28}" destId="{9713494E-7C17-4808-A715-D23A3A2C6E4C}" srcOrd="0" destOrd="0" presId="urn:microsoft.com/office/officeart/2005/8/layout/vList2"/>
    <dgm:cxn modelId="{C43ADCF4-D944-4312-9F7F-54B91DBF6212}" type="presOf" srcId="{1192BFE2-AA66-45AD-B4FD-2062597CFDDF}" destId="{EE6A4A8C-BD74-42C5-9659-A04F9AAD6ED5}" srcOrd="0" destOrd="0" presId="urn:microsoft.com/office/officeart/2005/8/layout/vList2"/>
    <dgm:cxn modelId="{CAD18A83-A5A2-43A9-A0C6-33A0EC0345F1}" type="presOf" srcId="{A536BB38-77BB-4EF6-A7EA-8AA8F8EF03EB}" destId="{2ABEAC3F-E6B9-4DC2-9F2D-BC0286136E72}" srcOrd="0" destOrd="0" presId="urn:microsoft.com/office/officeart/2005/8/layout/vList2"/>
    <dgm:cxn modelId="{8E2FD6C1-6B74-42AB-B244-E162A54123B2}" type="presOf" srcId="{04B05AF0-EB0D-4F11-A1DE-4F507AE7B25D}" destId="{9713494E-7C17-4808-A715-D23A3A2C6E4C}" srcOrd="0" destOrd="1" presId="urn:microsoft.com/office/officeart/2005/8/layout/vList2"/>
    <dgm:cxn modelId="{7B2DB36E-45C9-4AB4-ADD9-AF453F71227B}" type="presOf" srcId="{6BB6ABC7-F6E2-4998-99EC-66163E5CB480}" destId="{E931EE15-5959-46F3-8A1A-27FB224D83B3}" srcOrd="0" destOrd="0" presId="urn:microsoft.com/office/officeart/2005/8/layout/vList2"/>
    <dgm:cxn modelId="{9E236E55-FDE7-4A1F-ABF0-8D8ED2169955}" srcId="{B2EAE772-4856-4A14-9A9F-F587E09054AC}" destId="{A536BB38-77BB-4EF6-A7EA-8AA8F8EF03EB}" srcOrd="1" destOrd="0" parTransId="{E5CBC8DB-B127-4C47-B073-5378ED899246}" sibTransId="{8624A547-C1FE-404C-9314-BD632BEA39EE}"/>
    <dgm:cxn modelId="{1E78B6B7-51EF-494F-83C6-B45AD2F5B65B}" srcId="{605621A3-4048-45F7-8E21-D58BAD2D6969}" destId="{6BB6ABC7-F6E2-4998-99EC-66163E5CB480}" srcOrd="0" destOrd="0" parTransId="{C5F9969D-C6B9-4992-B23F-D66A9950833B}" sibTransId="{872DC516-4C49-4E98-A45F-A3CD01A74A51}"/>
    <dgm:cxn modelId="{AB470911-E9B7-4403-B71F-78465DA57F08}" srcId="{1192BFE2-AA66-45AD-B4FD-2062597CFDDF}" destId="{E365194C-AAF6-4CE9-B468-E3D950ED372B}" srcOrd="0" destOrd="0" parTransId="{82220343-5552-4FB6-A5E6-9CB75993E918}" sibTransId="{8FEF8010-12B5-483D-ACA5-FD88CFE41C3D}"/>
    <dgm:cxn modelId="{00109495-8F47-4525-A7EA-94000AA4A550}" srcId="{605621A3-4048-45F7-8E21-D58BAD2D6969}" destId="{51A2D38E-FDAC-487B-BB3B-F72C73E472E6}" srcOrd="1" destOrd="0" parTransId="{BE50D6D2-83D5-4C6E-84A3-F76FF52653C4}" sibTransId="{FA962BA0-52CD-42BE-BA1C-3396E439EB69}"/>
    <dgm:cxn modelId="{20F100DB-C63A-480D-8DB9-74FE814142A1}" type="presOf" srcId="{265AF1BC-F8DF-4762-B4BA-17F8C7FC67B0}" destId="{9713494E-7C17-4808-A715-D23A3A2C6E4C}" srcOrd="0" destOrd="2" presId="urn:microsoft.com/office/officeart/2005/8/layout/vList2"/>
    <dgm:cxn modelId="{B14BF1C1-ECB8-4F76-B2C3-404FBD8E07FF}" type="presOf" srcId="{939DD915-97AF-4132-A553-631D8C79EF5B}" destId="{7D7D1708-BC37-4A54-975A-1EA8179CFCF1}" srcOrd="0" destOrd="0" presId="urn:microsoft.com/office/officeart/2005/8/layout/vList2"/>
    <dgm:cxn modelId="{72278816-C369-4515-989D-6001ED195B93}" srcId="{A536BB38-77BB-4EF6-A7EA-8AA8F8EF03EB}" destId="{74B61933-88C9-4088-AA6B-02F457C10D28}" srcOrd="0" destOrd="0" parTransId="{968CE0FF-1D3F-43FC-8530-36351CFCCDC8}" sibTransId="{872D2ADC-BB77-45A7-AEA0-3A07D6A8AE37}"/>
    <dgm:cxn modelId="{F8BBD80D-A757-4589-A7A1-13FA91CA8140}" srcId="{A536BB38-77BB-4EF6-A7EA-8AA8F8EF03EB}" destId="{B30F408D-8ECB-4371-A45A-5D3F35F80ED6}" srcOrd="3" destOrd="0" parTransId="{1A3785B8-B3D1-4E68-AECB-569976397FA1}" sibTransId="{9B6BA29A-EE15-4CA5-B52D-79092D1F9152}"/>
    <dgm:cxn modelId="{4FF0761C-ACB5-4B5F-9F8F-1914EF2A48A9}" srcId="{B2EAE772-4856-4A14-9A9F-F587E09054AC}" destId="{1192BFE2-AA66-45AD-B4FD-2062597CFDDF}" srcOrd="4" destOrd="0" parTransId="{4D4BCBC1-D94F-48A4-BF92-A2E8FF7F4383}" sibTransId="{0DB96B52-6113-4B04-ACB8-F0A8EEABBEA3}"/>
    <dgm:cxn modelId="{8B38E77C-F54F-44B1-BD79-83BEEC7D5F29}" type="presOf" srcId="{8AC00ED4-AEE9-4440-81A9-1D1B4A242DA8}" destId="{82ED0B2F-ED1C-40C6-8226-6B3D0918676C}" srcOrd="0" destOrd="0" presId="urn:microsoft.com/office/officeart/2005/8/layout/vList2"/>
    <dgm:cxn modelId="{B1B78609-6533-48CB-BE50-72C1D534AD27}" srcId="{B2EAE772-4856-4A14-9A9F-F587E09054AC}" destId="{605621A3-4048-45F7-8E21-D58BAD2D6969}" srcOrd="3" destOrd="0" parTransId="{D1151D73-450C-4B4C-A10D-B89821CB7151}" sibTransId="{F695288B-F12F-43B5-8CF6-17B5000D769D}"/>
    <dgm:cxn modelId="{D8A7A78D-373A-4A89-B534-32D7B26CAA59}" srcId="{B2EAE772-4856-4A14-9A9F-F587E09054AC}" destId="{8AC00ED4-AEE9-4440-81A9-1D1B4A242DA8}" srcOrd="0" destOrd="0" parTransId="{34C5ACA3-DD9C-42B0-BBAF-8A093E865D60}" sibTransId="{E78AB238-DE74-4075-8275-BC6ABA7A895F}"/>
    <dgm:cxn modelId="{E96CFF1A-C042-4AF3-B2D8-D1E27B55FCD4}" type="presOf" srcId="{605621A3-4048-45F7-8E21-D58BAD2D6969}" destId="{1783D8EB-EE59-4096-BB70-65F82B62A045}" srcOrd="0" destOrd="0" presId="urn:microsoft.com/office/officeart/2005/8/layout/vList2"/>
    <dgm:cxn modelId="{43B2C47D-B3BA-455B-B0DE-30719E427744}" srcId="{A536BB38-77BB-4EF6-A7EA-8AA8F8EF03EB}" destId="{265AF1BC-F8DF-4762-B4BA-17F8C7FC67B0}" srcOrd="2" destOrd="0" parTransId="{1BF990CC-9997-4740-9F88-659367AA471C}" sibTransId="{6AB2E42D-874F-4C27-A933-664AC45C9989}"/>
    <dgm:cxn modelId="{CCB79434-4928-4B74-877E-ED4F36AC2FF9}" srcId="{76882C4E-4CF9-450C-8792-6B7995B1EFF0}" destId="{19E8B23D-F5C7-4786-9EFA-52D51E21F695}" srcOrd="1" destOrd="0" parTransId="{32989446-93A9-483A-A903-508E7CB2ABE7}" sibTransId="{F2606FDC-E991-44FF-B29C-742B77FDF938}"/>
    <dgm:cxn modelId="{394EBCD7-31FD-44D2-BA60-4908C94E5E47}" type="presOf" srcId="{19E8B23D-F5C7-4786-9EFA-52D51E21F695}" destId="{5678F051-2C59-4F2A-9435-66BF35CD8C9B}" srcOrd="0" destOrd="1" presId="urn:microsoft.com/office/officeart/2005/8/layout/vList2"/>
    <dgm:cxn modelId="{EFDB00E8-C744-4091-ABDA-52AF2C279577}" srcId="{B2EAE772-4856-4A14-9A9F-F587E09054AC}" destId="{76882C4E-4CF9-450C-8792-6B7995B1EFF0}" srcOrd="2" destOrd="0" parTransId="{FB98AB6F-5B54-4616-B48E-74BA5B960E56}" sibTransId="{C2C2165F-1421-43FB-BB4D-3CD61FCDBE20}"/>
    <dgm:cxn modelId="{C0F27C72-FD85-453D-9FF9-E6D3D051B061}" srcId="{A536BB38-77BB-4EF6-A7EA-8AA8F8EF03EB}" destId="{04B05AF0-EB0D-4F11-A1DE-4F507AE7B25D}" srcOrd="1" destOrd="0" parTransId="{CA6872F7-A560-4A55-886C-90BF682E6B2C}" sibTransId="{50E9202B-70A4-4072-B606-AEDADEB1380C}"/>
    <dgm:cxn modelId="{6519C425-B6E8-46B3-98F7-638BEB8EF7FD}" srcId="{76882C4E-4CF9-450C-8792-6B7995B1EFF0}" destId="{04978AEF-3417-465E-AB77-2B449E6D3932}" srcOrd="0" destOrd="0" parTransId="{E599438A-B90A-4F54-9015-07A7B33B3162}" sibTransId="{4058DD80-6FDB-44EE-A877-692963A585D6}"/>
    <dgm:cxn modelId="{08BCA210-3815-4C5C-8FD2-E86B9BA2630E}" type="presOf" srcId="{E365194C-AAF6-4CE9-B468-E3D950ED372B}" destId="{1F5106B4-C129-4F3E-A356-550B5031BD12}" srcOrd="0" destOrd="0" presId="urn:microsoft.com/office/officeart/2005/8/layout/vList2"/>
    <dgm:cxn modelId="{192D66CE-A2E2-4AE7-BEBD-2E93BA59B816}" type="presParOf" srcId="{29642CBF-8D51-4E01-A32D-DE8CBD3663DF}" destId="{82ED0B2F-ED1C-40C6-8226-6B3D0918676C}" srcOrd="0" destOrd="0" presId="urn:microsoft.com/office/officeart/2005/8/layout/vList2"/>
    <dgm:cxn modelId="{B4F3EE6C-D24B-4A22-AA3D-501BA0592BF6}" type="presParOf" srcId="{29642CBF-8D51-4E01-A32D-DE8CBD3663DF}" destId="{AFF274AC-F03D-4199-9792-432CF80526A1}" srcOrd="1" destOrd="0" presId="urn:microsoft.com/office/officeart/2005/8/layout/vList2"/>
    <dgm:cxn modelId="{F511D661-8A6F-451A-9FFD-E8B6A87FAEED}" type="presParOf" srcId="{29642CBF-8D51-4E01-A32D-DE8CBD3663DF}" destId="{2ABEAC3F-E6B9-4DC2-9F2D-BC0286136E72}" srcOrd="2" destOrd="0" presId="urn:microsoft.com/office/officeart/2005/8/layout/vList2"/>
    <dgm:cxn modelId="{BFEE25D3-5B8D-4CB4-90D1-FFF319863362}" type="presParOf" srcId="{29642CBF-8D51-4E01-A32D-DE8CBD3663DF}" destId="{9713494E-7C17-4808-A715-D23A3A2C6E4C}" srcOrd="3" destOrd="0" presId="urn:microsoft.com/office/officeart/2005/8/layout/vList2"/>
    <dgm:cxn modelId="{00144987-77FD-4298-902A-E8308D8D507D}" type="presParOf" srcId="{29642CBF-8D51-4E01-A32D-DE8CBD3663DF}" destId="{EB915846-9E08-46E1-B2BF-92C97CC7D742}" srcOrd="4" destOrd="0" presId="urn:microsoft.com/office/officeart/2005/8/layout/vList2"/>
    <dgm:cxn modelId="{C29FA3C0-F0C9-4CAC-BBCA-AB34BF0A847D}" type="presParOf" srcId="{29642CBF-8D51-4E01-A32D-DE8CBD3663DF}" destId="{5678F051-2C59-4F2A-9435-66BF35CD8C9B}" srcOrd="5" destOrd="0" presId="urn:microsoft.com/office/officeart/2005/8/layout/vList2"/>
    <dgm:cxn modelId="{4BB670C9-49EE-4E4E-B41E-BEC390F17927}" type="presParOf" srcId="{29642CBF-8D51-4E01-A32D-DE8CBD3663DF}" destId="{1783D8EB-EE59-4096-BB70-65F82B62A045}" srcOrd="6" destOrd="0" presId="urn:microsoft.com/office/officeart/2005/8/layout/vList2"/>
    <dgm:cxn modelId="{DD4812AC-A3B3-4C4B-992F-28FF212BB6C8}" type="presParOf" srcId="{29642CBF-8D51-4E01-A32D-DE8CBD3663DF}" destId="{E931EE15-5959-46F3-8A1A-27FB224D83B3}" srcOrd="7" destOrd="0" presId="urn:microsoft.com/office/officeart/2005/8/layout/vList2"/>
    <dgm:cxn modelId="{3D2D17ED-B956-4E14-955B-12BBB6FBC84B}" type="presParOf" srcId="{29642CBF-8D51-4E01-A32D-DE8CBD3663DF}" destId="{EE6A4A8C-BD74-42C5-9659-A04F9AAD6ED5}" srcOrd="8" destOrd="0" presId="urn:microsoft.com/office/officeart/2005/8/layout/vList2"/>
    <dgm:cxn modelId="{A6A2B1AA-DFAE-42A7-839A-4B4A18366B71}" type="presParOf" srcId="{29642CBF-8D51-4E01-A32D-DE8CBD3663DF}" destId="{1F5106B4-C129-4F3E-A356-550B5031BD12}" srcOrd="9" destOrd="0" presId="urn:microsoft.com/office/officeart/2005/8/layout/vList2"/>
    <dgm:cxn modelId="{E2B48590-96F3-4B5C-A542-3134CF8619F6}" type="presParOf" srcId="{29642CBF-8D51-4E01-A32D-DE8CBD3663DF}" destId="{7D7D1708-BC37-4A54-975A-1EA8179CFC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0C607-8AE2-41D4-A632-EDA6AD159C81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4_3" csCatId="accent4" phldr="1"/>
      <dgm:spPr/>
    </dgm:pt>
    <dgm:pt modelId="{71445F36-275A-4272-A2D4-30EC2A69AD46}">
      <dgm:prSet phldrT="[Texte]"/>
      <dgm:spPr/>
      <dgm:t>
        <a:bodyPr/>
        <a:lstStyle/>
        <a:p>
          <a:r>
            <a:rPr lang="fr-FR" dirty="0" smtClean="0"/>
            <a:t>Node.js</a:t>
          </a:r>
          <a:endParaRPr lang="fr-FR" dirty="0"/>
        </a:p>
      </dgm:t>
    </dgm:pt>
    <dgm:pt modelId="{B10CF9D5-2873-407A-A35A-80E34E25491A}" type="parTrans" cxnId="{A8FD7785-7F72-4B9A-B4C5-CEB0F1199CA1}">
      <dgm:prSet/>
      <dgm:spPr/>
      <dgm:t>
        <a:bodyPr/>
        <a:lstStyle/>
        <a:p>
          <a:endParaRPr lang="fr-FR"/>
        </a:p>
      </dgm:t>
    </dgm:pt>
    <dgm:pt modelId="{543A7278-E0FF-4CFD-BD27-46D31B3B3442}" type="sibTrans" cxnId="{A8FD7785-7F72-4B9A-B4C5-CEB0F1199CA1}">
      <dgm:prSet/>
      <dgm:spPr/>
      <dgm:t>
        <a:bodyPr/>
        <a:lstStyle/>
        <a:p>
          <a:endParaRPr lang="fr-FR"/>
        </a:p>
      </dgm:t>
    </dgm:pt>
    <dgm:pt modelId="{20335F5C-AF2D-441B-8468-EEEA84FFE13B}">
      <dgm:prSet phldrT="[Texte]"/>
      <dgm:spPr/>
      <dgm:t>
        <a:bodyPr/>
        <a:lstStyle/>
        <a:p>
          <a:r>
            <a:rPr lang="fr-FR" dirty="0" smtClean="0"/>
            <a:t>Express</a:t>
          </a:r>
          <a:endParaRPr lang="fr-FR" dirty="0"/>
        </a:p>
      </dgm:t>
    </dgm:pt>
    <dgm:pt modelId="{B44E3929-789B-4360-9C7D-B67269DD0C16}" type="parTrans" cxnId="{0C9CAFAA-281B-4BFF-8560-F8CA01E6CC88}">
      <dgm:prSet/>
      <dgm:spPr/>
      <dgm:t>
        <a:bodyPr/>
        <a:lstStyle/>
        <a:p>
          <a:endParaRPr lang="fr-FR"/>
        </a:p>
      </dgm:t>
    </dgm:pt>
    <dgm:pt modelId="{E36A4AEC-B40D-45EF-88C3-7043DB27CB98}" type="sibTrans" cxnId="{0C9CAFAA-281B-4BFF-8560-F8CA01E6CC88}">
      <dgm:prSet/>
      <dgm:spPr/>
      <dgm:t>
        <a:bodyPr/>
        <a:lstStyle/>
        <a:p>
          <a:endParaRPr lang="fr-FR"/>
        </a:p>
      </dgm:t>
    </dgm:pt>
    <dgm:pt modelId="{96734213-ABDB-4190-B047-494C71D2D773}">
      <dgm:prSet phldrT="[Texte]"/>
      <dgm:spPr/>
      <dgm:t>
        <a:bodyPr/>
        <a:lstStyle/>
        <a:p>
          <a:r>
            <a:rPr lang="fr-FR" dirty="0" err="1" smtClean="0"/>
            <a:t>Couch</a:t>
          </a:r>
          <a:r>
            <a:rPr lang="fr-FR" dirty="0" smtClean="0"/>
            <a:t> DB</a:t>
          </a:r>
          <a:endParaRPr lang="fr-FR" dirty="0"/>
        </a:p>
      </dgm:t>
    </dgm:pt>
    <dgm:pt modelId="{DA3E8757-FF47-4428-BCA5-B8E83919E3E5}" type="parTrans" cxnId="{1019F0D9-3310-4C93-994D-FC2C8EAE43DF}">
      <dgm:prSet/>
      <dgm:spPr/>
      <dgm:t>
        <a:bodyPr/>
        <a:lstStyle/>
        <a:p>
          <a:endParaRPr lang="fr-FR"/>
        </a:p>
      </dgm:t>
    </dgm:pt>
    <dgm:pt modelId="{D6DE0463-2A40-4005-9853-6796B20D930D}" type="sibTrans" cxnId="{1019F0D9-3310-4C93-994D-FC2C8EAE43DF}">
      <dgm:prSet/>
      <dgm:spPr/>
      <dgm:t>
        <a:bodyPr/>
        <a:lstStyle/>
        <a:p>
          <a:endParaRPr lang="fr-FR"/>
        </a:p>
      </dgm:t>
    </dgm:pt>
    <dgm:pt modelId="{675E624F-D0E4-46BE-93E8-F416FAAE8DD6}">
      <dgm:prSet phldrT="[Texte]"/>
      <dgm:spPr/>
      <dgm:t>
        <a:bodyPr/>
        <a:lstStyle/>
        <a:p>
          <a:r>
            <a:rPr lang="fr-FR" dirty="0" smtClean="0"/>
            <a:t>Jade</a:t>
          </a:r>
          <a:endParaRPr lang="fr-FR" dirty="0"/>
        </a:p>
      </dgm:t>
    </dgm:pt>
    <dgm:pt modelId="{7E1DFF44-4400-4B31-8F68-B7FA9440E2F1}" type="parTrans" cxnId="{10DAEED2-AA6F-4DF0-938C-99F0FBEA42E6}">
      <dgm:prSet/>
      <dgm:spPr/>
      <dgm:t>
        <a:bodyPr/>
        <a:lstStyle/>
        <a:p>
          <a:endParaRPr lang="fr-FR"/>
        </a:p>
      </dgm:t>
    </dgm:pt>
    <dgm:pt modelId="{93E1DEAA-AA1F-4A87-ACA7-BA00905266B7}" type="sibTrans" cxnId="{10DAEED2-AA6F-4DF0-938C-99F0FBEA42E6}">
      <dgm:prSet/>
      <dgm:spPr/>
      <dgm:t>
        <a:bodyPr/>
        <a:lstStyle/>
        <a:p>
          <a:endParaRPr lang="fr-FR"/>
        </a:p>
      </dgm:t>
    </dgm:pt>
    <dgm:pt modelId="{34F56258-8AEB-4C60-87B9-6FD79942B5AC}" type="pres">
      <dgm:prSet presAssocID="{F6E0C607-8AE2-41D4-A632-EDA6AD159C81}" presName="Name0" presStyleCnt="0">
        <dgm:presLayoutVars>
          <dgm:dir/>
          <dgm:resizeHandles val="exact"/>
        </dgm:presLayoutVars>
      </dgm:prSet>
      <dgm:spPr/>
    </dgm:pt>
    <dgm:pt modelId="{E5FF54E7-5B5F-4B7B-BC0A-95BDA48CD36A}" type="pres">
      <dgm:prSet presAssocID="{71445F36-275A-4272-A2D4-30EC2A69AD46}" presName="composite" presStyleCnt="0"/>
      <dgm:spPr/>
    </dgm:pt>
    <dgm:pt modelId="{4F2F5968-5C2B-4B67-93B9-56052EB8259D}" type="pres">
      <dgm:prSet presAssocID="{71445F36-275A-4272-A2D4-30EC2A69AD46}" presName="bgChev" presStyleLbl="node1" presStyleIdx="0" presStyleCnt="4" custScaleX="135185" custScaleY="164886"/>
      <dgm:spPr/>
    </dgm:pt>
    <dgm:pt modelId="{95B6CDD7-75A4-4CE6-8A67-25CD7050E305}" type="pres">
      <dgm:prSet presAssocID="{71445F36-275A-4272-A2D4-30EC2A69AD46}" presName="txNode" presStyleLbl="fgAcc1" presStyleIdx="0" presStyleCnt="4" custScaleX="130692" custScaleY="136000">
        <dgm:presLayoutVars>
          <dgm:bulletEnabled val="1"/>
        </dgm:presLayoutVars>
      </dgm:prSet>
      <dgm:spPr/>
    </dgm:pt>
    <dgm:pt modelId="{C1BFA5BD-A55B-49A3-B117-E2EF10C6E540}" type="pres">
      <dgm:prSet presAssocID="{543A7278-E0FF-4CFD-BD27-46D31B3B3442}" presName="compositeSpace" presStyleCnt="0"/>
      <dgm:spPr/>
    </dgm:pt>
    <dgm:pt modelId="{B78BDCAF-4E62-4F91-933D-320CCBBE5BA5}" type="pres">
      <dgm:prSet presAssocID="{20335F5C-AF2D-441B-8468-EEEA84FFE13B}" presName="composite" presStyleCnt="0"/>
      <dgm:spPr/>
    </dgm:pt>
    <dgm:pt modelId="{D63F7875-3855-4AA5-8214-C9ABCBE3A9E1}" type="pres">
      <dgm:prSet presAssocID="{20335F5C-AF2D-441B-8468-EEEA84FFE13B}" presName="bgChev" presStyleLbl="node1" presStyleIdx="1" presStyleCnt="4" custScaleX="131488" custScaleY="164886"/>
      <dgm:spPr/>
    </dgm:pt>
    <dgm:pt modelId="{7E02E1CC-F486-4AF0-9DFA-C50CAA9E5AB7}" type="pres">
      <dgm:prSet presAssocID="{20335F5C-AF2D-441B-8468-EEEA84FFE13B}" presName="txNode" presStyleLbl="fgAcc1" presStyleIdx="1" presStyleCnt="4" custScaleX="139478" custScaleY="136615">
        <dgm:presLayoutVars>
          <dgm:bulletEnabled val="1"/>
        </dgm:presLayoutVars>
      </dgm:prSet>
      <dgm:spPr/>
    </dgm:pt>
    <dgm:pt modelId="{483D9315-6541-4227-B1CB-389FFB6B0A00}" type="pres">
      <dgm:prSet presAssocID="{E36A4AEC-B40D-45EF-88C3-7043DB27CB98}" presName="compositeSpace" presStyleCnt="0"/>
      <dgm:spPr/>
    </dgm:pt>
    <dgm:pt modelId="{D8992115-26FF-4429-9276-B9051D1E161C}" type="pres">
      <dgm:prSet presAssocID="{96734213-ABDB-4190-B047-494C71D2D773}" presName="composite" presStyleCnt="0"/>
      <dgm:spPr/>
    </dgm:pt>
    <dgm:pt modelId="{5FD2A237-A882-4D37-BEAF-36992C954F54}" type="pres">
      <dgm:prSet presAssocID="{96734213-ABDB-4190-B047-494C71D2D773}" presName="bgChev" presStyleLbl="node1" presStyleIdx="2" presStyleCnt="4" custScaleX="128720" custScaleY="164886"/>
      <dgm:spPr/>
    </dgm:pt>
    <dgm:pt modelId="{AAA0C622-2168-4931-A16A-4D3E07DA1D55}" type="pres">
      <dgm:prSet presAssocID="{96734213-ABDB-4190-B047-494C71D2D773}" presName="txNode" presStyleLbl="fgAcc1" presStyleIdx="2" presStyleCnt="4" custScaleX="122248" custScaleY="1331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FD1128-8B29-4F05-8C36-B2F6C4FDF03A}" type="pres">
      <dgm:prSet presAssocID="{D6DE0463-2A40-4005-9853-6796B20D930D}" presName="compositeSpace" presStyleCnt="0"/>
      <dgm:spPr/>
    </dgm:pt>
    <dgm:pt modelId="{A9036B67-3844-41D6-9149-0D22FC97E5A4}" type="pres">
      <dgm:prSet presAssocID="{675E624F-D0E4-46BE-93E8-F416FAAE8DD6}" presName="composite" presStyleCnt="0"/>
      <dgm:spPr/>
    </dgm:pt>
    <dgm:pt modelId="{D3FEAB2E-1F7E-4425-AEAE-B46F737F3F3B}" type="pres">
      <dgm:prSet presAssocID="{675E624F-D0E4-46BE-93E8-F416FAAE8DD6}" presName="bgChev" presStyleLbl="node1" presStyleIdx="3" presStyleCnt="4" custScaleX="137260" custScaleY="164886" custLinFactNeighborX="-7766" custLinFactNeighborY="-2582"/>
      <dgm:spPr/>
    </dgm:pt>
    <dgm:pt modelId="{ED3076CF-D792-4CD0-B566-E080A62BB5A5}" type="pres">
      <dgm:prSet presAssocID="{675E624F-D0E4-46BE-93E8-F416FAAE8DD6}" presName="txNode" presStyleLbl="fgAcc1" presStyleIdx="3" presStyleCnt="4" custScaleX="113364" custScaleY="131682">
        <dgm:presLayoutVars>
          <dgm:bulletEnabled val="1"/>
        </dgm:presLayoutVars>
      </dgm:prSet>
      <dgm:spPr/>
    </dgm:pt>
  </dgm:ptLst>
  <dgm:cxnLst>
    <dgm:cxn modelId="{0C9CAFAA-281B-4BFF-8560-F8CA01E6CC88}" srcId="{F6E0C607-8AE2-41D4-A632-EDA6AD159C81}" destId="{20335F5C-AF2D-441B-8468-EEEA84FFE13B}" srcOrd="1" destOrd="0" parTransId="{B44E3929-789B-4360-9C7D-B67269DD0C16}" sibTransId="{E36A4AEC-B40D-45EF-88C3-7043DB27CB98}"/>
    <dgm:cxn modelId="{10DAEED2-AA6F-4DF0-938C-99F0FBEA42E6}" srcId="{F6E0C607-8AE2-41D4-A632-EDA6AD159C81}" destId="{675E624F-D0E4-46BE-93E8-F416FAAE8DD6}" srcOrd="3" destOrd="0" parTransId="{7E1DFF44-4400-4B31-8F68-B7FA9440E2F1}" sibTransId="{93E1DEAA-AA1F-4A87-ACA7-BA00905266B7}"/>
    <dgm:cxn modelId="{1019F0D9-3310-4C93-994D-FC2C8EAE43DF}" srcId="{F6E0C607-8AE2-41D4-A632-EDA6AD159C81}" destId="{96734213-ABDB-4190-B047-494C71D2D773}" srcOrd="2" destOrd="0" parTransId="{DA3E8757-FF47-4428-BCA5-B8E83919E3E5}" sibTransId="{D6DE0463-2A40-4005-9853-6796B20D930D}"/>
    <dgm:cxn modelId="{61B0E49C-131D-43EE-A1A6-7D63967A2F6B}" type="presOf" srcId="{20335F5C-AF2D-441B-8468-EEEA84FFE13B}" destId="{7E02E1CC-F486-4AF0-9DFA-C50CAA9E5AB7}" srcOrd="0" destOrd="0" presId="urn:microsoft.com/office/officeart/2005/8/layout/chevronAccent+Icon"/>
    <dgm:cxn modelId="{C651C427-FB0B-40C6-90B8-729598AB0F82}" type="presOf" srcId="{96734213-ABDB-4190-B047-494C71D2D773}" destId="{AAA0C622-2168-4931-A16A-4D3E07DA1D55}" srcOrd="0" destOrd="0" presId="urn:microsoft.com/office/officeart/2005/8/layout/chevronAccent+Icon"/>
    <dgm:cxn modelId="{9BE5FA23-6A6A-4C23-A4F2-AE5358BD1470}" type="presOf" srcId="{675E624F-D0E4-46BE-93E8-F416FAAE8DD6}" destId="{ED3076CF-D792-4CD0-B566-E080A62BB5A5}" srcOrd="0" destOrd="0" presId="urn:microsoft.com/office/officeart/2005/8/layout/chevronAccent+Icon"/>
    <dgm:cxn modelId="{A8FD7785-7F72-4B9A-B4C5-CEB0F1199CA1}" srcId="{F6E0C607-8AE2-41D4-A632-EDA6AD159C81}" destId="{71445F36-275A-4272-A2D4-30EC2A69AD46}" srcOrd="0" destOrd="0" parTransId="{B10CF9D5-2873-407A-A35A-80E34E25491A}" sibTransId="{543A7278-E0FF-4CFD-BD27-46D31B3B3442}"/>
    <dgm:cxn modelId="{E07235C1-79CC-43B4-9E89-20DE0A80AE6E}" type="presOf" srcId="{71445F36-275A-4272-A2D4-30EC2A69AD46}" destId="{95B6CDD7-75A4-4CE6-8A67-25CD7050E305}" srcOrd="0" destOrd="0" presId="urn:microsoft.com/office/officeart/2005/8/layout/chevronAccent+Icon"/>
    <dgm:cxn modelId="{8519DECB-EAF1-4BD3-B795-BAF54621E7D1}" type="presOf" srcId="{F6E0C607-8AE2-41D4-A632-EDA6AD159C81}" destId="{34F56258-8AEB-4C60-87B9-6FD79942B5AC}" srcOrd="0" destOrd="0" presId="urn:microsoft.com/office/officeart/2005/8/layout/chevronAccent+Icon"/>
    <dgm:cxn modelId="{ABA4A6EE-9258-4794-A92A-005B4BEE20E0}" type="presParOf" srcId="{34F56258-8AEB-4C60-87B9-6FD79942B5AC}" destId="{E5FF54E7-5B5F-4B7B-BC0A-95BDA48CD36A}" srcOrd="0" destOrd="0" presId="urn:microsoft.com/office/officeart/2005/8/layout/chevronAccent+Icon"/>
    <dgm:cxn modelId="{9A362B47-1267-4E8A-92E5-50AE194CFC7B}" type="presParOf" srcId="{E5FF54E7-5B5F-4B7B-BC0A-95BDA48CD36A}" destId="{4F2F5968-5C2B-4B67-93B9-56052EB8259D}" srcOrd="0" destOrd="0" presId="urn:microsoft.com/office/officeart/2005/8/layout/chevronAccent+Icon"/>
    <dgm:cxn modelId="{EE728CE6-A297-421D-BD19-CEC7E0705A69}" type="presParOf" srcId="{E5FF54E7-5B5F-4B7B-BC0A-95BDA48CD36A}" destId="{95B6CDD7-75A4-4CE6-8A67-25CD7050E305}" srcOrd="1" destOrd="0" presId="urn:microsoft.com/office/officeart/2005/8/layout/chevronAccent+Icon"/>
    <dgm:cxn modelId="{D198EEA4-11FC-44C9-BF6A-DB4B8DE062D6}" type="presParOf" srcId="{34F56258-8AEB-4C60-87B9-6FD79942B5AC}" destId="{C1BFA5BD-A55B-49A3-B117-E2EF10C6E540}" srcOrd="1" destOrd="0" presId="urn:microsoft.com/office/officeart/2005/8/layout/chevronAccent+Icon"/>
    <dgm:cxn modelId="{A6D3CF4E-A065-4920-847A-B27ACC757C5E}" type="presParOf" srcId="{34F56258-8AEB-4C60-87B9-6FD79942B5AC}" destId="{B78BDCAF-4E62-4F91-933D-320CCBBE5BA5}" srcOrd="2" destOrd="0" presId="urn:microsoft.com/office/officeart/2005/8/layout/chevronAccent+Icon"/>
    <dgm:cxn modelId="{91C61F1B-50E0-46A7-B81F-EEBDFCFC955F}" type="presParOf" srcId="{B78BDCAF-4E62-4F91-933D-320CCBBE5BA5}" destId="{D63F7875-3855-4AA5-8214-C9ABCBE3A9E1}" srcOrd="0" destOrd="0" presId="urn:microsoft.com/office/officeart/2005/8/layout/chevronAccent+Icon"/>
    <dgm:cxn modelId="{D1A92C70-0341-429B-B844-2272EC8319DA}" type="presParOf" srcId="{B78BDCAF-4E62-4F91-933D-320CCBBE5BA5}" destId="{7E02E1CC-F486-4AF0-9DFA-C50CAA9E5AB7}" srcOrd="1" destOrd="0" presId="urn:microsoft.com/office/officeart/2005/8/layout/chevronAccent+Icon"/>
    <dgm:cxn modelId="{E4F7CE63-F117-4445-AC94-5D005362FAB0}" type="presParOf" srcId="{34F56258-8AEB-4C60-87B9-6FD79942B5AC}" destId="{483D9315-6541-4227-B1CB-389FFB6B0A00}" srcOrd="3" destOrd="0" presId="urn:microsoft.com/office/officeart/2005/8/layout/chevronAccent+Icon"/>
    <dgm:cxn modelId="{FE5E7E94-7AE6-4646-926E-832DD1BF3A79}" type="presParOf" srcId="{34F56258-8AEB-4C60-87B9-6FD79942B5AC}" destId="{D8992115-26FF-4429-9276-B9051D1E161C}" srcOrd="4" destOrd="0" presId="urn:microsoft.com/office/officeart/2005/8/layout/chevronAccent+Icon"/>
    <dgm:cxn modelId="{FCC98AD8-129B-4379-B38F-94ED316DC25D}" type="presParOf" srcId="{D8992115-26FF-4429-9276-B9051D1E161C}" destId="{5FD2A237-A882-4D37-BEAF-36992C954F54}" srcOrd="0" destOrd="0" presId="urn:microsoft.com/office/officeart/2005/8/layout/chevronAccent+Icon"/>
    <dgm:cxn modelId="{753E4C55-5097-4DD4-83CD-24766C1F8C9A}" type="presParOf" srcId="{D8992115-26FF-4429-9276-B9051D1E161C}" destId="{AAA0C622-2168-4931-A16A-4D3E07DA1D55}" srcOrd="1" destOrd="0" presId="urn:microsoft.com/office/officeart/2005/8/layout/chevronAccent+Icon"/>
    <dgm:cxn modelId="{7B429189-D27D-43BA-B7BF-46C76A5C8EDB}" type="presParOf" srcId="{34F56258-8AEB-4C60-87B9-6FD79942B5AC}" destId="{1CFD1128-8B29-4F05-8C36-B2F6C4FDF03A}" srcOrd="5" destOrd="0" presId="urn:microsoft.com/office/officeart/2005/8/layout/chevronAccent+Icon"/>
    <dgm:cxn modelId="{078F9F0C-DE85-4D90-A47C-61A1823184EC}" type="presParOf" srcId="{34F56258-8AEB-4C60-87B9-6FD79942B5AC}" destId="{A9036B67-3844-41D6-9149-0D22FC97E5A4}" srcOrd="6" destOrd="0" presId="urn:microsoft.com/office/officeart/2005/8/layout/chevronAccent+Icon"/>
    <dgm:cxn modelId="{F9E98CA3-6D9D-4DBC-B936-CD82103E40E1}" type="presParOf" srcId="{A9036B67-3844-41D6-9149-0D22FC97E5A4}" destId="{D3FEAB2E-1F7E-4425-AEAE-B46F737F3F3B}" srcOrd="0" destOrd="0" presId="urn:microsoft.com/office/officeart/2005/8/layout/chevronAccent+Icon"/>
    <dgm:cxn modelId="{46220D62-2A02-4A16-B7DE-EFC4530878A5}" type="presParOf" srcId="{A9036B67-3844-41D6-9149-0D22FC97E5A4}" destId="{ED3076CF-D792-4CD0-B566-E080A62BB5A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D2960-14EB-4866-9D18-FCA072634069}" type="doc">
      <dgm:prSet loTypeId="urn:microsoft.com/office/officeart/2005/8/layout/hList3" loCatId="list" qsTypeId="urn:microsoft.com/office/officeart/2005/8/quickstyle/3d6" qsCatId="3D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E273C439-793A-4427-B25B-52651A49A861}">
      <dgm:prSet phldrT="[Texte]"/>
      <dgm:spPr/>
      <dgm:t>
        <a:bodyPr/>
        <a:lstStyle/>
        <a:p>
          <a:r>
            <a:rPr lang="fr-FR" dirty="0" smtClean="0"/>
            <a:t>Projet </a:t>
          </a:r>
          <a:r>
            <a:rPr lang="fr-FR" dirty="0" err="1" smtClean="0"/>
            <a:t>Markdown</a:t>
          </a:r>
          <a:endParaRPr lang="fr-FR" dirty="0"/>
        </a:p>
      </dgm:t>
    </dgm:pt>
    <dgm:pt modelId="{81451BBB-E207-4164-B112-52840D645BB7}" type="parTrans" cxnId="{E4FC8EBE-6C78-4CA5-A1ED-A932EB1AA1A0}">
      <dgm:prSet/>
      <dgm:spPr/>
      <dgm:t>
        <a:bodyPr/>
        <a:lstStyle/>
        <a:p>
          <a:endParaRPr lang="fr-FR"/>
        </a:p>
      </dgm:t>
    </dgm:pt>
    <dgm:pt modelId="{40158F67-2ACA-4092-83C4-4850286D1151}" type="sibTrans" cxnId="{E4FC8EBE-6C78-4CA5-A1ED-A932EB1AA1A0}">
      <dgm:prSet/>
      <dgm:spPr/>
      <dgm:t>
        <a:bodyPr/>
        <a:lstStyle/>
        <a:p>
          <a:endParaRPr lang="fr-FR"/>
        </a:p>
      </dgm:t>
    </dgm:pt>
    <dgm:pt modelId="{C98E9228-F1CF-4B50-B972-398841E1EFBA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Gestion en ligne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26F5B92-F426-42CF-81D2-8D27A9B505F1}" type="parTrans" cxnId="{B5AEA6E6-596F-4CD6-BD60-C1632A205058}">
      <dgm:prSet/>
      <dgm:spPr/>
      <dgm:t>
        <a:bodyPr/>
        <a:lstStyle/>
        <a:p>
          <a:endParaRPr lang="fr-FR"/>
        </a:p>
      </dgm:t>
    </dgm:pt>
    <dgm:pt modelId="{A3129902-04E3-423E-ABEA-D2A47BCA55B5}" type="sibTrans" cxnId="{B5AEA6E6-596F-4CD6-BD60-C1632A205058}">
      <dgm:prSet/>
      <dgm:spPr/>
      <dgm:t>
        <a:bodyPr/>
        <a:lstStyle/>
        <a:p>
          <a:endParaRPr lang="fr-FR"/>
        </a:p>
      </dgm:t>
    </dgm:pt>
    <dgm:pt modelId="{63B0F598-E0D1-4972-8BAB-2BB3B7E53C9D}">
      <dgm:prSet phldrT="[Texte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Création de projet </a:t>
          </a:r>
          <a:r>
            <a:rPr lang="fr-FR" dirty="0" err="1" smtClean="0">
              <a:solidFill>
                <a:schemeClr val="accent4">
                  <a:lumMod val="50000"/>
                </a:schemeClr>
              </a:solidFill>
            </a:rPr>
            <a:t>Markdown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0E22703E-A383-4491-BF73-BF012091845B}" type="sibTrans" cxnId="{17D7E63E-A839-4347-97BE-BE6C7749ADE4}">
      <dgm:prSet/>
      <dgm:spPr/>
      <dgm:t>
        <a:bodyPr/>
        <a:lstStyle/>
        <a:p>
          <a:endParaRPr lang="fr-FR"/>
        </a:p>
      </dgm:t>
    </dgm:pt>
    <dgm:pt modelId="{B1E2AA79-7F33-4613-99B1-B0C10236E8D5}" type="parTrans" cxnId="{17D7E63E-A839-4347-97BE-BE6C7749ADE4}">
      <dgm:prSet/>
      <dgm:spPr/>
      <dgm:t>
        <a:bodyPr/>
        <a:lstStyle/>
        <a:p>
          <a:endParaRPr lang="fr-FR"/>
        </a:p>
      </dgm:t>
    </dgm:pt>
    <dgm:pt modelId="{381686A3-D096-4DE2-8E0D-B7D6518D251B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Connexion Sécurisé et Chiffrement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051DF4DB-E67F-4A36-A23B-C9ED3D5B10DA}" type="parTrans" cxnId="{4784DAE0-B43B-4F26-A78E-AEB9355577C1}">
      <dgm:prSet/>
      <dgm:spPr/>
      <dgm:t>
        <a:bodyPr/>
        <a:lstStyle/>
        <a:p>
          <a:endParaRPr lang="fr-FR"/>
        </a:p>
      </dgm:t>
    </dgm:pt>
    <dgm:pt modelId="{0BCAB0B0-049A-4D54-825F-55A8E6AD10F2}" type="sibTrans" cxnId="{4784DAE0-B43B-4F26-A78E-AEB9355577C1}">
      <dgm:prSet/>
      <dgm:spPr/>
      <dgm:t>
        <a:bodyPr/>
        <a:lstStyle/>
        <a:p>
          <a:endParaRPr lang="fr-FR"/>
        </a:p>
      </dgm:t>
    </dgm:pt>
    <dgm:pt modelId="{B098C49F-B5E8-42C2-BF70-7F3CD09D6038}" type="pres">
      <dgm:prSet presAssocID="{EFCD2960-14EB-4866-9D18-FCA07263406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22C2184-5FDC-41F2-9FDC-BA032BB21730}" type="pres">
      <dgm:prSet presAssocID="{E273C439-793A-4427-B25B-52651A49A861}" presName="roof" presStyleLbl="dkBgShp" presStyleIdx="0" presStyleCnt="2" custLinFactNeighborY="-7391"/>
      <dgm:spPr/>
      <dgm:t>
        <a:bodyPr/>
        <a:lstStyle/>
        <a:p>
          <a:endParaRPr lang="fr-FR"/>
        </a:p>
      </dgm:t>
    </dgm:pt>
    <dgm:pt modelId="{151C3C87-9F6A-4F68-BD21-50B76D9C3647}" type="pres">
      <dgm:prSet presAssocID="{E273C439-793A-4427-B25B-52651A49A861}" presName="pillars" presStyleCnt="0"/>
      <dgm:spPr/>
    </dgm:pt>
    <dgm:pt modelId="{C4823263-383E-4197-9DD1-2B723696DFB1}" type="pres">
      <dgm:prSet presAssocID="{E273C439-793A-4427-B25B-52651A49A861}" presName="pillar1" presStyleLbl="node1" presStyleIdx="0" presStyleCnt="3">
        <dgm:presLayoutVars>
          <dgm:bulletEnabled val="1"/>
        </dgm:presLayoutVars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FCC73548-48DB-4EA9-A45C-C384EC317DFA}" type="pres">
      <dgm:prSet presAssocID="{C98E9228-F1CF-4B50-B972-398841E1EFB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50BAA2-CC4A-460A-9D56-94F03C233C58}" type="pres">
      <dgm:prSet presAssocID="{381686A3-D096-4DE2-8E0D-B7D6518D251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E6F0FC-8A78-4F4F-AD57-2E976B759F47}" type="pres">
      <dgm:prSet presAssocID="{E273C439-793A-4427-B25B-52651A49A861}" presName="base" presStyleLbl="dkBgShp" presStyleIdx="1" presStyleCnt="2"/>
      <dgm:spPr/>
    </dgm:pt>
  </dgm:ptLst>
  <dgm:cxnLst>
    <dgm:cxn modelId="{1322F41D-4B33-456F-8E22-74956B5541AC}" type="presOf" srcId="{381686A3-D096-4DE2-8E0D-B7D6518D251B}" destId="{6450BAA2-CC4A-460A-9D56-94F03C233C58}" srcOrd="0" destOrd="0" presId="urn:microsoft.com/office/officeart/2005/8/layout/hList3"/>
    <dgm:cxn modelId="{432BC8C6-237A-4AC0-B1AF-4435F069DAB6}" type="presOf" srcId="{EFCD2960-14EB-4866-9D18-FCA072634069}" destId="{B098C49F-B5E8-42C2-BF70-7F3CD09D6038}" srcOrd="0" destOrd="0" presId="urn:microsoft.com/office/officeart/2005/8/layout/hList3"/>
    <dgm:cxn modelId="{B5AEA6E6-596F-4CD6-BD60-C1632A205058}" srcId="{E273C439-793A-4427-B25B-52651A49A861}" destId="{C98E9228-F1CF-4B50-B972-398841E1EFBA}" srcOrd="1" destOrd="0" parTransId="{D26F5B92-F426-42CF-81D2-8D27A9B505F1}" sibTransId="{A3129902-04E3-423E-ABEA-D2A47BCA55B5}"/>
    <dgm:cxn modelId="{17D7E63E-A839-4347-97BE-BE6C7749ADE4}" srcId="{E273C439-793A-4427-B25B-52651A49A861}" destId="{63B0F598-E0D1-4972-8BAB-2BB3B7E53C9D}" srcOrd="0" destOrd="0" parTransId="{B1E2AA79-7F33-4613-99B1-B0C10236E8D5}" sibTransId="{0E22703E-A383-4491-BF73-BF012091845B}"/>
    <dgm:cxn modelId="{4C1B2EED-F27F-4C70-B853-DC1C4A9ECC36}" type="presOf" srcId="{63B0F598-E0D1-4972-8BAB-2BB3B7E53C9D}" destId="{C4823263-383E-4197-9DD1-2B723696DFB1}" srcOrd="0" destOrd="0" presId="urn:microsoft.com/office/officeart/2005/8/layout/hList3"/>
    <dgm:cxn modelId="{E4FC8EBE-6C78-4CA5-A1ED-A932EB1AA1A0}" srcId="{EFCD2960-14EB-4866-9D18-FCA072634069}" destId="{E273C439-793A-4427-B25B-52651A49A861}" srcOrd="0" destOrd="0" parTransId="{81451BBB-E207-4164-B112-52840D645BB7}" sibTransId="{40158F67-2ACA-4092-83C4-4850286D1151}"/>
    <dgm:cxn modelId="{5956A481-8E63-466D-9C31-E93FCA37DAC6}" type="presOf" srcId="{E273C439-793A-4427-B25B-52651A49A861}" destId="{F22C2184-5FDC-41F2-9FDC-BA032BB21730}" srcOrd="0" destOrd="0" presId="urn:microsoft.com/office/officeart/2005/8/layout/hList3"/>
    <dgm:cxn modelId="{7CB8B8A5-BFD7-4D22-913B-711C8E33A37D}" type="presOf" srcId="{C98E9228-F1CF-4B50-B972-398841E1EFBA}" destId="{FCC73548-48DB-4EA9-A45C-C384EC317DFA}" srcOrd="0" destOrd="0" presId="urn:microsoft.com/office/officeart/2005/8/layout/hList3"/>
    <dgm:cxn modelId="{4784DAE0-B43B-4F26-A78E-AEB9355577C1}" srcId="{E273C439-793A-4427-B25B-52651A49A861}" destId="{381686A3-D096-4DE2-8E0D-B7D6518D251B}" srcOrd="2" destOrd="0" parTransId="{051DF4DB-E67F-4A36-A23B-C9ED3D5B10DA}" sibTransId="{0BCAB0B0-049A-4D54-825F-55A8E6AD10F2}"/>
    <dgm:cxn modelId="{5CA7FBC0-8B6C-4D3A-819F-371FF2F69E41}" type="presParOf" srcId="{B098C49F-B5E8-42C2-BF70-7F3CD09D6038}" destId="{F22C2184-5FDC-41F2-9FDC-BA032BB21730}" srcOrd="0" destOrd="0" presId="urn:microsoft.com/office/officeart/2005/8/layout/hList3"/>
    <dgm:cxn modelId="{D38D7934-30BB-428D-9BD6-FC0195D30532}" type="presParOf" srcId="{B098C49F-B5E8-42C2-BF70-7F3CD09D6038}" destId="{151C3C87-9F6A-4F68-BD21-50B76D9C3647}" srcOrd="1" destOrd="0" presId="urn:microsoft.com/office/officeart/2005/8/layout/hList3"/>
    <dgm:cxn modelId="{7E063699-FFFF-4155-A475-FE86625FE076}" type="presParOf" srcId="{151C3C87-9F6A-4F68-BD21-50B76D9C3647}" destId="{C4823263-383E-4197-9DD1-2B723696DFB1}" srcOrd="0" destOrd="0" presId="urn:microsoft.com/office/officeart/2005/8/layout/hList3"/>
    <dgm:cxn modelId="{222892F0-57B8-4591-92DE-C4D61A8FB548}" type="presParOf" srcId="{151C3C87-9F6A-4F68-BD21-50B76D9C3647}" destId="{FCC73548-48DB-4EA9-A45C-C384EC317DFA}" srcOrd="1" destOrd="0" presId="urn:microsoft.com/office/officeart/2005/8/layout/hList3"/>
    <dgm:cxn modelId="{9E977B57-5278-4947-AF3C-F584EDC3E502}" type="presParOf" srcId="{151C3C87-9F6A-4F68-BD21-50B76D9C3647}" destId="{6450BAA2-CC4A-460A-9D56-94F03C233C58}" srcOrd="2" destOrd="0" presId="urn:microsoft.com/office/officeart/2005/8/layout/hList3"/>
    <dgm:cxn modelId="{E2F2D9A7-4CFF-4853-8482-FC39E79B365D}" type="presParOf" srcId="{B098C49F-B5E8-42C2-BF70-7F3CD09D6038}" destId="{C1E6F0FC-8A78-4F4F-AD57-2E976B759F4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B3527C-803C-439C-AD39-BBECB6F12615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68B1415-79E9-468A-9CF6-E0F9311F84DA}">
      <dgm:prSet phldrT="[Texte]"/>
      <dgm:spPr/>
      <dgm:t>
        <a:bodyPr/>
        <a:lstStyle/>
        <a:p>
          <a:r>
            <a:rPr lang="fr-FR" dirty="0" smtClean="0"/>
            <a:t>Générer les clés SSL </a:t>
          </a:r>
          <a:endParaRPr lang="fr-FR" dirty="0"/>
        </a:p>
      </dgm:t>
    </dgm:pt>
    <dgm:pt modelId="{8B7D333F-9104-42C9-83F3-3BEF9FE28155}" type="parTrans" cxnId="{FEA02C26-AEBA-48CD-A018-04F996E75F8B}">
      <dgm:prSet/>
      <dgm:spPr/>
      <dgm:t>
        <a:bodyPr/>
        <a:lstStyle/>
        <a:p>
          <a:endParaRPr lang="fr-FR"/>
        </a:p>
      </dgm:t>
    </dgm:pt>
    <dgm:pt modelId="{04FA12B8-20D5-4797-8C89-5E89700F40B8}" type="sibTrans" cxnId="{FEA02C26-AEBA-48CD-A018-04F996E75F8B}">
      <dgm:prSet/>
      <dgm:spPr/>
      <dgm:t>
        <a:bodyPr/>
        <a:lstStyle/>
        <a:p>
          <a:endParaRPr lang="fr-FR"/>
        </a:p>
      </dgm:t>
    </dgm:pt>
    <dgm:pt modelId="{B133BB3D-9CE7-427B-AE5E-ACEDEE5417B0}">
      <dgm:prSet phldrT="[Texte]"/>
      <dgm:spPr/>
      <dgm:t>
        <a:bodyPr/>
        <a:lstStyle/>
        <a:p>
          <a:r>
            <a:rPr lang="fr-FR" dirty="0" smtClean="0"/>
            <a:t>Configurer le serveur</a:t>
          </a:r>
          <a:endParaRPr lang="fr-FR" dirty="0"/>
        </a:p>
      </dgm:t>
    </dgm:pt>
    <dgm:pt modelId="{8EB834DC-334C-4D7F-A14D-9166A362C796}" type="parTrans" cxnId="{67448723-7DD7-4D01-BEC4-8057C0F4F84D}">
      <dgm:prSet/>
      <dgm:spPr/>
      <dgm:t>
        <a:bodyPr/>
        <a:lstStyle/>
        <a:p>
          <a:endParaRPr lang="fr-FR"/>
        </a:p>
      </dgm:t>
    </dgm:pt>
    <dgm:pt modelId="{3DDC17AB-60CB-4C49-AD27-79C3914D3470}" type="sibTrans" cxnId="{67448723-7DD7-4D01-BEC4-8057C0F4F84D}">
      <dgm:prSet/>
      <dgm:spPr/>
      <dgm:t>
        <a:bodyPr/>
        <a:lstStyle/>
        <a:p>
          <a:endParaRPr lang="fr-FR"/>
        </a:p>
      </dgm:t>
    </dgm:pt>
    <dgm:pt modelId="{226A0A7B-555A-4DA0-B92F-165593E0C803}">
      <dgm:prSet phldrT="[Texte]"/>
      <dgm:spPr/>
      <dgm:t>
        <a:bodyPr/>
        <a:lstStyle/>
        <a:p>
          <a:r>
            <a:rPr lang="fr-FR" dirty="0" smtClean="0"/>
            <a:t>Connexion chiffrer</a:t>
          </a:r>
          <a:endParaRPr lang="fr-FR" dirty="0"/>
        </a:p>
      </dgm:t>
    </dgm:pt>
    <dgm:pt modelId="{CBD38F7B-F3BC-4B93-B0AB-5B1C854B39D3}" type="parTrans" cxnId="{090F6EC0-8B7A-4E2F-8841-7F6C45124F05}">
      <dgm:prSet/>
      <dgm:spPr/>
      <dgm:t>
        <a:bodyPr/>
        <a:lstStyle/>
        <a:p>
          <a:endParaRPr lang="fr-FR"/>
        </a:p>
      </dgm:t>
    </dgm:pt>
    <dgm:pt modelId="{E6FFEFD8-B4BD-447C-8B00-9C4CF5B319BF}" type="sibTrans" cxnId="{090F6EC0-8B7A-4E2F-8841-7F6C45124F05}">
      <dgm:prSet/>
      <dgm:spPr/>
      <dgm:t>
        <a:bodyPr/>
        <a:lstStyle/>
        <a:p>
          <a:endParaRPr lang="fr-FR"/>
        </a:p>
      </dgm:t>
    </dgm:pt>
    <dgm:pt modelId="{9ABDBA3E-8F75-40CA-8E09-8F54AE656FC1}" type="pres">
      <dgm:prSet presAssocID="{84B3527C-803C-439C-AD39-BBECB6F12615}" presName="compositeShape" presStyleCnt="0">
        <dgm:presLayoutVars>
          <dgm:dir/>
          <dgm:resizeHandles/>
        </dgm:presLayoutVars>
      </dgm:prSet>
      <dgm:spPr/>
    </dgm:pt>
    <dgm:pt modelId="{A169F7FA-4861-453C-BE96-F2A5DADD903F}" type="pres">
      <dgm:prSet presAssocID="{84B3527C-803C-439C-AD39-BBECB6F12615}" presName="pyramid" presStyleLbl="node1" presStyleIdx="0" presStyleCnt="1" custLinFactNeighborX="-59701" custLinFactNeighborY="-1007"/>
      <dgm:spPr/>
    </dgm:pt>
    <dgm:pt modelId="{A047FD1B-ED1C-405C-8A0F-84C786DEE58C}" type="pres">
      <dgm:prSet presAssocID="{84B3527C-803C-439C-AD39-BBECB6F12615}" presName="theList" presStyleCnt="0"/>
      <dgm:spPr/>
    </dgm:pt>
    <dgm:pt modelId="{CE477939-37FD-43F8-AB93-0B8730160EB0}" type="pres">
      <dgm:prSet presAssocID="{068B1415-79E9-468A-9CF6-E0F9311F84D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B36DC2-DF2C-439C-9FC7-68F81C6A5E9C}" type="pres">
      <dgm:prSet presAssocID="{068B1415-79E9-468A-9CF6-E0F9311F84DA}" presName="aSpace" presStyleCnt="0"/>
      <dgm:spPr/>
    </dgm:pt>
    <dgm:pt modelId="{DA9F0396-7FA7-45DD-A10F-8CEF8C337F63}" type="pres">
      <dgm:prSet presAssocID="{B133BB3D-9CE7-427B-AE5E-ACEDEE5417B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09AABE-C49E-44DE-9CD4-2822399EE4D5}" type="pres">
      <dgm:prSet presAssocID="{B133BB3D-9CE7-427B-AE5E-ACEDEE5417B0}" presName="aSpace" presStyleCnt="0"/>
      <dgm:spPr/>
    </dgm:pt>
    <dgm:pt modelId="{81211011-AD75-4183-98D3-D93757E21502}" type="pres">
      <dgm:prSet presAssocID="{226A0A7B-555A-4DA0-B92F-165593E0C80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172DC-25C5-435D-959D-9CB082B0E857}" type="pres">
      <dgm:prSet presAssocID="{226A0A7B-555A-4DA0-B92F-165593E0C803}" presName="aSpace" presStyleCnt="0"/>
      <dgm:spPr/>
    </dgm:pt>
  </dgm:ptLst>
  <dgm:cxnLst>
    <dgm:cxn modelId="{CA012A07-4172-424E-BBEC-F0B3675318E2}" type="presOf" srcId="{068B1415-79E9-468A-9CF6-E0F9311F84DA}" destId="{CE477939-37FD-43F8-AB93-0B8730160EB0}" srcOrd="0" destOrd="0" presId="urn:microsoft.com/office/officeart/2005/8/layout/pyramid2"/>
    <dgm:cxn modelId="{347A400B-499F-405E-8661-297B170E9BB2}" type="presOf" srcId="{B133BB3D-9CE7-427B-AE5E-ACEDEE5417B0}" destId="{DA9F0396-7FA7-45DD-A10F-8CEF8C337F63}" srcOrd="0" destOrd="0" presId="urn:microsoft.com/office/officeart/2005/8/layout/pyramid2"/>
    <dgm:cxn modelId="{723A16A1-4E3C-4DFC-82D1-B9D851514FB2}" type="presOf" srcId="{226A0A7B-555A-4DA0-B92F-165593E0C803}" destId="{81211011-AD75-4183-98D3-D93757E21502}" srcOrd="0" destOrd="0" presId="urn:microsoft.com/office/officeart/2005/8/layout/pyramid2"/>
    <dgm:cxn modelId="{11DFDCD8-F234-4B9A-9360-A5605B6548F0}" type="presOf" srcId="{84B3527C-803C-439C-AD39-BBECB6F12615}" destId="{9ABDBA3E-8F75-40CA-8E09-8F54AE656FC1}" srcOrd="0" destOrd="0" presId="urn:microsoft.com/office/officeart/2005/8/layout/pyramid2"/>
    <dgm:cxn modelId="{67448723-7DD7-4D01-BEC4-8057C0F4F84D}" srcId="{84B3527C-803C-439C-AD39-BBECB6F12615}" destId="{B133BB3D-9CE7-427B-AE5E-ACEDEE5417B0}" srcOrd="1" destOrd="0" parTransId="{8EB834DC-334C-4D7F-A14D-9166A362C796}" sibTransId="{3DDC17AB-60CB-4C49-AD27-79C3914D3470}"/>
    <dgm:cxn modelId="{090F6EC0-8B7A-4E2F-8841-7F6C45124F05}" srcId="{84B3527C-803C-439C-AD39-BBECB6F12615}" destId="{226A0A7B-555A-4DA0-B92F-165593E0C803}" srcOrd="2" destOrd="0" parTransId="{CBD38F7B-F3BC-4B93-B0AB-5B1C854B39D3}" sibTransId="{E6FFEFD8-B4BD-447C-8B00-9C4CF5B319BF}"/>
    <dgm:cxn modelId="{FEA02C26-AEBA-48CD-A018-04F996E75F8B}" srcId="{84B3527C-803C-439C-AD39-BBECB6F12615}" destId="{068B1415-79E9-468A-9CF6-E0F9311F84DA}" srcOrd="0" destOrd="0" parTransId="{8B7D333F-9104-42C9-83F3-3BEF9FE28155}" sibTransId="{04FA12B8-20D5-4797-8C89-5E89700F40B8}"/>
    <dgm:cxn modelId="{B2314DF5-0D49-46BF-932B-5D1EFF72FA40}" type="presParOf" srcId="{9ABDBA3E-8F75-40CA-8E09-8F54AE656FC1}" destId="{A169F7FA-4861-453C-BE96-F2A5DADD903F}" srcOrd="0" destOrd="0" presId="urn:microsoft.com/office/officeart/2005/8/layout/pyramid2"/>
    <dgm:cxn modelId="{61097443-E9C8-43C2-80ED-D0B2BD07A2EF}" type="presParOf" srcId="{9ABDBA3E-8F75-40CA-8E09-8F54AE656FC1}" destId="{A047FD1B-ED1C-405C-8A0F-84C786DEE58C}" srcOrd="1" destOrd="0" presId="urn:microsoft.com/office/officeart/2005/8/layout/pyramid2"/>
    <dgm:cxn modelId="{2257C6F1-D85B-4E3E-9B00-8FF67B3FE39D}" type="presParOf" srcId="{A047FD1B-ED1C-405C-8A0F-84C786DEE58C}" destId="{CE477939-37FD-43F8-AB93-0B8730160EB0}" srcOrd="0" destOrd="0" presId="urn:microsoft.com/office/officeart/2005/8/layout/pyramid2"/>
    <dgm:cxn modelId="{9F0D0861-89DD-495C-AF2B-5354E30C2389}" type="presParOf" srcId="{A047FD1B-ED1C-405C-8A0F-84C786DEE58C}" destId="{99B36DC2-DF2C-439C-9FC7-68F81C6A5E9C}" srcOrd="1" destOrd="0" presId="urn:microsoft.com/office/officeart/2005/8/layout/pyramid2"/>
    <dgm:cxn modelId="{893C5883-6F1F-4A73-BDC4-2899A5EBFBA9}" type="presParOf" srcId="{A047FD1B-ED1C-405C-8A0F-84C786DEE58C}" destId="{DA9F0396-7FA7-45DD-A10F-8CEF8C337F63}" srcOrd="2" destOrd="0" presId="urn:microsoft.com/office/officeart/2005/8/layout/pyramid2"/>
    <dgm:cxn modelId="{D37235ED-36F8-42F1-8D00-5FD295925D16}" type="presParOf" srcId="{A047FD1B-ED1C-405C-8A0F-84C786DEE58C}" destId="{9809AABE-C49E-44DE-9CD4-2822399EE4D5}" srcOrd="3" destOrd="0" presId="urn:microsoft.com/office/officeart/2005/8/layout/pyramid2"/>
    <dgm:cxn modelId="{19487CA6-1971-4388-998B-85FF74625760}" type="presParOf" srcId="{A047FD1B-ED1C-405C-8A0F-84C786DEE58C}" destId="{81211011-AD75-4183-98D3-D93757E21502}" srcOrd="4" destOrd="0" presId="urn:microsoft.com/office/officeart/2005/8/layout/pyramid2"/>
    <dgm:cxn modelId="{DBA454ED-D499-44B3-87F4-75A18F481891}" type="presParOf" srcId="{A047FD1B-ED1C-405C-8A0F-84C786DEE58C}" destId="{D9F172DC-25C5-435D-959D-9CB082B0E85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81030-77D8-4EAD-AE9E-E76120578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FC0252-0AD2-4946-8022-E2DE33685E13}">
      <dgm:prSet phldrT="[Texte]"/>
      <dgm:spPr/>
      <dgm:t>
        <a:bodyPr/>
        <a:lstStyle/>
        <a:p>
          <a:r>
            <a:rPr lang="fr-FR" dirty="0" err="1" smtClean="0"/>
            <a:t>app.use</a:t>
          </a:r>
          <a:r>
            <a:rPr lang="fr-FR" dirty="0" smtClean="0"/>
            <a:t>(</a:t>
          </a:r>
          <a:r>
            <a:rPr lang="fr-FR" dirty="0" err="1" smtClean="0"/>
            <a:t>express.csrf</a:t>
          </a:r>
          <a:r>
            <a:rPr lang="fr-FR" dirty="0" smtClean="0"/>
            <a:t>)</a:t>
          </a:r>
          <a:endParaRPr lang="fr-FR" dirty="0"/>
        </a:p>
      </dgm:t>
    </dgm:pt>
    <dgm:pt modelId="{63A2ADCA-FFD1-4089-9D52-8F99F1A238D4}" type="parTrans" cxnId="{B72F669E-DC3D-45EF-9E64-512DC19E68FA}">
      <dgm:prSet/>
      <dgm:spPr/>
      <dgm:t>
        <a:bodyPr/>
        <a:lstStyle/>
        <a:p>
          <a:endParaRPr lang="fr-FR"/>
        </a:p>
      </dgm:t>
    </dgm:pt>
    <dgm:pt modelId="{8CAC2F37-D39F-4BED-9C42-379730D1A646}" type="sibTrans" cxnId="{B72F669E-DC3D-45EF-9E64-512DC19E68FA}">
      <dgm:prSet/>
      <dgm:spPr/>
      <dgm:t>
        <a:bodyPr/>
        <a:lstStyle/>
        <a:p>
          <a:endParaRPr lang="fr-FR"/>
        </a:p>
      </dgm:t>
    </dgm:pt>
    <dgm:pt modelId="{ACEBB09B-72B3-4A8E-8C0F-17556567F14A}">
      <dgm:prSet phldrT="[Texte]"/>
      <dgm:spPr/>
      <dgm:t>
        <a:bodyPr/>
        <a:lstStyle/>
        <a:p>
          <a:r>
            <a:rPr lang="fr-FR" dirty="0" smtClean="0"/>
            <a:t>Génère un jeton</a:t>
          </a:r>
          <a:endParaRPr lang="fr-FR" dirty="0"/>
        </a:p>
      </dgm:t>
    </dgm:pt>
    <dgm:pt modelId="{2C6B0C8C-F015-4BE8-A5FD-351F02BB1A14}" type="parTrans" cxnId="{CA1EA146-3210-4055-9321-0FF72AD47781}">
      <dgm:prSet/>
      <dgm:spPr/>
      <dgm:t>
        <a:bodyPr/>
        <a:lstStyle/>
        <a:p>
          <a:endParaRPr lang="fr-FR"/>
        </a:p>
      </dgm:t>
    </dgm:pt>
    <dgm:pt modelId="{E282C602-DEBF-4BBE-A536-969D7B732C01}" type="sibTrans" cxnId="{CA1EA146-3210-4055-9321-0FF72AD47781}">
      <dgm:prSet/>
      <dgm:spPr/>
      <dgm:t>
        <a:bodyPr/>
        <a:lstStyle/>
        <a:p>
          <a:endParaRPr lang="fr-FR"/>
        </a:p>
      </dgm:t>
    </dgm:pt>
    <dgm:pt modelId="{0E6CC7C7-A5F8-4AEE-9E5A-C422D6440AD4}">
      <dgm:prSet phldrT="[Texte]"/>
      <dgm:spPr/>
      <dgm:t>
        <a:bodyPr/>
        <a:lstStyle/>
        <a:p>
          <a:r>
            <a:rPr lang="fr-FR" dirty="0" smtClean="0"/>
            <a:t>Input </a:t>
          </a:r>
          <a:r>
            <a:rPr lang="fr-FR" dirty="0" err="1" smtClean="0"/>
            <a:t>hidden</a:t>
          </a:r>
          <a:r>
            <a:rPr lang="fr-FR" dirty="0" smtClean="0"/>
            <a:t> </a:t>
          </a:r>
          <a:endParaRPr lang="fr-FR" dirty="0"/>
        </a:p>
      </dgm:t>
    </dgm:pt>
    <dgm:pt modelId="{E2C8BA92-BDF8-4E78-8C2C-BA641EE9897A}" type="parTrans" cxnId="{DD36AB0D-E372-4825-BAEC-5FE4B8246F57}">
      <dgm:prSet/>
      <dgm:spPr/>
      <dgm:t>
        <a:bodyPr/>
        <a:lstStyle/>
        <a:p>
          <a:endParaRPr lang="fr-FR"/>
        </a:p>
      </dgm:t>
    </dgm:pt>
    <dgm:pt modelId="{F8B16385-55B0-4959-86E8-D3E4FD1766F4}" type="sibTrans" cxnId="{DD36AB0D-E372-4825-BAEC-5FE4B8246F57}">
      <dgm:prSet/>
      <dgm:spPr/>
      <dgm:t>
        <a:bodyPr/>
        <a:lstStyle/>
        <a:p>
          <a:endParaRPr lang="fr-FR"/>
        </a:p>
      </dgm:t>
    </dgm:pt>
    <dgm:pt modelId="{C33C808B-8123-447A-A42F-97639D6FCDBA}" type="pres">
      <dgm:prSet presAssocID="{F3B81030-77D8-4EAD-AE9E-E7612057897E}" presName="linear" presStyleCnt="0">
        <dgm:presLayoutVars>
          <dgm:dir/>
          <dgm:animLvl val="lvl"/>
          <dgm:resizeHandles val="exact"/>
        </dgm:presLayoutVars>
      </dgm:prSet>
      <dgm:spPr/>
    </dgm:pt>
    <dgm:pt modelId="{C75FBEC2-8542-4D1A-B8D2-C5B7FA4A49EA}" type="pres">
      <dgm:prSet presAssocID="{13FC0252-0AD2-4946-8022-E2DE33685E13}" presName="parentLin" presStyleCnt="0"/>
      <dgm:spPr/>
    </dgm:pt>
    <dgm:pt modelId="{2BB2E7EB-C11B-4327-88B1-14E45360F5E6}" type="pres">
      <dgm:prSet presAssocID="{13FC0252-0AD2-4946-8022-E2DE33685E13}" presName="parentLeftMargin" presStyleLbl="node1" presStyleIdx="0" presStyleCnt="3"/>
      <dgm:spPr/>
    </dgm:pt>
    <dgm:pt modelId="{5BE27962-ACAC-40D2-86A0-3135373FBD0B}" type="pres">
      <dgm:prSet presAssocID="{13FC0252-0AD2-4946-8022-E2DE33685E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EA3F75-8E47-44FA-A26C-EB9BA8E2B53F}" type="pres">
      <dgm:prSet presAssocID="{13FC0252-0AD2-4946-8022-E2DE33685E13}" presName="negativeSpace" presStyleCnt="0"/>
      <dgm:spPr/>
    </dgm:pt>
    <dgm:pt modelId="{AB1F8736-9F7E-4E26-A9A0-9628170398C0}" type="pres">
      <dgm:prSet presAssocID="{13FC0252-0AD2-4946-8022-E2DE33685E13}" presName="childText" presStyleLbl="conFgAcc1" presStyleIdx="0" presStyleCnt="3">
        <dgm:presLayoutVars>
          <dgm:bulletEnabled val="1"/>
        </dgm:presLayoutVars>
      </dgm:prSet>
      <dgm:spPr/>
    </dgm:pt>
    <dgm:pt modelId="{97E68B1A-221E-4236-BA7B-B30AB041ED26}" type="pres">
      <dgm:prSet presAssocID="{8CAC2F37-D39F-4BED-9C42-379730D1A646}" presName="spaceBetweenRectangles" presStyleCnt="0"/>
      <dgm:spPr/>
    </dgm:pt>
    <dgm:pt modelId="{D515E53A-229C-44F2-8311-89819AFBF071}" type="pres">
      <dgm:prSet presAssocID="{ACEBB09B-72B3-4A8E-8C0F-17556567F14A}" presName="parentLin" presStyleCnt="0"/>
      <dgm:spPr/>
    </dgm:pt>
    <dgm:pt modelId="{5C3031E4-C0D8-449A-9807-FBFB4E9B2535}" type="pres">
      <dgm:prSet presAssocID="{ACEBB09B-72B3-4A8E-8C0F-17556567F14A}" presName="parentLeftMargin" presStyleLbl="node1" presStyleIdx="0" presStyleCnt="3"/>
      <dgm:spPr/>
    </dgm:pt>
    <dgm:pt modelId="{A3CCAC6E-5384-44FD-84FA-4D1D9CE54E2E}" type="pres">
      <dgm:prSet presAssocID="{ACEBB09B-72B3-4A8E-8C0F-17556567F1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83D30B-74CB-4654-ADA3-9F33EE26F2DE}" type="pres">
      <dgm:prSet presAssocID="{ACEBB09B-72B3-4A8E-8C0F-17556567F14A}" presName="negativeSpace" presStyleCnt="0"/>
      <dgm:spPr/>
    </dgm:pt>
    <dgm:pt modelId="{607FBC5C-1E92-4E74-BCDE-9006AD0241FD}" type="pres">
      <dgm:prSet presAssocID="{ACEBB09B-72B3-4A8E-8C0F-17556567F14A}" presName="childText" presStyleLbl="conFgAcc1" presStyleIdx="1" presStyleCnt="3">
        <dgm:presLayoutVars>
          <dgm:bulletEnabled val="1"/>
        </dgm:presLayoutVars>
      </dgm:prSet>
      <dgm:spPr/>
    </dgm:pt>
    <dgm:pt modelId="{D60B2864-4DE4-4757-AB05-C006357267DD}" type="pres">
      <dgm:prSet presAssocID="{E282C602-DEBF-4BBE-A536-969D7B732C01}" presName="spaceBetweenRectangles" presStyleCnt="0"/>
      <dgm:spPr/>
    </dgm:pt>
    <dgm:pt modelId="{6833407B-3BDE-4553-BEEF-35181B3F16D8}" type="pres">
      <dgm:prSet presAssocID="{0E6CC7C7-A5F8-4AEE-9E5A-C422D6440AD4}" presName="parentLin" presStyleCnt="0"/>
      <dgm:spPr/>
    </dgm:pt>
    <dgm:pt modelId="{8E26CF09-A6DB-4A62-92F2-08764A685BCE}" type="pres">
      <dgm:prSet presAssocID="{0E6CC7C7-A5F8-4AEE-9E5A-C422D6440AD4}" presName="parentLeftMargin" presStyleLbl="node1" presStyleIdx="1" presStyleCnt="3"/>
      <dgm:spPr/>
    </dgm:pt>
    <dgm:pt modelId="{CFD65184-ACD7-4A19-864B-B2FA89B98DD5}" type="pres">
      <dgm:prSet presAssocID="{0E6CC7C7-A5F8-4AEE-9E5A-C422D6440A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62B153-6331-4D72-9215-7FB02EF2D3F6}" type="pres">
      <dgm:prSet presAssocID="{0E6CC7C7-A5F8-4AEE-9E5A-C422D6440AD4}" presName="negativeSpace" presStyleCnt="0"/>
      <dgm:spPr/>
    </dgm:pt>
    <dgm:pt modelId="{922A4DCA-4356-44D4-A747-B21CE3B98099}" type="pres">
      <dgm:prSet presAssocID="{0E6CC7C7-A5F8-4AEE-9E5A-C422D6440A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5BBF3D-313A-4A2F-90E3-0F6F2EB849C6}" type="presOf" srcId="{0E6CC7C7-A5F8-4AEE-9E5A-C422D6440AD4}" destId="{8E26CF09-A6DB-4A62-92F2-08764A685BCE}" srcOrd="0" destOrd="0" presId="urn:microsoft.com/office/officeart/2005/8/layout/list1"/>
    <dgm:cxn modelId="{C8BB57AD-7F7E-4A88-BD90-81F9C3C6FCD3}" type="presOf" srcId="{13FC0252-0AD2-4946-8022-E2DE33685E13}" destId="{2BB2E7EB-C11B-4327-88B1-14E45360F5E6}" srcOrd="0" destOrd="0" presId="urn:microsoft.com/office/officeart/2005/8/layout/list1"/>
    <dgm:cxn modelId="{DD36AB0D-E372-4825-BAEC-5FE4B8246F57}" srcId="{F3B81030-77D8-4EAD-AE9E-E7612057897E}" destId="{0E6CC7C7-A5F8-4AEE-9E5A-C422D6440AD4}" srcOrd="2" destOrd="0" parTransId="{E2C8BA92-BDF8-4E78-8C2C-BA641EE9897A}" sibTransId="{F8B16385-55B0-4959-86E8-D3E4FD1766F4}"/>
    <dgm:cxn modelId="{B72F669E-DC3D-45EF-9E64-512DC19E68FA}" srcId="{F3B81030-77D8-4EAD-AE9E-E7612057897E}" destId="{13FC0252-0AD2-4946-8022-E2DE33685E13}" srcOrd="0" destOrd="0" parTransId="{63A2ADCA-FFD1-4089-9D52-8F99F1A238D4}" sibTransId="{8CAC2F37-D39F-4BED-9C42-379730D1A646}"/>
    <dgm:cxn modelId="{CA1EA146-3210-4055-9321-0FF72AD47781}" srcId="{F3B81030-77D8-4EAD-AE9E-E7612057897E}" destId="{ACEBB09B-72B3-4A8E-8C0F-17556567F14A}" srcOrd="1" destOrd="0" parTransId="{2C6B0C8C-F015-4BE8-A5FD-351F02BB1A14}" sibTransId="{E282C602-DEBF-4BBE-A536-969D7B732C01}"/>
    <dgm:cxn modelId="{9654CEB5-18E1-4933-9CEE-80DB0305E71A}" type="presOf" srcId="{ACEBB09B-72B3-4A8E-8C0F-17556567F14A}" destId="{A3CCAC6E-5384-44FD-84FA-4D1D9CE54E2E}" srcOrd="1" destOrd="0" presId="urn:microsoft.com/office/officeart/2005/8/layout/list1"/>
    <dgm:cxn modelId="{55418619-A091-4E3E-9C0C-758A1B2195FC}" type="presOf" srcId="{13FC0252-0AD2-4946-8022-E2DE33685E13}" destId="{5BE27962-ACAC-40D2-86A0-3135373FBD0B}" srcOrd="1" destOrd="0" presId="urn:microsoft.com/office/officeart/2005/8/layout/list1"/>
    <dgm:cxn modelId="{7CDCC615-5195-4161-9F9A-4C8D921D7D09}" type="presOf" srcId="{ACEBB09B-72B3-4A8E-8C0F-17556567F14A}" destId="{5C3031E4-C0D8-449A-9807-FBFB4E9B2535}" srcOrd="0" destOrd="0" presId="urn:microsoft.com/office/officeart/2005/8/layout/list1"/>
    <dgm:cxn modelId="{8FDB6922-865E-48D7-9912-6F97F0AA343E}" type="presOf" srcId="{F3B81030-77D8-4EAD-AE9E-E7612057897E}" destId="{C33C808B-8123-447A-A42F-97639D6FCDBA}" srcOrd="0" destOrd="0" presId="urn:microsoft.com/office/officeart/2005/8/layout/list1"/>
    <dgm:cxn modelId="{558BA846-FDD6-4F01-9A7C-D43AA3A560BA}" type="presOf" srcId="{0E6CC7C7-A5F8-4AEE-9E5A-C422D6440AD4}" destId="{CFD65184-ACD7-4A19-864B-B2FA89B98DD5}" srcOrd="1" destOrd="0" presId="urn:microsoft.com/office/officeart/2005/8/layout/list1"/>
    <dgm:cxn modelId="{E5E5865B-C39B-4068-96C1-3E0C04C2CD84}" type="presParOf" srcId="{C33C808B-8123-447A-A42F-97639D6FCDBA}" destId="{C75FBEC2-8542-4D1A-B8D2-C5B7FA4A49EA}" srcOrd="0" destOrd="0" presId="urn:microsoft.com/office/officeart/2005/8/layout/list1"/>
    <dgm:cxn modelId="{FC262884-3C54-41D2-9E1D-7AF2CF8246CA}" type="presParOf" srcId="{C75FBEC2-8542-4D1A-B8D2-C5B7FA4A49EA}" destId="{2BB2E7EB-C11B-4327-88B1-14E45360F5E6}" srcOrd="0" destOrd="0" presId="urn:microsoft.com/office/officeart/2005/8/layout/list1"/>
    <dgm:cxn modelId="{7C537AD9-1BDB-4ACC-9EB9-B980E5CB258A}" type="presParOf" srcId="{C75FBEC2-8542-4D1A-B8D2-C5B7FA4A49EA}" destId="{5BE27962-ACAC-40D2-86A0-3135373FBD0B}" srcOrd="1" destOrd="0" presId="urn:microsoft.com/office/officeart/2005/8/layout/list1"/>
    <dgm:cxn modelId="{3137DC4E-10F5-41BE-AE28-88AD37249FC3}" type="presParOf" srcId="{C33C808B-8123-447A-A42F-97639D6FCDBA}" destId="{AFEA3F75-8E47-44FA-A26C-EB9BA8E2B53F}" srcOrd="1" destOrd="0" presId="urn:microsoft.com/office/officeart/2005/8/layout/list1"/>
    <dgm:cxn modelId="{82C7498F-F561-4ECA-899D-33CDA77BB722}" type="presParOf" srcId="{C33C808B-8123-447A-A42F-97639D6FCDBA}" destId="{AB1F8736-9F7E-4E26-A9A0-9628170398C0}" srcOrd="2" destOrd="0" presId="urn:microsoft.com/office/officeart/2005/8/layout/list1"/>
    <dgm:cxn modelId="{F0B5ECB3-AD0B-4FDE-AC7A-81C15CA1171B}" type="presParOf" srcId="{C33C808B-8123-447A-A42F-97639D6FCDBA}" destId="{97E68B1A-221E-4236-BA7B-B30AB041ED26}" srcOrd="3" destOrd="0" presId="urn:microsoft.com/office/officeart/2005/8/layout/list1"/>
    <dgm:cxn modelId="{B3CA7A49-34D0-43BB-B987-9281EDD65D35}" type="presParOf" srcId="{C33C808B-8123-447A-A42F-97639D6FCDBA}" destId="{D515E53A-229C-44F2-8311-89819AFBF071}" srcOrd="4" destOrd="0" presId="urn:microsoft.com/office/officeart/2005/8/layout/list1"/>
    <dgm:cxn modelId="{89D12260-5ABB-45ED-890C-8F7213934792}" type="presParOf" srcId="{D515E53A-229C-44F2-8311-89819AFBF071}" destId="{5C3031E4-C0D8-449A-9807-FBFB4E9B2535}" srcOrd="0" destOrd="0" presId="urn:microsoft.com/office/officeart/2005/8/layout/list1"/>
    <dgm:cxn modelId="{E43F0935-3D73-490A-A084-933951977FDF}" type="presParOf" srcId="{D515E53A-229C-44F2-8311-89819AFBF071}" destId="{A3CCAC6E-5384-44FD-84FA-4D1D9CE54E2E}" srcOrd="1" destOrd="0" presId="urn:microsoft.com/office/officeart/2005/8/layout/list1"/>
    <dgm:cxn modelId="{66AA2F4E-E0E6-444B-AF7A-3D90DA946AB5}" type="presParOf" srcId="{C33C808B-8123-447A-A42F-97639D6FCDBA}" destId="{9783D30B-74CB-4654-ADA3-9F33EE26F2DE}" srcOrd="5" destOrd="0" presId="urn:microsoft.com/office/officeart/2005/8/layout/list1"/>
    <dgm:cxn modelId="{FFC08E9F-A449-40BE-A759-D27DA9FA1E7D}" type="presParOf" srcId="{C33C808B-8123-447A-A42F-97639D6FCDBA}" destId="{607FBC5C-1E92-4E74-BCDE-9006AD0241FD}" srcOrd="6" destOrd="0" presId="urn:microsoft.com/office/officeart/2005/8/layout/list1"/>
    <dgm:cxn modelId="{16D1C0E2-C3DF-49D1-A8D0-CA7FCD1B8D82}" type="presParOf" srcId="{C33C808B-8123-447A-A42F-97639D6FCDBA}" destId="{D60B2864-4DE4-4757-AB05-C006357267DD}" srcOrd="7" destOrd="0" presId="urn:microsoft.com/office/officeart/2005/8/layout/list1"/>
    <dgm:cxn modelId="{163C523C-6A72-428C-8FC1-922853A15A27}" type="presParOf" srcId="{C33C808B-8123-447A-A42F-97639D6FCDBA}" destId="{6833407B-3BDE-4553-BEEF-35181B3F16D8}" srcOrd="8" destOrd="0" presId="urn:microsoft.com/office/officeart/2005/8/layout/list1"/>
    <dgm:cxn modelId="{62675452-EF0D-4298-8643-E621315093A9}" type="presParOf" srcId="{6833407B-3BDE-4553-BEEF-35181B3F16D8}" destId="{8E26CF09-A6DB-4A62-92F2-08764A685BCE}" srcOrd="0" destOrd="0" presId="urn:microsoft.com/office/officeart/2005/8/layout/list1"/>
    <dgm:cxn modelId="{67BF10F9-843A-42D5-89BF-9BE22918AFF4}" type="presParOf" srcId="{6833407B-3BDE-4553-BEEF-35181B3F16D8}" destId="{CFD65184-ACD7-4A19-864B-B2FA89B98DD5}" srcOrd="1" destOrd="0" presId="urn:microsoft.com/office/officeart/2005/8/layout/list1"/>
    <dgm:cxn modelId="{AA54C36D-C668-4037-9812-FD2ECBDB8A78}" type="presParOf" srcId="{C33C808B-8123-447A-A42F-97639D6FCDBA}" destId="{B862B153-6331-4D72-9215-7FB02EF2D3F6}" srcOrd="9" destOrd="0" presId="urn:microsoft.com/office/officeart/2005/8/layout/list1"/>
    <dgm:cxn modelId="{070D2B04-522F-4087-B7BE-C43D2B2529FA}" type="presParOf" srcId="{C33C808B-8123-447A-A42F-97639D6FCDBA}" destId="{922A4DCA-4356-44D4-A747-B21CE3B980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AB7B43-CAF3-4607-870D-81D32E92A24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2277ABE-E2C0-496B-821E-C897AA9C86FD}">
      <dgm:prSet phldrT="[Texte]"/>
      <dgm:spPr/>
      <dgm:t>
        <a:bodyPr/>
        <a:lstStyle/>
        <a:p>
          <a:r>
            <a:rPr lang="fr-FR" dirty="0" smtClean="0"/>
            <a:t>session</a:t>
          </a:r>
          <a:endParaRPr lang="fr-FR" dirty="0"/>
        </a:p>
      </dgm:t>
    </dgm:pt>
    <dgm:pt modelId="{12256964-9930-4CFF-B176-ED20295B32A6}" type="parTrans" cxnId="{DE0C06CA-B71D-4E28-B3D7-29A14782524E}">
      <dgm:prSet/>
      <dgm:spPr/>
      <dgm:t>
        <a:bodyPr/>
        <a:lstStyle/>
        <a:p>
          <a:endParaRPr lang="fr-FR"/>
        </a:p>
      </dgm:t>
    </dgm:pt>
    <dgm:pt modelId="{AAE037B7-A2C5-4A08-A4C7-7B08AB684E0F}" type="sibTrans" cxnId="{DE0C06CA-B71D-4E28-B3D7-29A14782524E}">
      <dgm:prSet/>
      <dgm:spPr/>
      <dgm:t>
        <a:bodyPr/>
        <a:lstStyle/>
        <a:p>
          <a:endParaRPr lang="fr-FR"/>
        </a:p>
      </dgm:t>
    </dgm:pt>
    <dgm:pt modelId="{07F234FD-C720-4ACF-B0BA-0749A60715B8}">
      <dgm:prSet phldrT="[Texte]"/>
      <dgm:spPr/>
      <dgm:t>
        <a:bodyPr/>
        <a:lstStyle/>
        <a:p>
          <a:r>
            <a:rPr lang="fr-FR" dirty="0" smtClean="0"/>
            <a:t>Restreint l’accès</a:t>
          </a:r>
          <a:endParaRPr lang="fr-FR" dirty="0"/>
        </a:p>
      </dgm:t>
    </dgm:pt>
    <dgm:pt modelId="{F043376A-5330-430D-B910-82433C7A9089}" type="parTrans" cxnId="{FE9E3D2B-956F-45B1-A508-3D9C3B6AB9EB}">
      <dgm:prSet/>
      <dgm:spPr/>
      <dgm:t>
        <a:bodyPr/>
        <a:lstStyle/>
        <a:p>
          <a:endParaRPr lang="fr-FR"/>
        </a:p>
      </dgm:t>
    </dgm:pt>
    <dgm:pt modelId="{6DD6F32C-6E93-4AF0-92DE-7C1078655003}" type="sibTrans" cxnId="{FE9E3D2B-956F-45B1-A508-3D9C3B6AB9EB}">
      <dgm:prSet/>
      <dgm:spPr/>
      <dgm:t>
        <a:bodyPr/>
        <a:lstStyle/>
        <a:p>
          <a:endParaRPr lang="fr-FR"/>
        </a:p>
      </dgm:t>
    </dgm:pt>
    <dgm:pt modelId="{9BE2DA42-FE7E-48F8-BA27-E8CBE4708AD0}">
      <dgm:prSet phldrT="[Texte]"/>
      <dgm:spPr/>
      <dgm:t>
        <a:bodyPr/>
        <a:lstStyle/>
        <a:p>
          <a:r>
            <a:rPr lang="fr-FR" dirty="0" smtClean="0"/>
            <a:t>Défini l’utilisateur</a:t>
          </a:r>
          <a:endParaRPr lang="fr-FR" dirty="0"/>
        </a:p>
      </dgm:t>
    </dgm:pt>
    <dgm:pt modelId="{7A3BC248-2361-43F6-8FB5-A7941860053A}" type="parTrans" cxnId="{9AB7B35C-FEED-4576-BA3F-562D7FEB7918}">
      <dgm:prSet/>
      <dgm:spPr/>
      <dgm:t>
        <a:bodyPr/>
        <a:lstStyle/>
        <a:p>
          <a:endParaRPr lang="fr-FR"/>
        </a:p>
      </dgm:t>
    </dgm:pt>
    <dgm:pt modelId="{21D45C0A-C7A2-4CE8-BC12-0A2E24521B98}" type="sibTrans" cxnId="{9AB7B35C-FEED-4576-BA3F-562D7FEB7918}">
      <dgm:prSet/>
      <dgm:spPr/>
      <dgm:t>
        <a:bodyPr/>
        <a:lstStyle/>
        <a:p>
          <a:endParaRPr lang="fr-FR"/>
        </a:p>
      </dgm:t>
    </dgm:pt>
    <dgm:pt modelId="{DD60256A-71EA-4AC7-A4C1-10CCD34D3968}" type="pres">
      <dgm:prSet presAssocID="{37AB7B43-CAF3-4607-870D-81D32E92A24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9BA7E4-36F1-4713-8912-023F6EFBD9C4}" type="pres">
      <dgm:prSet presAssocID="{C2277ABE-E2C0-496B-821E-C897AA9C86FD}" presName="centerShape" presStyleLbl="node0" presStyleIdx="0" presStyleCnt="1"/>
      <dgm:spPr/>
      <dgm:t>
        <a:bodyPr/>
        <a:lstStyle/>
        <a:p>
          <a:endParaRPr lang="fr-FR"/>
        </a:p>
      </dgm:t>
    </dgm:pt>
    <dgm:pt modelId="{50349FBB-BD89-4EA4-92BA-28A2BB1CDD46}" type="pres">
      <dgm:prSet presAssocID="{F043376A-5330-430D-B910-82433C7A9089}" presName="parTrans" presStyleLbl="bgSibTrans2D1" presStyleIdx="0" presStyleCnt="2"/>
      <dgm:spPr/>
    </dgm:pt>
    <dgm:pt modelId="{25941094-6016-4E83-BF40-0623C3BBC2BE}" type="pres">
      <dgm:prSet presAssocID="{07F234FD-C720-4ACF-B0BA-0749A60715B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FDF572-8BCF-400C-8C2B-672822CE4942}" type="pres">
      <dgm:prSet presAssocID="{7A3BC248-2361-43F6-8FB5-A7941860053A}" presName="parTrans" presStyleLbl="bgSibTrans2D1" presStyleIdx="1" presStyleCnt="2"/>
      <dgm:spPr/>
    </dgm:pt>
    <dgm:pt modelId="{475CE3C5-81CE-4844-AD3C-D858C7CC9FAB}" type="pres">
      <dgm:prSet presAssocID="{9BE2DA42-FE7E-48F8-BA27-E8CBE4708A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D47E52-C253-4FE8-A334-CD5BAEC84309}" type="presOf" srcId="{7A3BC248-2361-43F6-8FB5-A7941860053A}" destId="{0CFDF572-8BCF-400C-8C2B-672822CE4942}" srcOrd="0" destOrd="0" presId="urn:microsoft.com/office/officeart/2005/8/layout/radial4"/>
    <dgm:cxn modelId="{0379A487-A132-4921-A221-4DCAA6D02EAF}" type="presOf" srcId="{9BE2DA42-FE7E-48F8-BA27-E8CBE4708AD0}" destId="{475CE3C5-81CE-4844-AD3C-D858C7CC9FAB}" srcOrd="0" destOrd="0" presId="urn:microsoft.com/office/officeart/2005/8/layout/radial4"/>
    <dgm:cxn modelId="{9ED77FAC-33B0-4D57-870A-2BF8E0AB5C4B}" type="presOf" srcId="{C2277ABE-E2C0-496B-821E-C897AA9C86FD}" destId="{569BA7E4-36F1-4713-8912-023F6EFBD9C4}" srcOrd="0" destOrd="0" presId="urn:microsoft.com/office/officeart/2005/8/layout/radial4"/>
    <dgm:cxn modelId="{9AB7B35C-FEED-4576-BA3F-562D7FEB7918}" srcId="{C2277ABE-E2C0-496B-821E-C897AA9C86FD}" destId="{9BE2DA42-FE7E-48F8-BA27-E8CBE4708AD0}" srcOrd="1" destOrd="0" parTransId="{7A3BC248-2361-43F6-8FB5-A7941860053A}" sibTransId="{21D45C0A-C7A2-4CE8-BC12-0A2E24521B98}"/>
    <dgm:cxn modelId="{FE9E3D2B-956F-45B1-A508-3D9C3B6AB9EB}" srcId="{C2277ABE-E2C0-496B-821E-C897AA9C86FD}" destId="{07F234FD-C720-4ACF-B0BA-0749A60715B8}" srcOrd="0" destOrd="0" parTransId="{F043376A-5330-430D-B910-82433C7A9089}" sibTransId="{6DD6F32C-6E93-4AF0-92DE-7C1078655003}"/>
    <dgm:cxn modelId="{DE0C06CA-B71D-4E28-B3D7-29A14782524E}" srcId="{37AB7B43-CAF3-4607-870D-81D32E92A24B}" destId="{C2277ABE-E2C0-496B-821E-C897AA9C86FD}" srcOrd="0" destOrd="0" parTransId="{12256964-9930-4CFF-B176-ED20295B32A6}" sibTransId="{AAE037B7-A2C5-4A08-A4C7-7B08AB684E0F}"/>
    <dgm:cxn modelId="{0478A891-6850-4A59-8954-7ABA42C665D8}" type="presOf" srcId="{37AB7B43-CAF3-4607-870D-81D32E92A24B}" destId="{DD60256A-71EA-4AC7-A4C1-10CCD34D3968}" srcOrd="0" destOrd="0" presId="urn:microsoft.com/office/officeart/2005/8/layout/radial4"/>
    <dgm:cxn modelId="{E535F8CF-748E-420E-86D1-F66D7CD27172}" type="presOf" srcId="{07F234FD-C720-4ACF-B0BA-0749A60715B8}" destId="{25941094-6016-4E83-BF40-0623C3BBC2BE}" srcOrd="0" destOrd="0" presId="urn:microsoft.com/office/officeart/2005/8/layout/radial4"/>
    <dgm:cxn modelId="{C65DDC66-08EA-43F0-8C2A-056404043B42}" type="presOf" srcId="{F043376A-5330-430D-B910-82433C7A9089}" destId="{50349FBB-BD89-4EA4-92BA-28A2BB1CDD46}" srcOrd="0" destOrd="0" presId="urn:microsoft.com/office/officeart/2005/8/layout/radial4"/>
    <dgm:cxn modelId="{FE95501F-6A2F-4CE8-B4D4-B7157B09D7FA}" type="presParOf" srcId="{DD60256A-71EA-4AC7-A4C1-10CCD34D3968}" destId="{569BA7E4-36F1-4713-8912-023F6EFBD9C4}" srcOrd="0" destOrd="0" presId="urn:microsoft.com/office/officeart/2005/8/layout/radial4"/>
    <dgm:cxn modelId="{CC7ABEC0-B3A4-4547-AC42-9E94B4ED0BE0}" type="presParOf" srcId="{DD60256A-71EA-4AC7-A4C1-10CCD34D3968}" destId="{50349FBB-BD89-4EA4-92BA-28A2BB1CDD46}" srcOrd="1" destOrd="0" presId="urn:microsoft.com/office/officeart/2005/8/layout/radial4"/>
    <dgm:cxn modelId="{69D4D70E-739A-46F5-9DD0-5873D6D2856B}" type="presParOf" srcId="{DD60256A-71EA-4AC7-A4C1-10CCD34D3968}" destId="{25941094-6016-4E83-BF40-0623C3BBC2BE}" srcOrd="2" destOrd="0" presId="urn:microsoft.com/office/officeart/2005/8/layout/radial4"/>
    <dgm:cxn modelId="{CC1E49FE-F7DB-4B0A-B65A-6F193585D3DE}" type="presParOf" srcId="{DD60256A-71EA-4AC7-A4C1-10CCD34D3968}" destId="{0CFDF572-8BCF-400C-8C2B-672822CE4942}" srcOrd="3" destOrd="0" presId="urn:microsoft.com/office/officeart/2005/8/layout/radial4"/>
    <dgm:cxn modelId="{80B4EAD1-7223-475E-9623-B9CD0674549E}" type="presParOf" srcId="{DD60256A-71EA-4AC7-A4C1-10CCD34D3968}" destId="{475CE3C5-81CE-4844-AD3C-D858C7CC9F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15689C-02F8-4888-9496-4DE570F2C1A6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60990D6-82C6-4690-ADFF-FAF4F6FCBF77}">
      <dgm:prSet phldrT="[Texte]"/>
      <dgm:spPr/>
      <dgm:t>
        <a:bodyPr/>
        <a:lstStyle/>
        <a:p>
          <a:r>
            <a:rPr lang="fr-FR" dirty="0" smtClean="0"/>
            <a:t>SHA 512</a:t>
          </a:r>
          <a:endParaRPr lang="fr-FR" dirty="0"/>
        </a:p>
      </dgm:t>
    </dgm:pt>
    <dgm:pt modelId="{A42BDE08-6DFB-4B3D-8076-BC25EFA5DAEB}" type="parTrans" cxnId="{3BEF3521-6E43-4E07-A8A2-5E79875BD72C}">
      <dgm:prSet/>
      <dgm:spPr/>
      <dgm:t>
        <a:bodyPr/>
        <a:lstStyle/>
        <a:p>
          <a:endParaRPr lang="fr-FR"/>
        </a:p>
      </dgm:t>
    </dgm:pt>
    <dgm:pt modelId="{44637FED-44B9-45B1-BCF1-C6B8F6A434F4}" type="sibTrans" cxnId="{3BEF3521-6E43-4E07-A8A2-5E79875BD72C}">
      <dgm:prSet/>
      <dgm:spPr/>
      <dgm:t>
        <a:bodyPr/>
        <a:lstStyle/>
        <a:p>
          <a:endParaRPr lang="fr-FR"/>
        </a:p>
      </dgm:t>
    </dgm:pt>
    <dgm:pt modelId="{F225C5BA-5A90-4067-A7F4-46A7710E7E4D}">
      <dgm:prSet phldrT="[Texte]"/>
      <dgm:spPr/>
      <dgm:t>
        <a:bodyPr/>
        <a:lstStyle/>
        <a:p>
          <a:r>
            <a:rPr lang="fr-FR" dirty="0" err="1" smtClean="0"/>
            <a:t>password</a:t>
          </a:r>
          <a:endParaRPr lang="fr-FR" dirty="0"/>
        </a:p>
      </dgm:t>
    </dgm:pt>
    <dgm:pt modelId="{0467D3EC-FB8D-4EAD-9919-74C10E28C8C8}" type="parTrans" cxnId="{2D25D727-83B1-462F-A110-247BCC96643E}">
      <dgm:prSet/>
      <dgm:spPr/>
      <dgm:t>
        <a:bodyPr/>
        <a:lstStyle/>
        <a:p>
          <a:endParaRPr lang="fr-FR"/>
        </a:p>
      </dgm:t>
    </dgm:pt>
    <dgm:pt modelId="{5753FC1B-8326-49FE-83ED-458B6A74AC39}" type="sibTrans" cxnId="{2D25D727-83B1-462F-A110-247BCC96643E}">
      <dgm:prSet/>
      <dgm:spPr/>
      <dgm:t>
        <a:bodyPr/>
        <a:lstStyle/>
        <a:p>
          <a:endParaRPr lang="fr-FR"/>
        </a:p>
      </dgm:t>
    </dgm:pt>
    <dgm:pt modelId="{2A11EA24-01FD-43D0-8E00-3B5E8F913A21}">
      <dgm:prSet phldrT="[Texte]"/>
      <dgm:spPr/>
      <dgm:t>
        <a:bodyPr/>
        <a:lstStyle/>
        <a:p>
          <a:r>
            <a:rPr lang="fr-FR" dirty="0" err="1" smtClean="0"/>
            <a:t>Crypted</a:t>
          </a:r>
          <a:r>
            <a:rPr lang="fr-FR" dirty="0" smtClean="0"/>
            <a:t> </a:t>
          </a:r>
          <a:r>
            <a:rPr lang="fr-FR" dirty="0" err="1" smtClean="0"/>
            <a:t>password</a:t>
          </a:r>
          <a:r>
            <a:rPr lang="fr-FR" dirty="0" smtClean="0"/>
            <a:t> on 512 bits </a:t>
          </a:r>
          <a:endParaRPr lang="fr-FR" dirty="0"/>
        </a:p>
      </dgm:t>
    </dgm:pt>
    <dgm:pt modelId="{CEAB1D74-7D21-4B38-A84F-F3AF6D288C1F}" type="parTrans" cxnId="{A104BAC9-FD08-40C7-9CF8-FA573278896E}">
      <dgm:prSet/>
      <dgm:spPr/>
      <dgm:t>
        <a:bodyPr/>
        <a:lstStyle/>
        <a:p>
          <a:endParaRPr lang="fr-FR"/>
        </a:p>
      </dgm:t>
    </dgm:pt>
    <dgm:pt modelId="{56ACF198-556F-48D1-B5FB-4E7D74F5C4CE}" type="sibTrans" cxnId="{A104BAC9-FD08-40C7-9CF8-FA573278896E}">
      <dgm:prSet/>
      <dgm:spPr/>
      <dgm:t>
        <a:bodyPr/>
        <a:lstStyle/>
        <a:p>
          <a:endParaRPr lang="fr-FR"/>
        </a:p>
      </dgm:t>
    </dgm:pt>
    <dgm:pt modelId="{FDF656FF-6E10-4471-A9EE-6AF6A9ED25AA}" type="pres">
      <dgm:prSet presAssocID="{1F15689C-02F8-4888-9496-4DE570F2C1A6}" presName="Name0" presStyleCnt="0">
        <dgm:presLayoutVars>
          <dgm:dir/>
          <dgm:resizeHandles val="exact"/>
        </dgm:presLayoutVars>
      </dgm:prSet>
      <dgm:spPr/>
    </dgm:pt>
    <dgm:pt modelId="{28A40D33-8A66-4F30-91E2-50F6F506D5E3}" type="pres">
      <dgm:prSet presAssocID="{1F15689C-02F8-4888-9496-4DE570F2C1A6}" presName="vNodes" presStyleCnt="0"/>
      <dgm:spPr/>
    </dgm:pt>
    <dgm:pt modelId="{03634622-65A2-4097-89C1-5AA9C642CFB4}" type="pres">
      <dgm:prSet presAssocID="{460990D6-82C6-4690-ADFF-FAF4F6FCBF7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E1004A-B6D9-4F9E-A230-C38296666DE1}" type="pres">
      <dgm:prSet presAssocID="{44637FED-44B9-45B1-BCF1-C6B8F6A434F4}" presName="spacerT" presStyleCnt="0"/>
      <dgm:spPr/>
    </dgm:pt>
    <dgm:pt modelId="{60B4645B-1C69-4453-8737-E996AE10ACF0}" type="pres">
      <dgm:prSet presAssocID="{44637FED-44B9-45B1-BCF1-C6B8F6A434F4}" presName="sibTrans" presStyleLbl="sibTrans2D1" presStyleIdx="0" presStyleCnt="2"/>
      <dgm:spPr/>
    </dgm:pt>
    <dgm:pt modelId="{694C78E1-5854-4C5F-8CF9-38FCF2CFB86E}" type="pres">
      <dgm:prSet presAssocID="{44637FED-44B9-45B1-BCF1-C6B8F6A434F4}" presName="spacerB" presStyleCnt="0"/>
      <dgm:spPr/>
    </dgm:pt>
    <dgm:pt modelId="{DDFDB71E-4F18-430F-B278-D2F00FF2B9D2}" type="pres">
      <dgm:prSet presAssocID="{F225C5BA-5A90-4067-A7F4-46A7710E7E4D}" presName="node" presStyleLbl="node1" presStyleIdx="1" presStyleCnt="3">
        <dgm:presLayoutVars>
          <dgm:bulletEnabled val="1"/>
        </dgm:presLayoutVars>
      </dgm:prSet>
      <dgm:spPr/>
    </dgm:pt>
    <dgm:pt modelId="{2350A9BC-8AB4-49F3-8462-4DB0BC3C8375}" type="pres">
      <dgm:prSet presAssocID="{1F15689C-02F8-4888-9496-4DE570F2C1A6}" presName="sibTransLast" presStyleLbl="sibTrans2D1" presStyleIdx="1" presStyleCnt="2"/>
      <dgm:spPr/>
    </dgm:pt>
    <dgm:pt modelId="{692910B6-C660-4652-B94C-1B9EF6FC95E4}" type="pres">
      <dgm:prSet presAssocID="{1F15689C-02F8-4888-9496-4DE570F2C1A6}" presName="connectorText" presStyleLbl="sibTrans2D1" presStyleIdx="1" presStyleCnt="2"/>
      <dgm:spPr/>
    </dgm:pt>
    <dgm:pt modelId="{6A84C17B-054F-4803-9D05-98DD69E0D525}" type="pres">
      <dgm:prSet presAssocID="{1F15689C-02F8-4888-9496-4DE570F2C1A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A2F08E-60A8-4AFA-9153-4E4062085ED1}" type="presOf" srcId="{5753FC1B-8326-49FE-83ED-458B6A74AC39}" destId="{692910B6-C660-4652-B94C-1B9EF6FC95E4}" srcOrd="1" destOrd="0" presId="urn:microsoft.com/office/officeart/2005/8/layout/equation2"/>
    <dgm:cxn modelId="{1A07DFA3-6128-483B-BF01-DC33A8FD77C4}" type="presOf" srcId="{2A11EA24-01FD-43D0-8E00-3B5E8F913A21}" destId="{6A84C17B-054F-4803-9D05-98DD69E0D525}" srcOrd="0" destOrd="0" presId="urn:microsoft.com/office/officeart/2005/8/layout/equation2"/>
    <dgm:cxn modelId="{65AAF84D-71D9-41DC-92DC-5464D707334F}" type="presOf" srcId="{1F15689C-02F8-4888-9496-4DE570F2C1A6}" destId="{FDF656FF-6E10-4471-A9EE-6AF6A9ED25AA}" srcOrd="0" destOrd="0" presId="urn:microsoft.com/office/officeart/2005/8/layout/equation2"/>
    <dgm:cxn modelId="{8E3D5FF0-0D59-414C-A547-D9228A5A584E}" type="presOf" srcId="{460990D6-82C6-4690-ADFF-FAF4F6FCBF77}" destId="{03634622-65A2-4097-89C1-5AA9C642CFB4}" srcOrd="0" destOrd="0" presId="urn:microsoft.com/office/officeart/2005/8/layout/equation2"/>
    <dgm:cxn modelId="{A104BAC9-FD08-40C7-9CF8-FA573278896E}" srcId="{1F15689C-02F8-4888-9496-4DE570F2C1A6}" destId="{2A11EA24-01FD-43D0-8E00-3B5E8F913A21}" srcOrd="2" destOrd="0" parTransId="{CEAB1D74-7D21-4B38-A84F-F3AF6D288C1F}" sibTransId="{56ACF198-556F-48D1-B5FB-4E7D74F5C4CE}"/>
    <dgm:cxn modelId="{73B59E92-DEC8-4FD5-9640-C7ABAE067087}" type="presOf" srcId="{F225C5BA-5A90-4067-A7F4-46A7710E7E4D}" destId="{DDFDB71E-4F18-430F-B278-D2F00FF2B9D2}" srcOrd="0" destOrd="0" presId="urn:microsoft.com/office/officeart/2005/8/layout/equation2"/>
    <dgm:cxn modelId="{3BEF3521-6E43-4E07-A8A2-5E79875BD72C}" srcId="{1F15689C-02F8-4888-9496-4DE570F2C1A6}" destId="{460990D6-82C6-4690-ADFF-FAF4F6FCBF77}" srcOrd="0" destOrd="0" parTransId="{A42BDE08-6DFB-4B3D-8076-BC25EFA5DAEB}" sibTransId="{44637FED-44B9-45B1-BCF1-C6B8F6A434F4}"/>
    <dgm:cxn modelId="{BDA93CA7-E5BC-4D16-BAB9-C61EFC0E14F9}" type="presOf" srcId="{44637FED-44B9-45B1-BCF1-C6B8F6A434F4}" destId="{60B4645B-1C69-4453-8737-E996AE10ACF0}" srcOrd="0" destOrd="0" presId="urn:microsoft.com/office/officeart/2005/8/layout/equation2"/>
    <dgm:cxn modelId="{3C7B4E61-D061-42E6-AC5B-2E7194C716B9}" type="presOf" srcId="{5753FC1B-8326-49FE-83ED-458B6A74AC39}" destId="{2350A9BC-8AB4-49F3-8462-4DB0BC3C8375}" srcOrd="0" destOrd="0" presId="urn:microsoft.com/office/officeart/2005/8/layout/equation2"/>
    <dgm:cxn modelId="{2D25D727-83B1-462F-A110-247BCC96643E}" srcId="{1F15689C-02F8-4888-9496-4DE570F2C1A6}" destId="{F225C5BA-5A90-4067-A7F4-46A7710E7E4D}" srcOrd="1" destOrd="0" parTransId="{0467D3EC-FB8D-4EAD-9919-74C10E28C8C8}" sibTransId="{5753FC1B-8326-49FE-83ED-458B6A74AC39}"/>
    <dgm:cxn modelId="{48FE72C5-DA7E-4FB5-94FC-A0C814B7206A}" type="presParOf" srcId="{FDF656FF-6E10-4471-A9EE-6AF6A9ED25AA}" destId="{28A40D33-8A66-4F30-91E2-50F6F506D5E3}" srcOrd="0" destOrd="0" presId="urn:microsoft.com/office/officeart/2005/8/layout/equation2"/>
    <dgm:cxn modelId="{99EED42D-9E0C-4D4C-8DB2-51A7A6EDA4D2}" type="presParOf" srcId="{28A40D33-8A66-4F30-91E2-50F6F506D5E3}" destId="{03634622-65A2-4097-89C1-5AA9C642CFB4}" srcOrd="0" destOrd="0" presId="urn:microsoft.com/office/officeart/2005/8/layout/equation2"/>
    <dgm:cxn modelId="{D3D72065-0B8B-4093-806B-94F31FA5BDC4}" type="presParOf" srcId="{28A40D33-8A66-4F30-91E2-50F6F506D5E3}" destId="{6EE1004A-B6D9-4F9E-A230-C38296666DE1}" srcOrd="1" destOrd="0" presId="urn:microsoft.com/office/officeart/2005/8/layout/equation2"/>
    <dgm:cxn modelId="{788CC1CD-78C2-4518-A818-E0D5F4CE1898}" type="presParOf" srcId="{28A40D33-8A66-4F30-91E2-50F6F506D5E3}" destId="{60B4645B-1C69-4453-8737-E996AE10ACF0}" srcOrd="2" destOrd="0" presId="urn:microsoft.com/office/officeart/2005/8/layout/equation2"/>
    <dgm:cxn modelId="{AFE85421-4151-4E80-B14F-E439BF6DEBBD}" type="presParOf" srcId="{28A40D33-8A66-4F30-91E2-50F6F506D5E3}" destId="{694C78E1-5854-4C5F-8CF9-38FCF2CFB86E}" srcOrd="3" destOrd="0" presId="urn:microsoft.com/office/officeart/2005/8/layout/equation2"/>
    <dgm:cxn modelId="{A2E2FBAC-068E-4755-8DA3-F46C28B1AD0F}" type="presParOf" srcId="{28A40D33-8A66-4F30-91E2-50F6F506D5E3}" destId="{DDFDB71E-4F18-430F-B278-D2F00FF2B9D2}" srcOrd="4" destOrd="0" presId="urn:microsoft.com/office/officeart/2005/8/layout/equation2"/>
    <dgm:cxn modelId="{5684B006-D679-4144-AC44-18E27378A4A1}" type="presParOf" srcId="{FDF656FF-6E10-4471-A9EE-6AF6A9ED25AA}" destId="{2350A9BC-8AB4-49F3-8462-4DB0BC3C8375}" srcOrd="1" destOrd="0" presId="urn:microsoft.com/office/officeart/2005/8/layout/equation2"/>
    <dgm:cxn modelId="{D5C8E74C-9EFA-400F-BDF4-7CB87F4429F9}" type="presParOf" srcId="{2350A9BC-8AB4-49F3-8462-4DB0BC3C8375}" destId="{692910B6-C660-4652-B94C-1B9EF6FC95E4}" srcOrd="0" destOrd="0" presId="urn:microsoft.com/office/officeart/2005/8/layout/equation2"/>
    <dgm:cxn modelId="{0D0C6D8A-A223-42DD-8329-D812E1F80794}" type="presParOf" srcId="{FDF656FF-6E10-4471-A9EE-6AF6A9ED25AA}" destId="{6A84C17B-054F-4803-9D05-98DD69E0D52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0B2F-ED1C-40C6-8226-6B3D0918676C}">
      <dsp:nvSpPr>
        <dsp:cNvPr id="0" name=""/>
        <dsp:cNvSpPr/>
      </dsp:nvSpPr>
      <dsp:spPr>
        <a:xfrm>
          <a:off x="0" y="105643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Introduction</a:t>
          </a:r>
          <a:endParaRPr lang="en-US" sz="1700" kern="1200" dirty="0"/>
        </a:p>
      </dsp:txBody>
      <dsp:txXfrm>
        <a:off x="19904" y="125547"/>
        <a:ext cx="4307312" cy="367937"/>
      </dsp:txXfrm>
    </dsp:sp>
    <dsp:sp modelId="{2ABEAC3F-E6B9-4DC2-9F2D-BC0286136E72}">
      <dsp:nvSpPr>
        <dsp:cNvPr id="0" name=""/>
        <dsp:cNvSpPr/>
      </dsp:nvSpPr>
      <dsp:spPr>
        <a:xfrm>
          <a:off x="0" y="564986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35312"/>
                <a:satOff val="-873"/>
                <a:lumOff val="499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35312"/>
                <a:satOff val="-873"/>
                <a:lumOff val="499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35312"/>
                <a:satOff val="-873"/>
                <a:lumOff val="49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Connexexion</a:t>
          </a:r>
          <a:r>
            <a:rPr lang="fr-FR" sz="1700" b="1" kern="1200" dirty="0" smtClean="0"/>
            <a:t> et Sécurité</a:t>
          </a:r>
          <a:endParaRPr lang="en-US" sz="1700" b="1" kern="1200" dirty="0"/>
        </a:p>
      </dsp:txBody>
      <dsp:txXfrm>
        <a:off x="19904" y="584890"/>
        <a:ext cx="4307312" cy="367937"/>
      </dsp:txXfrm>
    </dsp:sp>
    <dsp:sp modelId="{9713494E-7C17-4808-A715-D23A3A2C6E4C}">
      <dsp:nvSpPr>
        <dsp:cNvPr id="0" name=""/>
        <dsp:cNvSpPr/>
      </dsp:nvSpPr>
      <dsp:spPr>
        <a:xfrm>
          <a:off x="0" y="970093"/>
          <a:ext cx="434712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Https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Csrf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Session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Chiffrement</a:t>
          </a:r>
          <a:r>
            <a:rPr lang="en-US" sz="1300" kern="1200" dirty="0" smtClean="0"/>
            <a:t> mot de </a:t>
          </a:r>
          <a:r>
            <a:rPr lang="en-US" sz="1300" kern="1200" dirty="0" err="1" smtClean="0"/>
            <a:t>passe</a:t>
          </a:r>
          <a:endParaRPr lang="en-US" sz="1300" kern="1200" dirty="0"/>
        </a:p>
      </dsp:txBody>
      <dsp:txXfrm>
        <a:off x="0" y="970093"/>
        <a:ext cx="4347120" cy="897345"/>
      </dsp:txXfrm>
    </dsp:sp>
    <dsp:sp modelId="{EB915846-9E08-46E1-B2BF-92C97CC7D742}">
      <dsp:nvSpPr>
        <dsp:cNvPr id="0" name=""/>
        <dsp:cNvSpPr/>
      </dsp:nvSpPr>
      <dsp:spPr>
        <a:xfrm>
          <a:off x="0" y="1867438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70623"/>
                <a:satOff val="-1746"/>
                <a:lumOff val="9995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70623"/>
                <a:satOff val="-1746"/>
                <a:lumOff val="9995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70623"/>
                <a:satOff val="-1746"/>
                <a:lumOff val="99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Gestionnaire</a:t>
          </a:r>
          <a:r>
            <a:rPr lang="en-US" sz="1700" b="1" kern="1200" dirty="0" smtClean="0"/>
            <a:t> de </a:t>
          </a:r>
          <a:r>
            <a:rPr lang="en-US" sz="1700" b="1" kern="1200" dirty="0" err="1" smtClean="0"/>
            <a:t>fichier</a:t>
          </a:r>
          <a:endParaRPr lang="en-US" sz="1700" b="1" kern="1200" dirty="0"/>
        </a:p>
      </dsp:txBody>
      <dsp:txXfrm>
        <a:off x="19904" y="1887342"/>
        <a:ext cx="4307312" cy="367937"/>
      </dsp:txXfrm>
    </dsp:sp>
    <dsp:sp modelId="{5678F051-2C59-4F2A-9435-66BF35CD8C9B}">
      <dsp:nvSpPr>
        <dsp:cNvPr id="0" name=""/>
        <dsp:cNvSpPr/>
      </dsp:nvSpPr>
      <dsp:spPr>
        <a:xfrm>
          <a:off x="0" y="2275183"/>
          <a:ext cx="434712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[</a:t>
          </a:r>
          <a:r>
            <a:rPr lang="en-US" sz="1300" b="1" kern="1200" dirty="0" err="1" smtClean="0"/>
            <a:t>texte</a:t>
          </a:r>
          <a:r>
            <a:rPr lang="en-US" sz="1300" b="1" kern="1200" dirty="0" smtClean="0"/>
            <a:t>]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[</a:t>
          </a:r>
          <a:r>
            <a:rPr lang="en-US" sz="1300" b="1" kern="1200" dirty="0" err="1" smtClean="0"/>
            <a:t>texte</a:t>
          </a:r>
          <a:r>
            <a:rPr lang="en-US" sz="1300" b="1" kern="1200" dirty="0" smtClean="0"/>
            <a:t>]</a:t>
          </a:r>
          <a:endParaRPr lang="en-US" sz="1300" kern="1200" dirty="0"/>
        </a:p>
      </dsp:txBody>
      <dsp:txXfrm>
        <a:off x="0" y="2275183"/>
        <a:ext cx="4347120" cy="448672"/>
      </dsp:txXfrm>
    </dsp:sp>
    <dsp:sp modelId="{1783D8EB-EE59-4096-BB70-65F82B62A045}">
      <dsp:nvSpPr>
        <dsp:cNvPr id="0" name=""/>
        <dsp:cNvSpPr/>
      </dsp:nvSpPr>
      <dsp:spPr>
        <a:xfrm>
          <a:off x="0" y="2737262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05935"/>
                <a:satOff val="-2619"/>
                <a:lumOff val="1499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05935"/>
                <a:satOff val="-2619"/>
                <a:lumOff val="1499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05935"/>
                <a:satOff val="-2619"/>
                <a:lumOff val="149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Interface</a:t>
          </a:r>
          <a:endParaRPr lang="fr-FR" sz="1700" b="1" kern="1200" dirty="0" smtClean="0"/>
        </a:p>
      </dsp:txBody>
      <dsp:txXfrm>
        <a:off x="19904" y="2757166"/>
        <a:ext cx="4307312" cy="367937"/>
      </dsp:txXfrm>
    </dsp:sp>
    <dsp:sp modelId="{E931EE15-5959-46F3-8A1A-27FB224D83B3}">
      <dsp:nvSpPr>
        <dsp:cNvPr id="0" name=""/>
        <dsp:cNvSpPr/>
      </dsp:nvSpPr>
      <dsp:spPr>
        <a:xfrm>
          <a:off x="0" y="3131600"/>
          <a:ext cx="434712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[</a:t>
          </a:r>
          <a:r>
            <a:rPr lang="en-US" sz="1300" b="1" kern="1200" dirty="0" err="1" smtClean="0"/>
            <a:t>texte</a:t>
          </a:r>
          <a:r>
            <a:rPr lang="en-US" sz="1300" b="1" kern="1200" dirty="0" smtClean="0"/>
            <a:t>]</a:t>
          </a:r>
          <a:endParaRPr lang="fr-F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[</a:t>
          </a:r>
          <a:r>
            <a:rPr lang="en-US" sz="1300" b="1" kern="1200" dirty="0" err="1" smtClean="0"/>
            <a:t>texte</a:t>
          </a:r>
          <a:r>
            <a:rPr lang="en-US" sz="1300" b="1" kern="1200" dirty="0" smtClean="0"/>
            <a:t>]</a:t>
          </a:r>
          <a:endParaRPr lang="fr-FR" sz="1300" kern="1200" dirty="0" smtClean="0"/>
        </a:p>
      </dsp:txBody>
      <dsp:txXfrm>
        <a:off x="0" y="3131600"/>
        <a:ext cx="4347120" cy="448672"/>
      </dsp:txXfrm>
    </dsp:sp>
    <dsp:sp modelId="{EE6A4A8C-BD74-42C5-9659-A04F9AAD6ED5}">
      <dsp:nvSpPr>
        <dsp:cNvPr id="0" name=""/>
        <dsp:cNvSpPr/>
      </dsp:nvSpPr>
      <dsp:spPr>
        <a:xfrm>
          <a:off x="0" y="3584417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41246"/>
                <a:satOff val="-3492"/>
                <a:lumOff val="1999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41246"/>
                <a:satOff val="-3492"/>
                <a:lumOff val="1999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41246"/>
                <a:satOff val="-3492"/>
                <a:lumOff val="199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accent4">
                  <a:lumMod val="50000"/>
                </a:schemeClr>
              </a:solidFill>
            </a:rPr>
            <a:t>Editeur de texte et présentation</a:t>
          </a:r>
          <a:endParaRPr lang="en-US" sz="1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904" y="3604321"/>
        <a:ext cx="4307312" cy="367937"/>
      </dsp:txXfrm>
    </dsp:sp>
    <dsp:sp modelId="{1F5106B4-C129-4F3E-A356-550B5031BD12}">
      <dsp:nvSpPr>
        <dsp:cNvPr id="0" name=""/>
        <dsp:cNvSpPr/>
      </dsp:nvSpPr>
      <dsp:spPr>
        <a:xfrm>
          <a:off x="0" y="3988018"/>
          <a:ext cx="434712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[</a:t>
          </a:r>
          <a:r>
            <a:rPr lang="en-US" sz="1300" b="1" kern="1200" dirty="0" err="1" smtClean="0"/>
            <a:t>texte</a:t>
          </a:r>
          <a:r>
            <a:rPr lang="en-US" sz="1300" b="1" kern="1200" dirty="0" smtClean="0"/>
            <a:t>]</a:t>
          </a:r>
          <a:endParaRPr lang="en-US" sz="13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0" y="3988018"/>
        <a:ext cx="4347120" cy="281520"/>
      </dsp:txXfrm>
    </dsp:sp>
    <dsp:sp modelId="{7D7D1708-BC37-4A54-975A-1EA8179CFCF1}">
      <dsp:nvSpPr>
        <dsp:cNvPr id="0" name=""/>
        <dsp:cNvSpPr/>
      </dsp:nvSpPr>
      <dsp:spPr>
        <a:xfrm>
          <a:off x="0" y="4313244"/>
          <a:ext cx="4347120" cy="40774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4">
                  <a:lumMod val="50000"/>
                </a:schemeClr>
              </a:solidFill>
            </a:rPr>
            <a:t>Conclusion</a:t>
          </a:r>
          <a:endParaRPr lang="en-US" sz="1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904" y="4333148"/>
        <a:ext cx="4307312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F5968-5C2B-4B67-93B9-56052EB8259D}">
      <dsp:nvSpPr>
        <dsp:cNvPr id="0" name=""/>
        <dsp:cNvSpPr/>
      </dsp:nvSpPr>
      <dsp:spPr>
        <a:xfrm>
          <a:off x="897" y="2453017"/>
          <a:ext cx="2032403" cy="956868"/>
        </a:xfrm>
        <a:prstGeom prst="chevron">
          <a:avLst>
            <a:gd name="adj" fmla="val 4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CDD7-75A4-4CE6-8A67-25CD7050E305}">
      <dsp:nvSpPr>
        <dsp:cNvPr id="0" name=""/>
        <dsp:cNvSpPr/>
      </dsp:nvSpPr>
      <dsp:spPr>
        <a:xfrm>
          <a:off x="471474" y="2681913"/>
          <a:ext cx="1659210" cy="789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Node.js</a:t>
          </a:r>
          <a:endParaRPr lang="fr-FR" sz="2200" kern="1200" dirty="0"/>
        </a:p>
      </dsp:txBody>
      <dsp:txXfrm>
        <a:off x="494590" y="2705029"/>
        <a:ext cx="1612978" cy="743005"/>
      </dsp:txXfrm>
    </dsp:sp>
    <dsp:sp modelId="{D63F7875-3855-4AA5-8214-C9ABCBE3A9E1}">
      <dsp:nvSpPr>
        <dsp:cNvPr id="0" name=""/>
        <dsp:cNvSpPr/>
      </dsp:nvSpPr>
      <dsp:spPr>
        <a:xfrm>
          <a:off x="2177457" y="2452125"/>
          <a:ext cx="1976821" cy="956868"/>
        </a:xfrm>
        <a:prstGeom prst="chevron">
          <a:avLst>
            <a:gd name="adj" fmla="val 40000"/>
          </a:avLst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E1CC-F486-4AF0-9DFA-C50CAA9E5AB7}">
      <dsp:nvSpPr>
        <dsp:cNvPr id="0" name=""/>
        <dsp:cNvSpPr/>
      </dsp:nvSpPr>
      <dsp:spPr>
        <a:xfrm>
          <a:off x="2564471" y="2679237"/>
          <a:ext cx="1770753" cy="79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58853"/>
              <a:satOff val="-1455"/>
              <a:lumOff val="8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Express</a:t>
          </a:r>
          <a:endParaRPr lang="fr-FR" sz="2100" kern="1200" dirty="0"/>
        </a:p>
      </dsp:txBody>
      <dsp:txXfrm>
        <a:off x="2587691" y="2702457"/>
        <a:ext cx="1724313" cy="746366"/>
      </dsp:txXfrm>
    </dsp:sp>
    <dsp:sp modelId="{5FD2A237-A882-4D37-BEAF-36992C954F54}">
      <dsp:nvSpPr>
        <dsp:cNvPr id="0" name=""/>
        <dsp:cNvSpPr/>
      </dsp:nvSpPr>
      <dsp:spPr>
        <a:xfrm>
          <a:off x="4381998" y="2457210"/>
          <a:ext cx="1935206" cy="956868"/>
        </a:xfrm>
        <a:prstGeom prst="chevron">
          <a:avLst>
            <a:gd name="adj" fmla="val 40000"/>
          </a:avLst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0C622-2168-4931-A16A-4D3E07DA1D55}">
      <dsp:nvSpPr>
        <dsp:cNvPr id="0" name=""/>
        <dsp:cNvSpPr/>
      </dsp:nvSpPr>
      <dsp:spPr>
        <a:xfrm>
          <a:off x="4857577" y="2694492"/>
          <a:ext cx="1552008" cy="772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17705"/>
              <a:satOff val="-2910"/>
              <a:lumOff val="166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Couch</a:t>
          </a:r>
          <a:r>
            <a:rPr lang="fr-FR" sz="2100" kern="1200" dirty="0" smtClean="0"/>
            <a:t> DB</a:t>
          </a:r>
          <a:endParaRPr lang="fr-FR" sz="2100" kern="1200" dirty="0"/>
        </a:p>
      </dsp:txBody>
      <dsp:txXfrm>
        <a:off x="4880202" y="2717117"/>
        <a:ext cx="1506758" cy="727215"/>
      </dsp:txXfrm>
    </dsp:sp>
    <dsp:sp modelId="{D3FEAB2E-1F7E-4425-AEAE-B46F737F3F3B}">
      <dsp:nvSpPr>
        <dsp:cNvPr id="0" name=""/>
        <dsp:cNvSpPr/>
      </dsp:nvSpPr>
      <dsp:spPr>
        <a:xfrm>
          <a:off x="6339604" y="2444298"/>
          <a:ext cx="2063599" cy="956868"/>
        </a:xfrm>
        <a:prstGeom prst="chevron">
          <a:avLst>
            <a:gd name="adj" fmla="val 40000"/>
          </a:avLst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076CF-D792-4CD0-B566-E080A62BB5A5}">
      <dsp:nvSpPr>
        <dsp:cNvPr id="0" name=""/>
        <dsp:cNvSpPr/>
      </dsp:nvSpPr>
      <dsp:spPr>
        <a:xfrm>
          <a:off x="7052528" y="2700707"/>
          <a:ext cx="1439221" cy="764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Jade</a:t>
          </a:r>
          <a:endParaRPr lang="fr-FR" sz="2000" kern="1200" dirty="0"/>
        </a:p>
      </dsp:txBody>
      <dsp:txXfrm>
        <a:off x="7074910" y="2723089"/>
        <a:ext cx="1394457" cy="71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C2184-5FDC-41F2-9FDC-BA032BB21730}">
      <dsp:nvSpPr>
        <dsp:cNvPr id="0" name=""/>
        <dsp:cNvSpPr/>
      </dsp:nvSpPr>
      <dsp:spPr>
        <a:xfrm>
          <a:off x="0" y="0"/>
          <a:ext cx="8496944" cy="828888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Projet </a:t>
          </a:r>
          <a:r>
            <a:rPr lang="fr-FR" sz="3800" kern="1200" dirty="0" err="1" smtClean="0"/>
            <a:t>Markdown</a:t>
          </a:r>
          <a:endParaRPr lang="fr-FR" sz="3800" kern="1200" dirty="0"/>
        </a:p>
      </dsp:txBody>
      <dsp:txXfrm>
        <a:off x="0" y="0"/>
        <a:ext cx="8496944" cy="828888"/>
      </dsp:txXfrm>
    </dsp:sp>
    <dsp:sp modelId="{C4823263-383E-4197-9DD1-2B723696DFB1}">
      <dsp:nvSpPr>
        <dsp:cNvPr id="0" name=""/>
        <dsp:cNvSpPr/>
      </dsp:nvSpPr>
      <dsp:spPr>
        <a:xfrm>
          <a:off x="4148" y="828888"/>
          <a:ext cx="2829548" cy="174066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>
              <a:solidFill>
                <a:schemeClr val="accent4">
                  <a:lumMod val="50000"/>
                </a:schemeClr>
              </a:solidFill>
            </a:rPr>
            <a:t>Création de projet </a:t>
          </a:r>
          <a:r>
            <a:rPr lang="fr-FR" sz="3500" kern="1200" dirty="0" err="1" smtClean="0">
              <a:solidFill>
                <a:schemeClr val="accent4">
                  <a:lumMod val="50000"/>
                </a:schemeClr>
              </a:solidFill>
            </a:rPr>
            <a:t>Markdown</a:t>
          </a:r>
          <a:endParaRPr lang="fr-FR" sz="35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148" y="828888"/>
        <a:ext cx="2829548" cy="1740664"/>
      </dsp:txXfrm>
    </dsp:sp>
    <dsp:sp modelId="{FCC73548-48DB-4EA9-A45C-C384EC317DFA}">
      <dsp:nvSpPr>
        <dsp:cNvPr id="0" name=""/>
        <dsp:cNvSpPr/>
      </dsp:nvSpPr>
      <dsp:spPr>
        <a:xfrm>
          <a:off x="2833697" y="828888"/>
          <a:ext cx="2829548" cy="174066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>
              <a:solidFill>
                <a:schemeClr val="accent4">
                  <a:lumMod val="50000"/>
                </a:schemeClr>
              </a:solidFill>
            </a:rPr>
            <a:t>Gestion en ligne </a:t>
          </a:r>
          <a:endParaRPr lang="fr-FR" sz="35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33697" y="828888"/>
        <a:ext cx="2829548" cy="1740664"/>
      </dsp:txXfrm>
    </dsp:sp>
    <dsp:sp modelId="{6450BAA2-CC4A-460A-9D56-94F03C233C58}">
      <dsp:nvSpPr>
        <dsp:cNvPr id="0" name=""/>
        <dsp:cNvSpPr/>
      </dsp:nvSpPr>
      <dsp:spPr>
        <a:xfrm>
          <a:off x="5663246" y="828888"/>
          <a:ext cx="2829548" cy="174066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>
              <a:solidFill>
                <a:schemeClr val="accent4">
                  <a:lumMod val="50000"/>
                </a:schemeClr>
              </a:solidFill>
            </a:rPr>
            <a:t>Connexion Sécurisé et Chiffrement</a:t>
          </a:r>
          <a:endParaRPr lang="fr-FR" sz="35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663246" y="828888"/>
        <a:ext cx="2829548" cy="1740664"/>
      </dsp:txXfrm>
    </dsp:sp>
    <dsp:sp modelId="{C1E6F0FC-8A78-4F4F-AD57-2E976B759F47}">
      <dsp:nvSpPr>
        <dsp:cNvPr id="0" name=""/>
        <dsp:cNvSpPr/>
      </dsp:nvSpPr>
      <dsp:spPr>
        <a:xfrm>
          <a:off x="0" y="2569552"/>
          <a:ext cx="8496944" cy="193407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F7FA-4861-453C-BE96-F2A5DADD903F}">
      <dsp:nvSpPr>
        <dsp:cNvPr id="0" name=""/>
        <dsp:cNvSpPr/>
      </dsp:nvSpPr>
      <dsp:spPr>
        <a:xfrm>
          <a:off x="0" y="0"/>
          <a:ext cx="2828717" cy="399666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77939-37FD-43F8-AB93-0B8730160EB0}">
      <dsp:nvSpPr>
        <dsp:cNvPr id="0" name=""/>
        <dsp:cNvSpPr/>
      </dsp:nvSpPr>
      <dsp:spPr>
        <a:xfrm>
          <a:off x="1414358" y="401813"/>
          <a:ext cx="1838666" cy="9460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Générer les clés SSL </a:t>
          </a:r>
          <a:endParaRPr lang="fr-FR" sz="2400" kern="1200" dirty="0"/>
        </a:p>
      </dsp:txBody>
      <dsp:txXfrm>
        <a:off x="1460542" y="447997"/>
        <a:ext cx="1746298" cy="853718"/>
      </dsp:txXfrm>
    </dsp:sp>
    <dsp:sp modelId="{DA9F0396-7FA7-45DD-A10F-8CEF8C337F63}">
      <dsp:nvSpPr>
        <dsp:cNvPr id="0" name=""/>
        <dsp:cNvSpPr/>
      </dsp:nvSpPr>
      <dsp:spPr>
        <a:xfrm>
          <a:off x="1414358" y="1466160"/>
          <a:ext cx="1838666" cy="9460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Configurer le serveur</a:t>
          </a:r>
          <a:endParaRPr lang="fr-FR" sz="2400" kern="1200" dirty="0"/>
        </a:p>
      </dsp:txBody>
      <dsp:txXfrm>
        <a:off x="1460542" y="1512344"/>
        <a:ext cx="1746298" cy="853718"/>
      </dsp:txXfrm>
    </dsp:sp>
    <dsp:sp modelId="{81211011-AD75-4183-98D3-D93757E21502}">
      <dsp:nvSpPr>
        <dsp:cNvPr id="0" name=""/>
        <dsp:cNvSpPr/>
      </dsp:nvSpPr>
      <dsp:spPr>
        <a:xfrm>
          <a:off x="1414358" y="2530508"/>
          <a:ext cx="1838666" cy="9460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Connexion chiffrer</a:t>
          </a:r>
          <a:endParaRPr lang="fr-FR" sz="2400" kern="1200" dirty="0"/>
        </a:p>
      </dsp:txBody>
      <dsp:txXfrm>
        <a:off x="1460542" y="2576692"/>
        <a:ext cx="1746298" cy="853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8736-9F7E-4E26-A9A0-9628170398C0}">
      <dsp:nvSpPr>
        <dsp:cNvPr id="0" name=""/>
        <dsp:cNvSpPr/>
      </dsp:nvSpPr>
      <dsp:spPr>
        <a:xfrm>
          <a:off x="0" y="796431"/>
          <a:ext cx="38400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27962-ACAC-40D2-86A0-3135373FBD0B}">
      <dsp:nvSpPr>
        <dsp:cNvPr id="0" name=""/>
        <dsp:cNvSpPr/>
      </dsp:nvSpPr>
      <dsp:spPr>
        <a:xfrm>
          <a:off x="192004" y="471711"/>
          <a:ext cx="26880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2" tIns="0" rIns="10160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app.use</a:t>
          </a:r>
          <a:r>
            <a:rPr lang="fr-FR" sz="2200" kern="1200" dirty="0" smtClean="0"/>
            <a:t>(</a:t>
          </a:r>
          <a:r>
            <a:rPr lang="fr-FR" sz="2200" kern="1200" dirty="0" err="1" smtClean="0"/>
            <a:t>express.csrf</a:t>
          </a:r>
          <a:r>
            <a:rPr lang="fr-FR" sz="2200" kern="1200" dirty="0" smtClean="0"/>
            <a:t>)</a:t>
          </a:r>
          <a:endParaRPr lang="fr-FR" sz="2200" kern="1200" dirty="0"/>
        </a:p>
      </dsp:txBody>
      <dsp:txXfrm>
        <a:off x="223707" y="503414"/>
        <a:ext cx="2624654" cy="586034"/>
      </dsp:txXfrm>
    </dsp:sp>
    <dsp:sp modelId="{607FBC5C-1E92-4E74-BCDE-9006AD0241FD}">
      <dsp:nvSpPr>
        <dsp:cNvPr id="0" name=""/>
        <dsp:cNvSpPr/>
      </dsp:nvSpPr>
      <dsp:spPr>
        <a:xfrm>
          <a:off x="0" y="1794351"/>
          <a:ext cx="38400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CAC6E-5384-44FD-84FA-4D1D9CE54E2E}">
      <dsp:nvSpPr>
        <dsp:cNvPr id="0" name=""/>
        <dsp:cNvSpPr/>
      </dsp:nvSpPr>
      <dsp:spPr>
        <a:xfrm>
          <a:off x="192004" y="1469631"/>
          <a:ext cx="26880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2" tIns="0" rIns="10160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Génère un jeton</a:t>
          </a:r>
          <a:endParaRPr lang="fr-FR" sz="2200" kern="1200" dirty="0"/>
        </a:p>
      </dsp:txBody>
      <dsp:txXfrm>
        <a:off x="223707" y="1501334"/>
        <a:ext cx="2624654" cy="586034"/>
      </dsp:txXfrm>
    </dsp:sp>
    <dsp:sp modelId="{922A4DCA-4356-44D4-A747-B21CE3B98099}">
      <dsp:nvSpPr>
        <dsp:cNvPr id="0" name=""/>
        <dsp:cNvSpPr/>
      </dsp:nvSpPr>
      <dsp:spPr>
        <a:xfrm>
          <a:off x="0" y="2792271"/>
          <a:ext cx="38400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65184-ACD7-4A19-864B-B2FA89B98DD5}">
      <dsp:nvSpPr>
        <dsp:cNvPr id="0" name=""/>
        <dsp:cNvSpPr/>
      </dsp:nvSpPr>
      <dsp:spPr>
        <a:xfrm>
          <a:off x="192004" y="2467551"/>
          <a:ext cx="268806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2" tIns="0" rIns="10160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Input </a:t>
          </a:r>
          <a:r>
            <a:rPr lang="fr-FR" sz="2200" kern="1200" dirty="0" err="1" smtClean="0"/>
            <a:t>hidden</a:t>
          </a:r>
          <a:r>
            <a:rPr lang="fr-FR" sz="2200" kern="1200" dirty="0" smtClean="0"/>
            <a:t> </a:t>
          </a:r>
          <a:endParaRPr lang="fr-FR" sz="2200" kern="1200" dirty="0"/>
        </a:p>
      </dsp:txBody>
      <dsp:txXfrm>
        <a:off x="223707" y="2499254"/>
        <a:ext cx="262465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BA7E4-36F1-4713-8912-023F6EFBD9C4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session</a:t>
          </a:r>
          <a:endParaRPr lang="fr-FR" sz="3500" kern="1200" dirty="0"/>
        </a:p>
      </dsp:txBody>
      <dsp:txXfrm>
        <a:off x="2367745" y="1981817"/>
        <a:ext cx="1360508" cy="1360508"/>
      </dsp:txXfrm>
    </dsp:sp>
    <dsp:sp modelId="{50349FBB-BD89-4EA4-92BA-28A2BB1CDD46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41094-6016-4E83-BF40-0623C3BBC2BE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Restreint l’accès</a:t>
          </a:r>
          <a:endParaRPr lang="fr-FR" sz="2800" kern="1200" dirty="0"/>
        </a:p>
      </dsp:txBody>
      <dsp:txXfrm>
        <a:off x="47493" y="482732"/>
        <a:ext cx="1742189" cy="1376620"/>
      </dsp:txXfrm>
    </dsp:sp>
    <dsp:sp modelId="{0CFDF572-8BCF-400C-8C2B-672822CE4942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CE3C5-81CE-4844-AD3C-D858C7CC9FAB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Défini l’utilisateur</a:t>
          </a:r>
          <a:endParaRPr lang="fr-FR" sz="2800" kern="1200" dirty="0"/>
        </a:p>
      </dsp:txBody>
      <dsp:txXfrm>
        <a:off x="4306316" y="482732"/>
        <a:ext cx="1742189" cy="1376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34622-65A2-4097-89C1-5AA9C642CFB4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SHA 512</a:t>
          </a:r>
          <a:endParaRPr lang="fr-FR" sz="2000" kern="1200" dirty="0"/>
        </a:p>
      </dsp:txBody>
      <dsp:txXfrm>
        <a:off x="599352" y="218336"/>
        <a:ext cx="1047111" cy="1047111"/>
      </dsp:txXfrm>
    </dsp:sp>
    <dsp:sp modelId="{60B4645B-1C69-4453-8737-E996AE10ACF0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807309" y="1930994"/>
        <a:ext cx="631197" cy="202011"/>
      </dsp:txXfrm>
    </dsp:sp>
    <dsp:sp modelId="{DDFDB71E-4F18-430F-B278-D2F00FF2B9D2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password</a:t>
          </a:r>
          <a:endParaRPr lang="fr-FR" sz="2000" kern="1200" dirty="0"/>
        </a:p>
      </dsp:txBody>
      <dsp:txXfrm>
        <a:off x="599352" y="2798551"/>
        <a:ext cx="1047111" cy="1047111"/>
      </dsp:txXfrm>
    </dsp:sp>
    <dsp:sp modelId="{2350A9BC-8AB4-49F3-8462-4DB0BC3C8375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2085454" y="1866737"/>
        <a:ext cx="329635" cy="330524"/>
      </dsp:txXfrm>
    </dsp:sp>
    <dsp:sp modelId="{6A84C17B-054F-4803-9D05-98DD69E0D525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Crypted</a:t>
          </a:r>
          <a:r>
            <a:rPr lang="fr-FR" sz="3500" kern="1200" dirty="0" smtClean="0"/>
            <a:t> </a:t>
          </a:r>
          <a:r>
            <a:rPr lang="fr-FR" sz="3500" kern="1200" dirty="0" err="1" smtClean="0"/>
            <a:t>password</a:t>
          </a:r>
          <a:r>
            <a:rPr lang="fr-FR" sz="3500" kern="1200" dirty="0" smtClean="0"/>
            <a:t> on 512 bits </a:t>
          </a:r>
          <a:endParaRPr lang="fr-FR" sz="3500" kern="1200" dirty="0"/>
        </a:p>
      </dsp:txBody>
      <dsp:txXfrm>
        <a:off x="3185560" y="984888"/>
        <a:ext cx="2094223" cy="2094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Processus accentué en chevrons"/>
  <dgm:desc val="Permet d’afficher les étapes séquentielles d’une tâche, d’un processus ou d’un flux de travail, ou de mettre l’accent sur un mouvement ou une direction. Utilisation optimale avec des textes Niveau 1 et 2 au minimum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F9C2C-810D-4932-B647-B28E2581996F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AD50-B0F8-4983-A3B0-264B41E7F7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AD50-B0F8-4983-A3B0-264B41E7F7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8681-423F-492A-BEA2-4A158A05C1C1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9C6-3697-4431-A9C7-3A1EA4B9FF6A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8693-9B31-417E-B76C-DEEA25CFFC20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3345-5725-40BD-941C-6920C3140BF1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5D1-745C-4086-9F2A-E9B648EF96B8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467-383C-402D-8D12-B3729199B9B4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2A17-E3BA-45EB-ABA9-38A84109AFFE}" type="datetime1">
              <a:rPr lang="en-US" smtClean="0"/>
              <a:t>2/18/2014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8D05-53A3-42A2-B503-87693BFE02EC}" type="datetime1">
              <a:rPr lang="en-US" smtClean="0"/>
              <a:t>2/18/2014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0AFC-214C-472D-90FA-668CCBC61FAA}" type="datetime1">
              <a:rPr lang="en-US" smtClean="0"/>
              <a:t>2/18/2014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62B4-A1C2-4A60-9F95-5499A6A3706C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B57B-CB58-4321-A7C2-5C55D86D7463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FC74-76D8-4650-B855-60FA5C9D0386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B56D-950F-4A34-869F-AA732D8BE4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4902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126876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1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636" y="2503826"/>
            <a:ext cx="66967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Projet Markdon</a:t>
            </a:r>
            <a:endParaRPr lang="en-US" sz="6600" b="1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126876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2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33" name="Diagramme 32"/>
          <p:cNvGraphicFramePr/>
          <p:nvPr>
            <p:extLst>
              <p:ext uri="{D42A27DB-BD31-4B8C-83A1-F6EECF244321}">
                <p14:modId xmlns:p14="http://schemas.microsoft.com/office/powerpoint/2010/main" val="1207231912"/>
              </p:ext>
            </p:extLst>
          </p:nvPr>
        </p:nvGraphicFramePr>
        <p:xfrm>
          <a:off x="2411760" y="1208986"/>
          <a:ext cx="4347120" cy="478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3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126876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3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667178532"/>
              </p:ext>
            </p:extLst>
          </p:nvPr>
        </p:nvGraphicFramePr>
        <p:xfrm>
          <a:off x="383579" y="933831"/>
          <a:ext cx="8520857" cy="592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1511660" y="1579632"/>
            <a:ext cx="6696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Choix</a:t>
            </a:r>
            <a:r>
              <a:rPr lang="en-US" sz="6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technique</a:t>
            </a:r>
            <a:endParaRPr lang="en-US" sz="6600" b="1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5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93517" y="13477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4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1955936901"/>
              </p:ext>
            </p:extLst>
          </p:nvPr>
        </p:nvGraphicFramePr>
        <p:xfrm>
          <a:off x="323528" y="2254322"/>
          <a:ext cx="8496944" cy="276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9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93517" y="13477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5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fr-F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06044" y="476250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vanquish.org/t/ssl.htm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7" y="1474031"/>
            <a:ext cx="5177843" cy="3251060"/>
          </a:xfrm>
          <a:prstGeom prst="rect">
            <a:avLst/>
          </a:prstGeom>
        </p:spPr>
      </p:pic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3512184753"/>
              </p:ext>
            </p:extLst>
          </p:nvPr>
        </p:nvGraphicFramePr>
        <p:xfrm>
          <a:off x="150899" y="1569029"/>
          <a:ext cx="3253025" cy="3996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27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93517" y="13477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6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fr-F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5" y="1540464"/>
            <a:ext cx="4371094" cy="4119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sp>
        <p:nvSpPr>
          <p:cNvPr id="11" name="ZoneTexte 10"/>
          <p:cNvSpPr txBox="1"/>
          <p:nvPr/>
        </p:nvSpPr>
        <p:spPr>
          <a:xfrm>
            <a:off x="1435945" y="5711680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Github.com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937549557"/>
              </p:ext>
            </p:extLst>
          </p:nvPr>
        </p:nvGraphicFramePr>
        <p:xfrm>
          <a:off x="4961013" y="1661150"/>
          <a:ext cx="3840087" cy="381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34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93517" y="13477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7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fr-F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6128337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1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35274"/>
            <a:ext cx="9144000" cy="62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12875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071312"/>
            <a:ext cx="9144000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2411760" cy="1287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Projet</a:t>
            </a: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1966" y="6065912"/>
            <a:ext cx="46440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6167045"/>
            <a:ext cx="4499992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UFRST –Master 2 SIRES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2014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93517" y="13477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00392" y="6065912"/>
            <a:ext cx="1057130" cy="7974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35CBB56D-950F-4A34-869F-AA732D8BE4EF}" type="slidenum">
              <a:rPr lang="en-US" b="1" smtClean="0">
                <a:solidFill>
                  <a:schemeClr val="bg1"/>
                </a:solidFill>
              </a:rPr>
              <a:t>8</a:t>
            </a:fld>
            <a:r>
              <a:rPr lang="en-US" b="1" dirty="0" smtClean="0">
                <a:solidFill>
                  <a:schemeClr val="bg1"/>
                </a:solidFill>
              </a:rPr>
              <a:t>/8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44008" y="6165304"/>
            <a:ext cx="33843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T.Boisard</a:t>
            </a:r>
            <a:r>
              <a:rPr lang="fr-FR" sz="1600" dirty="0"/>
              <a:t>, </a:t>
            </a:r>
            <a:r>
              <a:rPr lang="fr-FR" sz="1600" dirty="0" err="1"/>
              <a:t>G.Calix</a:t>
            </a:r>
            <a:r>
              <a:rPr lang="fr-FR" sz="1600" dirty="0"/>
              <a:t>, </a:t>
            </a:r>
            <a:r>
              <a:rPr lang="fr-FR" sz="1600" dirty="0" err="1"/>
              <a:t>B.Mercier</a:t>
            </a:r>
            <a:r>
              <a:rPr lang="fr-FR" sz="1600" dirty="0"/>
              <a:t>, </a:t>
            </a:r>
            <a:r>
              <a:rPr lang="fr-FR" sz="1600" dirty="0" err="1"/>
              <a:t>MF.Saidane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11760" y="-404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fr-F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 et Sécurité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Gestionnaire de fichier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Editeur de texte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1380122811"/>
              </p:ext>
            </p:extLst>
          </p:nvPr>
        </p:nvGraphicFramePr>
        <p:xfrm>
          <a:off x="1596008" y="16476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9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300</Words>
  <Application>Microsoft Office PowerPoint</Application>
  <PresentationFormat>Affichage à l'écran (4:3)</PresentationFormat>
  <Paragraphs>152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</dc:creator>
  <cp:lastModifiedBy>Thomas</cp:lastModifiedBy>
  <cp:revision>423</cp:revision>
  <dcterms:created xsi:type="dcterms:W3CDTF">2012-04-07T14:14:00Z</dcterms:created>
  <dcterms:modified xsi:type="dcterms:W3CDTF">2014-02-18T22:46:25Z</dcterms:modified>
</cp:coreProperties>
</file>