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3DC49-C842-2E5B-B387-7290FC64D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2B459B-0D31-1968-B2E5-96308B6F2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C4CCC-C9F8-48DE-9A63-7AF75012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BE0A4-BFE1-5BD2-B0CA-317E4A16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CFCE2-D930-3DE5-1417-A02D171B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93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05448-C600-05B3-A8B5-76C52973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2230E4-FA85-16A8-CD06-E75F7AF83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75A598-E24F-F7F5-F61D-89D50702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681837-EE78-E6A6-ECD0-1DF394F7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0138C6-6CBF-B59C-D72A-9590DD2A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5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655D99-DFF6-33CF-74A0-88E95ACC4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AB3EE1-23B1-E931-7670-ABA39D4FC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331B1-D633-6332-59E1-466F763A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0C3B4E-222C-B6C1-FF09-D326FBF0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8788C-B885-6E94-1CE9-28297623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58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815C4-BA9C-BB6A-0AC1-60E72B62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EE3EAA-3BA0-CAAC-837E-1E96CA2D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25FBCC-A3EF-EFB8-9AD5-4BD6839C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C25D0-85F8-9BDB-6432-D79D8BC4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EB16E4-0B00-3BCC-2877-F15E498C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85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A7F89-DFCF-D703-65AB-93F1EB92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59C411-0519-FD8B-2710-554D18E1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59CE7-358D-2C36-1050-D051A800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189216-F6CB-50AF-2427-2D354323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C0EAEA-06DD-C910-50A3-428BF01C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934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BAC8E-2459-B9ED-1202-1C8E1894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9BD6F-5DBB-A2A7-0834-CA59290E6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497852-EBA6-41F3-0D80-73E4EF1B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763941-C07E-265F-F6AA-9F284C96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3F5122-ED33-2B31-3DA2-AC57F77B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15C416-6CB4-7ED6-1883-2984EEEE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52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E34CF-C776-442B-8343-1289CF31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1A2A4D-D5D6-E84E-34C4-5FBB5C77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89ACBA-B774-926F-7069-F85AF252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754A29-43F2-EFB8-794B-04C866758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18928D-7952-BCE6-5555-B1A4486BB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C82159-E3AF-3CBC-7D40-ECA2F84C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3546AB-7E53-E2A6-1E6A-4B703858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B955940-92E7-DFA9-89BF-F03D2112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8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F94EC-BF7C-B596-6CCE-34A15BA0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A5C14F-F275-46A0-C91E-ACA58612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5F7088-FB7A-EF78-CCEE-FC527D2B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E50733-AFFA-E994-DCFB-A87E14F5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80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AD18CE-6CB1-A435-B42D-AA91635A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E0ED51-E66D-CB45-0471-46249B04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327DF5-F9A2-414D-83CD-476010BE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04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05FC7-9B70-09EF-60BF-6186C661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A404B-1844-EDAE-006A-B2141EE7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7C9882-F819-7C50-55F5-DD2A02880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034451-0EFC-C7B1-6645-FD5A5951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2F32BB-8EFC-1216-124F-9E2634B2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BD9F49-7A7E-1A6B-C0BC-B8FE475B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86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BD030-DDB0-C8D5-5B9F-AB4D0F8C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7AE12A-0B9C-3B3D-5FD6-2A4FDE239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022232-C11D-7CBF-E460-D13328ED3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A85290-90F2-22C4-B9FE-671BDA3D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BD0546-E037-CD3F-C848-BF9D8AB5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7C3A8-7F37-AEC6-A211-6972AF24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04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DAEC31-1B13-0D79-6C6A-6C90D046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E25ED0-56DB-1233-B493-51ACF918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8F1B9-481D-281C-C380-276A88DE1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24FB6-F8F1-4C03-9677-45991E7E4799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D45468-E632-BE79-671C-0EE461EFC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E3F2FF-3F02-2932-ACB8-6CCABDE2D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52B4F-3D78-44F1-A49A-CE6E7E3F28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63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54DE6-3648-D6A1-4DD7-F63713F9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352" y="142504"/>
            <a:ext cx="6083526" cy="1600200"/>
          </a:xfrm>
        </p:spPr>
        <p:txBody>
          <a:bodyPr>
            <a:noAutofit/>
          </a:bodyPr>
          <a:lstStyle/>
          <a:p>
            <a:r>
              <a:rPr lang="fr-FR" sz="5400" dirty="0" err="1"/>
              <a:t>HomeSkolar</a:t>
            </a:r>
            <a:r>
              <a:rPr lang="fr-FR" sz="5400" dirty="0"/>
              <a:t> -Contexte et enjeux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170739-CB26-82D2-7031-6C42F0D5A2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0" y="2746771"/>
            <a:ext cx="658018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Mission de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HomeSkolar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Association de soutien scolaire à distance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 en relation élèves en difficulté et tuteurs bénévoles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Problématique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Inégalités d’accès au soutien scolaire selon le lieu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Manque de suivi personnalisé et régulier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Objectifs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Offrir un accompagnement hebdomadaire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Faciliter la communication et la planification des rendez-vous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Garantir l’accès pour tout élève, où qu’il soit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43E81B3-454C-38F6-6DA8-25CD9EC7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009" y="1889443"/>
            <a:ext cx="4475738" cy="44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6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0447A0E-F554-F477-1817-E3477E8A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544" y="99433"/>
            <a:ext cx="5289074" cy="1600200"/>
          </a:xfrm>
        </p:spPr>
        <p:txBody>
          <a:bodyPr>
            <a:noAutofit/>
          </a:bodyPr>
          <a:lstStyle/>
          <a:p>
            <a:pPr algn="ctr"/>
            <a:r>
              <a:rPr lang="fr-FR" sz="5400" dirty="0"/>
              <a:t>Les Fonctionnalités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929BB45-68BC-03CC-1DF3-9874568E1A8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0148" y="2095321"/>
            <a:ext cx="5531515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Authentification &amp; Profil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Inscription / connexion / réinitialisation du mot de passe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Gestion des données personnelles et compétences tuteur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Messagerie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 1-à-1 en temps réel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Épinglage des messages importants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Notifications in-app pour nouveaux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Planning &amp; Calendrier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Vue mois/semaine/jour des rendez-vous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Proposition, acceptation et refus de créneaux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Gestion des tâches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Attribution des devoirs post-rendez-vous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Création de notes/mémos personnels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Rappels 24 h avant échéance (in-app + email)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F07498D-0266-368A-45D4-C880945D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442" y="1796053"/>
            <a:ext cx="5531514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FCB41-0423-91BC-482F-02646F49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82" y="100940"/>
            <a:ext cx="5501636" cy="1600200"/>
          </a:xfrm>
        </p:spPr>
        <p:txBody>
          <a:bodyPr>
            <a:noAutofit/>
          </a:bodyPr>
          <a:lstStyle/>
          <a:p>
            <a:pPr algn="ctr"/>
            <a:r>
              <a:rPr lang="fr-FR" sz="5400" dirty="0"/>
              <a:t>Architecture et technologies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5932C5-BD2E-E500-05B2-F8F76ADF3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939587"/>
            <a:ext cx="3932237" cy="4570535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fr-FR" sz="2100" b="1" dirty="0">
                <a:cs typeface="Arial" panose="020B0604020202020204" pitchFamily="34" charset="0"/>
              </a:rPr>
              <a:t>Django (Python) – Le moteur du site</a:t>
            </a:r>
          </a:p>
          <a:p>
            <a:endParaRPr lang="fr-FR" sz="1800" b="1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100" b="1" dirty="0">
                <a:cs typeface="Arial" panose="020B0604020202020204" pitchFamily="34" charset="0"/>
              </a:rPr>
              <a:t>Rôle</a:t>
            </a:r>
            <a:r>
              <a:rPr lang="fr-FR" sz="2100" dirty="0">
                <a:cs typeface="Arial" panose="020B0604020202020204" pitchFamily="34" charset="0"/>
              </a:rPr>
              <a:t> </a:t>
            </a:r>
            <a:r>
              <a:rPr lang="fr-FR" sz="1700" dirty="0">
                <a:cs typeface="Arial" panose="020B0604020202020204" pitchFamily="34" charset="0"/>
              </a:rPr>
              <a:t>: </a:t>
            </a:r>
            <a:r>
              <a:rPr lang="fr-FR" sz="1900" dirty="0">
                <a:cs typeface="Arial" panose="020B0604020202020204" pitchFamily="34" charset="0"/>
              </a:rPr>
              <a:t>cœur de l’application, exécute la logique côté serveur</a:t>
            </a:r>
          </a:p>
          <a:p>
            <a:endParaRPr lang="fr-FR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100" b="1" dirty="0">
                <a:cs typeface="Arial" panose="020B0604020202020204" pitchFamily="34" charset="0"/>
              </a:rPr>
              <a:t>Gère</a:t>
            </a:r>
            <a:r>
              <a:rPr lang="fr-FR" sz="2100" dirty="0">
                <a:cs typeface="Arial" panose="020B0604020202020204" pitchFamily="34" charset="0"/>
              </a:rPr>
              <a:t> :</a:t>
            </a:r>
          </a:p>
          <a:p>
            <a:pPr lvl="1"/>
            <a:r>
              <a:rPr lang="fr-FR" sz="1900" dirty="0">
                <a:cs typeface="Arial" panose="020B0604020202020204" pitchFamily="34" charset="0"/>
              </a:rPr>
              <a:t>Inscriptions &amp; connexions</a:t>
            </a:r>
          </a:p>
          <a:p>
            <a:pPr lvl="1"/>
            <a:r>
              <a:rPr lang="fr-FR" sz="1900" dirty="0">
                <a:cs typeface="Arial" panose="020B0604020202020204" pitchFamily="34" charset="0"/>
              </a:rPr>
              <a:t>Modélisation et gestion des données utilisateurs (élèves, tuteurs)</a:t>
            </a:r>
          </a:p>
          <a:p>
            <a:pPr lvl="1"/>
            <a:r>
              <a:rPr lang="fr-FR" sz="1900" dirty="0">
                <a:cs typeface="Arial" panose="020B0604020202020204" pitchFamily="34" charset="0"/>
              </a:rPr>
              <a:t>Envoi de messages et planification des rendez-vous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fr-FR" sz="2100" b="1" dirty="0">
                <a:cs typeface="Arial" panose="020B0604020202020204" pitchFamily="34" charset="0"/>
              </a:rPr>
              <a:t>Pourquoi Django ?</a:t>
            </a:r>
            <a:endParaRPr lang="fr-FR" sz="2100" dirty="0">
              <a:cs typeface="Arial" panose="020B0604020202020204" pitchFamily="34" charset="0"/>
            </a:endParaRPr>
          </a:p>
          <a:p>
            <a:pPr lvl="1"/>
            <a:r>
              <a:rPr lang="fr-FR" sz="1900" dirty="0">
                <a:cs typeface="Arial" panose="020B0604020202020204" pitchFamily="34" charset="0"/>
              </a:rPr>
              <a:t>Framework mature, sécurisé et performant (utilisé par Instagram, Pinterest…)</a:t>
            </a:r>
          </a:p>
          <a:p>
            <a:pPr lvl="1"/>
            <a:r>
              <a:rPr lang="fr-FR" sz="1900" dirty="0">
                <a:cs typeface="Arial" panose="020B0604020202020204" pitchFamily="34" charset="0"/>
              </a:rPr>
              <a:t>Intègre automatiquement un espace d’administration (CRUD) pour que l’association gère facilement les comptes</a:t>
            </a: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9366D9-16B6-EF86-9B4F-B074497A2D5D}"/>
              </a:ext>
            </a:extLst>
          </p:cNvPr>
          <p:cNvSpPr txBox="1"/>
          <p:nvPr/>
        </p:nvSpPr>
        <p:spPr>
          <a:xfrm>
            <a:off x="4023880" y="1854976"/>
            <a:ext cx="4461516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HTMX + Django </a:t>
            </a:r>
            <a:r>
              <a:rPr lang="fr-FR" b="1" dirty="0" err="1"/>
              <a:t>Templates</a:t>
            </a:r>
            <a:r>
              <a:rPr lang="fr-FR" b="1" dirty="0"/>
              <a:t> – L’interface utilisateur</a:t>
            </a:r>
          </a:p>
          <a:p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Rôle</a:t>
            </a:r>
            <a:r>
              <a:rPr lang="fr-FR" dirty="0"/>
              <a:t> : </a:t>
            </a:r>
            <a:r>
              <a:rPr lang="fr-FR" sz="1600" dirty="0"/>
              <a:t>rend les pages web (formulaires, chat, calendrier) et gère les interactions</a:t>
            </a:r>
          </a:p>
          <a:p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Fonctionnalités</a:t>
            </a:r>
            <a:r>
              <a:rPr lang="fr-FR" dirty="0"/>
              <a:t> :</a:t>
            </a:r>
          </a:p>
          <a:p>
            <a:pPr lvl="1"/>
            <a:r>
              <a:rPr lang="fr-FR" sz="1600" dirty="0"/>
              <a:t>Mises à jour “</a:t>
            </a:r>
            <a:r>
              <a:rPr lang="fr-FR" sz="1600" dirty="0" err="1"/>
              <a:t>in-page</a:t>
            </a:r>
            <a:r>
              <a:rPr lang="fr-FR" sz="1600" dirty="0"/>
              <a:t>” sans  rechargement complet </a:t>
            </a:r>
          </a:p>
          <a:p>
            <a:pPr lvl="1"/>
            <a:r>
              <a:rPr lang="fr-FR" sz="1600" dirty="0"/>
              <a:t>Ajout de tâches, envoi de messages, affichage dynamique du planning</a:t>
            </a:r>
          </a:p>
          <a:p>
            <a:pPr lvl="1"/>
            <a:endParaRPr lang="fr-F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Pourquoi ce choix ?</a:t>
            </a:r>
            <a:endParaRPr lang="fr-FR" dirty="0"/>
          </a:p>
          <a:p>
            <a:pPr lvl="1"/>
            <a:r>
              <a:rPr lang="fr-FR" sz="1600" dirty="0"/>
              <a:t>Plus léger et rapide à mettre en place que </a:t>
            </a:r>
            <a:r>
              <a:rPr lang="fr-FR" sz="1600" dirty="0" err="1"/>
              <a:t>React</a:t>
            </a:r>
            <a:r>
              <a:rPr lang="fr-FR" sz="1600" dirty="0"/>
              <a:t>/</a:t>
            </a:r>
            <a:r>
              <a:rPr lang="fr-FR" sz="1600" dirty="0" err="1"/>
              <a:t>Angular</a:t>
            </a:r>
            <a:endParaRPr lang="fr-FR" sz="1600" dirty="0"/>
          </a:p>
          <a:p>
            <a:pPr lvl="1"/>
            <a:r>
              <a:rPr lang="fr-FR" sz="1600" dirty="0"/>
              <a:t>Code plus simple à maintenir et à faire évoluer sur le long terme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4AD1CEE-6BB7-B1B6-6C65-97C51BF9B6D6}"/>
              </a:ext>
            </a:extLst>
          </p:cNvPr>
          <p:cNvSpPr txBox="1"/>
          <p:nvPr/>
        </p:nvSpPr>
        <p:spPr>
          <a:xfrm>
            <a:off x="8485396" y="1844587"/>
            <a:ext cx="3849107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b="1" dirty="0"/>
              <a:t>PostgreSQL – La base de données</a:t>
            </a:r>
          </a:p>
          <a:p>
            <a:pPr>
              <a:buNone/>
            </a:pPr>
            <a:endParaRPr lang="fr-FR" b="1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Rôle</a:t>
            </a:r>
            <a:r>
              <a:rPr lang="fr-FR" dirty="0"/>
              <a:t> : </a:t>
            </a:r>
            <a:r>
              <a:rPr lang="fr-FR" sz="1600" dirty="0"/>
              <a:t>stockage pérenne de toutes les informations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Contenu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Comptes utilisateurs, profils et permissions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Messages échangés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Événements de calendrier (rendez-vous)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Tâches et rappels</a:t>
            </a:r>
          </a:p>
          <a:p>
            <a:pPr lvl="1"/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Pourquoi PostgreSQL ?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SGBD relationnel robuste et éprouvé en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Excellente intégration avec Django (ORM puissant, migrations automatiques)</a:t>
            </a:r>
          </a:p>
        </p:txBody>
      </p:sp>
    </p:spTree>
    <p:extLst>
      <p:ext uri="{BB962C8B-B14F-4D97-AF65-F5344CB8AC3E}">
        <p14:creationId xmlns:p14="http://schemas.microsoft.com/office/powerpoint/2010/main" val="22776110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344</Words>
  <Application>Microsoft Office PowerPoint</Application>
  <PresentationFormat>Grand écran</PresentationFormat>
  <Paragraphs>67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HomeSkolar -Contexte et enjeux</vt:lpstr>
      <vt:lpstr>Les Fonctionnalités</vt:lpstr>
      <vt:lpstr>Architecture et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Bastien Maingaud</dc:creator>
  <cp:lastModifiedBy>Bastien Maingaud</cp:lastModifiedBy>
  <cp:revision>1</cp:revision>
  <dcterms:created xsi:type="dcterms:W3CDTF">2025-06-16T11:36:26Z</dcterms:created>
  <dcterms:modified xsi:type="dcterms:W3CDTF">2025-06-16T12:33:01Z</dcterms:modified>
</cp:coreProperties>
</file>