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866E01-7A78-433D-9C1C-27706CC10FDB}" v="16" dt="2025-06-16T13:53:35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tien Maingaud" userId="b55486777f3bf841" providerId="LiveId" clId="{DD866E01-7A78-433D-9C1C-27706CC10FDB}"/>
    <pc:docChg chg="undo custSel addSld delSld modSld sldOrd">
      <pc:chgData name="Bastien Maingaud" userId="b55486777f3bf841" providerId="LiveId" clId="{DD866E01-7A78-433D-9C1C-27706CC10FDB}" dt="2025-06-16T13:57:44.172" v="201" actId="255"/>
      <pc:docMkLst>
        <pc:docMk/>
      </pc:docMkLst>
      <pc:sldChg chg="modTransition">
        <pc:chgData name="Bastien Maingaud" userId="b55486777f3bf841" providerId="LiveId" clId="{DD866E01-7A78-433D-9C1C-27706CC10FDB}" dt="2025-06-16T13:49:45.598" v="46"/>
        <pc:sldMkLst>
          <pc:docMk/>
          <pc:sldMk cId="78140410" sldId="256"/>
        </pc:sldMkLst>
      </pc:sldChg>
      <pc:sldChg chg="modTransition">
        <pc:chgData name="Bastien Maingaud" userId="b55486777f3bf841" providerId="LiveId" clId="{DD866E01-7A78-433D-9C1C-27706CC10FDB}" dt="2025-06-16T13:49:43.031" v="45"/>
        <pc:sldMkLst>
          <pc:docMk/>
          <pc:sldMk cId="3269765821" sldId="257"/>
        </pc:sldMkLst>
      </pc:sldChg>
      <pc:sldChg chg="addSp delSp modSp mod modTransition">
        <pc:chgData name="Bastien Maingaud" userId="b55486777f3bf841" providerId="LiveId" clId="{DD866E01-7A78-433D-9C1C-27706CC10FDB}" dt="2025-06-16T13:57:44.172" v="201" actId="255"/>
        <pc:sldMkLst>
          <pc:docMk/>
          <pc:sldMk cId="2277611056" sldId="258"/>
        </pc:sldMkLst>
        <pc:spChg chg="mod">
          <ac:chgData name="Bastien Maingaud" userId="b55486777f3bf841" providerId="LiveId" clId="{DD866E01-7A78-433D-9C1C-27706CC10FDB}" dt="2025-06-16T13:57:44.172" v="201" actId="255"/>
          <ac:spMkLst>
            <pc:docMk/>
            <pc:sldMk cId="2277611056" sldId="258"/>
            <ac:spMk id="4" creationId="{5F5932C5-BD2E-E500-05B2-F8F76ADF3FB8}"/>
          </ac:spMkLst>
        </pc:spChg>
        <pc:spChg chg="del mod">
          <ac:chgData name="Bastien Maingaud" userId="b55486777f3bf841" providerId="LiveId" clId="{DD866E01-7A78-433D-9C1C-27706CC10FDB}" dt="2025-06-16T13:48:23.531" v="37"/>
          <ac:spMkLst>
            <pc:docMk/>
            <pc:sldMk cId="2277611056" sldId="258"/>
            <ac:spMk id="16" creationId="{189366D9-16B6-EF86-9B4F-B074497A2D5D}"/>
          </ac:spMkLst>
        </pc:spChg>
        <pc:spChg chg="del mod">
          <ac:chgData name="Bastien Maingaud" userId="b55486777f3bf841" providerId="LiveId" clId="{DD866E01-7A78-433D-9C1C-27706CC10FDB}" dt="2025-06-16T13:48:23.532" v="39"/>
          <ac:spMkLst>
            <pc:docMk/>
            <pc:sldMk cId="2277611056" sldId="258"/>
            <ac:spMk id="18" creationId="{14AD1CEE-6BB7-B1B6-6C65-97C51BF9B6D6}"/>
          </ac:spMkLst>
        </pc:spChg>
        <pc:picChg chg="add mod">
          <ac:chgData name="Bastien Maingaud" userId="b55486777f3bf841" providerId="LiveId" clId="{DD866E01-7A78-433D-9C1C-27706CC10FDB}" dt="2025-06-16T13:49:27.974" v="44" actId="1076"/>
          <ac:picMkLst>
            <pc:docMk/>
            <pc:sldMk cId="2277611056" sldId="258"/>
            <ac:picMk id="5" creationId="{B15B037B-DB4A-B3B9-2AF0-EDCFD24A68E8}"/>
          </ac:picMkLst>
        </pc:picChg>
      </pc:sldChg>
      <pc:sldChg chg="addSp delSp modSp new mod modTransition">
        <pc:chgData name="Bastien Maingaud" userId="b55486777f3bf841" providerId="LiveId" clId="{DD866E01-7A78-433D-9C1C-27706CC10FDB}" dt="2025-06-16T13:55:33.667" v="176" actId="255"/>
        <pc:sldMkLst>
          <pc:docMk/>
          <pc:sldMk cId="6001133" sldId="259"/>
        </pc:sldMkLst>
        <pc:spChg chg="mod">
          <ac:chgData name="Bastien Maingaud" userId="b55486777f3bf841" providerId="LiveId" clId="{DD866E01-7A78-433D-9C1C-27706CC10FDB}" dt="2025-06-16T13:45:21.853" v="17" actId="1076"/>
          <ac:spMkLst>
            <pc:docMk/>
            <pc:sldMk cId="6001133" sldId="259"/>
            <ac:spMk id="2" creationId="{CC18FB0C-5887-0E14-A7BB-3A22D881D32E}"/>
          </ac:spMkLst>
        </pc:spChg>
        <pc:spChg chg="del">
          <ac:chgData name="Bastien Maingaud" userId="b55486777f3bf841" providerId="LiveId" clId="{DD866E01-7A78-433D-9C1C-27706CC10FDB}" dt="2025-06-16T13:45:02.825" v="14" actId="478"/>
          <ac:spMkLst>
            <pc:docMk/>
            <pc:sldMk cId="6001133" sldId="259"/>
            <ac:spMk id="3" creationId="{FB8EABB2-A5A0-5499-637D-FA6002E71605}"/>
          </ac:spMkLst>
        </pc:spChg>
        <pc:spChg chg="mod">
          <ac:chgData name="Bastien Maingaud" userId="b55486777f3bf841" providerId="LiveId" clId="{DD866E01-7A78-433D-9C1C-27706CC10FDB}" dt="2025-06-16T13:55:33.667" v="176" actId="255"/>
          <ac:spMkLst>
            <pc:docMk/>
            <pc:sldMk cId="6001133" sldId="259"/>
            <ac:spMk id="4" creationId="{39C2B1E5-F9C3-F83F-E128-F34704D5E683}"/>
          </ac:spMkLst>
        </pc:spChg>
        <pc:picChg chg="add mod">
          <ac:chgData name="Bastien Maingaud" userId="b55486777f3bf841" providerId="LiveId" clId="{DD866E01-7A78-433D-9C1C-27706CC10FDB}" dt="2025-06-16T13:48:15.273" v="33" actId="1076"/>
          <ac:picMkLst>
            <pc:docMk/>
            <pc:sldMk cId="6001133" sldId="259"/>
            <ac:picMk id="6" creationId="{B4C41667-93B9-0958-ADDE-461A0AA7F69E}"/>
          </ac:picMkLst>
        </pc:picChg>
      </pc:sldChg>
      <pc:sldChg chg="addSp delSp modSp new mod ord modTransition">
        <pc:chgData name="Bastien Maingaud" userId="b55486777f3bf841" providerId="LiveId" clId="{DD866E01-7A78-433D-9C1C-27706CC10FDB}" dt="2025-06-16T13:55:03.252" v="169" actId="255"/>
        <pc:sldMkLst>
          <pc:docMk/>
          <pc:sldMk cId="3289761411" sldId="260"/>
        </pc:sldMkLst>
        <pc:spChg chg="mod">
          <ac:chgData name="Bastien Maingaud" userId="b55486777f3bf841" providerId="LiveId" clId="{DD866E01-7A78-433D-9C1C-27706CC10FDB}" dt="2025-06-16T13:45:40.532" v="23"/>
          <ac:spMkLst>
            <pc:docMk/>
            <pc:sldMk cId="3289761411" sldId="260"/>
            <ac:spMk id="2" creationId="{45A0A26D-77E7-129E-F226-2211E5152F54}"/>
          </ac:spMkLst>
        </pc:spChg>
        <pc:spChg chg="del">
          <ac:chgData name="Bastien Maingaud" userId="b55486777f3bf841" providerId="LiveId" clId="{DD866E01-7A78-433D-9C1C-27706CC10FDB}" dt="2025-06-16T13:46:35.385" v="26" actId="478"/>
          <ac:spMkLst>
            <pc:docMk/>
            <pc:sldMk cId="3289761411" sldId="260"/>
            <ac:spMk id="3" creationId="{024A4065-82C2-A53C-AE9E-09B48AF49E8C}"/>
          </ac:spMkLst>
        </pc:spChg>
        <pc:spChg chg="mod">
          <ac:chgData name="Bastien Maingaud" userId="b55486777f3bf841" providerId="LiveId" clId="{DD866E01-7A78-433D-9C1C-27706CC10FDB}" dt="2025-06-16T13:55:03.252" v="169" actId="255"/>
          <ac:spMkLst>
            <pc:docMk/>
            <pc:sldMk cId="3289761411" sldId="260"/>
            <ac:spMk id="4" creationId="{E51E2F06-FB1B-4FE9-FE5C-B466805E6BE7}"/>
          </ac:spMkLst>
        </pc:spChg>
        <pc:picChg chg="add mod">
          <ac:chgData name="Bastien Maingaud" userId="b55486777f3bf841" providerId="LiveId" clId="{DD866E01-7A78-433D-9C1C-27706CC10FDB}" dt="2025-06-16T13:46:49.720" v="29" actId="1076"/>
          <ac:picMkLst>
            <pc:docMk/>
            <pc:sldMk cId="3289761411" sldId="260"/>
            <ac:picMk id="6" creationId="{C2A6AAB5-1BA9-696A-7863-DB768CBAC9E9}"/>
          </ac:picMkLst>
        </pc:picChg>
      </pc:sldChg>
      <pc:sldChg chg="new del">
        <pc:chgData name="Bastien Maingaud" userId="b55486777f3bf841" providerId="LiveId" clId="{DD866E01-7A78-433D-9C1C-27706CC10FDB}" dt="2025-06-16T13:50:03.833" v="50" actId="47"/>
        <pc:sldMkLst>
          <pc:docMk/>
          <pc:sldMk cId="391615679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3DC49-C842-2E5B-B387-7290FC64D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2B459B-0D31-1968-B2E5-96308B6F2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C4CCC-C9F8-48DE-9A63-7AF75012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4BE0A4-BFE1-5BD2-B0CA-317E4A16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CFCE2-D930-3DE5-1417-A02D171B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9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05448-C600-05B3-A8B5-76C52973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2230E4-FA85-16A8-CD06-E75F7AF83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75A598-E24F-F7F5-F61D-89D50702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681837-EE78-E6A6-ECD0-1DF394F7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0138C6-6CBF-B59C-D72A-9590DD2A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5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655D99-DFF6-33CF-74A0-88E95ACC4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AB3EE1-23B1-E931-7670-ABA39D4FC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331B1-D633-6332-59E1-466F763A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0C3B4E-222C-B6C1-FF09-D326FBF0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8788C-B885-6E94-1CE9-28297623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58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815C4-BA9C-BB6A-0AC1-60E72B62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EE3EAA-3BA0-CAAC-837E-1E96CA2D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25FBCC-A3EF-EFB8-9AD5-4BD6839C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FC25D0-85F8-9BDB-6432-D79D8BC4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EB16E4-0B00-3BCC-2877-F15E498C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85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A7F89-DFCF-D703-65AB-93F1EB92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59C411-0519-FD8B-2710-554D18E1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59CE7-358D-2C36-1050-D051A800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189216-F6CB-50AF-2427-2D354323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C0EAEA-06DD-C910-50A3-428BF01C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93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BAC8E-2459-B9ED-1202-1C8E1894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9BD6F-5DBB-A2A7-0834-CA59290E6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497852-EBA6-41F3-0D80-73E4EF1B2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763941-C07E-265F-F6AA-9F284C96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3F5122-ED33-2B31-3DA2-AC57F77B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15C416-6CB4-7ED6-1883-2984EEEE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52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E34CF-C776-442B-8343-1289CF31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1A2A4D-D5D6-E84E-34C4-5FBB5C77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89ACBA-B774-926F-7069-F85AF252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754A29-43F2-EFB8-794B-04C866758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18928D-7952-BCE6-5555-B1A4486BB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C82159-E3AF-3CBC-7D40-ECA2F84C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3546AB-7E53-E2A6-1E6A-4B703858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B955940-92E7-DFA9-89BF-F03D2112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8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F94EC-BF7C-B596-6CCE-34A15BA0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A5C14F-F275-46A0-C91E-ACA58612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5F7088-FB7A-EF78-CCEE-FC527D2B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E50733-AFFA-E994-DCFB-A87E14F5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80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AD18CE-6CB1-A435-B42D-AA91635A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E0ED51-E66D-CB45-0471-46249B04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327DF5-F9A2-414D-83CD-476010BE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04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05FC7-9B70-09EF-60BF-6186C661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CA404B-1844-EDAE-006A-B2141EE7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7C9882-F819-7C50-55F5-DD2A02880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034451-0EFC-C7B1-6645-FD5A5951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2F32BB-8EFC-1216-124F-9E2634B2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BD9F49-7A7E-1A6B-C0BC-B8FE475B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86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BD030-DDB0-C8D5-5B9F-AB4D0F8C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7AE12A-0B9C-3B3D-5FD6-2A4FDE239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022232-C11D-7CBF-E460-D13328ED3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A85290-90F2-22C4-B9FE-671BDA3D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BD0546-E037-CD3F-C848-BF9D8AB5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57C3A8-7F37-AEC6-A211-6972AF24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04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DAEC31-1B13-0D79-6C6A-6C90D046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E25ED0-56DB-1233-B493-51ACF918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8F1B9-481D-281C-C380-276A88DE1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45468-E632-BE79-671C-0EE461EFC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3F2FF-3F02-2932-ACB8-6CCABDE2D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63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54DE6-3648-D6A1-4DD7-F63713F9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52" y="142504"/>
            <a:ext cx="6083526" cy="1600200"/>
          </a:xfrm>
        </p:spPr>
        <p:txBody>
          <a:bodyPr>
            <a:noAutofit/>
          </a:bodyPr>
          <a:lstStyle/>
          <a:p>
            <a:r>
              <a:rPr lang="fr-FR" sz="5400" dirty="0" err="1"/>
              <a:t>HomeSkolar</a:t>
            </a:r>
            <a:r>
              <a:rPr lang="fr-FR" sz="5400" dirty="0"/>
              <a:t> -Contexte et enjeux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170739-CB26-82D2-7031-6C42F0D5A2B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0" y="2746771"/>
            <a:ext cx="658018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Mission de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HomeSkolar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Association de soutien scolaire à distance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 en relation élèves en difficulté et tuteurs bénévoles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Problématique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Inégalités d’accès au soutien scolaire selon le lieu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Manque de suivi personnalisé et régulier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Objectifs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Offrir un accompagnement hebdomadaire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Faciliter la communication et la planification des rendez-vous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Garantir l’accès pour tout élève, où qu’il soit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43E81B3-454C-38F6-6DA8-25CD9EC79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009" y="1889443"/>
            <a:ext cx="4475738" cy="44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65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0447A0E-F554-F477-1817-E3477E8A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544" y="99433"/>
            <a:ext cx="5289074" cy="1600200"/>
          </a:xfrm>
        </p:spPr>
        <p:txBody>
          <a:bodyPr>
            <a:noAutofit/>
          </a:bodyPr>
          <a:lstStyle/>
          <a:p>
            <a:pPr algn="ctr"/>
            <a:r>
              <a:rPr lang="fr-FR" sz="5400" dirty="0"/>
              <a:t>Les Fonctionnalités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929BB45-68BC-03CC-1DF3-9874568E1A8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0148" y="2095321"/>
            <a:ext cx="5531515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Authentification &amp; Profil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Inscription / connexion / réinitialisation du mot de passe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Gestion des données personnelles et compétences tuteur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Messagerie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 1-à-1 en temps réel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Épinglage des messages importants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Notifications in-app pour nouveaux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Planning &amp; Calendrier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Vue mois/semaine/jour des rendez-vous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Proposition, acceptation et refus de créneaux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Gestion des tâches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Attribution des devoirs post-rendez-vous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Création de notes/mémos personnels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Rappels 24 h avant échéance (in-app + email)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F07498D-0266-368A-45D4-C880945DA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442" y="1796053"/>
            <a:ext cx="5531514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0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FCB41-0423-91BC-482F-02646F49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182" y="100940"/>
            <a:ext cx="5501636" cy="1600200"/>
          </a:xfrm>
        </p:spPr>
        <p:txBody>
          <a:bodyPr>
            <a:noAutofit/>
          </a:bodyPr>
          <a:lstStyle/>
          <a:p>
            <a:pPr algn="ctr"/>
            <a:r>
              <a:rPr lang="fr-FR" sz="5400" dirty="0"/>
              <a:t>Architecture et technologies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5932C5-BD2E-E500-05B2-F8F76ADF3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939587"/>
            <a:ext cx="3932237" cy="4817473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sz="2600" b="1" dirty="0">
                <a:cs typeface="Arial" panose="020B0604020202020204" pitchFamily="34" charset="0"/>
              </a:rPr>
              <a:t>Django (Python) – Le moteur du site</a:t>
            </a:r>
          </a:p>
          <a:p>
            <a:endParaRPr lang="fr-FR" sz="1800" b="1" dirty="0"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600" b="1" dirty="0">
                <a:cs typeface="Arial" panose="020B0604020202020204" pitchFamily="34" charset="0"/>
              </a:rPr>
              <a:t>Rôle</a:t>
            </a:r>
            <a:r>
              <a:rPr lang="fr-FR" sz="2100" dirty="0">
                <a:cs typeface="Arial" panose="020B0604020202020204" pitchFamily="34" charset="0"/>
              </a:rPr>
              <a:t> </a:t>
            </a:r>
            <a:r>
              <a:rPr lang="fr-FR" sz="1700" dirty="0">
                <a:cs typeface="Arial" panose="020B0604020202020204" pitchFamily="34" charset="0"/>
              </a:rPr>
              <a:t>: </a:t>
            </a:r>
            <a:r>
              <a:rPr lang="fr-FR" sz="2300" dirty="0">
                <a:cs typeface="Arial" panose="020B0604020202020204" pitchFamily="34" charset="0"/>
              </a:rPr>
              <a:t>cœur de l’application, exécute la logique côté serveur</a:t>
            </a:r>
          </a:p>
          <a:p>
            <a:endParaRPr lang="fr-FR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600" b="1" dirty="0">
                <a:cs typeface="Arial" panose="020B0604020202020204" pitchFamily="34" charset="0"/>
              </a:rPr>
              <a:t>Gère</a:t>
            </a:r>
            <a:r>
              <a:rPr lang="fr-FR" sz="2600" dirty="0">
                <a:cs typeface="Arial" panose="020B0604020202020204" pitchFamily="34" charset="0"/>
              </a:rPr>
              <a:t>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300" dirty="0">
                <a:cs typeface="Arial" panose="020B0604020202020204" pitchFamily="34" charset="0"/>
              </a:rPr>
              <a:t>Inscriptions &amp; connexions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300" dirty="0">
                <a:cs typeface="Arial" panose="020B0604020202020204" pitchFamily="34" charset="0"/>
              </a:rPr>
              <a:t>Modélisation et gestion des données utilisateurs (élèves, tuteurs)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300" dirty="0">
                <a:cs typeface="Arial" panose="020B0604020202020204" pitchFamily="34" charset="0"/>
              </a:rPr>
              <a:t>Envoi de messages et planification des rendez-vous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2600" b="1" dirty="0">
                <a:cs typeface="Arial" panose="020B0604020202020204" pitchFamily="34" charset="0"/>
              </a:rPr>
              <a:t>Pourquoi Django ?</a:t>
            </a:r>
            <a:endParaRPr lang="fr-FR" sz="2600" dirty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300" dirty="0">
                <a:cs typeface="Arial" panose="020B0604020202020204" pitchFamily="34" charset="0"/>
              </a:rPr>
              <a:t>Framework mature, sécurisé et performant (utilisé par Instagram, Pinterest…)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300" dirty="0">
                <a:cs typeface="Arial" panose="020B0604020202020204" pitchFamily="34" charset="0"/>
              </a:rPr>
              <a:t>Intègre automatiquement un espace d’administration (CRUD) pour que l’association gère facilement les comptes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5B037B-DB4A-B3B9-2AF0-EDCFD24A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23536"/>
            <a:ext cx="4957030" cy="18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11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8FB0C-5887-0E14-A7BB-3A22D881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24" y="919316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HTMX + Django </a:t>
            </a:r>
            <a:r>
              <a:rPr lang="fr-FR" b="1" dirty="0" err="1"/>
              <a:t>Templates</a:t>
            </a:r>
            <a:r>
              <a:rPr lang="fr-FR" b="1" dirty="0"/>
              <a:t> – L’interface utilisateur</a:t>
            </a:r>
            <a:br>
              <a:rPr lang="fr-FR" b="1" dirty="0"/>
            </a:br>
            <a:br>
              <a:rPr lang="fr-FR" b="1" dirty="0"/>
            </a:b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C2B1E5-F9C3-F83F-E128-F34704D5E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033" y="2264747"/>
            <a:ext cx="4853090" cy="3811588"/>
          </a:xfrm>
        </p:spPr>
        <p:txBody>
          <a:bodyPr>
            <a:normAutofit fontScale="85000" lnSpcReduction="20000"/>
          </a:bodyPr>
          <a:lstStyle/>
          <a:p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100" b="1" dirty="0"/>
              <a:t>Rôle</a:t>
            </a:r>
            <a:r>
              <a:rPr lang="fr-FR" sz="2100" dirty="0"/>
              <a:t> </a:t>
            </a:r>
            <a:r>
              <a:rPr lang="fr-FR" dirty="0"/>
              <a:t>:</a:t>
            </a:r>
            <a:r>
              <a:rPr lang="fr-FR" sz="1900" dirty="0"/>
              <a:t>rend les pages web (formulaires, chat,                          calendrier) et gère les interactions</a:t>
            </a:r>
          </a:p>
          <a:p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100" b="1" dirty="0"/>
              <a:t>Fonctionnalités</a:t>
            </a:r>
            <a:r>
              <a:rPr lang="fr-FR" sz="2100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900" dirty="0"/>
              <a:t>Mises à jour “</a:t>
            </a:r>
            <a:r>
              <a:rPr lang="fr-FR" sz="1900" dirty="0" err="1"/>
              <a:t>in-page</a:t>
            </a:r>
            <a:r>
              <a:rPr lang="fr-FR" sz="1900" dirty="0"/>
              <a:t>” sans  rechargement complet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900" dirty="0"/>
              <a:t>Ajout de tâches, envoi de messages, affichage dynamique du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100" b="1" dirty="0"/>
              <a:t>Pourquoi ce choix ?</a:t>
            </a:r>
            <a:endParaRPr lang="fr-FR" sz="2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900" dirty="0"/>
              <a:t>Plus léger et rapide à mettre en place que </a:t>
            </a:r>
            <a:r>
              <a:rPr lang="fr-FR" sz="1900" dirty="0" err="1"/>
              <a:t>React</a:t>
            </a:r>
            <a:r>
              <a:rPr lang="fr-FR" sz="1900" dirty="0"/>
              <a:t>/</a:t>
            </a:r>
            <a:r>
              <a:rPr lang="fr-FR" sz="1900" dirty="0" err="1"/>
              <a:t>Angular</a:t>
            </a:r>
            <a:endParaRPr lang="fr-FR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900" dirty="0"/>
              <a:t>Code plus simple à maintenir et à faire évoluer sur le long terme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C41667-93B9-0958-ADDE-461A0AA7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55" y="2900516"/>
            <a:ext cx="5415827" cy="178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0A26D-77E7-129E-F226-2211E515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PostgreSQL – La base de données</a:t>
            </a:r>
            <a:br>
              <a:rPr lang="fr-FR" b="1" dirty="0"/>
            </a:b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1E2F06-FB1B-4FE9-FE5C-B466805E6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600" b="1" dirty="0"/>
              <a:t>Rôle</a:t>
            </a:r>
            <a:r>
              <a:rPr lang="fr-FR" dirty="0"/>
              <a:t> : </a:t>
            </a:r>
            <a:r>
              <a:rPr lang="fr-FR" sz="2100" dirty="0"/>
              <a:t>stockage pérenne de toutes les informations</a:t>
            </a:r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600" b="1" dirty="0"/>
              <a:t>Contenu</a:t>
            </a:r>
            <a:r>
              <a:rPr lang="fr-FR" sz="2600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100" dirty="0"/>
              <a:t>Comptes utilisateurs, profils et permissions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100" dirty="0"/>
              <a:t>Messages échangés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100" dirty="0"/>
              <a:t>Événements de calendrier (rendez-vous)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100" dirty="0"/>
              <a:t>Tâches et rappels</a:t>
            </a:r>
          </a:p>
          <a:p>
            <a:pPr lvl="1"/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600" b="1" dirty="0"/>
              <a:t>Pourquoi PostgreSQL ?</a:t>
            </a:r>
            <a:endParaRPr lang="fr-FR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900" dirty="0"/>
              <a:t>SGBD relationnel robuste et éprouvé en 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900" dirty="0"/>
              <a:t>Excellente intégration avec Django (ORM puissant, migrations automatiques)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2A6AAB5-1BA9-696A-7863-DB768CBAC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195" y="2470431"/>
            <a:ext cx="4323475" cy="19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61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347</Words>
  <Application>Microsoft Office PowerPoint</Application>
  <PresentationFormat>Grand écran</PresentationFormat>
  <Paragraphs>67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HomeSkolar -Contexte et enjeux</vt:lpstr>
      <vt:lpstr>Les Fonctionnalités</vt:lpstr>
      <vt:lpstr>Architecture et technologies</vt:lpstr>
      <vt:lpstr>HTMX + Django Templates – L’interface utilisateur  </vt:lpstr>
      <vt:lpstr>PostgreSQL – La base de données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Bastien Maingaud</dc:creator>
  <cp:lastModifiedBy>Bastien Maingaud</cp:lastModifiedBy>
  <cp:revision>1</cp:revision>
  <dcterms:created xsi:type="dcterms:W3CDTF">2025-06-16T11:36:26Z</dcterms:created>
  <dcterms:modified xsi:type="dcterms:W3CDTF">2025-06-16T13:57:54Z</dcterms:modified>
</cp:coreProperties>
</file>