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16"/>
  </p:notesMasterIdLst>
  <p:sldIdLst>
    <p:sldId id="22479" r:id="rId3"/>
    <p:sldId id="22654" r:id="rId4"/>
    <p:sldId id="22652" r:id="rId5"/>
    <p:sldId id="22493" r:id="rId6"/>
    <p:sldId id="22585" r:id="rId7"/>
    <p:sldId id="22666" r:id="rId8"/>
    <p:sldId id="22494" r:id="rId9"/>
    <p:sldId id="22586" r:id="rId10"/>
    <p:sldId id="22495" r:id="rId11"/>
    <p:sldId id="22657" r:id="rId12"/>
    <p:sldId id="2147482378" r:id="rId13"/>
    <p:sldId id="22023" r:id="rId14"/>
    <p:sldId id="22480" r:id="rId1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BF621-89D9-4272-BAAE-0391AB74B511}" v="7" dt="2025-05-14T20:53:43.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2" d="100"/>
          <a:sy n="92" d="100"/>
        </p:scale>
        <p:origin x="114" y="9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ija Wehling" userId="32856b3b-163d-4307-bb6c-d433e3680be5" providerId="ADAL" clId="{229BF621-89D9-4272-BAAE-0391AB74B511}"/>
    <pc:docChg chg="custSel addSld delSld modSld sldOrd delMainMaster">
      <pc:chgData name="Lilija Wehling" userId="32856b3b-163d-4307-bb6c-d433e3680be5" providerId="ADAL" clId="{229BF621-89D9-4272-BAAE-0391AB74B511}" dt="2025-05-14T21:02:13.747" v="71" actId="47"/>
      <pc:docMkLst>
        <pc:docMk/>
      </pc:docMkLst>
      <pc:sldChg chg="new del">
        <pc:chgData name="Lilija Wehling" userId="32856b3b-163d-4307-bb6c-d433e3680be5" providerId="ADAL" clId="{229BF621-89D9-4272-BAAE-0391AB74B511}" dt="2025-05-14T20:27:29.354" v="5" actId="47"/>
        <pc:sldMkLst>
          <pc:docMk/>
          <pc:sldMk cId="3300258238" sldId="256"/>
        </pc:sldMkLst>
      </pc:sldChg>
      <pc:sldChg chg="add del">
        <pc:chgData name="Lilija Wehling" userId="32856b3b-163d-4307-bb6c-d433e3680be5" providerId="ADAL" clId="{229BF621-89D9-4272-BAAE-0391AB74B511}" dt="2025-05-14T20:27:38.218" v="6"/>
        <pc:sldMkLst>
          <pc:docMk/>
          <pc:sldMk cId="3550996639" sldId="22023"/>
        </pc:sldMkLst>
      </pc:sldChg>
      <pc:sldChg chg="add del">
        <pc:chgData name="Lilija Wehling" userId="32856b3b-163d-4307-bb6c-d433e3680be5" providerId="ADAL" clId="{229BF621-89D9-4272-BAAE-0391AB74B511}" dt="2025-05-14T21:02:13.747" v="71" actId="47"/>
        <pc:sldMkLst>
          <pc:docMk/>
          <pc:sldMk cId="1300651548" sldId="22477"/>
        </pc:sldMkLst>
      </pc:sldChg>
      <pc:sldChg chg="modSp add del mod">
        <pc:chgData name="Lilija Wehling" userId="32856b3b-163d-4307-bb6c-d433e3680be5" providerId="ADAL" clId="{229BF621-89D9-4272-BAAE-0391AB74B511}" dt="2025-05-14T20:59:15.642" v="70" actId="1076"/>
        <pc:sldMkLst>
          <pc:docMk/>
          <pc:sldMk cId="1098410710" sldId="22479"/>
        </pc:sldMkLst>
        <pc:graphicFrameChg chg="mod modGraphic">
          <ac:chgData name="Lilija Wehling" userId="32856b3b-163d-4307-bb6c-d433e3680be5" providerId="ADAL" clId="{229BF621-89D9-4272-BAAE-0391AB74B511}" dt="2025-05-14T20:59:15.642" v="70" actId="1076"/>
          <ac:graphicFrameMkLst>
            <pc:docMk/>
            <pc:sldMk cId="1098410710" sldId="22479"/>
            <ac:graphicFrameMk id="6" creationId="{C66F838D-A3C0-655E-2850-4D95F440D45D}"/>
          </ac:graphicFrameMkLst>
        </pc:graphicFrameChg>
      </pc:sldChg>
      <pc:sldChg chg="add del">
        <pc:chgData name="Lilija Wehling" userId="32856b3b-163d-4307-bb6c-d433e3680be5" providerId="ADAL" clId="{229BF621-89D9-4272-BAAE-0391AB74B511}" dt="2025-05-14T20:27:38.218" v="6"/>
        <pc:sldMkLst>
          <pc:docMk/>
          <pc:sldMk cId="3842111209" sldId="22480"/>
        </pc:sldMkLst>
      </pc:sldChg>
      <pc:sldChg chg="add">
        <pc:chgData name="Lilija Wehling" userId="32856b3b-163d-4307-bb6c-d433e3680be5" providerId="ADAL" clId="{229BF621-89D9-4272-BAAE-0391AB74B511}" dt="2025-05-14T20:53:43.081" v="8"/>
        <pc:sldMkLst>
          <pc:docMk/>
          <pc:sldMk cId="2194526929" sldId="22493"/>
        </pc:sldMkLst>
      </pc:sldChg>
      <pc:sldChg chg="add">
        <pc:chgData name="Lilija Wehling" userId="32856b3b-163d-4307-bb6c-d433e3680be5" providerId="ADAL" clId="{229BF621-89D9-4272-BAAE-0391AB74B511}" dt="2025-05-14T20:53:43.081" v="8"/>
        <pc:sldMkLst>
          <pc:docMk/>
          <pc:sldMk cId="3546287457" sldId="22494"/>
        </pc:sldMkLst>
      </pc:sldChg>
      <pc:sldChg chg="add">
        <pc:chgData name="Lilija Wehling" userId="32856b3b-163d-4307-bb6c-d433e3680be5" providerId="ADAL" clId="{229BF621-89D9-4272-BAAE-0391AB74B511}" dt="2025-05-14T20:53:43.081" v="8"/>
        <pc:sldMkLst>
          <pc:docMk/>
          <pc:sldMk cId="1196946949" sldId="22495"/>
        </pc:sldMkLst>
      </pc:sldChg>
      <pc:sldChg chg="add">
        <pc:chgData name="Lilija Wehling" userId="32856b3b-163d-4307-bb6c-d433e3680be5" providerId="ADAL" clId="{229BF621-89D9-4272-BAAE-0391AB74B511}" dt="2025-05-14T20:53:43.081" v="8"/>
        <pc:sldMkLst>
          <pc:docMk/>
          <pc:sldMk cId="3806724942" sldId="22585"/>
        </pc:sldMkLst>
      </pc:sldChg>
      <pc:sldChg chg="add">
        <pc:chgData name="Lilija Wehling" userId="32856b3b-163d-4307-bb6c-d433e3680be5" providerId="ADAL" clId="{229BF621-89D9-4272-BAAE-0391AB74B511}" dt="2025-05-14T20:53:43.081" v="8"/>
        <pc:sldMkLst>
          <pc:docMk/>
          <pc:sldMk cId="3183611195" sldId="22586"/>
        </pc:sldMkLst>
      </pc:sldChg>
      <pc:sldChg chg="add del">
        <pc:chgData name="Lilija Wehling" userId="32856b3b-163d-4307-bb6c-d433e3680be5" providerId="ADAL" clId="{229BF621-89D9-4272-BAAE-0391AB74B511}" dt="2025-05-14T20:56:11.612" v="67" actId="47"/>
        <pc:sldMkLst>
          <pc:docMk/>
          <pc:sldMk cId="2178065050" sldId="22588"/>
        </pc:sldMkLst>
      </pc:sldChg>
      <pc:sldChg chg="modSp add del mod ord">
        <pc:chgData name="Lilija Wehling" userId="32856b3b-163d-4307-bb6c-d433e3680be5" providerId="ADAL" clId="{229BF621-89D9-4272-BAAE-0391AB74B511}" dt="2025-05-14T20:55:52.687" v="66"/>
        <pc:sldMkLst>
          <pc:docMk/>
          <pc:sldMk cId="3277490521" sldId="22652"/>
        </pc:sldMkLst>
        <pc:spChg chg="mod">
          <ac:chgData name="Lilija Wehling" userId="32856b3b-163d-4307-bb6c-d433e3680be5" providerId="ADAL" clId="{229BF621-89D9-4272-BAAE-0391AB74B511}" dt="2025-05-14T20:54:53.040" v="63" actId="20577"/>
          <ac:spMkLst>
            <pc:docMk/>
            <pc:sldMk cId="3277490521" sldId="22652"/>
            <ac:spMk id="3" creationId="{672B8DFE-27D5-071C-04C5-CA7BC04FC797}"/>
          </ac:spMkLst>
        </pc:spChg>
      </pc:sldChg>
      <pc:sldChg chg="add del">
        <pc:chgData name="Lilija Wehling" userId="32856b3b-163d-4307-bb6c-d433e3680be5" providerId="ADAL" clId="{229BF621-89D9-4272-BAAE-0391AB74B511}" dt="2025-05-14T20:27:38.218" v="6"/>
        <pc:sldMkLst>
          <pc:docMk/>
          <pc:sldMk cId="3865728969" sldId="22654"/>
        </pc:sldMkLst>
      </pc:sldChg>
      <pc:sldChg chg="modSp add mod">
        <pc:chgData name="Lilija Wehling" userId="32856b3b-163d-4307-bb6c-d433e3680be5" providerId="ADAL" clId="{229BF621-89D9-4272-BAAE-0391AB74B511}" dt="2025-05-14T20:54:34.072" v="59" actId="6549"/>
        <pc:sldMkLst>
          <pc:docMk/>
          <pc:sldMk cId="2057598261" sldId="22657"/>
        </pc:sldMkLst>
        <pc:spChg chg="mod">
          <ac:chgData name="Lilija Wehling" userId="32856b3b-163d-4307-bb6c-d433e3680be5" providerId="ADAL" clId="{229BF621-89D9-4272-BAAE-0391AB74B511}" dt="2025-05-14T20:54:34.072" v="59" actId="6549"/>
          <ac:spMkLst>
            <pc:docMk/>
            <pc:sldMk cId="2057598261" sldId="22657"/>
            <ac:spMk id="8" creationId="{A15174AF-43DB-10FB-6F88-DC3AC621CF04}"/>
          </ac:spMkLst>
        </pc:spChg>
      </pc:sldChg>
      <pc:sldChg chg="delSp add mod">
        <pc:chgData name="Lilija Wehling" userId="32856b3b-163d-4307-bb6c-d433e3680be5" providerId="ADAL" clId="{229BF621-89D9-4272-BAAE-0391AB74B511}" dt="2025-05-14T20:53:59.312" v="10" actId="478"/>
        <pc:sldMkLst>
          <pc:docMk/>
          <pc:sldMk cId="1219141966" sldId="22666"/>
        </pc:sldMkLst>
        <pc:spChg chg="del">
          <ac:chgData name="Lilija Wehling" userId="32856b3b-163d-4307-bb6c-d433e3680be5" providerId="ADAL" clId="{229BF621-89D9-4272-BAAE-0391AB74B511}" dt="2025-05-14T20:53:57.809" v="9" actId="478"/>
          <ac:spMkLst>
            <pc:docMk/>
            <pc:sldMk cId="1219141966" sldId="22666"/>
            <ac:spMk id="15" creationId="{3D24438B-0320-42B6-0C8C-9F0B21A8B599}"/>
          </ac:spMkLst>
        </pc:spChg>
        <pc:picChg chg="del">
          <ac:chgData name="Lilija Wehling" userId="32856b3b-163d-4307-bb6c-d433e3680be5" providerId="ADAL" clId="{229BF621-89D9-4272-BAAE-0391AB74B511}" dt="2025-05-14T20:53:59.312" v="10" actId="478"/>
          <ac:picMkLst>
            <pc:docMk/>
            <pc:sldMk cId="1219141966" sldId="22666"/>
            <ac:picMk id="13" creationId="{483B1B88-FEAB-EF9A-8773-9CF332CD0E8D}"/>
          </ac:picMkLst>
        </pc:picChg>
      </pc:sldChg>
      <pc:sldChg chg="add del">
        <pc:chgData name="Lilija Wehling" userId="32856b3b-163d-4307-bb6c-d433e3680be5" providerId="ADAL" clId="{229BF621-89D9-4272-BAAE-0391AB74B511}" dt="2025-05-14T20:56:11.612" v="67" actId="47"/>
        <pc:sldMkLst>
          <pc:docMk/>
          <pc:sldMk cId="3862976643" sldId="2147482366"/>
        </pc:sldMkLst>
      </pc:sldChg>
      <pc:sldChg chg="add del">
        <pc:chgData name="Lilija Wehling" userId="32856b3b-163d-4307-bb6c-d433e3680be5" providerId="ADAL" clId="{229BF621-89D9-4272-BAAE-0391AB74B511}" dt="2025-05-14T20:56:11.612" v="67" actId="47"/>
        <pc:sldMkLst>
          <pc:docMk/>
          <pc:sldMk cId="2488728686" sldId="2147482367"/>
        </pc:sldMkLst>
      </pc:sldChg>
      <pc:sldChg chg="add del">
        <pc:chgData name="Lilija Wehling" userId="32856b3b-163d-4307-bb6c-d433e3680be5" providerId="ADAL" clId="{229BF621-89D9-4272-BAAE-0391AB74B511}" dt="2025-05-14T20:56:11.612" v="67" actId="47"/>
        <pc:sldMkLst>
          <pc:docMk/>
          <pc:sldMk cId="3715323108" sldId="2147482368"/>
        </pc:sldMkLst>
      </pc:sldChg>
      <pc:sldChg chg="add del">
        <pc:chgData name="Lilija Wehling" userId="32856b3b-163d-4307-bb6c-d433e3680be5" providerId="ADAL" clId="{229BF621-89D9-4272-BAAE-0391AB74B511}" dt="2025-05-14T20:55:21.913" v="64" actId="47"/>
        <pc:sldMkLst>
          <pc:docMk/>
          <pc:sldMk cId="3622460486" sldId="2147482369"/>
        </pc:sldMkLst>
      </pc:sldChg>
      <pc:sldChg chg="add del">
        <pc:chgData name="Lilija Wehling" userId="32856b3b-163d-4307-bb6c-d433e3680be5" providerId="ADAL" clId="{229BF621-89D9-4272-BAAE-0391AB74B511}" dt="2025-05-14T20:55:21.913" v="64" actId="47"/>
        <pc:sldMkLst>
          <pc:docMk/>
          <pc:sldMk cId="2384869895" sldId="2147482370"/>
        </pc:sldMkLst>
      </pc:sldChg>
      <pc:sldChg chg="add del">
        <pc:chgData name="Lilija Wehling" userId="32856b3b-163d-4307-bb6c-d433e3680be5" providerId="ADAL" clId="{229BF621-89D9-4272-BAAE-0391AB74B511}" dt="2025-05-14T20:55:21.913" v="64" actId="47"/>
        <pc:sldMkLst>
          <pc:docMk/>
          <pc:sldMk cId="552241215" sldId="2147482371"/>
        </pc:sldMkLst>
      </pc:sldChg>
      <pc:sldChg chg="add del">
        <pc:chgData name="Lilija Wehling" userId="32856b3b-163d-4307-bb6c-d433e3680be5" providerId="ADAL" clId="{229BF621-89D9-4272-BAAE-0391AB74B511}" dt="2025-05-14T20:55:21.913" v="64" actId="47"/>
        <pc:sldMkLst>
          <pc:docMk/>
          <pc:sldMk cId="2096537869" sldId="2147482372"/>
        </pc:sldMkLst>
      </pc:sldChg>
      <pc:sldChg chg="add del">
        <pc:chgData name="Lilija Wehling" userId="32856b3b-163d-4307-bb6c-d433e3680be5" providerId="ADAL" clId="{229BF621-89D9-4272-BAAE-0391AB74B511}" dt="2025-05-14T20:55:21.913" v="64" actId="47"/>
        <pc:sldMkLst>
          <pc:docMk/>
          <pc:sldMk cId="1929845110" sldId="2147482373"/>
        </pc:sldMkLst>
      </pc:sldChg>
      <pc:sldChg chg="add del">
        <pc:chgData name="Lilija Wehling" userId="32856b3b-163d-4307-bb6c-d433e3680be5" providerId="ADAL" clId="{229BF621-89D9-4272-BAAE-0391AB74B511}" dt="2025-05-14T20:55:21.913" v="64" actId="47"/>
        <pc:sldMkLst>
          <pc:docMk/>
          <pc:sldMk cId="1172260820" sldId="2147482374"/>
        </pc:sldMkLst>
      </pc:sldChg>
      <pc:sldChg chg="add del">
        <pc:chgData name="Lilija Wehling" userId="32856b3b-163d-4307-bb6c-d433e3680be5" providerId="ADAL" clId="{229BF621-89D9-4272-BAAE-0391AB74B511}" dt="2025-05-14T20:55:21.913" v="64" actId="47"/>
        <pc:sldMkLst>
          <pc:docMk/>
          <pc:sldMk cId="2166249587" sldId="2147482375"/>
        </pc:sldMkLst>
      </pc:sldChg>
      <pc:sldChg chg="add del">
        <pc:chgData name="Lilija Wehling" userId="32856b3b-163d-4307-bb6c-d433e3680be5" providerId="ADAL" clId="{229BF621-89D9-4272-BAAE-0391AB74B511}" dt="2025-05-14T20:55:21.913" v="64" actId="47"/>
        <pc:sldMkLst>
          <pc:docMk/>
          <pc:sldMk cId="3278498903" sldId="2147482376"/>
        </pc:sldMkLst>
      </pc:sldChg>
      <pc:sldChg chg="add del">
        <pc:chgData name="Lilija Wehling" userId="32856b3b-163d-4307-bb6c-d433e3680be5" providerId="ADAL" clId="{229BF621-89D9-4272-BAAE-0391AB74B511}" dt="2025-05-14T20:55:21.913" v="64" actId="47"/>
        <pc:sldMkLst>
          <pc:docMk/>
          <pc:sldMk cId="871961089" sldId="2147482377"/>
        </pc:sldMkLst>
      </pc:sldChg>
      <pc:sldChg chg="add">
        <pc:chgData name="Lilija Wehling" userId="32856b3b-163d-4307-bb6c-d433e3680be5" providerId="ADAL" clId="{229BF621-89D9-4272-BAAE-0391AB74B511}" dt="2025-05-14T20:53:43.081" v="8"/>
        <pc:sldMkLst>
          <pc:docMk/>
          <pc:sldMk cId="2098336933" sldId="2147482378"/>
        </pc:sldMkLst>
      </pc:sldChg>
      <pc:sldMasterChg chg="del delSldLayout">
        <pc:chgData name="Lilija Wehling" userId="32856b3b-163d-4307-bb6c-d433e3680be5" providerId="ADAL" clId="{229BF621-89D9-4272-BAAE-0391AB74B511}" dt="2025-05-14T20:27:29.354" v="5" actId="47"/>
        <pc:sldMasterMkLst>
          <pc:docMk/>
          <pc:sldMasterMk cId="2322714195" sldId="2147483648"/>
        </pc:sldMasterMkLst>
        <pc:sldLayoutChg chg="del">
          <pc:chgData name="Lilija Wehling" userId="32856b3b-163d-4307-bb6c-d433e3680be5" providerId="ADAL" clId="{229BF621-89D9-4272-BAAE-0391AB74B511}" dt="2025-05-14T20:27:29.354" v="5" actId="47"/>
          <pc:sldLayoutMkLst>
            <pc:docMk/>
            <pc:sldMasterMk cId="2322714195" sldId="2147483648"/>
            <pc:sldLayoutMk cId="3335815808" sldId="2147483649"/>
          </pc:sldLayoutMkLst>
        </pc:sldLayoutChg>
        <pc:sldLayoutChg chg="del">
          <pc:chgData name="Lilija Wehling" userId="32856b3b-163d-4307-bb6c-d433e3680be5" providerId="ADAL" clId="{229BF621-89D9-4272-BAAE-0391AB74B511}" dt="2025-05-14T20:27:29.354" v="5" actId="47"/>
          <pc:sldLayoutMkLst>
            <pc:docMk/>
            <pc:sldMasterMk cId="2322714195" sldId="2147483648"/>
            <pc:sldLayoutMk cId="2884360690" sldId="2147483650"/>
          </pc:sldLayoutMkLst>
        </pc:sldLayoutChg>
        <pc:sldLayoutChg chg="del">
          <pc:chgData name="Lilija Wehling" userId="32856b3b-163d-4307-bb6c-d433e3680be5" providerId="ADAL" clId="{229BF621-89D9-4272-BAAE-0391AB74B511}" dt="2025-05-14T20:27:29.354" v="5" actId="47"/>
          <pc:sldLayoutMkLst>
            <pc:docMk/>
            <pc:sldMasterMk cId="2322714195" sldId="2147483648"/>
            <pc:sldLayoutMk cId="2767733480" sldId="2147483651"/>
          </pc:sldLayoutMkLst>
        </pc:sldLayoutChg>
        <pc:sldLayoutChg chg="del">
          <pc:chgData name="Lilija Wehling" userId="32856b3b-163d-4307-bb6c-d433e3680be5" providerId="ADAL" clId="{229BF621-89D9-4272-BAAE-0391AB74B511}" dt="2025-05-14T20:27:29.354" v="5" actId="47"/>
          <pc:sldLayoutMkLst>
            <pc:docMk/>
            <pc:sldMasterMk cId="2322714195" sldId="2147483648"/>
            <pc:sldLayoutMk cId="704638726" sldId="2147483652"/>
          </pc:sldLayoutMkLst>
        </pc:sldLayoutChg>
        <pc:sldLayoutChg chg="del">
          <pc:chgData name="Lilija Wehling" userId="32856b3b-163d-4307-bb6c-d433e3680be5" providerId="ADAL" clId="{229BF621-89D9-4272-BAAE-0391AB74B511}" dt="2025-05-14T20:27:29.354" v="5" actId="47"/>
          <pc:sldLayoutMkLst>
            <pc:docMk/>
            <pc:sldMasterMk cId="2322714195" sldId="2147483648"/>
            <pc:sldLayoutMk cId="900916595" sldId="2147483653"/>
          </pc:sldLayoutMkLst>
        </pc:sldLayoutChg>
        <pc:sldLayoutChg chg="del">
          <pc:chgData name="Lilija Wehling" userId="32856b3b-163d-4307-bb6c-d433e3680be5" providerId="ADAL" clId="{229BF621-89D9-4272-BAAE-0391AB74B511}" dt="2025-05-14T20:27:29.354" v="5" actId="47"/>
          <pc:sldLayoutMkLst>
            <pc:docMk/>
            <pc:sldMasterMk cId="2322714195" sldId="2147483648"/>
            <pc:sldLayoutMk cId="964826017" sldId="2147483654"/>
          </pc:sldLayoutMkLst>
        </pc:sldLayoutChg>
        <pc:sldLayoutChg chg="del">
          <pc:chgData name="Lilija Wehling" userId="32856b3b-163d-4307-bb6c-d433e3680be5" providerId="ADAL" clId="{229BF621-89D9-4272-BAAE-0391AB74B511}" dt="2025-05-14T20:27:29.354" v="5" actId="47"/>
          <pc:sldLayoutMkLst>
            <pc:docMk/>
            <pc:sldMasterMk cId="2322714195" sldId="2147483648"/>
            <pc:sldLayoutMk cId="1349706209" sldId="2147483655"/>
          </pc:sldLayoutMkLst>
        </pc:sldLayoutChg>
        <pc:sldLayoutChg chg="del">
          <pc:chgData name="Lilija Wehling" userId="32856b3b-163d-4307-bb6c-d433e3680be5" providerId="ADAL" clId="{229BF621-89D9-4272-BAAE-0391AB74B511}" dt="2025-05-14T20:27:29.354" v="5" actId="47"/>
          <pc:sldLayoutMkLst>
            <pc:docMk/>
            <pc:sldMasterMk cId="2322714195" sldId="2147483648"/>
            <pc:sldLayoutMk cId="3653534537" sldId="2147483656"/>
          </pc:sldLayoutMkLst>
        </pc:sldLayoutChg>
        <pc:sldLayoutChg chg="del">
          <pc:chgData name="Lilija Wehling" userId="32856b3b-163d-4307-bb6c-d433e3680be5" providerId="ADAL" clId="{229BF621-89D9-4272-BAAE-0391AB74B511}" dt="2025-05-14T20:27:29.354" v="5" actId="47"/>
          <pc:sldLayoutMkLst>
            <pc:docMk/>
            <pc:sldMasterMk cId="2322714195" sldId="2147483648"/>
            <pc:sldLayoutMk cId="406391169" sldId="2147483657"/>
          </pc:sldLayoutMkLst>
        </pc:sldLayoutChg>
        <pc:sldLayoutChg chg="del">
          <pc:chgData name="Lilija Wehling" userId="32856b3b-163d-4307-bb6c-d433e3680be5" providerId="ADAL" clId="{229BF621-89D9-4272-BAAE-0391AB74B511}" dt="2025-05-14T20:27:29.354" v="5" actId="47"/>
          <pc:sldLayoutMkLst>
            <pc:docMk/>
            <pc:sldMasterMk cId="2322714195" sldId="2147483648"/>
            <pc:sldLayoutMk cId="3765258690" sldId="2147483658"/>
          </pc:sldLayoutMkLst>
        </pc:sldLayoutChg>
        <pc:sldLayoutChg chg="del">
          <pc:chgData name="Lilija Wehling" userId="32856b3b-163d-4307-bb6c-d433e3680be5" providerId="ADAL" clId="{229BF621-89D9-4272-BAAE-0391AB74B511}" dt="2025-05-14T20:27:29.354" v="5" actId="47"/>
          <pc:sldLayoutMkLst>
            <pc:docMk/>
            <pc:sldMasterMk cId="2322714195" sldId="2147483648"/>
            <pc:sldLayoutMk cId="3376937516"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F1CDB-8518-48E4-95E9-04CA4A03E815}" type="datetimeFigureOut">
              <a:rPr lang="LID4096" smtClean="0"/>
              <a:t>05/14/2025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36C19-41DE-4379-B8AA-2047030BA631}" type="slidenum">
              <a:rPr lang="LID4096" smtClean="0"/>
              <a:t>‹#›</a:t>
            </a:fld>
            <a:endParaRPr lang="LID4096"/>
          </a:p>
        </p:txBody>
      </p:sp>
    </p:spTree>
    <p:extLst>
      <p:ext uri="{BB962C8B-B14F-4D97-AF65-F5344CB8AC3E}">
        <p14:creationId xmlns:p14="http://schemas.microsoft.com/office/powerpoint/2010/main" val="2001645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16660-31F5-AED2-BE58-D50439C777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FEF28F-F4DC-AD11-2648-068E959273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F5DE1C-108B-6C2C-4B97-13C04C688695}"/>
              </a:ext>
            </a:extLst>
          </p:cNvPr>
          <p:cNvSpPr>
            <a:spLocks noGrp="1"/>
          </p:cNvSpPr>
          <p:nvPr>
            <p:ph type="body" idx="1"/>
          </p:nvPr>
        </p:nvSpPr>
        <p:spPr/>
        <p:txBody>
          <a:bodyPr/>
          <a:lstStyle/>
          <a:p>
            <a:endParaRPr lang="en-DK"/>
          </a:p>
        </p:txBody>
      </p:sp>
      <p:sp>
        <p:nvSpPr>
          <p:cNvPr id="4" name="Slide Number Placeholder 3">
            <a:extLst>
              <a:ext uri="{FF2B5EF4-FFF2-40B4-BE49-F238E27FC236}">
                <a16:creationId xmlns:a16="http://schemas.microsoft.com/office/drawing/2014/main" id="{3874E787-6949-A269-1B74-32A38F50B05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16C989-9873-4C4B-80FE-2B9D4CA435F1}" type="slidenum">
              <a:rPr kumimoji="0" lang="en-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567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3.jpe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oleObject" Target="../embeddings/oleObject2.bin"/><Relationship Id="rId5" Type="http://schemas.openxmlformats.org/officeDocument/2006/relationships/image" Target="../media/image2.jpe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3.jpe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oleObject" Target="../embeddings/oleObject2.bin"/><Relationship Id="rId5" Type="http://schemas.openxmlformats.org/officeDocument/2006/relationships/image" Target="../media/image2.jpeg"/><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Grafik 11">
            <a:extLst>
              <a:ext uri="{FF2B5EF4-FFF2-40B4-BE49-F238E27FC236}">
                <a16:creationId xmlns:a16="http://schemas.microsoft.com/office/drawing/2014/main" id="{7F9C64DF-7848-C29C-EE29-EB52762BE60B}"/>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1347"/>
          <a:stretch/>
        </p:blipFill>
        <p:spPr>
          <a:xfrm>
            <a:off x="2187771" y="-1759"/>
            <a:ext cx="8859343" cy="3788567"/>
          </a:xfrm>
          <a:prstGeom prst="rect">
            <a:avLst/>
          </a:prstGeom>
        </p:spPr>
      </p:pic>
      <p:graphicFrame>
        <p:nvGraphicFramePr>
          <p:cNvPr id="4" name="Rectangle 2" hidden="1"/>
          <p:cNvGraphicFramePr>
            <a:graphicFrameLocks/>
          </p:cNvGraphicFramePr>
          <p:nvPr>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6" imgW="0" imgH="0" progId="">
                  <p:embed/>
                </p:oleObj>
              </mc:Choice>
              <mc:Fallback>
                <p:oleObj name="think-cell Slide" r:id="rId6" imgW="0" imgH="0" progId="">
                  <p:embed/>
                  <p:pic>
                    <p:nvPicPr>
                      <p:cNvPr id="4" name="Rectangl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9"/>
          <p:cNvSpPr>
            <a:spLocks noChangeShapeType="1"/>
          </p:cNvSpPr>
          <p:nvPr userDrawn="1"/>
        </p:nvSpPr>
        <p:spPr bwMode="auto">
          <a:xfrm>
            <a:off x="10924117" y="890588"/>
            <a:ext cx="0" cy="476250"/>
          </a:xfrm>
          <a:prstGeom prst="line">
            <a:avLst/>
          </a:prstGeom>
          <a:noFill/>
          <a:ln w="28575" cap="sq">
            <a:noFill/>
            <a:round/>
            <a:headEnd/>
            <a:tailEnd/>
          </a:ln>
          <a:effectLst/>
        </p:spPr>
        <p:txBody>
          <a:bodyPr wrap="none" lIns="0" tIns="26325" rIns="0" bIns="26325">
            <a:spAutoFit/>
          </a:bodyPr>
          <a:lstStyle/>
          <a:p>
            <a:pPr fontAlgn="base">
              <a:spcBef>
                <a:spcPct val="0"/>
              </a:spcBef>
              <a:spcAft>
                <a:spcPct val="0"/>
              </a:spcAft>
              <a:defRPr/>
            </a:pPr>
            <a:endParaRPr lang="en-GB" sz="1013">
              <a:solidFill>
                <a:prstClr val="black"/>
              </a:solidFill>
              <a:latin typeface="Arial" charset="0"/>
              <a:cs typeface="Arial" charset="0"/>
            </a:endParaRPr>
          </a:p>
        </p:txBody>
      </p:sp>
      <p:sp>
        <p:nvSpPr>
          <p:cNvPr id="2" name="Titel 1">
            <a:extLst>
              <a:ext uri="{FF2B5EF4-FFF2-40B4-BE49-F238E27FC236}">
                <a16:creationId xmlns:a16="http://schemas.microsoft.com/office/drawing/2014/main" id="{66D6B894-CD89-A483-CDF1-95CB3326F4BA}"/>
              </a:ext>
            </a:extLst>
          </p:cNvPr>
          <p:cNvSpPr>
            <a:spLocks noGrp="1"/>
          </p:cNvSpPr>
          <p:nvPr>
            <p:ph type="title" hasCustomPrompt="1"/>
          </p:nvPr>
        </p:nvSpPr>
        <p:spPr>
          <a:xfrm>
            <a:off x="2575392" y="4308876"/>
            <a:ext cx="7041216" cy="1526995"/>
          </a:xfrm>
        </p:spPr>
        <p:txBody>
          <a:bodyPr anchor="b"/>
          <a:lstStyle>
            <a:lvl1pPr algn="ctr">
              <a:lnSpc>
                <a:spcPct val="110000"/>
              </a:lnSpc>
              <a:spcAft>
                <a:spcPts val="600"/>
              </a:spcAft>
              <a:defRPr sz="3600" b="0">
                <a:solidFill>
                  <a:srgbClr val="5F5F5F"/>
                </a:solidFill>
              </a:defRPr>
            </a:lvl1pPr>
          </a:lstStyle>
          <a:p>
            <a:r>
              <a:rPr lang="en-US" noProof="0"/>
              <a:t>Title</a:t>
            </a:r>
          </a:p>
        </p:txBody>
      </p:sp>
      <p:sp>
        <p:nvSpPr>
          <p:cNvPr id="8" name="Rechteck 7">
            <a:extLst>
              <a:ext uri="{FF2B5EF4-FFF2-40B4-BE49-F238E27FC236}">
                <a16:creationId xmlns:a16="http://schemas.microsoft.com/office/drawing/2014/main" id="{706E7CD2-6BD4-4E60-15A5-F436D2CEBD3A}"/>
              </a:ext>
            </a:extLst>
          </p:cNvPr>
          <p:cNvSpPr/>
          <p:nvPr userDrawn="1">
            <p:custDataLst>
              <p:tags r:id="rId2"/>
            </p:custDataLst>
          </p:nvPr>
        </p:nvSpPr>
        <p:spPr>
          <a:xfrm>
            <a:off x="0" y="6357938"/>
            <a:ext cx="12192000" cy="500062"/>
          </a:xfrm>
          <a:prstGeom prst="rect">
            <a:avLst/>
          </a:prstGeom>
          <a:solidFill>
            <a:srgbClr val="C120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GB" sz="1013">
              <a:solidFill>
                <a:srgbClr val="AB3444"/>
              </a:solidFill>
              <a:cs typeface="Arial" charset="0"/>
            </a:endParaRPr>
          </a:p>
        </p:txBody>
      </p:sp>
      <p:sp>
        <p:nvSpPr>
          <p:cNvPr id="10" name="Foliennummernplatzhalter 5">
            <a:extLst>
              <a:ext uri="{FF2B5EF4-FFF2-40B4-BE49-F238E27FC236}">
                <a16:creationId xmlns:a16="http://schemas.microsoft.com/office/drawing/2014/main" id="{A7F6F712-BCE6-8D6A-6AFD-40C80C63D3AC}"/>
              </a:ext>
            </a:extLst>
          </p:cNvPr>
          <p:cNvSpPr>
            <a:spLocks noGrp="1"/>
          </p:cNvSpPr>
          <p:nvPr>
            <p:ph type="sldNum" sz="quarter" idx="4"/>
            <p:custDataLst>
              <p:tags r:id="rId3"/>
            </p:custDataLst>
          </p:nvPr>
        </p:nvSpPr>
        <p:spPr>
          <a:xfrm>
            <a:off x="10616628" y="6357938"/>
            <a:ext cx="1187616" cy="500062"/>
          </a:xfrm>
          <a:prstGeom prst="rect">
            <a:avLst/>
          </a:prstGeom>
        </p:spPr>
        <p:txBody>
          <a:bodyPr vert="horz" wrap="square" lIns="91440" tIns="45720" rIns="91440" bIns="45720" numCol="1" anchor="ctr" anchorCtr="0" compatLnSpc="1">
            <a:prstTxWarp prst="textNoShape">
              <a:avLst/>
            </a:prstTxWarp>
          </a:bodyPr>
          <a:lstStyle>
            <a:lvl1pPr algn="r">
              <a:defRPr sz="2000">
                <a:solidFill>
                  <a:schemeClr val="bg1"/>
                </a:solidFill>
                <a:latin typeface="Calibri" charset="0"/>
              </a:defRPr>
            </a:lvl1pPr>
          </a:lstStyle>
          <a:p>
            <a:pPr fontAlgn="base">
              <a:spcBef>
                <a:spcPct val="0"/>
              </a:spcBef>
              <a:spcAft>
                <a:spcPct val="0"/>
              </a:spcAft>
            </a:pPr>
            <a:fld id="{E1F4C191-F3CB-43A9-B905-C0FED30A52AF}" type="slidenum">
              <a:rPr lang="en-US" noProof="0" smtClean="0">
                <a:cs typeface="Arial" charset="0"/>
              </a:rPr>
              <a:pPr fontAlgn="base">
                <a:spcBef>
                  <a:spcPct val="0"/>
                </a:spcBef>
                <a:spcAft>
                  <a:spcPct val="0"/>
                </a:spcAft>
              </a:pPr>
              <a:t>‹#›</a:t>
            </a:fld>
            <a:endParaRPr lang="en-US" noProof="0">
              <a:cs typeface="Arial" charset="0"/>
            </a:endParaRPr>
          </a:p>
        </p:txBody>
      </p:sp>
      <p:pic>
        <p:nvPicPr>
          <p:cNvPr id="3" name="Grafik 13" descr="Ein Bild, das Text, ClipArt enthält.&#10;&#10;Automatisch generierte Beschreibung">
            <a:extLst>
              <a:ext uri="{FF2B5EF4-FFF2-40B4-BE49-F238E27FC236}">
                <a16:creationId xmlns:a16="http://schemas.microsoft.com/office/drawing/2014/main" id="{2947DA45-AEFB-C2F9-D852-3238F44EC2FD}"/>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187771" y="836495"/>
            <a:ext cx="3086226" cy="1060686"/>
          </a:xfrm>
          <a:prstGeom prst="rect">
            <a:avLst/>
          </a:prstGeom>
        </p:spPr>
      </p:pic>
    </p:spTree>
    <p:extLst>
      <p:ext uri="{BB962C8B-B14F-4D97-AF65-F5344CB8AC3E}">
        <p14:creationId xmlns:p14="http://schemas.microsoft.com/office/powerpoint/2010/main" val="105016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ulle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1E81A-D0E7-DD09-D04D-B03B1ADD220D}"/>
              </a:ext>
            </a:extLst>
          </p:cNvPr>
          <p:cNvSpPr>
            <a:spLocks noGrp="1"/>
          </p:cNvSpPr>
          <p:nvPr>
            <p:ph type="title"/>
          </p:nvPr>
        </p:nvSpPr>
        <p:spPr/>
        <p:txBody>
          <a:bodyPr/>
          <a:lstStyle>
            <a:lvl1pPr>
              <a:defRPr sz="2800"/>
            </a:lvl1pPr>
          </a:lstStyle>
          <a:p>
            <a:r>
              <a:rPr lang="de-DE"/>
              <a:t>Mastertitelformat bearbeiten</a:t>
            </a:r>
            <a:endParaRPr lang="en-US"/>
          </a:p>
        </p:txBody>
      </p:sp>
      <p:sp>
        <p:nvSpPr>
          <p:cNvPr id="3" name="Foliennummernplatzhalter 2">
            <a:extLst>
              <a:ext uri="{FF2B5EF4-FFF2-40B4-BE49-F238E27FC236}">
                <a16:creationId xmlns:a16="http://schemas.microsoft.com/office/drawing/2014/main" id="{14D54FDE-DCEB-156E-1D9C-F907B0CF7B7B}"/>
              </a:ext>
            </a:extLst>
          </p:cNvPr>
          <p:cNvSpPr>
            <a:spLocks noGrp="1"/>
          </p:cNvSpPr>
          <p:nvPr>
            <p:ph type="sldNum" sz="quarter" idx="10"/>
          </p:nvPr>
        </p:nvSpPr>
        <p:spPr/>
        <p:txBody>
          <a:bodyPr/>
          <a:lstStyle/>
          <a:p>
            <a:pPr fontAlgn="base">
              <a:spcBef>
                <a:spcPct val="0"/>
              </a:spcBef>
              <a:spcAft>
                <a:spcPct val="0"/>
              </a:spcAft>
            </a:pPr>
            <a:fld id="{E1F4C191-F3CB-43A9-B905-C0FED30A52AF}" type="slidenum">
              <a:rPr lang="en-US" noProof="0" smtClean="0">
                <a:cs typeface="Arial" charset="0"/>
              </a:rPr>
              <a:pPr fontAlgn="base">
                <a:spcBef>
                  <a:spcPct val="0"/>
                </a:spcBef>
                <a:spcAft>
                  <a:spcPct val="0"/>
                </a:spcAft>
              </a:pPr>
              <a:t>‹#›</a:t>
            </a:fld>
            <a:endParaRPr lang="en-US" noProof="0">
              <a:cs typeface="Arial" charset="0"/>
            </a:endParaRPr>
          </a:p>
        </p:txBody>
      </p:sp>
      <p:sp>
        <p:nvSpPr>
          <p:cNvPr id="4" name="Fußzeilenplatzhalter 3">
            <a:extLst>
              <a:ext uri="{FF2B5EF4-FFF2-40B4-BE49-F238E27FC236}">
                <a16:creationId xmlns:a16="http://schemas.microsoft.com/office/drawing/2014/main" id="{B458A513-469D-F0ED-848B-D1B35712F928}"/>
              </a:ext>
            </a:extLst>
          </p:cNvPr>
          <p:cNvSpPr>
            <a:spLocks noGrp="1"/>
          </p:cNvSpPr>
          <p:nvPr>
            <p:ph type="ftr" sz="quarter" idx="11"/>
          </p:nvPr>
        </p:nvSpPr>
        <p:spPr/>
        <p:txBody>
          <a:bodyPr/>
          <a:lstStyle/>
          <a:p>
            <a:endParaRPr lang="en-US" noProof="0"/>
          </a:p>
        </p:txBody>
      </p:sp>
      <p:sp>
        <p:nvSpPr>
          <p:cNvPr id="6" name="Textplatzhalter 2">
            <a:extLst>
              <a:ext uri="{FF2B5EF4-FFF2-40B4-BE49-F238E27FC236}">
                <a16:creationId xmlns:a16="http://schemas.microsoft.com/office/drawing/2014/main" id="{C9CDDE13-B8F0-D35E-2E9E-BEDA544D0818}"/>
              </a:ext>
            </a:extLst>
          </p:cNvPr>
          <p:cNvSpPr>
            <a:spLocks noGrp="1"/>
          </p:cNvSpPr>
          <p:nvPr>
            <p:ph idx="1"/>
            <p:custDataLst>
              <p:tags r:id="rId1"/>
            </p:custDataLst>
          </p:nvPr>
        </p:nvSpPr>
        <p:spPr bwMode="auto">
          <a:xfrm>
            <a:off x="345057" y="1195057"/>
            <a:ext cx="11459188" cy="49311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2pPr marL="703263" indent="-342900">
              <a:buFont typeface="Wingdings" panose="05000000000000000000" pitchFamily="2" charset="2"/>
              <a:buChar char="§"/>
              <a:defRPr>
                <a:solidFill>
                  <a:srgbClr val="4D4D4D"/>
                </a:solidFill>
              </a:defRPr>
            </a:lvl2pPr>
          </a:lstStyle>
          <a:p>
            <a:pPr lvl="1"/>
            <a:endParaRPr lang="en-US" noProof="0"/>
          </a:p>
        </p:txBody>
      </p:sp>
    </p:spTree>
    <p:extLst>
      <p:ext uri="{BB962C8B-B14F-4D97-AF65-F5344CB8AC3E}">
        <p14:creationId xmlns:p14="http://schemas.microsoft.com/office/powerpoint/2010/main" val="72988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ulle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1E81A-D0E7-DD09-D04D-B03B1ADD220D}"/>
              </a:ext>
            </a:extLst>
          </p:cNvPr>
          <p:cNvSpPr>
            <a:spLocks noGrp="1"/>
          </p:cNvSpPr>
          <p:nvPr>
            <p:ph type="title"/>
          </p:nvPr>
        </p:nvSpPr>
        <p:spPr/>
        <p:txBody>
          <a:bodyPr/>
          <a:lstStyle>
            <a:lvl1pPr>
              <a:defRPr sz="2800">
                <a:solidFill>
                  <a:srgbClr val="4D4D4D"/>
                </a:solidFill>
              </a:defRPr>
            </a:lvl1pPr>
          </a:lstStyle>
          <a:p>
            <a:r>
              <a:rPr lang="de-DE"/>
              <a:t>Mastertitelformat bearbeiten</a:t>
            </a:r>
            <a:endParaRPr lang="en-US"/>
          </a:p>
        </p:txBody>
      </p:sp>
      <p:sp>
        <p:nvSpPr>
          <p:cNvPr id="3" name="Foliennummernplatzhalter 2">
            <a:extLst>
              <a:ext uri="{FF2B5EF4-FFF2-40B4-BE49-F238E27FC236}">
                <a16:creationId xmlns:a16="http://schemas.microsoft.com/office/drawing/2014/main" id="{14D54FDE-DCEB-156E-1D9C-F907B0CF7B7B}"/>
              </a:ext>
            </a:extLst>
          </p:cNvPr>
          <p:cNvSpPr>
            <a:spLocks noGrp="1"/>
          </p:cNvSpPr>
          <p:nvPr>
            <p:ph type="sldNum" sz="quarter" idx="10"/>
          </p:nvPr>
        </p:nvSpPr>
        <p:spPr/>
        <p:txBody>
          <a:bodyPr/>
          <a:lstStyle/>
          <a:p>
            <a:pPr fontAlgn="base">
              <a:spcBef>
                <a:spcPct val="0"/>
              </a:spcBef>
              <a:spcAft>
                <a:spcPct val="0"/>
              </a:spcAft>
            </a:pPr>
            <a:fld id="{E1F4C191-F3CB-43A9-B905-C0FED30A52AF}" type="slidenum">
              <a:rPr lang="en-US" noProof="0" smtClean="0">
                <a:cs typeface="Arial" charset="0"/>
              </a:rPr>
              <a:pPr fontAlgn="base">
                <a:spcBef>
                  <a:spcPct val="0"/>
                </a:spcBef>
                <a:spcAft>
                  <a:spcPct val="0"/>
                </a:spcAft>
              </a:pPr>
              <a:t>‹#›</a:t>
            </a:fld>
            <a:endParaRPr lang="en-US" noProof="0">
              <a:cs typeface="Arial" charset="0"/>
            </a:endParaRPr>
          </a:p>
        </p:txBody>
      </p:sp>
      <p:sp>
        <p:nvSpPr>
          <p:cNvPr id="4" name="Fußzeilenplatzhalter 3">
            <a:extLst>
              <a:ext uri="{FF2B5EF4-FFF2-40B4-BE49-F238E27FC236}">
                <a16:creationId xmlns:a16="http://schemas.microsoft.com/office/drawing/2014/main" id="{B458A513-469D-F0ED-848B-D1B35712F928}"/>
              </a:ext>
            </a:extLst>
          </p:cNvPr>
          <p:cNvSpPr>
            <a:spLocks noGrp="1"/>
          </p:cNvSpPr>
          <p:nvPr>
            <p:ph type="ftr" sz="quarter" idx="11"/>
          </p:nvPr>
        </p:nvSpPr>
        <p:spPr/>
        <p:txBody>
          <a:bodyPr/>
          <a:lstStyle/>
          <a:p>
            <a:endParaRPr lang="en-US" noProof="0"/>
          </a:p>
        </p:txBody>
      </p:sp>
      <p:sp>
        <p:nvSpPr>
          <p:cNvPr id="6" name="Textplatzhalter 2">
            <a:extLst>
              <a:ext uri="{FF2B5EF4-FFF2-40B4-BE49-F238E27FC236}">
                <a16:creationId xmlns:a16="http://schemas.microsoft.com/office/drawing/2014/main" id="{C9CDDE13-B8F0-D35E-2E9E-BEDA544D0818}"/>
              </a:ext>
            </a:extLst>
          </p:cNvPr>
          <p:cNvSpPr>
            <a:spLocks noGrp="1"/>
          </p:cNvSpPr>
          <p:nvPr>
            <p:ph idx="1"/>
            <p:custDataLst>
              <p:tags r:id="rId1"/>
            </p:custDataLst>
          </p:nvPr>
        </p:nvSpPr>
        <p:spPr bwMode="auto">
          <a:xfrm>
            <a:off x="345057" y="1195057"/>
            <a:ext cx="11459188" cy="49311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2pPr marL="703263" indent="-342900">
              <a:buFont typeface="Wingdings" panose="05000000000000000000" pitchFamily="2" charset="2"/>
              <a:buChar char="§"/>
              <a:defRPr>
                <a:solidFill>
                  <a:srgbClr val="4D4D4D"/>
                </a:solidFill>
              </a:defRPr>
            </a:lvl2pPr>
          </a:lstStyle>
          <a:p>
            <a:pPr lvl="1"/>
            <a:endParaRPr lang="en-US" noProof="0"/>
          </a:p>
        </p:txBody>
      </p:sp>
    </p:spTree>
    <p:extLst>
      <p:ext uri="{BB962C8B-B14F-4D97-AF65-F5344CB8AC3E}">
        <p14:creationId xmlns:p14="http://schemas.microsoft.com/office/powerpoint/2010/main" val="288509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5784-AA77-16C0-D82F-C22CD8C2F647}"/>
              </a:ext>
            </a:extLst>
          </p:cNvPr>
          <p:cNvSpPr>
            <a:spLocks noGrp="1"/>
          </p:cNvSpPr>
          <p:nvPr>
            <p:ph type="ctrTitle"/>
          </p:nvPr>
        </p:nvSpPr>
        <p:spPr>
          <a:xfrm>
            <a:off x="695324" y="549275"/>
            <a:ext cx="10801351" cy="2387600"/>
          </a:xfrm>
          <a:prstGeom prst="rect">
            <a:avLst/>
          </a:prstGeom>
        </p:spPr>
        <p:txBody>
          <a:bodyPr anchor="t">
            <a:normAutofit/>
          </a:bodyPr>
          <a:lstStyle>
            <a:lvl1pPr algn="l">
              <a:lnSpc>
                <a:spcPct val="100000"/>
              </a:lnSpc>
              <a:defRPr sz="4800">
                <a:latin typeface="Arial" panose="020B0604020202020204" pitchFamily="34" charset="0"/>
                <a:cs typeface="Arial" panose="020B0604020202020204" pitchFamily="34" charset="0"/>
              </a:defRPr>
            </a:lvl1pPr>
          </a:lstStyle>
          <a:p>
            <a:r>
              <a:rPr lang="en-US"/>
              <a:t>Click to edit Master title style</a:t>
            </a:r>
            <a:endParaRPr lang="en-DE"/>
          </a:p>
        </p:txBody>
      </p:sp>
      <p:sp>
        <p:nvSpPr>
          <p:cNvPr id="3" name="Subtitle 2">
            <a:extLst>
              <a:ext uri="{FF2B5EF4-FFF2-40B4-BE49-F238E27FC236}">
                <a16:creationId xmlns:a16="http://schemas.microsoft.com/office/drawing/2014/main" id="{491E39CA-DC35-CED4-F0BF-81700D2E2C18}"/>
              </a:ext>
            </a:extLst>
          </p:cNvPr>
          <p:cNvSpPr>
            <a:spLocks noGrp="1"/>
          </p:cNvSpPr>
          <p:nvPr>
            <p:ph type="subTitle" idx="1"/>
          </p:nvPr>
        </p:nvSpPr>
        <p:spPr>
          <a:xfrm>
            <a:off x="695325" y="3040912"/>
            <a:ext cx="10801350" cy="3125972"/>
          </a:xfrm>
          <a:prstGeom prst="rect">
            <a:avLst/>
          </a:prstGeom>
        </p:spPr>
        <p:txBody>
          <a:bodyPr/>
          <a:lstStyle>
            <a:lvl1pPr marL="0" indent="0" algn="l">
              <a:lnSpc>
                <a:spcPct val="100000"/>
              </a:lnSpc>
              <a:spcBef>
                <a:spcPts val="0"/>
              </a:spcBef>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F9E785BE-8264-DC4B-47ED-61F806C3D406}"/>
              </a:ext>
            </a:extLst>
          </p:cNvPr>
          <p:cNvSpPr>
            <a:spLocks noGrp="1"/>
          </p:cNvSpPr>
          <p:nvPr>
            <p:ph type="dt" sz="half" idx="10"/>
          </p:nvPr>
        </p:nvSpPr>
        <p:spPr>
          <a:xfrm>
            <a:off x="695325" y="6308726"/>
            <a:ext cx="1452452" cy="519076"/>
          </a:xfrm>
          <a:prstGeom prst="rect">
            <a:avLst/>
          </a:prstGeom>
        </p:spPr>
        <p:txBody>
          <a:bodyPr anchor="t"/>
          <a:lstStyle>
            <a:lvl1pPr>
              <a:defRPr sz="1600">
                <a:latin typeface="Arial" panose="020B0604020202020204" pitchFamily="34" charset="0"/>
                <a:cs typeface="Arial" panose="020B0604020202020204" pitchFamily="34" charset="0"/>
              </a:defRPr>
            </a:lvl1pPr>
          </a:lstStyle>
          <a:p>
            <a:r>
              <a:rPr lang="en-DE"/>
              <a:t>01/04/2024</a:t>
            </a:r>
          </a:p>
        </p:txBody>
      </p:sp>
      <p:sp>
        <p:nvSpPr>
          <p:cNvPr id="5" name="Footer Placeholder 4">
            <a:extLst>
              <a:ext uri="{FF2B5EF4-FFF2-40B4-BE49-F238E27FC236}">
                <a16:creationId xmlns:a16="http://schemas.microsoft.com/office/drawing/2014/main" id="{67BB4412-B20A-7838-5CBB-2C95A7AFF117}"/>
              </a:ext>
            </a:extLst>
          </p:cNvPr>
          <p:cNvSpPr>
            <a:spLocks noGrp="1"/>
          </p:cNvSpPr>
          <p:nvPr>
            <p:ph type="ftr" sz="quarter" idx="11"/>
          </p:nvPr>
        </p:nvSpPr>
        <p:spPr>
          <a:xfrm>
            <a:off x="2488020" y="6308725"/>
            <a:ext cx="9008656" cy="519077"/>
          </a:xfrm>
          <a:prstGeom prst="rect">
            <a:avLst/>
          </a:prstGeom>
        </p:spPr>
        <p:txBody>
          <a:bodyPr anchor="t"/>
          <a:lstStyle>
            <a:lvl1pPr algn="l">
              <a:defRPr sz="1600">
                <a:latin typeface="Arial" panose="020B0604020202020204" pitchFamily="34" charset="0"/>
                <a:cs typeface="Arial" panose="020B0604020202020204" pitchFamily="34" charset="0"/>
              </a:defRPr>
            </a:lvl1pPr>
          </a:lstStyle>
          <a:p>
            <a:endParaRPr lang="en-DE"/>
          </a:p>
        </p:txBody>
      </p:sp>
    </p:spTree>
    <p:extLst>
      <p:ext uri="{BB962C8B-B14F-4D97-AF65-F5344CB8AC3E}">
        <p14:creationId xmlns:p14="http://schemas.microsoft.com/office/powerpoint/2010/main" val="157903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6EEB4-E5CE-1B6B-499B-44307814EE47}"/>
              </a:ext>
            </a:extLst>
          </p:cNvPr>
          <p:cNvSpPr>
            <a:spLocks noGrp="1"/>
          </p:cNvSpPr>
          <p:nvPr>
            <p:ph idx="1"/>
          </p:nvPr>
        </p:nvSpPr>
        <p:spPr>
          <a:xfrm>
            <a:off x="695325" y="1828801"/>
            <a:ext cx="10801350" cy="4348162"/>
          </a:xfrm>
          <a:prstGeom prst="rect">
            <a:avLst/>
          </a:prstGeom>
        </p:spPr>
        <p:txBody>
          <a:bodyPr/>
          <a:lstStyle>
            <a:lvl1pPr>
              <a:lnSpc>
                <a:spcPct val="100000"/>
              </a:lnSpc>
              <a:spcBef>
                <a:spcPts val="0"/>
              </a:spcBef>
              <a:defRPr>
                <a:latin typeface="Arial" panose="020B0604020202020204" pitchFamily="34" charset="0"/>
                <a:cs typeface="Arial" panose="020B0604020202020204" pitchFamily="34" charset="0"/>
              </a:defRPr>
            </a:lvl1pPr>
            <a:lvl2pPr>
              <a:lnSpc>
                <a:spcPct val="100000"/>
              </a:lnSpc>
              <a:spcBef>
                <a:spcPts val="0"/>
              </a:spcBef>
              <a:defRPr>
                <a:latin typeface="Arial" panose="020B0604020202020204" pitchFamily="34" charset="0"/>
                <a:cs typeface="Arial" panose="020B0604020202020204" pitchFamily="34" charset="0"/>
              </a:defRPr>
            </a:lvl2pPr>
            <a:lvl3pPr>
              <a:lnSpc>
                <a:spcPct val="100000"/>
              </a:lnSpc>
              <a:spcBef>
                <a:spcPts val="0"/>
              </a:spcBef>
              <a:defRPr>
                <a:latin typeface="Arial" panose="020B0604020202020204" pitchFamily="34" charset="0"/>
                <a:cs typeface="Arial" panose="020B0604020202020204" pitchFamily="34" charset="0"/>
              </a:defRPr>
            </a:lvl3pPr>
            <a:lvl4pPr>
              <a:lnSpc>
                <a:spcPct val="100000"/>
              </a:lnSpc>
              <a:spcBef>
                <a:spcPts val="0"/>
              </a:spcBef>
              <a:defRPr>
                <a:latin typeface="Arial" panose="020B0604020202020204" pitchFamily="34" charset="0"/>
                <a:cs typeface="Arial" panose="020B0604020202020204" pitchFamily="34" charset="0"/>
              </a:defRPr>
            </a:lvl4pPr>
            <a:lvl5pPr>
              <a:lnSpc>
                <a:spcPct val="100000"/>
              </a:lnSpc>
              <a:spcBef>
                <a:spcPts val="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Footer Placeholder 5">
            <a:extLst>
              <a:ext uri="{FF2B5EF4-FFF2-40B4-BE49-F238E27FC236}">
                <a16:creationId xmlns:a16="http://schemas.microsoft.com/office/drawing/2014/main" id="{4955EC21-3031-D7C7-4D81-2875323E350F}"/>
              </a:ext>
            </a:extLst>
          </p:cNvPr>
          <p:cNvSpPr>
            <a:spLocks noGrp="1"/>
          </p:cNvSpPr>
          <p:nvPr>
            <p:ph type="ftr" sz="quarter" idx="11"/>
          </p:nvPr>
        </p:nvSpPr>
        <p:spPr>
          <a:xfrm>
            <a:off x="695324" y="6308725"/>
            <a:ext cx="9926601" cy="549275"/>
          </a:xfrm>
          <a:prstGeom prst="rect">
            <a:avLst/>
          </a:prstGeom>
        </p:spPr>
        <p:txBody>
          <a:bodyPr anchor="t"/>
          <a:lstStyle>
            <a:lvl1pPr algn="l">
              <a:defRPr sz="1400">
                <a:latin typeface="Arial" panose="020B0604020202020204" pitchFamily="34" charset="0"/>
                <a:cs typeface="Arial" panose="020B0604020202020204" pitchFamily="34" charset="0"/>
              </a:defRPr>
            </a:lvl1pPr>
          </a:lstStyle>
          <a:p>
            <a:endParaRPr lang="en-DE"/>
          </a:p>
        </p:txBody>
      </p:sp>
      <p:sp>
        <p:nvSpPr>
          <p:cNvPr id="9" name="Title 1">
            <a:extLst>
              <a:ext uri="{FF2B5EF4-FFF2-40B4-BE49-F238E27FC236}">
                <a16:creationId xmlns:a16="http://schemas.microsoft.com/office/drawing/2014/main" id="{D0AE8AD1-188A-B71D-F1A5-23AD21BC5F32}"/>
              </a:ext>
            </a:extLst>
          </p:cNvPr>
          <p:cNvSpPr>
            <a:spLocks noGrp="1"/>
          </p:cNvSpPr>
          <p:nvPr>
            <p:ph type="title"/>
          </p:nvPr>
        </p:nvSpPr>
        <p:spPr>
          <a:xfrm>
            <a:off x="695325" y="365125"/>
            <a:ext cx="10801350" cy="1325563"/>
          </a:xfrm>
          <a:prstGeom prst="rect">
            <a:avLst/>
          </a:prstGeom>
        </p:spPr>
        <p:txBody>
          <a:bodyPr anchor="t">
            <a:normAutofit/>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DE"/>
          </a:p>
        </p:txBody>
      </p:sp>
    </p:spTree>
    <p:extLst>
      <p:ext uri="{BB962C8B-B14F-4D97-AF65-F5344CB8AC3E}">
        <p14:creationId xmlns:p14="http://schemas.microsoft.com/office/powerpoint/2010/main" val="189802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346">
          <p15:clr>
            <a:srgbClr val="FBAE40"/>
          </p15:clr>
        </p15:guide>
        <p15:guide id="8" orient="horz" pos="397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91F8-ECF2-C2F3-1E39-53C9F1F5F20B}"/>
              </a:ext>
            </a:extLst>
          </p:cNvPr>
          <p:cNvSpPr>
            <a:spLocks noGrp="1"/>
          </p:cNvSpPr>
          <p:nvPr>
            <p:ph type="title"/>
          </p:nvPr>
        </p:nvSpPr>
        <p:spPr>
          <a:xfrm>
            <a:off x="695325" y="365125"/>
            <a:ext cx="10801350" cy="1325563"/>
          </a:xfrm>
          <a:prstGeom prst="rect">
            <a:avLst/>
          </a:prstGeom>
        </p:spPr>
        <p:txBody>
          <a:bodyPr anchor="t">
            <a:normAutofit/>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48EB90C3-956E-675B-4B25-7DBB63A7557A}"/>
              </a:ext>
            </a:extLst>
          </p:cNvPr>
          <p:cNvSpPr>
            <a:spLocks noGrp="1"/>
          </p:cNvSpPr>
          <p:nvPr>
            <p:ph sz="half" idx="1"/>
          </p:nvPr>
        </p:nvSpPr>
        <p:spPr>
          <a:xfrm>
            <a:off x="695325" y="1825625"/>
            <a:ext cx="5324475" cy="4351338"/>
          </a:xfrm>
          <a:prstGeom prst="rect">
            <a:avLst/>
          </a:prstGeom>
        </p:spPr>
        <p:txBody>
          <a:bodyPr/>
          <a:lstStyle>
            <a:lvl1pPr>
              <a:lnSpc>
                <a:spcPct val="100000"/>
              </a:lnSpc>
              <a:spcBef>
                <a:spcPts val="0"/>
              </a:spcBef>
              <a:defRPr>
                <a:latin typeface="Arial" panose="020B0604020202020204" pitchFamily="34" charset="0"/>
                <a:cs typeface="Arial" panose="020B0604020202020204" pitchFamily="34" charset="0"/>
              </a:defRPr>
            </a:lvl1pPr>
            <a:lvl2pPr>
              <a:lnSpc>
                <a:spcPct val="100000"/>
              </a:lnSpc>
              <a:spcBef>
                <a:spcPts val="0"/>
              </a:spcBef>
              <a:defRPr>
                <a:latin typeface="Arial" panose="020B0604020202020204" pitchFamily="34" charset="0"/>
                <a:cs typeface="Arial" panose="020B0604020202020204" pitchFamily="34" charset="0"/>
              </a:defRPr>
            </a:lvl2pPr>
            <a:lvl3pPr>
              <a:lnSpc>
                <a:spcPct val="100000"/>
              </a:lnSpc>
              <a:spcBef>
                <a:spcPts val="0"/>
              </a:spcBef>
              <a:defRPr>
                <a:latin typeface="Arial" panose="020B0604020202020204" pitchFamily="34" charset="0"/>
                <a:cs typeface="Arial" panose="020B0604020202020204" pitchFamily="34" charset="0"/>
              </a:defRPr>
            </a:lvl3pPr>
            <a:lvl4pPr>
              <a:lnSpc>
                <a:spcPct val="100000"/>
              </a:lnSpc>
              <a:spcBef>
                <a:spcPts val="0"/>
              </a:spcBef>
              <a:defRPr>
                <a:latin typeface="Arial" panose="020B0604020202020204" pitchFamily="34" charset="0"/>
                <a:cs typeface="Arial" panose="020B0604020202020204" pitchFamily="34" charset="0"/>
              </a:defRPr>
            </a:lvl4pPr>
            <a:lvl5pPr>
              <a:lnSpc>
                <a:spcPct val="100000"/>
              </a:lnSpc>
              <a:spcBef>
                <a:spcPts val="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2AF90D91-771B-6EC5-3B1F-3E77E3CC396F}"/>
              </a:ext>
            </a:extLst>
          </p:cNvPr>
          <p:cNvSpPr>
            <a:spLocks noGrp="1"/>
          </p:cNvSpPr>
          <p:nvPr>
            <p:ph sz="half" idx="2"/>
          </p:nvPr>
        </p:nvSpPr>
        <p:spPr>
          <a:xfrm>
            <a:off x="6172200" y="1825625"/>
            <a:ext cx="5324474" cy="4351338"/>
          </a:xfrm>
          <a:prstGeom prst="rect">
            <a:avLst/>
          </a:prstGeom>
        </p:spPr>
        <p:txBody>
          <a:bodyPr/>
          <a:lstStyle>
            <a:lvl1pPr>
              <a:lnSpc>
                <a:spcPct val="100000"/>
              </a:lnSpc>
              <a:spcBef>
                <a:spcPts val="0"/>
              </a:spcBef>
              <a:defRPr>
                <a:latin typeface="Arial" panose="020B0604020202020204" pitchFamily="34" charset="0"/>
                <a:cs typeface="Arial" panose="020B0604020202020204" pitchFamily="34" charset="0"/>
              </a:defRPr>
            </a:lvl1pPr>
            <a:lvl2pPr>
              <a:lnSpc>
                <a:spcPct val="100000"/>
              </a:lnSpc>
              <a:spcBef>
                <a:spcPts val="0"/>
              </a:spcBef>
              <a:defRPr>
                <a:latin typeface="Arial" panose="020B0604020202020204" pitchFamily="34" charset="0"/>
                <a:cs typeface="Arial" panose="020B0604020202020204" pitchFamily="34" charset="0"/>
              </a:defRPr>
            </a:lvl2pPr>
            <a:lvl3pPr>
              <a:lnSpc>
                <a:spcPct val="100000"/>
              </a:lnSpc>
              <a:spcBef>
                <a:spcPts val="0"/>
              </a:spcBef>
              <a:defRPr>
                <a:latin typeface="Arial" panose="020B0604020202020204" pitchFamily="34" charset="0"/>
                <a:cs typeface="Arial" panose="020B0604020202020204" pitchFamily="34" charset="0"/>
              </a:defRPr>
            </a:lvl3pPr>
            <a:lvl4pPr>
              <a:lnSpc>
                <a:spcPct val="100000"/>
              </a:lnSpc>
              <a:spcBef>
                <a:spcPts val="0"/>
              </a:spcBef>
              <a:defRPr>
                <a:latin typeface="Arial" panose="020B0604020202020204" pitchFamily="34" charset="0"/>
                <a:cs typeface="Arial" panose="020B0604020202020204" pitchFamily="34" charset="0"/>
              </a:defRPr>
            </a:lvl4pPr>
            <a:lvl5pPr>
              <a:lnSpc>
                <a:spcPct val="100000"/>
              </a:lnSpc>
              <a:spcBef>
                <a:spcPts val="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8" name="Footer Placeholder 5">
            <a:extLst>
              <a:ext uri="{FF2B5EF4-FFF2-40B4-BE49-F238E27FC236}">
                <a16:creationId xmlns:a16="http://schemas.microsoft.com/office/drawing/2014/main" id="{FD963E82-9B9F-05E1-52F0-45D06726AADC}"/>
              </a:ext>
            </a:extLst>
          </p:cNvPr>
          <p:cNvSpPr>
            <a:spLocks noGrp="1"/>
          </p:cNvSpPr>
          <p:nvPr>
            <p:ph type="ftr" sz="quarter" idx="11"/>
          </p:nvPr>
        </p:nvSpPr>
        <p:spPr>
          <a:xfrm>
            <a:off x="695324" y="6308725"/>
            <a:ext cx="9926601" cy="549275"/>
          </a:xfrm>
          <a:prstGeom prst="rect">
            <a:avLst/>
          </a:prstGeom>
        </p:spPr>
        <p:txBody>
          <a:bodyPr anchor="t"/>
          <a:lstStyle>
            <a:lvl1pPr algn="l">
              <a:defRPr sz="1400">
                <a:latin typeface="Arial" panose="020B0604020202020204" pitchFamily="34" charset="0"/>
                <a:cs typeface="Arial" panose="020B0604020202020204" pitchFamily="34" charset="0"/>
              </a:defRPr>
            </a:lvl1pPr>
          </a:lstStyle>
          <a:p>
            <a:endParaRPr lang="en-DE"/>
          </a:p>
        </p:txBody>
      </p:sp>
    </p:spTree>
    <p:extLst>
      <p:ext uri="{BB962C8B-B14F-4D97-AF65-F5344CB8AC3E}">
        <p14:creationId xmlns:p14="http://schemas.microsoft.com/office/powerpoint/2010/main" val="250312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ulle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1E81A-D0E7-DD09-D04D-B03B1ADD220D}"/>
              </a:ext>
            </a:extLst>
          </p:cNvPr>
          <p:cNvSpPr>
            <a:spLocks noGrp="1"/>
          </p:cNvSpPr>
          <p:nvPr>
            <p:ph type="title"/>
          </p:nvPr>
        </p:nvSpPr>
        <p:spPr/>
        <p:txBody>
          <a:bodyPr/>
          <a:lstStyle>
            <a:lvl1pPr>
              <a:defRPr sz="2800"/>
            </a:lvl1pPr>
          </a:lstStyle>
          <a:p>
            <a:r>
              <a:rPr lang="de-DE"/>
              <a:t>Mastertitelformat bearbeiten</a:t>
            </a:r>
            <a:endParaRPr lang="en-US"/>
          </a:p>
        </p:txBody>
      </p:sp>
      <p:sp>
        <p:nvSpPr>
          <p:cNvPr id="3" name="Foliennummernplatzhalter 2">
            <a:extLst>
              <a:ext uri="{FF2B5EF4-FFF2-40B4-BE49-F238E27FC236}">
                <a16:creationId xmlns:a16="http://schemas.microsoft.com/office/drawing/2014/main" id="{14D54FDE-DCEB-156E-1D9C-F907B0CF7B7B}"/>
              </a:ext>
            </a:extLst>
          </p:cNvPr>
          <p:cNvSpPr>
            <a:spLocks noGrp="1"/>
          </p:cNvSpPr>
          <p:nvPr>
            <p:ph type="sldNum" sz="quarter" idx="10"/>
          </p:nvPr>
        </p:nvSpPr>
        <p:spPr/>
        <p:txBody>
          <a:bodyPr/>
          <a:lstStyle/>
          <a:p>
            <a:pPr fontAlgn="base">
              <a:spcBef>
                <a:spcPct val="0"/>
              </a:spcBef>
              <a:spcAft>
                <a:spcPct val="0"/>
              </a:spcAft>
            </a:pPr>
            <a:fld id="{E1F4C191-F3CB-43A9-B905-C0FED30A52AF}" type="slidenum">
              <a:rPr lang="en-US" noProof="0" smtClean="0">
                <a:cs typeface="Arial" charset="0"/>
              </a:rPr>
              <a:pPr fontAlgn="base">
                <a:spcBef>
                  <a:spcPct val="0"/>
                </a:spcBef>
                <a:spcAft>
                  <a:spcPct val="0"/>
                </a:spcAft>
              </a:pPr>
              <a:t>‹#›</a:t>
            </a:fld>
            <a:endParaRPr lang="en-US" noProof="0">
              <a:cs typeface="Arial" charset="0"/>
            </a:endParaRPr>
          </a:p>
        </p:txBody>
      </p:sp>
      <p:sp>
        <p:nvSpPr>
          <p:cNvPr id="4" name="Fußzeilenplatzhalter 3">
            <a:extLst>
              <a:ext uri="{FF2B5EF4-FFF2-40B4-BE49-F238E27FC236}">
                <a16:creationId xmlns:a16="http://schemas.microsoft.com/office/drawing/2014/main" id="{B458A513-469D-F0ED-848B-D1B35712F928}"/>
              </a:ext>
            </a:extLst>
          </p:cNvPr>
          <p:cNvSpPr>
            <a:spLocks noGrp="1"/>
          </p:cNvSpPr>
          <p:nvPr>
            <p:ph type="ftr" sz="quarter" idx="11"/>
          </p:nvPr>
        </p:nvSpPr>
        <p:spPr/>
        <p:txBody>
          <a:bodyPr/>
          <a:lstStyle/>
          <a:p>
            <a:endParaRPr lang="en-US" noProof="0"/>
          </a:p>
        </p:txBody>
      </p:sp>
      <p:sp>
        <p:nvSpPr>
          <p:cNvPr id="6" name="Textplatzhalter 2">
            <a:extLst>
              <a:ext uri="{FF2B5EF4-FFF2-40B4-BE49-F238E27FC236}">
                <a16:creationId xmlns:a16="http://schemas.microsoft.com/office/drawing/2014/main" id="{C9CDDE13-B8F0-D35E-2E9E-BEDA544D0818}"/>
              </a:ext>
            </a:extLst>
          </p:cNvPr>
          <p:cNvSpPr>
            <a:spLocks noGrp="1"/>
          </p:cNvSpPr>
          <p:nvPr>
            <p:ph idx="1"/>
            <p:custDataLst>
              <p:tags r:id="rId1"/>
            </p:custDataLst>
          </p:nvPr>
        </p:nvSpPr>
        <p:spPr bwMode="auto">
          <a:xfrm>
            <a:off x="345057" y="1195057"/>
            <a:ext cx="11459188" cy="49311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2pPr marL="703263" indent="-342900">
              <a:buFont typeface="Wingdings" panose="05000000000000000000" pitchFamily="2" charset="2"/>
              <a:buChar char="§"/>
              <a:defRPr>
                <a:solidFill>
                  <a:srgbClr val="4D4D4D"/>
                </a:solidFill>
              </a:defRPr>
            </a:lvl2pPr>
          </a:lstStyle>
          <a:p>
            <a:pPr lvl="1"/>
            <a:endParaRPr lang="en-US" noProof="0"/>
          </a:p>
        </p:txBody>
      </p:sp>
    </p:spTree>
    <p:extLst>
      <p:ext uri="{BB962C8B-B14F-4D97-AF65-F5344CB8AC3E}">
        <p14:creationId xmlns:p14="http://schemas.microsoft.com/office/powerpoint/2010/main" val="12651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ulle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1E81A-D0E7-DD09-D04D-B03B1ADD220D}"/>
              </a:ext>
            </a:extLst>
          </p:cNvPr>
          <p:cNvSpPr>
            <a:spLocks noGrp="1"/>
          </p:cNvSpPr>
          <p:nvPr>
            <p:ph type="title"/>
          </p:nvPr>
        </p:nvSpPr>
        <p:spPr/>
        <p:txBody>
          <a:bodyPr/>
          <a:lstStyle>
            <a:lvl1pPr>
              <a:defRPr sz="2800">
                <a:solidFill>
                  <a:srgbClr val="4D4D4D"/>
                </a:solidFill>
              </a:defRPr>
            </a:lvl1pPr>
          </a:lstStyle>
          <a:p>
            <a:r>
              <a:rPr lang="de-DE"/>
              <a:t>Mastertitelformat bearbeiten</a:t>
            </a:r>
            <a:endParaRPr lang="en-US"/>
          </a:p>
        </p:txBody>
      </p:sp>
      <p:sp>
        <p:nvSpPr>
          <p:cNvPr id="3" name="Foliennummernplatzhalter 2">
            <a:extLst>
              <a:ext uri="{FF2B5EF4-FFF2-40B4-BE49-F238E27FC236}">
                <a16:creationId xmlns:a16="http://schemas.microsoft.com/office/drawing/2014/main" id="{14D54FDE-DCEB-156E-1D9C-F907B0CF7B7B}"/>
              </a:ext>
            </a:extLst>
          </p:cNvPr>
          <p:cNvSpPr>
            <a:spLocks noGrp="1"/>
          </p:cNvSpPr>
          <p:nvPr>
            <p:ph type="sldNum" sz="quarter" idx="10"/>
          </p:nvPr>
        </p:nvSpPr>
        <p:spPr/>
        <p:txBody>
          <a:bodyPr/>
          <a:lstStyle/>
          <a:p>
            <a:pPr fontAlgn="base">
              <a:spcBef>
                <a:spcPct val="0"/>
              </a:spcBef>
              <a:spcAft>
                <a:spcPct val="0"/>
              </a:spcAft>
            </a:pPr>
            <a:fld id="{E1F4C191-F3CB-43A9-B905-C0FED30A52AF}" type="slidenum">
              <a:rPr lang="en-US" noProof="0" smtClean="0">
                <a:cs typeface="Arial" charset="0"/>
              </a:rPr>
              <a:pPr fontAlgn="base">
                <a:spcBef>
                  <a:spcPct val="0"/>
                </a:spcBef>
                <a:spcAft>
                  <a:spcPct val="0"/>
                </a:spcAft>
              </a:pPr>
              <a:t>‹#›</a:t>
            </a:fld>
            <a:endParaRPr lang="en-US" noProof="0">
              <a:cs typeface="Arial" charset="0"/>
            </a:endParaRPr>
          </a:p>
        </p:txBody>
      </p:sp>
      <p:sp>
        <p:nvSpPr>
          <p:cNvPr id="4" name="Fußzeilenplatzhalter 3">
            <a:extLst>
              <a:ext uri="{FF2B5EF4-FFF2-40B4-BE49-F238E27FC236}">
                <a16:creationId xmlns:a16="http://schemas.microsoft.com/office/drawing/2014/main" id="{B458A513-469D-F0ED-848B-D1B35712F928}"/>
              </a:ext>
            </a:extLst>
          </p:cNvPr>
          <p:cNvSpPr>
            <a:spLocks noGrp="1"/>
          </p:cNvSpPr>
          <p:nvPr>
            <p:ph type="ftr" sz="quarter" idx="11"/>
          </p:nvPr>
        </p:nvSpPr>
        <p:spPr/>
        <p:txBody>
          <a:bodyPr/>
          <a:lstStyle/>
          <a:p>
            <a:endParaRPr lang="en-US" noProof="0"/>
          </a:p>
        </p:txBody>
      </p:sp>
      <p:sp>
        <p:nvSpPr>
          <p:cNvPr id="6" name="Textplatzhalter 2">
            <a:extLst>
              <a:ext uri="{FF2B5EF4-FFF2-40B4-BE49-F238E27FC236}">
                <a16:creationId xmlns:a16="http://schemas.microsoft.com/office/drawing/2014/main" id="{C9CDDE13-B8F0-D35E-2E9E-BEDA544D0818}"/>
              </a:ext>
            </a:extLst>
          </p:cNvPr>
          <p:cNvSpPr>
            <a:spLocks noGrp="1"/>
          </p:cNvSpPr>
          <p:nvPr>
            <p:ph idx="1"/>
            <p:custDataLst>
              <p:tags r:id="rId1"/>
            </p:custDataLst>
          </p:nvPr>
        </p:nvSpPr>
        <p:spPr bwMode="auto">
          <a:xfrm>
            <a:off x="345057" y="1195057"/>
            <a:ext cx="11459188" cy="49311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2pPr marL="703263" indent="-342900">
              <a:buFont typeface="Wingdings" panose="05000000000000000000" pitchFamily="2" charset="2"/>
              <a:buChar char="§"/>
              <a:defRPr>
                <a:solidFill>
                  <a:srgbClr val="4D4D4D"/>
                </a:solidFill>
              </a:defRPr>
            </a:lvl2pPr>
          </a:lstStyle>
          <a:p>
            <a:pPr lvl="1"/>
            <a:endParaRPr lang="en-US" noProof="0"/>
          </a:p>
        </p:txBody>
      </p:sp>
    </p:spTree>
    <p:extLst>
      <p:ext uri="{BB962C8B-B14F-4D97-AF65-F5344CB8AC3E}">
        <p14:creationId xmlns:p14="http://schemas.microsoft.com/office/powerpoint/2010/main" val="233086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5784-AA77-16C0-D82F-C22CD8C2F647}"/>
              </a:ext>
            </a:extLst>
          </p:cNvPr>
          <p:cNvSpPr>
            <a:spLocks noGrp="1"/>
          </p:cNvSpPr>
          <p:nvPr>
            <p:ph type="ctrTitle"/>
          </p:nvPr>
        </p:nvSpPr>
        <p:spPr>
          <a:xfrm>
            <a:off x="695324" y="549275"/>
            <a:ext cx="10801351" cy="2387600"/>
          </a:xfrm>
          <a:prstGeom prst="rect">
            <a:avLst/>
          </a:prstGeom>
        </p:spPr>
        <p:txBody>
          <a:bodyPr anchor="t">
            <a:normAutofit/>
          </a:bodyPr>
          <a:lstStyle>
            <a:lvl1pPr algn="l">
              <a:lnSpc>
                <a:spcPct val="100000"/>
              </a:lnSpc>
              <a:defRPr sz="4800">
                <a:latin typeface="Arial" panose="020B0604020202020204" pitchFamily="34" charset="0"/>
                <a:cs typeface="Arial" panose="020B0604020202020204" pitchFamily="34" charset="0"/>
              </a:defRPr>
            </a:lvl1pPr>
          </a:lstStyle>
          <a:p>
            <a:r>
              <a:rPr lang="en-US"/>
              <a:t>Click to edit Master title style</a:t>
            </a:r>
            <a:endParaRPr lang="en-DE"/>
          </a:p>
        </p:txBody>
      </p:sp>
      <p:sp>
        <p:nvSpPr>
          <p:cNvPr id="3" name="Subtitle 2">
            <a:extLst>
              <a:ext uri="{FF2B5EF4-FFF2-40B4-BE49-F238E27FC236}">
                <a16:creationId xmlns:a16="http://schemas.microsoft.com/office/drawing/2014/main" id="{491E39CA-DC35-CED4-F0BF-81700D2E2C18}"/>
              </a:ext>
            </a:extLst>
          </p:cNvPr>
          <p:cNvSpPr>
            <a:spLocks noGrp="1"/>
          </p:cNvSpPr>
          <p:nvPr>
            <p:ph type="subTitle" idx="1"/>
          </p:nvPr>
        </p:nvSpPr>
        <p:spPr>
          <a:xfrm>
            <a:off x="695325" y="3040912"/>
            <a:ext cx="10801350" cy="3125972"/>
          </a:xfrm>
          <a:prstGeom prst="rect">
            <a:avLst/>
          </a:prstGeom>
        </p:spPr>
        <p:txBody>
          <a:bodyPr/>
          <a:lstStyle>
            <a:lvl1pPr marL="0" indent="0" algn="l">
              <a:lnSpc>
                <a:spcPct val="100000"/>
              </a:lnSpc>
              <a:spcBef>
                <a:spcPts val="0"/>
              </a:spcBef>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F9E785BE-8264-DC4B-47ED-61F806C3D406}"/>
              </a:ext>
            </a:extLst>
          </p:cNvPr>
          <p:cNvSpPr>
            <a:spLocks noGrp="1"/>
          </p:cNvSpPr>
          <p:nvPr>
            <p:ph type="dt" sz="half" idx="10"/>
          </p:nvPr>
        </p:nvSpPr>
        <p:spPr>
          <a:xfrm>
            <a:off x="695325" y="6308726"/>
            <a:ext cx="1452452" cy="519076"/>
          </a:xfrm>
          <a:prstGeom prst="rect">
            <a:avLst/>
          </a:prstGeom>
        </p:spPr>
        <p:txBody>
          <a:bodyPr anchor="t"/>
          <a:lstStyle>
            <a:lvl1pPr>
              <a:defRPr sz="1600">
                <a:latin typeface="Arial" panose="020B0604020202020204" pitchFamily="34" charset="0"/>
                <a:cs typeface="Arial" panose="020B0604020202020204" pitchFamily="34" charset="0"/>
              </a:defRPr>
            </a:lvl1pPr>
          </a:lstStyle>
          <a:p>
            <a:endParaRPr lang="en-DE"/>
          </a:p>
        </p:txBody>
      </p:sp>
      <p:sp>
        <p:nvSpPr>
          <p:cNvPr id="5" name="Footer Placeholder 4">
            <a:extLst>
              <a:ext uri="{FF2B5EF4-FFF2-40B4-BE49-F238E27FC236}">
                <a16:creationId xmlns:a16="http://schemas.microsoft.com/office/drawing/2014/main" id="{67BB4412-B20A-7838-5CBB-2C95A7AFF117}"/>
              </a:ext>
            </a:extLst>
          </p:cNvPr>
          <p:cNvSpPr>
            <a:spLocks noGrp="1"/>
          </p:cNvSpPr>
          <p:nvPr>
            <p:ph type="ftr" sz="quarter" idx="11"/>
          </p:nvPr>
        </p:nvSpPr>
        <p:spPr>
          <a:xfrm>
            <a:off x="2488020" y="6308725"/>
            <a:ext cx="9008656" cy="519077"/>
          </a:xfrm>
          <a:prstGeom prst="rect">
            <a:avLst/>
          </a:prstGeom>
        </p:spPr>
        <p:txBody>
          <a:bodyPr anchor="t"/>
          <a:lstStyle>
            <a:lvl1pPr algn="l">
              <a:defRPr sz="1600">
                <a:latin typeface="Arial" panose="020B0604020202020204" pitchFamily="34" charset="0"/>
                <a:cs typeface="Arial" panose="020B0604020202020204" pitchFamily="34" charset="0"/>
              </a:defRPr>
            </a:lvl1pPr>
          </a:lstStyle>
          <a:p>
            <a:endParaRPr lang="en-DE"/>
          </a:p>
        </p:txBody>
      </p:sp>
    </p:spTree>
    <p:extLst>
      <p:ext uri="{BB962C8B-B14F-4D97-AF65-F5344CB8AC3E}">
        <p14:creationId xmlns:p14="http://schemas.microsoft.com/office/powerpoint/2010/main" val="220840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6EEB4-E5CE-1B6B-499B-44307814EE47}"/>
              </a:ext>
            </a:extLst>
          </p:cNvPr>
          <p:cNvSpPr>
            <a:spLocks noGrp="1"/>
          </p:cNvSpPr>
          <p:nvPr>
            <p:ph idx="1"/>
          </p:nvPr>
        </p:nvSpPr>
        <p:spPr>
          <a:xfrm>
            <a:off x="695325" y="1828801"/>
            <a:ext cx="10801350" cy="4348162"/>
          </a:xfrm>
          <a:prstGeom prst="rect">
            <a:avLst/>
          </a:prstGeom>
        </p:spPr>
        <p:txBody>
          <a:bodyPr/>
          <a:lstStyle>
            <a:lvl1pPr>
              <a:lnSpc>
                <a:spcPct val="100000"/>
              </a:lnSpc>
              <a:spcBef>
                <a:spcPts val="0"/>
              </a:spcBef>
              <a:defRPr>
                <a:latin typeface="Arial" panose="020B0604020202020204" pitchFamily="34" charset="0"/>
                <a:cs typeface="Arial" panose="020B0604020202020204" pitchFamily="34" charset="0"/>
              </a:defRPr>
            </a:lvl1pPr>
            <a:lvl2pPr>
              <a:lnSpc>
                <a:spcPct val="100000"/>
              </a:lnSpc>
              <a:spcBef>
                <a:spcPts val="0"/>
              </a:spcBef>
              <a:defRPr>
                <a:latin typeface="Arial" panose="020B0604020202020204" pitchFamily="34" charset="0"/>
                <a:cs typeface="Arial" panose="020B0604020202020204" pitchFamily="34" charset="0"/>
              </a:defRPr>
            </a:lvl2pPr>
            <a:lvl3pPr>
              <a:lnSpc>
                <a:spcPct val="100000"/>
              </a:lnSpc>
              <a:spcBef>
                <a:spcPts val="0"/>
              </a:spcBef>
              <a:defRPr>
                <a:latin typeface="Arial" panose="020B0604020202020204" pitchFamily="34" charset="0"/>
                <a:cs typeface="Arial" panose="020B0604020202020204" pitchFamily="34" charset="0"/>
              </a:defRPr>
            </a:lvl3pPr>
            <a:lvl4pPr>
              <a:lnSpc>
                <a:spcPct val="100000"/>
              </a:lnSpc>
              <a:spcBef>
                <a:spcPts val="0"/>
              </a:spcBef>
              <a:defRPr>
                <a:latin typeface="Arial" panose="020B0604020202020204" pitchFamily="34" charset="0"/>
                <a:cs typeface="Arial" panose="020B0604020202020204" pitchFamily="34" charset="0"/>
              </a:defRPr>
            </a:lvl4pPr>
            <a:lvl5pPr>
              <a:lnSpc>
                <a:spcPct val="100000"/>
              </a:lnSpc>
              <a:spcBef>
                <a:spcPts val="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Footer Placeholder 5">
            <a:extLst>
              <a:ext uri="{FF2B5EF4-FFF2-40B4-BE49-F238E27FC236}">
                <a16:creationId xmlns:a16="http://schemas.microsoft.com/office/drawing/2014/main" id="{4955EC21-3031-D7C7-4D81-2875323E350F}"/>
              </a:ext>
            </a:extLst>
          </p:cNvPr>
          <p:cNvSpPr>
            <a:spLocks noGrp="1"/>
          </p:cNvSpPr>
          <p:nvPr>
            <p:ph type="ftr" sz="quarter" idx="11"/>
          </p:nvPr>
        </p:nvSpPr>
        <p:spPr>
          <a:xfrm>
            <a:off x="695324" y="6308725"/>
            <a:ext cx="9926601" cy="549275"/>
          </a:xfrm>
          <a:prstGeom prst="rect">
            <a:avLst/>
          </a:prstGeom>
        </p:spPr>
        <p:txBody>
          <a:bodyPr anchor="t"/>
          <a:lstStyle>
            <a:lvl1pPr algn="l">
              <a:defRPr sz="1400">
                <a:latin typeface="Arial" panose="020B0604020202020204" pitchFamily="34" charset="0"/>
                <a:cs typeface="Arial" panose="020B0604020202020204" pitchFamily="34" charset="0"/>
              </a:defRPr>
            </a:lvl1pPr>
          </a:lstStyle>
          <a:p>
            <a:endParaRPr lang="en-DE"/>
          </a:p>
        </p:txBody>
      </p:sp>
      <p:sp>
        <p:nvSpPr>
          <p:cNvPr id="9" name="Title 1">
            <a:extLst>
              <a:ext uri="{FF2B5EF4-FFF2-40B4-BE49-F238E27FC236}">
                <a16:creationId xmlns:a16="http://schemas.microsoft.com/office/drawing/2014/main" id="{D0AE8AD1-188A-B71D-F1A5-23AD21BC5F32}"/>
              </a:ext>
            </a:extLst>
          </p:cNvPr>
          <p:cNvSpPr>
            <a:spLocks noGrp="1"/>
          </p:cNvSpPr>
          <p:nvPr>
            <p:ph type="title"/>
          </p:nvPr>
        </p:nvSpPr>
        <p:spPr>
          <a:xfrm>
            <a:off x="695325" y="365125"/>
            <a:ext cx="10801350" cy="1325563"/>
          </a:xfrm>
          <a:prstGeom prst="rect">
            <a:avLst/>
          </a:prstGeom>
        </p:spPr>
        <p:txBody>
          <a:bodyPr anchor="t">
            <a:normAutofit/>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DE"/>
          </a:p>
        </p:txBody>
      </p:sp>
    </p:spTree>
    <p:extLst>
      <p:ext uri="{BB962C8B-B14F-4D97-AF65-F5344CB8AC3E}">
        <p14:creationId xmlns:p14="http://schemas.microsoft.com/office/powerpoint/2010/main" val="157094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46">
          <p15:clr>
            <a:srgbClr val="FBAE40"/>
          </p15:clr>
        </p15:guide>
        <p15:guide id="8" orient="horz" pos="397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91F8-ECF2-C2F3-1E39-53C9F1F5F20B}"/>
              </a:ext>
            </a:extLst>
          </p:cNvPr>
          <p:cNvSpPr>
            <a:spLocks noGrp="1"/>
          </p:cNvSpPr>
          <p:nvPr>
            <p:ph type="title"/>
          </p:nvPr>
        </p:nvSpPr>
        <p:spPr>
          <a:xfrm>
            <a:off x="695325" y="365125"/>
            <a:ext cx="10801350" cy="1325563"/>
          </a:xfrm>
          <a:prstGeom prst="rect">
            <a:avLst/>
          </a:prstGeom>
        </p:spPr>
        <p:txBody>
          <a:bodyPr anchor="t">
            <a:normAutofit/>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48EB90C3-956E-675B-4B25-7DBB63A7557A}"/>
              </a:ext>
            </a:extLst>
          </p:cNvPr>
          <p:cNvSpPr>
            <a:spLocks noGrp="1"/>
          </p:cNvSpPr>
          <p:nvPr>
            <p:ph sz="half" idx="1"/>
          </p:nvPr>
        </p:nvSpPr>
        <p:spPr>
          <a:xfrm>
            <a:off x="695326" y="1825625"/>
            <a:ext cx="3600450" cy="4351338"/>
          </a:xfrm>
          <a:prstGeom prst="rect">
            <a:avLst/>
          </a:prstGeom>
        </p:spPr>
        <p:txBody>
          <a:bodyPr/>
          <a:lstStyle>
            <a:lvl1pPr>
              <a:lnSpc>
                <a:spcPct val="100000"/>
              </a:lnSpc>
              <a:spcBef>
                <a:spcPts val="0"/>
              </a:spcBef>
              <a:defRPr>
                <a:latin typeface="Arial" panose="020B0604020202020204" pitchFamily="34" charset="0"/>
                <a:cs typeface="Arial" panose="020B0604020202020204" pitchFamily="34" charset="0"/>
              </a:defRPr>
            </a:lvl1pPr>
            <a:lvl2pPr>
              <a:lnSpc>
                <a:spcPct val="100000"/>
              </a:lnSpc>
              <a:spcBef>
                <a:spcPts val="0"/>
              </a:spcBef>
              <a:defRPr>
                <a:latin typeface="Arial" panose="020B0604020202020204" pitchFamily="34" charset="0"/>
                <a:cs typeface="Arial" panose="020B0604020202020204" pitchFamily="34" charset="0"/>
              </a:defRPr>
            </a:lvl2pPr>
            <a:lvl3pPr>
              <a:lnSpc>
                <a:spcPct val="100000"/>
              </a:lnSpc>
              <a:spcBef>
                <a:spcPts val="0"/>
              </a:spcBef>
              <a:defRPr>
                <a:latin typeface="Arial" panose="020B0604020202020204" pitchFamily="34" charset="0"/>
                <a:cs typeface="Arial" panose="020B0604020202020204" pitchFamily="34" charset="0"/>
              </a:defRPr>
            </a:lvl3pPr>
            <a:lvl4pPr>
              <a:lnSpc>
                <a:spcPct val="100000"/>
              </a:lnSpc>
              <a:spcBef>
                <a:spcPts val="0"/>
              </a:spcBef>
              <a:defRPr>
                <a:latin typeface="Arial" panose="020B0604020202020204" pitchFamily="34" charset="0"/>
                <a:cs typeface="Arial" panose="020B0604020202020204" pitchFamily="34" charset="0"/>
              </a:defRPr>
            </a:lvl4pPr>
            <a:lvl5pPr>
              <a:lnSpc>
                <a:spcPct val="100000"/>
              </a:lnSpc>
              <a:spcBef>
                <a:spcPts val="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2AF90D91-771B-6EC5-3B1F-3E77E3CC396F}"/>
              </a:ext>
            </a:extLst>
          </p:cNvPr>
          <p:cNvSpPr>
            <a:spLocks noGrp="1"/>
          </p:cNvSpPr>
          <p:nvPr>
            <p:ph sz="half" idx="2"/>
          </p:nvPr>
        </p:nvSpPr>
        <p:spPr>
          <a:xfrm>
            <a:off x="7896222" y="1825625"/>
            <a:ext cx="3600451" cy="4351338"/>
          </a:xfrm>
          <a:prstGeom prst="rect">
            <a:avLst/>
          </a:prstGeom>
        </p:spPr>
        <p:txBody>
          <a:bodyPr/>
          <a:lstStyle>
            <a:lvl1pPr>
              <a:lnSpc>
                <a:spcPct val="100000"/>
              </a:lnSpc>
              <a:spcBef>
                <a:spcPts val="0"/>
              </a:spcBef>
              <a:defRPr>
                <a:latin typeface="Arial" panose="020B0604020202020204" pitchFamily="34" charset="0"/>
                <a:cs typeface="Arial" panose="020B0604020202020204" pitchFamily="34" charset="0"/>
              </a:defRPr>
            </a:lvl1pPr>
            <a:lvl2pPr>
              <a:lnSpc>
                <a:spcPct val="100000"/>
              </a:lnSpc>
              <a:spcBef>
                <a:spcPts val="0"/>
              </a:spcBef>
              <a:defRPr>
                <a:latin typeface="Arial" panose="020B0604020202020204" pitchFamily="34" charset="0"/>
                <a:cs typeface="Arial" panose="020B0604020202020204" pitchFamily="34" charset="0"/>
              </a:defRPr>
            </a:lvl2pPr>
            <a:lvl3pPr>
              <a:lnSpc>
                <a:spcPct val="100000"/>
              </a:lnSpc>
              <a:spcBef>
                <a:spcPts val="0"/>
              </a:spcBef>
              <a:defRPr>
                <a:latin typeface="Arial" panose="020B0604020202020204" pitchFamily="34" charset="0"/>
                <a:cs typeface="Arial" panose="020B0604020202020204" pitchFamily="34" charset="0"/>
              </a:defRPr>
            </a:lvl3pPr>
            <a:lvl4pPr>
              <a:lnSpc>
                <a:spcPct val="100000"/>
              </a:lnSpc>
              <a:spcBef>
                <a:spcPts val="0"/>
              </a:spcBef>
              <a:defRPr>
                <a:latin typeface="Arial" panose="020B0604020202020204" pitchFamily="34" charset="0"/>
                <a:cs typeface="Arial" panose="020B0604020202020204" pitchFamily="34" charset="0"/>
              </a:defRPr>
            </a:lvl4pPr>
            <a:lvl5pPr>
              <a:lnSpc>
                <a:spcPct val="100000"/>
              </a:lnSpc>
              <a:spcBef>
                <a:spcPts val="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a:extLst>
              <a:ext uri="{FF2B5EF4-FFF2-40B4-BE49-F238E27FC236}">
                <a16:creationId xmlns:a16="http://schemas.microsoft.com/office/drawing/2014/main" id="{926B729E-8E19-6621-635D-08F50F5DD34E}"/>
              </a:ext>
            </a:extLst>
          </p:cNvPr>
          <p:cNvSpPr>
            <a:spLocks noGrp="1"/>
          </p:cNvSpPr>
          <p:nvPr>
            <p:ph type="ftr" sz="quarter" idx="11"/>
          </p:nvPr>
        </p:nvSpPr>
        <p:spPr>
          <a:xfrm>
            <a:off x="695324" y="6308725"/>
            <a:ext cx="9926601" cy="549275"/>
          </a:xfrm>
          <a:prstGeom prst="rect">
            <a:avLst/>
          </a:prstGeom>
        </p:spPr>
        <p:txBody>
          <a:bodyPr anchor="t"/>
          <a:lstStyle>
            <a:lvl1pPr algn="l">
              <a:defRPr sz="1400">
                <a:latin typeface="Arial" panose="020B0604020202020204" pitchFamily="34" charset="0"/>
                <a:cs typeface="Arial" panose="020B0604020202020204" pitchFamily="34" charset="0"/>
              </a:defRPr>
            </a:lvl1pPr>
          </a:lstStyle>
          <a:p>
            <a:endParaRPr lang="en-DE"/>
          </a:p>
        </p:txBody>
      </p:sp>
      <p:sp>
        <p:nvSpPr>
          <p:cNvPr id="5" name="Content Placeholder 3">
            <a:extLst>
              <a:ext uri="{FF2B5EF4-FFF2-40B4-BE49-F238E27FC236}">
                <a16:creationId xmlns:a16="http://schemas.microsoft.com/office/drawing/2014/main" id="{04C8AF82-FD84-9D22-2EB5-BF6C3DE31A58}"/>
              </a:ext>
            </a:extLst>
          </p:cNvPr>
          <p:cNvSpPr>
            <a:spLocks noGrp="1"/>
          </p:cNvSpPr>
          <p:nvPr>
            <p:ph sz="half" idx="13"/>
          </p:nvPr>
        </p:nvSpPr>
        <p:spPr>
          <a:xfrm>
            <a:off x="4295775" y="1812187"/>
            <a:ext cx="3600451" cy="4351338"/>
          </a:xfrm>
          <a:prstGeom prst="rect">
            <a:avLst/>
          </a:prstGeom>
        </p:spPr>
        <p:txBody>
          <a:bodyPr/>
          <a:lstStyle>
            <a:lvl1pPr>
              <a:lnSpc>
                <a:spcPct val="100000"/>
              </a:lnSpc>
              <a:spcBef>
                <a:spcPts val="0"/>
              </a:spcBef>
              <a:defRPr>
                <a:latin typeface="Arial" panose="020B0604020202020204" pitchFamily="34" charset="0"/>
                <a:cs typeface="Arial" panose="020B0604020202020204" pitchFamily="34" charset="0"/>
              </a:defRPr>
            </a:lvl1pPr>
            <a:lvl2pPr>
              <a:lnSpc>
                <a:spcPct val="100000"/>
              </a:lnSpc>
              <a:spcBef>
                <a:spcPts val="0"/>
              </a:spcBef>
              <a:defRPr>
                <a:latin typeface="Arial" panose="020B0604020202020204" pitchFamily="34" charset="0"/>
                <a:cs typeface="Arial" panose="020B0604020202020204" pitchFamily="34" charset="0"/>
              </a:defRPr>
            </a:lvl2pPr>
            <a:lvl3pPr>
              <a:lnSpc>
                <a:spcPct val="100000"/>
              </a:lnSpc>
              <a:spcBef>
                <a:spcPts val="0"/>
              </a:spcBef>
              <a:defRPr>
                <a:latin typeface="Arial" panose="020B0604020202020204" pitchFamily="34" charset="0"/>
                <a:cs typeface="Arial" panose="020B0604020202020204" pitchFamily="34" charset="0"/>
              </a:defRPr>
            </a:lvl3pPr>
            <a:lvl4pPr>
              <a:lnSpc>
                <a:spcPct val="100000"/>
              </a:lnSpc>
              <a:spcBef>
                <a:spcPts val="0"/>
              </a:spcBef>
              <a:defRPr>
                <a:latin typeface="Arial" panose="020B0604020202020204" pitchFamily="34" charset="0"/>
                <a:cs typeface="Arial" panose="020B0604020202020204" pitchFamily="34" charset="0"/>
              </a:defRPr>
            </a:lvl4pPr>
            <a:lvl5pPr>
              <a:lnSpc>
                <a:spcPct val="100000"/>
              </a:lnSpc>
              <a:spcBef>
                <a:spcPts val="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Tree>
    <p:extLst>
      <p:ext uri="{BB962C8B-B14F-4D97-AF65-F5344CB8AC3E}">
        <p14:creationId xmlns:p14="http://schemas.microsoft.com/office/powerpoint/2010/main" val="7318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extLst>
    <p:ext uri="{DCECCB84-F9BA-43D5-87BE-67443E8EF086}">
      <p15:sldGuideLst xmlns:p15="http://schemas.microsoft.com/office/powerpoint/2012/main">
        <p15:guide id="4" pos="43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91F8-ECF2-C2F3-1E39-53C9F1F5F20B}"/>
              </a:ext>
            </a:extLst>
          </p:cNvPr>
          <p:cNvSpPr>
            <a:spLocks noGrp="1"/>
          </p:cNvSpPr>
          <p:nvPr>
            <p:ph type="title"/>
          </p:nvPr>
        </p:nvSpPr>
        <p:spPr>
          <a:xfrm>
            <a:off x="695325" y="365125"/>
            <a:ext cx="10801350" cy="1325563"/>
          </a:xfrm>
          <a:prstGeom prst="rect">
            <a:avLst/>
          </a:prstGeom>
        </p:spPr>
        <p:txBody>
          <a:bodyPr anchor="t">
            <a:normAutofit/>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48EB90C3-956E-675B-4B25-7DBB63A7557A}"/>
              </a:ext>
            </a:extLst>
          </p:cNvPr>
          <p:cNvSpPr>
            <a:spLocks noGrp="1"/>
          </p:cNvSpPr>
          <p:nvPr>
            <p:ph sz="half" idx="1"/>
          </p:nvPr>
        </p:nvSpPr>
        <p:spPr>
          <a:xfrm>
            <a:off x="695325" y="1825625"/>
            <a:ext cx="5324475" cy="4351338"/>
          </a:xfrm>
          <a:prstGeom prst="rect">
            <a:avLst/>
          </a:prstGeom>
        </p:spPr>
        <p:txBody>
          <a:bodyPr/>
          <a:lstStyle>
            <a:lvl1pPr>
              <a:lnSpc>
                <a:spcPct val="100000"/>
              </a:lnSpc>
              <a:spcBef>
                <a:spcPts val="0"/>
              </a:spcBef>
              <a:defRPr>
                <a:latin typeface="Arial" panose="020B0604020202020204" pitchFamily="34" charset="0"/>
                <a:cs typeface="Arial" panose="020B0604020202020204" pitchFamily="34" charset="0"/>
              </a:defRPr>
            </a:lvl1pPr>
            <a:lvl2pPr>
              <a:lnSpc>
                <a:spcPct val="100000"/>
              </a:lnSpc>
              <a:spcBef>
                <a:spcPts val="0"/>
              </a:spcBef>
              <a:defRPr>
                <a:latin typeface="Arial" panose="020B0604020202020204" pitchFamily="34" charset="0"/>
                <a:cs typeface="Arial" panose="020B0604020202020204" pitchFamily="34" charset="0"/>
              </a:defRPr>
            </a:lvl2pPr>
            <a:lvl3pPr>
              <a:lnSpc>
                <a:spcPct val="100000"/>
              </a:lnSpc>
              <a:spcBef>
                <a:spcPts val="0"/>
              </a:spcBef>
              <a:defRPr>
                <a:latin typeface="Arial" panose="020B0604020202020204" pitchFamily="34" charset="0"/>
                <a:cs typeface="Arial" panose="020B0604020202020204" pitchFamily="34" charset="0"/>
              </a:defRPr>
            </a:lvl3pPr>
            <a:lvl4pPr>
              <a:lnSpc>
                <a:spcPct val="100000"/>
              </a:lnSpc>
              <a:spcBef>
                <a:spcPts val="0"/>
              </a:spcBef>
              <a:defRPr>
                <a:latin typeface="Arial" panose="020B0604020202020204" pitchFamily="34" charset="0"/>
                <a:cs typeface="Arial" panose="020B0604020202020204" pitchFamily="34" charset="0"/>
              </a:defRPr>
            </a:lvl4pPr>
            <a:lvl5pPr>
              <a:lnSpc>
                <a:spcPct val="100000"/>
              </a:lnSpc>
              <a:spcBef>
                <a:spcPts val="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2AF90D91-771B-6EC5-3B1F-3E77E3CC396F}"/>
              </a:ext>
            </a:extLst>
          </p:cNvPr>
          <p:cNvSpPr>
            <a:spLocks noGrp="1"/>
          </p:cNvSpPr>
          <p:nvPr>
            <p:ph sz="half" idx="2"/>
          </p:nvPr>
        </p:nvSpPr>
        <p:spPr>
          <a:xfrm>
            <a:off x="6172200" y="1825625"/>
            <a:ext cx="5324474" cy="4351338"/>
          </a:xfrm>
          <a:prstGeom prst="rect">
            <a:avLst/>
          </a:prstGeom>
        </p:spPr>
        <p:txBody>
          <a:bodyPr/>
          <a:lstStyle>
            <a:lvl1pPr>
              <a:lnSpc>
                <a:spcPct val="100000"/>
              </a:lnSpc>
              <a:spcBef>
                <a:spcPts val="0"/>
              </a:spcBef>
              <a:defRPr>
                <a:latin typeface="Arial" panose="020B0604020202020204" pitchFamily="34" charset="0"/>
                <a:cs typeface="Arial" panose="020B0604020202020204" pitchFamily="34" charset="0"/>
              </a:defRPr>
            </a:lvl1pPr>
            <a:lvl2pPr>
              <a:lnSpc>
                <a:spcPct val="100000"/>
              </a:lnSpc>
              <a:spcBef>
                <a:spcPts val="0"/>
              </a:spcBef>
              <a:defRPr>
                <a:latin typeface="Arial" panose="020B0604020202020204" pitchFamily="34" charset="0"/>
                <a:cs typeface="Arial" panose="020B0604020202020204" pitchFamily="34" charset="0"/>
              </a:defRPr>
            </a:lvl2pPr>
            <a:lvl3pPr>
              <a:lnSpc>
                <a:spcPct val="100000"/>
              </a:lnSpc>
              <a:spcBef>
                <a:spcPts val="0"/>
              </a:spcBef>
              <a:defRPr>
                <a:latin typeface="Arial" panose="020B0604020202020204" pitchFamily="34" charset="0"/>
                <a:cs typeface="Arial" panose="020B0604020202020204" pitchFamily="34" charset="0"/>
              </a:defRPr>
            </a:lvl3pPr>
            <a:lvl4pPr>
              <a:lnSpc>
                <a:spcPct val="100000"/>
              </a:lnSpc>
              <a:spcBef>
                <a:spcPts val="0"/>
              </a:spcBef>
              <a:defRPr>
                <a:latin typeface="Arial" panose="020B0604020202020204" pitchFamily="34" charset="0"/>
                <a:cs typeface="Arial" panose="020B0604020202020204" pitchFamily="34" charset="0"/>
              </a:defRPr>
            </a:lvl4pPr>
            <a:lvl5pPr>
              <a:lnSpc>
                <a:spcPct val="100000"/>
              </a:lnSpc>
              <a:spcBef>
                <a:spcPts val="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8" name="Footer Placeholder 5">
            <a:extLst>
              <a:ext uri="{FF2B5EF4-FFF2-40B4-BE49-F238E27FC236}">
                <a16:creationId xmlns:a16="http://schemas.microsoft.com/office/drawing/2014/main" id="{FD963E82-9B9F-05E1-52F0-45D06726AADC}"/>
              </a:ext>
            </a:extLst>
          </p:cNvPr>
          <p:cNvSpPr>
            <a:spLocks noGrp="1"/>
          </p:cNvSpPr>
          <p:nvPr>
            <p:ph type="ftr" sz="quarter" idx="11"/>
          </p:nvPr>
        </p:nvSpPr>
        <p:spPr>
          <a:xfrm>
            <a:off x="695324" y="6308725"/>
            <a:ext cx="9926601" cy="549275"/>
          </a:xfrm>
          <a:prstGeom prst="rect">
            <a:avLst/>
          </a:prstGeom>
        </p:spPr>
        <p:txBody>
          <a:bodyPr anchor="t"/>
          <a:lstStyle>
            <a:lvl1pPr algn="l">
              <a:defRPr sz="1400">
                <a:latin typeface="Arial" panose="020B0604020202020204" pitchFamily="34" charset="0"/>
                <a:cs typeface="Arial" panose="020B0604020202020204" pitchFamily="34" charset="0"/>
              </a:defRPr>
            </a:lvl1pPr>
          </a:lstStyle>
          <a:p>
            <a:endParaRPr lang="en-DE"/>
          </a:p>
        </p:txBody>
      </p:sp>
    </p:spTree>
    <p:extLst>
      <p:ext uri="{BB962C8B-B14F-4D97-AF65-F5344CB8AC3E}">
        <p14:creationId xmlns:p14="http://schemas.microsoft.com/office/powerpoint/2010/main" val="231119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Content and Numbers (Alternativ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276DEF-3CBF-476F-8A84-C6760A5FE884}"/>
              </a:ext>
            </a:extLst>
          </p:cNvPr>
          <p:cNvSpPr/>
          <p:nvPr userDrawn="1"/>
        </p:nvSpPr>
        <p:spPr>
          <a:xfrm>
            <a:off x="0" y="0"/>
            <a:ext cx="372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a:p>
        </p:txBody>
      </p:sp>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The elements and propositions included in this document are only work hypotheses.  Any decision which might impact current organization structure will be taken according to legal and social procedures in place.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38" name="Espace réservé du texte 4">
            <a:extLst>
              <a:ext uri="{FF2B5EF4-FFF2-40B4-BE49-F238E27FC236}">
                <a16:creationId xmlns:a16="http://schemas.microsoft.com/office/drawing/2014/main" id="{E6118210-A598-4833-8C53-BBA66CF5796F}"/>
              </a:ext>
            </a:extLst>
          </p:cNvPr>
          <p:cNvSpPr>
            <a:spLocks noGrp="1"/>
          </p:cNvSpPr>
          <p:nvPr>
            <p:ph type="body" sz="quarter" idx="40"/>
          </p:nvPr>
        </p:nvSpPr>
        <p:spPr>
          <a:xfrm>
            <a:off x="4352279" y="2820415"/>
            <a:ext cx="1694284" cy="419247"/>
          </a:xfrm>
        </p:spPr>
        <p:txBody>
          <a:bodyPr/>
          <a:lstStyle>
            <a:lvl1pPr algn="l">
              <a:lnSpc>
                <a:spcPct val="125000"/>
              </a:lnSpc>
              <a:defRPr sz="1467">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fr-FR" noProof="0"/>
              <a:t>Cliquez pour modifier les styles du texte du masque</a:t>
            </a:r>
          </a:p>
        </p:txBody>
      </p:sp>
      <p:sp>
        <p:nvSpPr>
          <p:cNvPr id="39" name="Espace réservé du texte 4">
            <a:extLst>
              <a:ext uri="{FF2B5EF4-FFF2-40B4-BE49-F238E27FC236}">
                <a16:creationId xmlns:a16="http://schemas.microsoft.com/office/drawing/2014/main" id="{140FC0A1-6231-4649-9573-C6772F9B84BC}"/>
              </a:ext>
            </a:extLst>
          </p:cNvPr>
          <p:cNvSpPr>
            <a:spLocks noGrp="1"/>
          </p:cNvSpPr>
          <p:nvPr>
            <p:ph type="body" sz="quarter" idx="41"/>
          </p:nvPr>
        </p:nvSpPr>
        <p:spPr>
          <a:xfrm>
            <a:off x="4352279" y="3721783"/>
            <a:ext cx="1694284" cy="419247"/>
          </a:xfrm>
        </p:spPr>
        <p:txBody>
          <a:bodyPr/>
          <a:lstStyle>
            <a:lvl1pPr algn="l">
              <a:lnSpc>
                <a:spcPct val="125000"/>
              </a:lnSpc>
              <a:defRPr sz="933">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fr-FR" noProof="0"/>
              <a:t>Cliquez pour modifier les styles du texte du masque</a:t>
            </a:r>
          </a:p>
        </p:txBody>
      </p:sp>
      <p:sp>
        <p:nvSpPr>
          <p:cNvPr id="40" name="Espace réservé du texte 4">
            <a:extLst>
              <a:ext uri="{FF2B5EF4-FFF2-40B4-BE49-F238E27FC236}">
                <a16:creationId xmlns:a16="http://schemas.microsoft.com/office/drawing/2014/main" id="{2DAC1528-CEDA-41B5-AAAF-B8FF60A576A9}"/>
              </a:ext>
            </a:extLst>
          </p:cNvPr>
          <p:cNvSpPr>
            <a:spLocks noGrp="1"/>
          </p:cNvSpPr>
          <p:nvPr>
            <p:ph type="body" sz="quarter" idx="42"/>
          </p:nvPr>
        </p:nvSpPr>
        <p:spPr>
          <a:xfrm>
            <a:off x="6253083" y="2820415"/>
            <a:ext cx="1694284" cy="419247"/>
          </a:xfrm>
        </p:spPr>
        <p:txBody>
          <a:bodyPr/>
          <a:lstStyle>
            <a:lvl1pPr algn="l">
              <a:lnSpc>
                <a:spcPct val="125000"/>
              </a:lnSpc>
              <a:defRPr sz="1467">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fr-FR" noProof="0"/>
              <a:t>Cliquez pour modifier les styles du texte du masque</a:t>
            </a:r>
          </a:p>
        </p:txBody>
      </p:sp>
      <p:sp>
        <p:nvSpPr>
          <p:cNvPr id="41" name="Espace réservé du texte 4">
            <a:extLst>
              <a:ext uri="{FF2B5EF4-FFF2-40B4-BE49-F238E27FC236}">
                <a16:creationId xmlns:a16="http://schemas.microsoft.com/office/drawing/2014/main" id="{5FFDA929-E8A8-4AC0-99CE-44C3C6910AE5}"/>
              </a:ext>
            </a:extLst>
          </p:cNvPr>
          <p:cNvSpPr>
            <a:spLocks noGrp="1"/>
          </p:cNvSpPr>
          <p:nvPr>
            <p:ph type="body" sz="quarter" idx="43"/>
          </p:nvPr>
        </p:nvSpPr>
        <p:spPr>
          <a:xfrm>
            <a:off x="6253083" y="3721783"/>
            <a:ext cx="1694284" cy="419247"/>
          </a:xfrm>
        </p:spPr>
        <p:txBody>
          <a:bodyPr/>
          <a:lstStyle>
            <a:lvl1pPr algn="l">
              <a:lnSpc>
                <a:spcPct val="125000"/>
              </a:lnSpc>
              <a:defRPr sz="933">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fr-FR" noProof="0"/>
              <a:t>Cliquez pour modifier les styles du texte du masque</a:t>
            </a:r>
          </a:p>
        </p:txBody>
      </p:sp>
      <p:sp>
        <p:nvSpPr>
          <p:cNvPr id="42" name="Espace réservé du texte 4">
            <a:extLst>
              <a:ext uri="{FF2B5EF4-FFF2-40B4-BE49-F238E27FC236}">
                <a16:creationId xmlns:a16="http://schemas.microsoft.com/office/drawing/2014/main" id="{9709CCCA-F00B-45D4-9788-1FBC4F09AA09}"/>
              </a:ext>
            </a:extLst>
          </p:cNvPr>
          <p:cNvSpPr>
            <a:spLocks noGrp="1"/>
          </p:cNvSpPr>
          <p:nvPr>
            <p:ph type="body" sz="quarter" idx="44"/>
          </p:nvPr>
        </p:nvSpPr>
        <p:spPr>
          <a:xfrm>
            <a:off x="8153887" y="2820415"/>
            <a:ext cx="1694284" cy="419247"/>
          </a:xfrm>
        </p:spPr>
        <p:txBody>
          <a:bodyPr/>
          <a:lstStyle>
            <a:lvl1pPr algn="l">
              <a:lnSpc>
                <a:spcPct val="125000"/>
              </a:lnSpc>
              <a:defRPr sz="1467">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fr-FR" noProof="0"/>
              <a:t>Cliquez pour modifier les styles du texte du masque</a:t>
            </a:r>
          </a:p>
        </p:txBody>
      </p:sp>
      <p:sp>
        <p:nvSpPr>
          <p:cNvPr id="43" name="Espace réservé du texte 4">
            <a:extLst>
              <a:ext uri="{FF2B5EF4-FFF2-40B4-BE49-F238E27FC236}">
                <a16:creationId xmlns:a16="http://schemas.microsoft.com/office/drawing/2014/main" id="{B5E93FAA-61CE-40AC-8738-0DE2C5E1F424}"/>
              </a:ext>
            </a:extLst>
          </p:cNvPr>
          <p:cNvSpPr>
            <a:spLocks noGrp="1"/>
          </p:cNvSpPr>
          <p:nvPr>
            <p:ph type="body" sz="quarter" idx="45"/>
          </p:nvPr>
        </p:nvSpPr>
        <p:spPr>
          <a:xfrm>
            <a:off x="8153887" y="3721783"/>
            <a:ext cx="1694284" cy="419247"/>
          </a:xfrm>
        </p:spPr>
        <p:txBody>
          <a:bodyPr/>
          <a:lstStyle>
            <a:lvl1pPr algn="l">
              <a:lnSpc>
                <a:spcPct val="125000"/>
              </a:lnSpc>
              <a:defRPr sz="933">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fr-FR" noProof="0"/>
              <a:t>Cliquez pour modifier les styles du texte du masque</a:t>
            </a:r>
          </a:p>
        </p:txBody>
      </p:sp>
      <p:sp>
        <p:nvSpPr>
          <p:cNvPr id="44" name="Espace réservé du texte 4">
            <a:extLst>
              <a:ext uri="{FF2B5EF4-FFF2-40B4-BE49-F238E27FC236}">
                <a16:creationId xmlns:a16="http://schemas.microsoft.com/office/drawing/2014/main" id="{14A4C1F7-829A-4567-999B-287472F1F401}"/>
              </a:ext>
            </a:extLst>
          </p:cNvPr>
          <p:cNvSpPr>
            <a:spLocks noGrp="1"/>
          </p:cNvSpPr>
          <p:nvPr>
            <p:ph type="body" sz="quarter" idx="46"/>
          </p:nvPr>
        </p:nvSpPr>
        <p:spPr>
          <a:xfrm>
            <a:off x="10054691" y="2820415"/>
            <a:ext cx="1694284" cy="419247"/>
          </a:xfrm>
        </p:spPr>
        <p:txBody>
          <a:bodyPr/>
          <a:lstStyle>
            <a:lvl1pPr algn="l">
              <a:lnSpc>
                <a:spcPct val="125000"/>
              </a:lnSpc>
              <a:defRPr sz="1467">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fr-FR" noProof="0"/>
              <a:t>Cliquez pour modifier les styles du texte du masque</a:t>
            </a:r>
          </a:p>
        </p:txBody>
      </p:sp>
      <p:sp>
        <p:nvSpPr>
          <p:cNvPr id="45" name="Espace réservé du texte 4">
            <a:extLst>
              <a:ext uri="{FF2B5EF4-FFF2-40B4-BE49-F238E27FC236}">
                <a16:creationId xmlns:a16="http://schemas.microsoft.com/office/drawing/2014/main" id="{A4030E47-E75C-4A3D-9FAD-95FD358BD577}"/>
              </a:ext>
            </a:extLst>
          </p:cNvPr>
          <p:cNvSpPr>
            <a:spLocks noGrp="1"/>
          </p:cNvSpPr>
          <p:nvPr>
            <p:ph type="body" sz="quarter" idx="47"/>
          </p:nvPr>
        </p:nvSpPr>
        <p:spPr>
          <a:xfrm>
            <a:off x="10054691" y="3721783"/>
            <a:ext cx="1694284" cy="419247"/>
          </a:xfrm>
        </p:spPr>
        <p:txBody>
          <a:bodyPr/>
          <a:lstStyle>
            <a:lvl1pPr algn="l">
              <a:lnSpc>
                <a:spcPct val="125000"/>
              </a:lnSpc>
              <a:defRPr sz="933">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fr-FR" noProof="0"/>
              <a:t>Cliquez pour modifier les styles du texte du masque</a:t>
            </a:r>
          </a:p>
        </p:txBody>
      </p:sp>
      <p:sp>
        <p:nvSpPr>
          <p:cNvPr id="23" name="Espace réservé du texte 5">
            <a:extLst>
              <a:ext uri="{FF2B5EF4-FFF2-40B4-BE49-F238E27FC236}">
                <a16:creationId xmlns:a16="http://schemas.microsoft.com/office/drawing/2014/main" id="{7FA14FD7-95C9-4327-B716-189176F2E3E3}"/>
              </a:ext>
            </a:extLst>
          </p:cNvPr>
          <p:cNvSpPr>
            <a:spLocks noGrp="1"/>
          </p:cNvSpPr>
          <p:nvPr>
            <p:ph type="body" sz="quarter" idx="18"/>
          </p:nvPr>
        </p:nvSpPr>
        <p:spPr>
          <a:xfrm>
            <a:off x="4033428" y="425183"/>
            <a:ext cx="7715547"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42" algn="l"/>
              </a:tabLst>
              <a:defRPr sz="533"/>
            </a:lvl3pPr>
          </a:lstStyle>
          <a:p>
            <a:pPr lvl="0"/>
            <a:r>
              <a:rPr lang="fr-FR" noProof="0"/>
              <a:t>Cliquez pour modifier les styles du texte du masque</a:t>
            </a:r>
          </a:p>
        </p:txBody>
      </p:sp>
      <p:sp>
        <p:nvSpPr>
          <p:cNvPr id="24" name="Espace réservé du texte 4">
            <a:extLst>
              <a:ext uri="{FF2B5EF4-FFF2-40B4-BE49-F238E27FC236}">
                <a16:creationId xmlns:a16="http://schemas.microsoft.com/office/drawing/2014/main" id="{CBC1E183-B986-4005-B87A-30E837CB27F1}"/>
              </a:ext>
            </a:extLst>
          </p:cNvPr>
          <p:cNvSpPr>
            <a:spLocks noGrp="1"/>
          </p:cNvSpPr>
          <p:nvPr>
            <p:ph type="body" sz="quarter" idx="48"/>
          </p:nvPr>
        </p:nvSpPr>
        <p:spPr>
          <a:xfrm>
            <a:off x="444975" y="1577577"/>
            <a:ext cx="2824073" cy="492443"/>
          </a:xfrm>
        </p:spPr>
        <p:txBody>
          <a:bodyPr wrap="square">
            <a:spAutoFit/>
          </a:bodyPr>
          <a:lstStyle>
            <a:lvl1pPr>
              <a:lnSpc>
                <a:spcPct val="100000"/>
              </a:lnSpc>
              <a:spcAft>
                <a:spcPts val="0"/>
              </a:spcAft>
              <a:defRPr sz="16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fr-FR" noProof="0"/>
              <a:t>Cliquez pour modifier les styles du texte du masque</a:t>
            </a:r>
          </a:p>
        </p:txBody>
      </p:sp>
      <p:sp>
        <p:nvSpPr>
          <p:cNvPr id="25" name="Text Placeholder 2">
            <a:extLst>
              <a:ext uri="{FF2B5EF4-FFF2-40B4-BE49-F238E27FC236}">
                <a16:creationId xmlns:a16="http://schemas.microsoft.com/office/drawing/2014/main" id="{61183799-5968-4FC4-B6D2-F8DDF1F8685C}"/>
              </a:ext>
            </a:extLst>
          </p:cNvPr>
          <p:cNvSpPr>
            <a:spLocks noGrp="1"/>
          </p:cNvSpPr>
          <p:nvPr>
            <p:ph type="body" sz="quarter" idx="49"/>
          </p:nvPr>
        </p:nvSpPr>
        <p:spPr>
          <a:xfrm>
            <a:off x="442035" y="1943801"/>
            <a:ext cx="2827447" cy="4295223"/>
          </a:xfrm>
        </p:spPr>
        <p:txBody>
          <a:bodyPr/>
          <a:lstStyle>
            <a:lvl1pPr>
              <a:defRPr>
                <a:solidFill>
                  <a:schemeClr val="bg1"/>
                </a:solidFill>
              </a:defRPr>
            </a:lvl1pPr>
            <a:lvl2pPr marL="302384" indent="-302384">
              <a:buFontTx/>
              <a:buBlip>
                <a:blip r:embed="rId2"/>
              </a:buBlip>
              <a:defRPr>
                <a:solidFill>
                  <a:schemeClr val="bg1"/>
                </a:solidFill>
              </a:defRPr>
            </a:lvl2pPr>
            <a:lvl3pPr marL="609570" indent="-302384">
              <a:buFontTx/>
              <a:buBlip>
                <a:blip r:embed="rId2"/>
              </a:buBlip>
              <a:defRPr>
                <a:solidFill>
                  <a:schemeClr val="bg1"/>
                </a:solidFill>
              </a:defRPr>
            </a:lvl3pPr>
            <a:lvl4pPr marL="911955" indent="-302384">
              <a:buFontTx/>
              <a:buBlip>
                <a:blip r:embed="rId2"/>
              </a:buBlip>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 name="Title 1">
            <a:extLst>
              <a:ext uri="{FF2B5EF4-FFF2-40B4-BE49-F238E27FC236}">
                <a16:creationId xmlns:a16="http://schemas.microsoft.com/office/drawing/2014/main" id="{1B60C5BA-4E6C-49B9-BC13-AE34B754C3AB}"/>
              </a:ext>
            </a:extLst>
          </p:cNvPr>
          <p:cNvSpPr>
            <a:spLocks noGrp="1"/>
          </p:cNvSpPr>
          <p:nvPr>
            <p:ph type="title"/>
          </p:nvPr>
        </p:nvSpPr>
        <p:spPr>
          <a:xfrm>
            <a:off x="441600" y="710402"/>
            <a:ext cx="2827447" cy="748247"/>
          </a:xfrm>
        </p:spPr>
        <p:txBody>
          <a:bodyPr/>
          <a:lstStyle>
            <a:lvl1pPr>
              <a:defRPr>
                <a:solidFill>
                  <a:schemeClr val="bg1"/>
                </a:solidFill>
              </a:defRPr>
            </a:lvl1pPr>
          </a:lstStyle>
          <a:p>
            <a:r>
              <a:rPr lang="fr-FR"/>
              <a:t>Modifiez le style du titre</a:t>
            </a:r>
            <a:endParaRPr lang="en-US"/>
          </a:p>
        </p:txBody>
      </p:sp>
      <p:grpSp>
        <p:nvGrpSpPr>
          <p:cNvPr id="35" name="Graphique 7">
            <a:extLst>
              <a:ext uri="{FF2B5EF4-FFF2-40B4-BE49-F238E27FC236}">
                <a16:creationId xmlns:a16="http://schemas.microsoft.com/office/drawing/2014/main" id="{92DE48E4-21B7-43C3-B1C8-D1A1E1D11836}"/>
              </a:ext>
            </a:extLst>
          </p:cNvPr>
          <p:cNvGrpSpPr>
            <a:grpSpLocks noChangeAspect="1"/>
          </p:cNvGrpSpPr>
          <p:nvPr userDrawn="1"/>
        </p:nvGrpSpPr>
        <p:grpSpPr>
          <a:xfrm>
            <a:off x="442167" y="6329527"/>
            <a:ext cx="1071853" cy="275084"/>
            <a:chOff x="4768103" y="-471733"/>
            <a:chExt cx="744723" cy="191124"/>
          </a:xfrm>
          <a:solidFill>
            <a:schemeClr val="bg1"/>
          </a:solidFill>
        </p:grpSpPr>
        <p:sp>
          <p:nvSpPr>
            <p:cNvPr id="36" name="Forme libre : forme 9">
              <a:extLst>
                <a:ext uri="{FF2B5EF4-FFF2-40B4-BE49-F238E27FC236}">
                  <a16:creationId xmlns:a16="http://schemas.microsoft.com/office/drawing/2014/main" id="{CF3C004A-12EF-4882-9435-5C8C5CDDA3DC}"/>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sz="2400"/>
            </a:p>
          </p:txBody>
        </p:sp>
        <p:sp>
          <p:nvSpPr>
            <p:cNvPr id="37" name="Forme libre : forme 10">
              <a:extLst>
                <a:ext uri="{FF2B5EF4-FFF2-40B4-BE49-F238E27FC236}">
                  <a16:creationId xmlns:a16="http://schemas.microsoft.com/office/drawing/2014/main" id="{C854BF86-9CB6-42C3-B52B-E372D3EE21D0}"/>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sz="2400">
                <a:solidFill>
                  <a:schemeClr val="accent2"/>
                </a:solidFill>
              </a:endParaRPr>
            </a:p>
          </p:txBody>
        </p:sp>
        <p:sp>
          <p:nvSpPr>
            <p:cNvPr id="47" name="Forme libre : forme 11">
              <a:extLst>
                <a:ext uri="{FF2B5EF4-FFF2-40B4-BE49-F238E27FC236}">
                  <a16:creationId xmlns:a16="http://schemas.microsoft.com/office/drawing/2014/main" id="{A41B13E3-A26E-439F-AA34-2A97E1411892}"/>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sz="2400"/>
            </a:p>
          </p:txBody>
        </p:sp>
      </p:grpSp>
    </p:spTree>
    <p:extLst>
      <p:ext uri="{BB962C8B-B14F-4D97-AF65-F5344CB8AC3E}">
        <p14:creationId xmlns:p14="http://schemas.microsoft.com/office/powerpoint/2010/main" val="76659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Grafik 11">
            <a:extLst>
              <a:ext uri="{FF2B5EF4-FFF2-40B4-BE49-F238E27FC236}">
                <a16:creationId xmlns:a16="http://schemas.microsoft.com/office/drawing/2014/main" id="{7F9C64DF-7848-C29C-EE29-EB52762BE60B}"/>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1347"/>
          <a:stretch/>
        </p:blipFill>
        <p:spPr>
          <a:xfrm>
            <a:off x="2187771" y="-1759"/>
            <a:ext cx="8859343" cy="3788567"/>
          </a:xfrm>
          <a:prstGeom prst="rect">
            <a:avLst/>
          </a:prstGeom>
        </p:spPr>
      </p:pic>
      <p:graphicFrame>
        <p:nvGraphicFramePr>
          <p:cNvPr id="4" name="Rectangle 2" hidden="1"/>
          <p:cNvGraphicFramePr>
            <a:graphicFrameLocks/>
          </p:cNvGraphicFramePr>
          <p:nvPr>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6" imgW="0" imgH="0" progId="">
                  <p:embed/>
                </p:oleObj>
              </mc:Choice>
              <mc:Fallback>
                <p:oleObj name="think-cell Slide" r:id="rId6" imgW="0" imgH="0" progId="">
                  <p:embed/>
                  <p:pic>
                    <p:nvPicPr>
                      <p:cNvPr id="4" name="Rectangl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9"/>
          <p:cNvSpPr>
            <a:spLocks noChangeShapeType="1"/>
          </p:cNvSpPr>
          <p:nvPr userDrawn="1"/>
        </p:nvSpPr>
        <p:spPr bwMode="auto">
          <a:xfrm>
            <a:off x="10924117" y="890588"/>
            <a:ext cx="0" cy="476250"/>
          </a:xfrm>
          <a:prstGeom prst="line">
            <a:avLst/>
          </a:prstGeom>
          <a:noFill/>
          <a:ln w="28575" cap="sq">
            <a:noFill/>
            <a:round/>
            <a:headEnd/>
            <a:tailEnd/>
          </a:ln>
          <a:effectLst/>
        </p:spPr>
        <p:txBody>
          <a:bodyPr wrap="none" lIns="0" tIns="26325" rIns="0" bIns="26325">
            <a:spAutoFit/>
          </a:bodyPr>
          <a:lstStyle/>
          <a:p>
            <a:pPr fontAlgn="base">
              <a:spcBef>
                <a:spcPct val="0"/>
              </a:spcBef>
              <a:spcAft>
                <a:spcPct val="0"/>
              </a:spcAft>
              <a:defRPr/>
            </a:pPr>
            <a:endParaRPr lang="en-GB" sz="1013">
              <a:solidFill>
                <a:prstClr val="black"/>
              </a:solidFill>
              <a:latin typeface="Arial" charset="0"/>
              <a:cs typeface="Arial" charset="0"/>
            </a:endParaRPr>
          </a:p>
        </p:txBody>
      </p:sp>
      <p:sp>
        <p:nvSpPr>
          <p:cNvPr id="2" name="Titel 1">
            <a:extLst>
              <a:ext uri="{FF2B5EF4-FFF2-40B4-BE49-F238E27FC236}">
                <a16:creationId xmlns:a16="http://schemas.microsoft.com/office/drawing/2014/main" id="{66D6B894-CD89-A483-CDF1-95CB3326F4BA}"/>
              </a:ext>
            </a:extLst>
          </p:cNvPr>
          <p:cNvSpPr>
            <a:spLocks noGrp="1"/>
          </p:cNvSpPr>
          <p:nvPr>
            <p:ph type="title" hasCustomPrompt="1"/>
          </p:nvPr>
        </p:nvSpPr>
        <p:spPr>
          <a:xfrm>
            <a:off x="2575392" y="4308876"/>
            <a:ext cx="7041216" cy="1526995"/>
          </a:xfrm>
        </p:spPr>
        <p:txBody>
          <a:bodyPr anchor="b"/>
          <a:lstStyle>
            <a:lvl1pPr algn="ctr">
              <a:lnSpc>
                <a:spcPct val="110000"/>
              </a:lnSpc>
              <a:spcAft>
                <a:spcPts val="600"/>
              </a:spcAft>
              <a:defRPr sz="3600" b="0">
                <a:solidFill>
                  <a:srgbClr val="5F5F5F"/>
                </a:solidFill>
              </a:defRPr>
            </a:lvl1pPr>
          </a:lstStyle>
          <a:p>
            <a:r>
              <a:rPr lang="en-US" noProof="0"/>
              <a:t>Title</a:t>
            </a:r>
          </a:p>
        </p:txBody>
      </p:sp>
      <p:sp>
        <p:nvSpPr>
          <p:cNvPr id="8" name="Rechteck 7">
            <a:extLst>
              <a:ext uri="{FF2B5EF4-FFF2-40B4-BE49-F238E27FC236}">
                <a16:creationId xmlns:a16="http://schemas.microsoft.com/office/drawing/2014/main" id="{706E7CD2-6BD4-4E60-15A5-F436D2CEBD3A}"/>
              </a:ext>
            </a:extLst>
          </p:cNvPr>
          <p:cNvSpPr/>
          <p:nvPr userDrawn="1">
            <p:custDataLst>
              <p:tags r:id="rId2"/>
            </p:custDataLst>
          </p:nvPr>
        </p:nvSpPr>
        <p:spPr>
          <a:xfrm>
            <a:off x="0" y="6357938"/>
            <a:ext cx="12192000" cy="500062"/>
          </a:xfrm>
          <a:prstGeom prst="rect">
            <a:avLst/>
          </a:prstGeom>
          <a:solidFill>
            <a:srgbClr val="C120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GB" sz="1013">
              <a:solidFill>
                <a:srgbClr val="AB3444"/>
              </a:solidFill>
              <a:cs typeface="Arial" charset="0"/>
            </a:endParaRPr>
          </a:p>
        </p:txBody>
      </p:sp>
      <p:sp>
        <p:nvSpPr>
          <p:cNvPr id="10" name="Foliennummernplatzhalter 5">
            <a:extLst>
              <a:ext uri="{FF2B5EF4-FFF2-40B4-BE49-F238E27FC236}">
                <a16:creationId xmlns:a16="http://schemas.microsoft.com/office/drawing/2014/main" id="{A7F6F712-BCE6-8D6A-6AFD-40C80C63D3AC}"/>
              </a:ext>
            </a:extLst>
          </p:cNvPr>
          <p:cNvSpPr>
            <a:spLocks noGrp="1"/>
          </p:cNvSpPr>
          <p:nvPr>
            <p:ph type="sldNum" sz="quarter" idx="4"/>
            <p:custDataLst>
              <p:tags r:id="rId3"/>
            </p:custDataLst>
          </p:nvPr>
        </p:nvSpPr>
        <p:spPr>
          <a:xfrm>
            <a:off x="10616628" y="6357938"/>
            <a:ext cx="1187616" cy="500062"/>
          </a:xfrm>
          <a:prstGeom prst="rect">
            <a:avLst/>
          </a:prstGeom>
        </p:spPr>
        <p:txBody>
          <a:bodyPr vert="horz" wrap="square" lIns="91440" tIns="45720" rIns="91440" bIns="45720" numCol="1" anchor="ctr" anchorCtr="0" compatLnSpc="1">
            <a:prstTxWarp prst="textNoShape">
              <a:avLst/>
            </a:prstTxWarp>
          </a:bodyPr>
          <a:lstStyle>
            <a:lvl1pPr algn="r">
              <a:defRPr sz="2000">
                <a:solidFill>
                  <a:schemeClr val="bg1"/>
                </a:solidFill>
                <a:latin typeface="Calibri" charset="0"/>
              </a:defRPr>
            </a:lvl1pPr>
          </a:lstStyle>
          <a:p>
            <a:pPr fontAlgn="base">
              <a:spcBef>
                <a:spcPct val="0"/>
              </a:spcBef>
              <a:spcAft>
                <a:spcPct val="0"/>
              </a:spcAft>
            </a:pPr>
            <a:fld id="{E1F4C191-F3CB-43A9-B905-C0FED30A52AF}" type="slidenum">
              <a:rPr lang="en-US" noProof="0" smtClean="0">
                <a:cs typeface="Arial" charset="0"/>
              </a:rPr>
              <a:pPr fontAlgn="base">
                <a:spcBef>
                  <a:spcPct val="0"/>
                </a:spcBef>
                <a:spcAft>
                  <a:spcPct val="0"/>
                </a:spcAft>
              </a:pPr>
              <a:t>‹#›</a:t>
            </a:fld>
            <a:endParaRPr lang="en-US" noProof="0">
              <a:cs typeface="Arial" charset="0"/>
            </a:endParaRPr>
          </a:p>
        </p:txBody>
      </p:sp>
      <p:pic>
        <p:nvPicPr>
          <p:cNvPr id="3" name="Grafik 13" descr="Ein Bild, das Text, ClipArt enthält.&#10;&#10;Automatisch generierte Beschreibung">
            <a:extLst>
              <a:ext uri="{FF2B5EF4-FFF2-40B4-BE49-F238E27FC236}">
                <a16:creationId xmlns:a16="http://schemas.microsoft.com/office/drawing/2014/main" id="{2947DA45-AEFB-C2F9-D852-3238F44EC2FD}"/>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187771" y="836495"/>
            <a:ext cx="3086226" cy="1060686"/>
          </a:xfrm>
          <a:prstGeom prst="rect">
            <a:avLst/>
          </a:prstGeom>
        </p:spPr>
      </p:pic>
    </p:spTree>
    <p:extLst>
      <p:ext uri="{BB962C8B-B14F-4D97-AF65-F5344CB8AC3E}">
        <p14:creationId xmlns:p14="http://schemas.microsoft.com/office/powerpoint/2010/main" val="110583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oleObject" Target="../embeddings/oleObject1.bin"/><Relationship Id="rId3" Type="http://schemas.openxmlformats.org/officeDocument/2006/relationships/slideLayout" Target="../slideLayouts/slideLayout11.xml"/><Relationship Id="rId7" Type="http://schemas.openxmlformats.org/officeDocument/2006/relationships/theme" Target="../theme/theme2.xml"/><Relationship Id="rId12" Type="http://schemas.openxmlformats.org/officeDocument/2006/relationships/tags" Target="../tags/tag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14.xml"/><Relationship Id="rId5" Type="http://schemas.openxmlformats.org/officeDocument/2006/relationships/slideLayout" Target="../slideLayouts/slideLayout13.xml"/><Relationship Id="rId10" Type="http://schemas.openxmlformats.org/officeDocument/2006/relationships/tags" Target="../tags/tag13.xml"/><Relationship Id="rId4" Type="http://schemas.openxmlformats.org/officeDocument/2006/relationships/slideLayout" Target="../slideLayouts/slideLayout12.xml"/><Relationship Id="rId9" Type="http://schemas.openxmlformats.org/officeDocument/2006/relationships/tags" Target="../tags/tag1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Rectangle 2" hidden="1"/>
          <p:cNvGraphicFramePr>
            <a:graphicFrameLocks/>
          </p:cNvGraphicFramePr>
          <p:nvPr>
            <p:custDataLst>
              <p:tags r:id="rId10"/>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15" imgW="0" imgH="0" progId="">
                  <p:embed/>
                </p:oleObj>
              </mc:Choice>
              <mc:Fallback>
                <p:oleObj name="think-cell Slide" r:id="rId15" imgW="0" imgH="0" progId="">
                  <p:embed/>
                  <p:pic>
                    <p:nvPicPr>
                      <p:cNvPr id="1026" name="Rectangl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hteck 9"/>
          <p:cNvSpPr/>
          <p:nvPr userDrawn="1">
            <p:custDataLst>
              <p:tags r:id="rId11"/>
            </p:custDataLst>
          </p:nvPr>
        </p:nvSpPr>
        <p:spPr>
          <a:xfrm>
            <a:off x="0" y="6357938"/>
            <a:ext cx="12192000" cy="500062"/>
          </a:xfrm>
          <a:prstGeom prst="rect">
            <a:avLst/>
          </a:prstGeom>
          <a:solidFill>
            <a:srgbClr val="C120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GB" sz="1013">
              <a:solidFill>
                <a:srgbClr val="AB3444"/>
              </a:solidFill>
              <a:cs typeface="Arial" charset="0"/>
            </a:endParaRPr>
          </a:p>
        </p:txBody>
      </p:sp>
      <p:sp>
        <p:nvSpPr>
          <p:cNvPr id="1028" name="Titelplatzhalter 1"/>
          <p:cNvSpPr>
            <a:spLocks noGrp="1"/>
          </p:cNvSpPr>
          <p:nvPr>
            <p:ph type="title"/>
            <p:custDataLst>
              <p:tags r:id="rId12"/>
            </p:custDataLst>
          </p:nvPr>
        </p:nvSpPr>
        <p:spPr bwMode="auto">
          <a:xfrm>
            <a:off x="345056" y="227620"/>
            <a:ext cx="10859098" cy="87502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Title</a:t>
            </a:r>
          </a:p>
        </p:txBody>
      </p:sp>
      <p:sp>
        <p:nvSpPr>
          <p:cNvPr id="1029" name="Textplatzhalter 2"/>
          <p:cNvSpPr>
            <a:spLocks noGrp="1"/>
          </p:cNvSpPr>
          <p:nvPr>
            <p:ph type="body" idx="1"/>
            <p:custDataLst>
              <p:tags r:id="rId13"/>
            </p:custDataLst>
          </p:nvPr>
        </p:nvSpPr>
        <p:spPr bwMode="auto">
          <a:xfrm>
            <a:off x="345057" y="1190133"/>
            <a:ext cx="11459187" cy="49352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endParaRPr lang="en-US" noProof="0"/>
          </a:p>
        </p:txBody>
      </p:sp>
      <p:sp>
        <p:nvSpPr>
          <p:cNvPr id="6" name="Foliennummernplatzhalter 5"/>
          <p:cNvSpPr>
            <a:spLocks noGrp="1"/>
          </p:cNvSpPr>
          <p:nvPr>
            <p:ph type="sldNum" sz="quarter" idx="4"/>
            <p:custDataLst>
              <p:tags r:id="rId14"/>
            </p:custDataLst>
          </p:nvPr>
        </p:nvSpPr>
        <p:spPr>
          <a:xfrm>
            <a:off x="10616628" y="6357938"/>
            <a:ext cx="1187616" cy="500062"/>
          </a:xfrm>
          <a:prstGeom prst="rect">
            <a:avLst/>
          </a:prstGeom>
        </p:spPr>
        <p:txBody>
          <a:bodyPr vert="horz" wrap="square" lIns="91440" tIns="45720" rIns="91440" bIns="45720" numCol="1" anchor="ctr" anchorCtr="0" compatLnSpc="1">
            <a:prstTxWarp prst="textNoShape">
              <a:avLst/>
            </a:prstTxWarp>
          </a:bodyPr>
          <a:lstStyle>
            <a:lvl1pPr algn="r">
              <a:defRPr sz="2000">
                <a:solidFill>
                  <a:schemeClr val="bg1"/>
                </a:solidFill>
                <a:latin typeface="Calibri" charset="0"/>
              </a:defRPr>
            </a:lvl1pPr>
          </a:lstStyle>
          <a:p>
            <a:pPr fontAlgn="base">
              <a:spcBef>
                <a:spcPct val="0"/>
              </a:spcBef>
              <a:spcAft>
                <a:spcPct val="0"/>
              </a:spcAft>
            </a:pPr>
            <a:fld id="{E1F4C191-F3CB-43A9-B905-C0FED30A52AF}" type="slidenum">
              <a:rPr lang="en-US" noProof="0" smtClean="0">
                <a:cs typeface="Arial" charset="0"/>
              </a:rPr>
              <a:pPr fontAlgn="base">
                <a:spcBef>
                  <a:spcPct val="0"/>
                </a:spcBef>
                <a:spcAft>
                  <a:spcPct val="0"/>
                </a:spcAft>
              </a:pPr>
              <a:t>‹#›</a:t>
            </a:fld>
            <a:endParaRPr lang="en-US" noProof="0">
              <a:cs typeface="Arial" charset="0"/>
            </a:endParaRPr>
          </a:p>
        </p:txBody>
      </p:sp>
      <p:sp>
        <p:nvSpPr>
          <p:cNvPr id="3" name="Fußzeilenplatzhalter 2">
            <a:extLst>
              <a:ext uri="{FF2B5EF4-FFF2-40B4-BE49-F238E27FC236}">
                <a16:creationId xmlns:a16="http://schemas.microsoft.com/office/drawing/2014/main" id="{614C579B-09C1-D779-2F52-89B2AAA1FEAC}"/>
              </a:ext>
            </a:extLst>
          </p:cNvPr>
          <p:cNvSpPr>
            <a:spLocks noGrp="1"/>
          </p:cNvSpPr>
          <p:nvPr>
            <p:ph type="ftr" sz="quarter" idx="3"/>
          </p:nvPr>
        </p:nvSpPr>
        <p:spPr>
          <a:xfrm>
            <a:off x="387757" y="6356350"/>
            <a:ext cx="9954895" cy="501650"/>
          </a:xfrm>
          <a:prstGeom prst="rect">
            <a:avLst/>
          </a:prstGeom>
        </p:spPr>
        <p:txBody>
          <a:bodyPr vert="horz" lIns="91440" tIns="45720" rIns="91440" bIns="45720" rtlCol="0" anchor="ctr"/>
          <a:lstStyle>
            <a:lvl1pPr algn="l">
              <a:defRPr sz="2000">
                <a:solidFill>
                  <a:schemeClr val="bg1"/>
                </a:solidFill>
              </a:defRPr>
            </a:lvl1pPr>
          </a:lstStyle>
          <a:p>
            <a:endParaRPr lang="en-US" noProof="0"/>
          </a:p>
        </p:txBody>
      </p:sp>
      <p:pic>
        <p:nvPicPr>
          <p:cNvPr id="2" name="Grafik 3" descr="Ein Bild, das Text, Visitenkarte, Vektorgrafiken enthält.&#10;&#10;Automatisch generierte Beschreibung">
            <a:extLst>
              <a:ext uri="{FF2B5EF4-FFF2-40B4-BE49-F238E27FC236}">
                <a16:creationId xmlns:a16="http://schemas.microsoft.com/office/drawing/2014/main" id="{B96BF69B-8B46-DA4F-F6BB-BAAF9442E62C}"/>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68522" y="251391"/>
            <a:ext cx="657425" cy="657425"/>
          </a:xfrm>
          <a:prstGeom prst="rect">
            <a:avLst/>
          </a:prstGeom>
        </p:spPr>
      </p:pic>
      <p:sp>
        <p:nvSpPr>
          <p:cNvPr id="5" name="TextBox 4">
            <a:extLst>
              <a:ext uri="{FF2B5EF4-FFF2-40B4-BE49-F238E27FC236}">
                <a16:creationId xmlns:a16="http://schemas.microsoft.com/office/drawing/2014/main" id="{5284A075-21AA-3C91-9C8F-01BCD3CBE8B9}"/>
              </a:ext>
            </a:extLst>
          </p:cNvPr>
          <p:cNvSpPr txBox="1"/>
          <p:nvPr>
            <p:extLst>
              <p:ext uri="{1162E1C5-73C7-4A58-AE30-91384D911F3F}">
                <p184:classification xmlns:p184="http://schemas.microsoft.com/office/powerpoint/2018/4/main" val="hdr"/>
              </p:ext>
            </p:extLst>
          </p:nvPr>
        </p:nvSpPr>
        <p:spPr>
          <a:xfrm>
            <a:off x="5893562" y="63500"/>
            <a:ext cx="433388" cy="152400"/>
          </a:xfrm>
          <a:prstGeom prst="rect">
            <a:avLst/>
          </a:prstGeom>
        </p:spPr>
        <p:txBody>
          <a:bodyPr horzOverflow="overflow" lIns="0" tIns="0" rIns="0" bIns="0">
            <a:spAutoFit/>
          </a:bodyPr>
          <a:lstStyle/>
          <a:p>
            <a:pPr algn="l"/>
            <a:r>
              <a:rPr lang="en-GB" sz="1000">
                <a:solidFill>
                  <a:srgbClr val="4A569E"/>
                </a:solidFill>
                <a:latin typeface="Calibri" panose="020F0502020204030204" pitchFamily="34" charset="0"/>
                <a:ea typeface="Calibri" panose="020F0502020204030204" pitchFamily="34" charset="0"/>
                <a:cs typeface="Calibri" panose="020F0502020204030204" pitchFamily="34" charset="0"/>
              </a:rPr>
              <a:t>Internal</a:t>
            </a:r>
          </a:p>
        </p:txBody>
      </p:sp>
    </p:spTree>
    <p:extLst>
      <p:ext uri="{BB962C8B-B14F-4D97-AF65-F5344CB8AC3E}">
        <p14:creationId xmlns:p14="http://schemas.microsoft.com/office/powerpoint/2010/main" val="2108267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0" fontAlgn="base" hangingPunct="0">
        <a:lnSpc>
          <a:spcPct val="110000"/>
        </a:lnSpc>
        <a:spcBef>
          <a:spcPct val="0"/>
        </a:spcBef>
        <a:spcAft>
          <a:spcPct val="0"/>
        </a:spcAft>
        <a:defRPr sz="2400" b="0" kern="1200">
          <a:solidFill>
            <a:srgbClr val="4D4D4D"/>
          </a:solidFill>
          <a:latin typeface="+mj-lt"/>
          <a:ea typeface="ＭＳ Ｐゴシック" charset="-128"/>
          <a:cs typeface="+mj-cs"/>
        </a:defRPr>
      </a:lvl1pPr>
      <a:lvl2pPr algn="l" rtl="0" eaLnBrk="0" fontAlgn="base" hangingPunct="0">
        <a:spcBef>
          <a:spcPct val="0"/>
        </a:spcBef>
        <a:spcAft>
          <a:spcPct val="0"/>
        </a:spcAft>
        <a:defRPr sz="1350" b="1">
          <a:solidFill>
            <a:srgbClr val="595959"/>
          </a:solidFill>
          <a:latin typeface="Calibri" pitchFamily="34" charset="0"/>
          <a:ea typeface="ＭＳ Ｐゴシック" charset="-128"/>
        </a:defRPr>
      </a:lvl2pPr>
      <a:lvl3pPr algn="l" rtl="0" eaLnBrk="0" fontAlgn="base" hangingPunct="0">
        <a:spcBef>
          <a:spcPct val="0"/>
        </a:spcBef>
        <a:spcAft>
          <a:spcPct val="0"/>
        </a:spcAft>
        <a:defRPr sz="1350" b="1">
          <a:solidFill>
            <a:srgbClr val="595959"/>
          </a:solidFill>
          <a:latin typeface="Calibri" pitchFamily="34" charset="0"/>
          <a:ea typeface="ＭＳ Ｐゴシック" charset="-128"/>
        </a:defRPr>
      </a:lvl3pPr>
      <a:lvl4pPr algn="l" rtl="0" eaLnBrk="0" fontAlgn="base" hangingPunct="0">
        <a:spcBef>
          <a:spcPct val="0"/>
        </a:spcBef>
        <a:spcAft>
          <a:spcPct val="0"/>
        </a:spcAft>
        <a:defRPr sz="1350" b="1">
          <a:solidFill>
            <a:srgbClr val="595959"/>
          </a:solidFill>
          <a:latin typeface="Calibri" pitchFamily="34" charset="0"/>
          <a:ea typeface="ＭＳ Ｐゴシック" charset="-128"/>
        </a:defRPr>
      </a:lvl4pPr>
      <a:lvl5pPr algn="l" rtl="0" eaLnBrk="0" fontAlgn="base" hangingPunct="0">
        <a:spcBef>
          <a:spcPct val="0"/>
        </a:spcBef>
        <a:spcAft>
          <a:spcPct val="0"/>
        </a:spcAft>
        <a:defRPr sz="1350" b="1">
          <a:solidFill>
            <a:srgbClr val="595959"/>
          </a:solidFill>
          <a:latin typeface="Calibri" pitchFamily="34" charset="0"/>
          <a:ea typeface="ＭＳ Ｐゴシック" charset="-128"/>
        </a:defRPr>
      </a:lvl5pPr>
      <a:lvl6pPr marL="257175" algn="l" rtl="0" fontAlgn="base">
        <a:spcBef>
          <a:spcPct val="0"/>
        </a:spcBef>
        <a:spcAft>
          <a:spcPct val="0"/>
        </a:spcAft>
        <a:defRPr sz="1800">
          <a:solidFill>
            <a:schemeClr val="tx1"/>
          </a:solidFill>
          <a:latin typeface="Calibri" pitchFamily="34" charset="0"/>
        </a:defRPr>
      </a:lvl6pPr>
      <a:lvl7pPr marL="514350" algn="l" rtl="0" fontAlgn="base">
        <a:spcBef>
          <a:spcPct val="0"/>
        </a:spcBef>
        <a:spcAft>
          <a:spcPct val="0"/>
        </a:spcAft>
        <a:defRPr sz="1800">
          <a:solidFill>
            <a:schemeClr val="tx1"/>
          </a:solidFill>
          <a:latin typeface="Calibri" pitchFamily="34" charset="0"/>
        </a:defRPr>
      </a:lvl7pPr>
      <a:lvl8pPr marL="771525" algn="l" rtl="0" fontAlgn="base">
        <a:spcBef>
          <a:spcPct val="0"/>
        </a:spcBef>
        <a:spcAft>
          <a:spcPct val="0"/>
        </a:spcAft>
        <a:defRPr sz="1800">
          <a:solidFill>
            <a:schemeClr val="tx1"/>
          </a:solidFill>
          <a:latin typeface="Calibri" pitchFamily="34" charset="0"/>
        </a:defRPr>
      </a:lvl8pPr>
      <a:lvl9pPr marL="1028700" algn="l" rtl="0" fontAlgn="base">
        <a:spcBef>
          <a:spcPct val="0"/>
        </a:spcBef>
        <a:spcAft>
          <a:spcPct val="0"/>
        </a:spcAft>
        <a:defRPr sz="1800">
          <a:solidFill>
            <a:schemeClr val="tx1"/>
          </a:solidFill>
          <a:latin typeface="Calibri" pitchFamily="34" charset="0"/>
        </a:defRPr>
      </a:lvl9pPr>
    </p:titleStyle>
    <p:bodyStyle>
      <a:lvl1pPr marL="342900" indent="-342900" algn="l" rtl="0" eaLnBrk="0" fontAlgn="base" hangingPunct="0">
        <a:lnSpc>
          <a:spcPct val="110000"/>
        </a:lnSpc>
        <a:spcBef>
          <a:spcPts val="0"/>
        </a:spcBef>
        <a:spcAft>
          <a:spcPts val="600"/>
        </a:spcAft>
        <a:buClr>
          <a:srgbClr val="C12031"/>
        </a:buClr>
        <a:buFont typeface="Wingdings" panose="05000000000000000000" pitchFamily="2" charset="2"/>
        <a:buChar char="§"/>
        <a:defRPr lang="de-DE" sz="2400" kern="1200">
          <a:solidFill>
            <a:srgbClr val="9D9E9E"/>
          </a:solidFill>
          <a:latin typeface="+mn-lt"/>
          <a:ea typeface="ＭＳ Ｐゴシック" charset="-128"/>
          <a:cs typeface="+mn-cs"/>
        </a:defRPr>
      </a:lvl1pPr>
      <a:lvl2pPr marL="360363" indent="0" algn="l" rtl="0" eaLnBrk="0" fontAlgn="base" hangingPunct="0">
        <a:lnSpc>
          <a:spcPct val="110000"/>
        </a:lnSpc>
        <a:spcBef>
          <a:spcPts val="0"/>
        </a:spcBef>
        <a:spcAft>
          <a:spcPts val="600"/>
        </a:spcAft>
        <a:buClr>
          <a:srgbClr val="C12031"/>
        </a:buClr>
        <a:buFont typeface="Calibri" panose="020F0502020204030204" pitchFamily="34" charset="0"/>
        <a:buNone/>
        <a:defRPr sz="2200" kern="1200" baseline="0">
          <a:solidFill>
            <a:srgbClr val="4D4D4D"/>
          </a:solidFill>
          <a:latin typeface="+mn-lt"/>
          <a:ea typeface="ＭＳ Ｐゴシック" charset="-128"/>
          <a:cs typeface="+mn-cs"/>
        </a:defRPr>
      </a:lvl2pPr>
      <a:lvl3pPr marL="719137" indent="0" algn="l" rtl="0" eaLnBrk="0" fontAlgn="base" hangingPunct="0">
        <a:lnSpc>
          <a:spcPct val="110000"/>
        </a:lnSpc>
        <a:spcBef>
          <a:spcPts val="0"/>
        </a:spcBef>
        <a:spcAft>
          <a:spcPts val="600"/>
        </a:spcAft>
        <a:buClr>
          <a:srgbClr val="C12031"/>
        </a:buClr>
        <a:buFont typeface="Arial" panose="020B0604020202020204" pitchFamily="34" charset="0"/>
        <a:buNone/>
        <a:defRPr sz="2000" kern="1200">
          <a:solidFill>
            <a:srgbClr val="9D9E9E"/>
          </a:solidFill>
          <a:latin typeface="+mn-lt"/>
          <a:ea typeface="ＭＳ Ｐゴシック" charset="-128"/>
          <a:cs typeface="+mn-cs"/>
        </a:defRPr>
      </a:lvl3pPr>
      <a:lvl4pPr marL="1079500" indent="0" algn="l" rtl="0" eaLnBrk="0" fontAlgn="base" hangingPunct="0">
        <a:lnSpc>
          <a:spcPct val="110000"/>
        </a:lnSpc>
        <a:spcBef>
          <a:spcPts val="0"/>
        </a:spcBef>
        <a:spcAft>
          <a:spcPts val="600"/>
        </a:spcAft>
        <a:buClr>
          <a:srgbClr val="C12031"/>
        </a:buClr>
        <a:buFont typeface="Calibri" panose="020F0502020204030204" pitchFamily="34" charset="0"/>
        <a:buNone/>
        <a:defRPr sz="1800" kern="1200">
          <a:solidFill>
            <a:srgbClr val="9D9E9E"/>
          </a:solidFill>
          <a:latin typeface="+mn-lt"/>
          <a:ea typeface="ＭＳ Ｐゴシック" charset="-128"/>
          <a:cs typeface="+mn-cs"/>
        </a:defRPr>
      </a:lvl4pPr>
      <a:lvl5pPr marL="1798638" indent="-360363" algn="l" rtl="0" eaLnBrk="0" fontAlgn="base" hangingPunct="0">
        <a:lnSpc>
          <a:spcPct val="110000"/>
        </a:lnSpc>
        <a:spcBef>
          <a:spcPts val="0"/>
        </a:spcBef>
        <a:spcAft>
          <a:spcPts val="600"/>
        </a:spcAft>
        <a:buClr>
          <a:srgbClr val="C12031"/>
        </a:buClr>
        <a:buFont typeface="Calibri" panose="020F0502020204030204" pitchFamily="34" charset="0"/>
        <a:buChar char="∙"/>
        <a:defRPr sz="1600" kern="1200">
          <a:solidFill>
            <a:srgbClr val="9D9E9E"/>
          </a:solidFill>
          <a:latin typeface="+mn-lt"/>
          <a:ea typeface="ＭＳ Ｐゴシック" charset="-128"/>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de-DE"/>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Rectangle 2" hidden="1"/>
          <p:cNvGraphicFramePr>
            <a:graphicFrameLocks/>
          </p:cNvGraphicFramePr>
          <p:nvPr>
            <p:custDataLst>
              <p:tags r:id="rId8"/>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13" imgW="0" imgH="0" progId="">
                  <p:embed/>
                </p:oleObj>
              </mc:Choice>
              <mc:Fallback>
                <p:oleObj name="think-cell Slide" r:id="rId13" imgW="0" imgH="0" progId="">
                  <p:embed/>
                  <p:pic>
                    <p:nvPicPr>
                      <p:cNvPr id="1026" name="Rectangl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hteck 9"/>
          <p:cNvSpPr/>
          <p:nvPr userDrawn="1">
            <p:custDataLst>
              <p:tags r:id="rId9"/>
            </p:custDataLst>
          </p:nvPr>
        </p:nvSpPr>
        <p:spPr>
          <a:xfrm>
            <a:off x="0" y="6357938"/>
            <a:ext cx="12192000" cy="500062"/>
          </a:xfrm>
          <a:prstGeom prst="rect">
            <a:avLst/>
          </a:prstGeom>
          <a:solidFill>
            <a:srgbClr val="C120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GB" sz="1013">
              <a:solidFill>
                <a:srgbClr val="AB3444"/>
              </a:solidFill>
              <a:cs typeface="Arial" charset="0"/>
            </a:endParaRPr>
          </a:p>
        </p:txBody>
      </p:sp>
      <p:sp>
        <p:nvSpPr>
          <p:cNvPr id="1028" name="Titelplatzhalter 1"/>
          <p:cNvSpPr>
            <a:spLocks noGrp="1"/>
          </p:cNvSpPr>
          <p:nvPr>
            <p:ph type="title"/>
            <p:custDataLst>
              <p:tags r:id="rId10"/>
            </p:custDataLst>
          </p:nvPr>
        </p:nvSpPr>
        <p:spPr bwMode="auto">
          <a:xfrm>
            <a:off x="345056" y="227620"/>
            <a:ext cx="10859098" cy="87502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Title</a:t>
            </a:r>
          </a:p>
        </p:txBody>
      </p:sp>
      <p:sp>
        <p:nvSpPr>
          <p:cNvPr id="1029" name="Textplatzhalter 2"/>
          <p:cNvSpPr>
            <a:spLocks noGrp="1"/>
          </p:cNvSpPr>
          <p:nvPr>
            <p:ph type="body" idx="1"/>
            <p:custDataLst>
              <p:tags r:id="rId11"/>
            </p:custDataLst>
          </p:nvPr>
        </p:nvSpPr>
        <p:spPr bwMode="auto">
          <a:xfrm>
            <a:off x="345057" y="1190133"/>
            <a:ext cx="11459187" cy="49352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endParaRPr lang="en-US" noProof="0"/>
          </a:p>
        </p:txBody>
      </p:sp>
      <p:sp>
        <p:nvSpPr>
          <p:cNvPr id="6" name="Foliennummernplatzhalter 5"/>
          <p:cNvSpPr>
            <a:spLocks noGrp="1"/>
          </p:cNvSpPr>
          <p:nvPr>
            <p:ph type="sldNum" sz="quarter" idx="4"/>
            <p:custDataLst>
              <p:tags r:id="rId12"/>
            </p:custDataLst>
          </p:nvPr>
        </p:nvSpPr>
        <p:spPr>
          <a:xfrm>
            <a:off x="10616628" y="6357938"/>
            <a:ext cx="1187616" cy="500062"/>
          </a:xfrm>
          <a:prstGeom prst="rect">
            <a:avLst/>
          </a:prstGeom>
        </p:spPr>
        <p:txBody>
          <a:bodyPr vert="horz" wrap="square" lIns="91440" tIns="45720" rIns="91440" bIns="45720" numCol="1" anchor="ctr" anchorCtr="0" compatLnSpc="1">
            <a:prstTxWarp prst="textNoShape">
              <a:avLst/>
            </a:prstTxWarp>
          </a:bodyPr>
          <a:lstStyle>
            <a:lvl1pPr algn="r">
              <a:defRPr sz="2000">
                <a:solidFill>
                  <a:schemeClr val="bg1"/>
                </a:solidFill>
                <a:latin typeface="Calibri" charset="0"/>
              </a:defRPr>
            </a:lvl1pPr>
          </a:lstStyle>
          <a:p>
            <a:pPr fontAlgn="base">
              <a:spcBef>
                <a:spcPct val="0"/>
              </a:spcBef>
              <a:spcAft>
                <a:spcPct val="0"/>
              </a:spcAft>
            </a:pPr>
            <a:fld id="{E1F4C191-F3CB-43A9-B905-C0FED30A52AF}" type="slidenum">
              <a:rPr lang="en-US" noProof="0" smtClean="0">
                <a:cs typeface="Arial" charset="0"/>
              </a:rPr>
              <a:pPr fontAlgn="base">
                <a:spcBef>
                  <a:spcPct val="0"/>
                </a:spcBef>
                <a:spcAft>
                  <a:spcPct val="0"/>
                </a:spcAft>
              </a:pPr>
              <a:t>‹#›</a:t>
            </a:fld>
            <a:endParaRPr lang="en-US" noProof="0">
              <a:cs typeface="Arial" charset="0"/>
            </a:endParaRPr>
          </a:p>
        </p:txBody>
      </p:sp>
      <p:sp>
        <p:nvSpPr>
          <p:cNvPr id="3" name="Fußzeilenplatzhalter 2">
            <a:extLst>
              <a:ext uri="{FF2B5EF4-FFF2-40B4-BE49-F238E27FC236}">
                <a16:creationId xmlns:a16="http://schemas.microsoft.com/office/drawing/2014/main" id="{614C579B-09C1-D779-2F52-89B2AAA1FEAC}"/>
              </a:ext>
            </a:extLst>
          </p:cNvPr>
          <p:cNvSpPr>
            <a:spLocks noGrp="1"/>
          </p:cNvSpPr>
          <p:nvPr>
            <p:ph type="ftr" sz="quarter" idx="3"/>
          </p:nvPr>
        </p:nvSpPr>
        <p:spPr>
          <a:xfrm>
            <a:off x="387757" y="6356350"/>
            <a:ext cx="9954895" cy="501650"/>
          </a:xfrm>
          <a:prstGeom prst="rect">
            <a:avLst/>
          </a:prstGeom>
        </p:spPr>
        <p:txBody>
          <a:bodyPr vert="horz" lIns="91440" tIns="45720" rIns="91440" bIns="45720" rtlCol="0" anchor="ctr"/>
          <a:lstStyle>
            <a:lvl1pPr algn="l">
              <a:defRPr sz="2000">
                <a:solidFill>
                  <a:schemeClr val="bg1"/>
                </a:solidFill>
              </a:defRPr>
            </a:lvl1pPr>
          </a:lstStyle>
          <a:p>
            <a:endParaRPr lang="en-US" noProof="0"/>
          </a:p>
        </p:txBody>
      </p:sp>
      <p:pic>
        <p:nvPicPr>
          <p:cNvPr id="2" name="Grafik 3" descr="Ein Bild, das Text, Visitenkarte, Vektorgrafiken enthält.&#10;&#10;Automatisch generierte Beschreibung">
            <a:extLst>
              <a:ext uri="{FF2B5EF4-FFF2-40B4-BE49-F238E27FC236}">
                <a16:creationId xmlns:a16="http://schemas.microsoft.com/office/drawing/2014/main" id="{B96BF69B-8B46-DA4F-F6BB-BAAF9442E62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68522" y="251391"/>
            <a:ext cx="657425" cy="657425"/>
          </a:xfrm>
          <a:prstGeom prst="rect">
            <a:avLst/>
          </a:prstGeom>
        </p:spPr>
      </p:pic>
      <p:sp>
        <p:nvSpPr>
          <p:cNvPr id="5" name="TextBox 4">
            <a:extLst>
              <a:ext uri="{FF2B5EF4-FFF2-40B4-BE49-F238E27FC236}">
                <a16:creationId xmlns:a16="http://schemas.microsoft.com/office/drawing/2014/main" id="{5284A075-21AA-3C91-9C8F-01BCD3CBE8B9}"/>
              </a:ext>
            </a:extLst>
          </p:cNvPr>
          <p:cNvSpPr txBox="1"/>
          <p:nvPr userDrawn="1">
            <p:extLst>
              <p:ext uri="{1162E1C5-73C7-4A58-AE30-91384D911F3F}">
                <p184:classification xmlns:p184="http://schemas.microsoft.com/office/powerpoint/2018/4/main" val="hdr"/>
              </p:ext>
            </p:extLst>
          </p:nvPr>
        </p:nvSpPr>
        <p:spPr>
          <a:xfrm>
            <a:off x="5893562" y="63500"/>
            <a:ext cx="433388" cy="152400"/>
          </a:xfrm>
          <a:prstGeom prst="rect">
            <a:avLst/>
          </a:prstGeom>
        </p:spPr>
        <p:txBody>
          <a:bodyPr horzOverflow="overflow" lIns="0" tIns="0" rIns="0" bIns="0">
            <a:spAutoFit/>
          </a:bodyPr>
          <a:lstStyle/>
          <a:p>
            <a:pPr algn="l"/>
            <a:r>
              <a:rPr lang="en-GB" sz="1000">
                <a:solidFill>
                  <a:srgbClr val="4A569E"/>
                </a:solidFill>
                <a:latin typeface="Calibri" panose="020F0502020204030204" pitchFamily="34" charset="0"/>
                <a:ea typeface="Calibri" panose="020F0502020204030204" pitchFamily="34" charset="0"/>
                <a:cs typeface="Calibri" panose="020F0502020204030204" pitchFamily="34" charset="0"/>
              </a:rPr>
              <a:t>Internal</a:t>
            </a:r>
          </a:p>
        </p:txBody>
      </p:sp>
    </p:spTree>
    <p:extLst>
      <p:ext uri="{BB962C8B-B14F-4D97-AF65-F5344CB8AC3E}">
        <p14:creationId xmlns:p14="http://schemas.microsoft.com/office/powerpoint/2010/main" val="248883935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0" fontAlgn="base" hangingPunct="0">
        <a:lnSpc>
          <a:spcPct val="110000"/>
        </a:lnSpc>
        <a:spcBef>
          <a:spcPct val="0"/>
        </a:spcBef>
        <a:spcAft>
          <a:spcPct val="0"/>
        </a:spcAft>
        <a:defRPr sz="2400" b="0" kern="1200">
          <a:solidFill>
            <a:srgbClr val="4D4D4D"/>
          </a:solidFill>
          <a:latin typeface="+mj-lt"/>
          <a:ea typeface="ＭＳ Ｐゴシック" charset="-128"/>
          <a:cs typeface="+mj-cs"/>
        </a:defRPr>
      </a:lvl1pPr>
      <a:lvl2pPr algn="l" rtl="0" eaLnBrk="0" fontAlgn="base" hangingPunct="0">
        <a:spcBef>
          <a:spcPct val="0"/>
        </a:spcBef>
        <a:spcAft>
          <a:spcPct val="0"/>
        </a:spcAft>
        <a:defRPr sz="1350" b="1">
          <a:solidFill>
            <a:srgbClr val="595959"/>
          </a:solidFill>
          <a:latin typeface="Calibri" pitchFamily="34" charset="0"/>
          <a:ea typeface="ＭＳ Ｐゴシック" charset="-128"/>
        </a:defRPr>
      </a:lvl2pPr>
      <a:lvl3pPr algn="l" rtl="0" eaLnBrk="0" fontAlgn="base" hangingPunct="0">
        <a:spcBef>
          <a:spcPct val="0"/>
        </a:spcBef>
        <a:spcAft>
          <a:spcPct val="0"/>
        </a:spcAft>
        <a:defRPr sz="1350" b="1">
          <a:solidFill>
            <a:srgbClr val="595959"/>
          </a:solidFill>
          <a:latin typeface="Calibri" pitchFamily="34" charset="0"/>
          <a:ea typeface="ＭＳ Ｐゴシック" charset="-128"/>
        </a:defRPr>
      </a:lvl3pPr>
      <a:lvl4pPr algn="l" rtl="0" eaLnBrk="0" fontAlgn="base" hangingPunct="0">
        <a:spcBef>
          <a:spcPct val="0"/>
        </a:spcBef>
        <a:spcAft>
          <a:spcPct val="0"/>
        </a:spcAft>
        <a:defRPr sz="1350" b="1">
          <a:solidFill>
            <a:srgbClr val="595959"/>
          </a:solidFill>
          <a:latin typeface="Calibri" pitchFamily="34" charset="0"/>
          <a:ea typeface="ＭＳ Ｐゴシック" charset="-128"/>
        </a:defRPr>
      </a:lvl4pPr>
      <a:lvl5pPr algn="l" rtl="0" eaLnBrk="0" fontAlgn="base" hangingPunct="0">
        <a:spcBef>
          <a:spcPct val="0"/>
        </a:spcBef>
        <a:spcAft>
          <a:spcPct val="0"/>
        </a:spcAft>
        <a:defRPr sz="1350" b="1">
          <a:solidFill>
            <a:srgbClr val="595959"/>
          </a:solidFill>
          <a:latin typeface="Calibri" pitchFamily="34" charset="0"/>
          <a:ea typeface="ＭＳ Ｐゴシック" charset="-128"/>
        </a:defRPr>
      </a:lvl5pPr>
      <a:lvl6pPr marL="257175" algn="l" rtl="0" fontAlgn="base">
        <a:spcBef>
          <a:spcPct val="0"/>
        </a:spcBef>
        <a:spcAft>
          <a:spcPct val="0"/>
        </a:spcAft>
        <a:defRPr sz="1800">
          <a:solidFill>
            <a:schemeClr val="tx1"/>
          </a:solidFill>
          <a:latin typeface="Calibri" pitchFamily="34" charset="0"/>
        </a:defRPr>
      </a:lvl6pPr>
      <a:lvl7pPr marL="514350" algn="l" rtl="0" fontAlgn="base">
        <a:spcBef>
          <a:spcPct val="0"/>
        </a:spcBef>
        <a:spcAft>
          <a:spcPct val="0"/>
        </a:spcAft>
        <a:defRPr sz="1800">
          <a:solidFill>
            <a:schemeClr val="tx1"/>
          </a:solidFill>
          <a:latin typeface="Calibri" pitchFamily="34" charset="0"/>
        </a:defRPr>
      </a:lvl7pPr>
      <a:lvl8pPr marL="771525" algn="l" rtl="0" fontAlgn="base">
        <a:spcBef>
          <a:spcPct val="0"/>
        </a:spcBef>
        <a:spcAft>
          <a:spcPct val="0"/>
        </a:spcAft>
        <a:defRPr sz="1800">
          <a:solidFill>
            <a:schemeClr val="tx1"/>
          </a:solidFill>
          <a:latin typeface="Calibri" pitchFamily="34" charset="0"/>
        </a:defRPr>
      </a:lvl8pPr>
      <a:lvl9pPr marL="1028700" algn="l" rtl="0" fontAlgn="base">
        <a:spcBef>
          <a:spcPct val="0"/>
        </a:spcBef>
        <a:spcAft>
          <a:spcPct val="0"/>
        </a:spcAft>
        <a:defRPr sz="1800">
          <a:solidFill>
            <a:schemeClr val="tx1"/>
          </a:solidFill>
          <a:latin typeface="Calibri" pitchFamily="34" charset="0"/>
        </a:defRPr>
      </a:lvl9pPr>
    </p:titleStyle>
    <p:bodyStyle>
      <a:lvl1pPr marL="342900" indent="-342900" algn="l" rtl="0" eaLnBrk="0" fontAlgn="base" hangingPunct="0">
        <a:lnSpc>
          <a:spcPct val="110000"/>
        </a:lnSpc>
        <a:spcBef>
          <a:spcPts val="0"/>
        </a:spcBef>
        <a:spcAft>
          <a:spcPts val="600"/>
        </a:spcAft>
        <a:buClr>
          <a:srgbClr val="C12031"/>
        </a:buClr>
        <a:buFont typeface="Wingdings" panose="05000000000000000000" pitchFamily="2" charset="2"/>
        <a:buChar char="§"/>
        <a:defRPr lang="de-DE" sz="2400" kern="1200">
          <a:solidFill>
            <a:srgbClr val="9D9E9E"/>
          </a:solidFill>
          <a:latin typeface="+mn-lt"/>
          <a:ea typeface="ＭＳ Ｐゴシック" charset="-128"/>
          <a:cs typeface="+mn-cs"/>
        </a:defRPr>
      </a:lvl1pPr>
      <a:lvl2pPr marL="360363" indent="0" algn="l" rtl="0" eaLnBrk="0" fontAlgn="base" hangingPunct="0">
        <a:lnSpc>
          <a:spcPct val="110000"/>
        </a:lnSpc>
        <a:spcBef>
          <a:spcPts val="0"/>
        </a:spcBef>
        <a:spcAft>
          <a:spcPts val="600"/>
        </a:spcAft>
        <a:buClr>
          <a:srgbClr val="C12031"/>
        </a:buClr>
        <a:buFont typeface="Calibri" panose="020F0502020204030204" pitchFamily="34" charset="0"/>
        <a:buNone/>
        <a:defRPr sz="2200" kern="1200" baseline="0">
          <a:solidFill>
            <a:srgbClr val="4D4D4D"/>
          </a:solidFill>
          <a:latin typeface="+mn-lt"/>
          <a:ea typeface="ＭＳ Ｐゴシック" charset="-128"/>
          <a:cs typeface="+mn-cs"/>
        </a:defRPr>
      </a:lvl2pPr>
      <a:lvl3pPr marL="719137" indent="0" algn="l" rtl="0" eaLnBrk="0" fontAlgn="base" hangingPunct="0">
        <a:lnSpc>
          <a:spcPct val="110000"/>
        </a:lnSpc>
        <a:spcBef>
          <a:spcPts val="0"/>
        </a:spcBef>
        <a:spcAft>
          <a:spcPts val="600"/>
        </a:spcAft>
        <a:buClr>
          <a:srgbClr val="C12031"/>
        </a:buClr>
        <a:buFont typeface="Arial" panose="020B0604020202020204" pitchFamily="34" charset="0"/>
        <a:buNone/>
        <a:defRPr sz="2000" kern="1200">
          <a:solidFill>
            <a:srgbClr val="9D9E9E"/>
          </a:solidFill>
          <a:latin typeface="+mn-lt"/>
          <a:ea typeface="ＭＳ Ｐゴシック" charset="-128"/>
          <a:cs typeface="+mn-cs"/>
        </a:defRPr>
      </a:lvl3pPr>
      <a:lvl4pPr marL="1079500" indent="0" algn="l" rtl="0" eaLnBrk="0" fontAlgn="base" hangingPunct="0">
        <a:lnSpc>
          <a:spcPct val="110000"/>
        </a:lnSpc>
        <a:spcBef>
          <a:spcPts val="0"/>
        </a:spcBef>
        <a:spcAft>
          <a:spcPts val="600"/>
        </a:spcAft>
        <a:buClr>
          <a:srgbClr val="C12031"/>
        </a:buClr>
        <a:buFont typeface="Calibri" panose="020F0502020204030204" pitchFamily="34" charset="0"/>
        <a:buNone/>
        <a:defRPr sz="1800" kern="1200">
          <a:solidFill>
            <a:srgbClr val="9D9E9E"/>
          </a:solidFill>
          <a:latin typeface="+mn-lt"/>
          <a:ea typeface="ＭＳ Ｐゴシック" charset="-128"/>
          <a:cs typeface="+mn-cs"/>
        </a:defRPr>
      </a:lvl4pPr>
      <a:lvl5pPr marL="1798638" indent="-360363" algn="l" rtl="0" eaLnBrk="0" fontAlgn="base" hangingPunct="0">
        <a:lnSpc>
          <a:spcPct val="110000"/>
        </a:lnSpc>
        <a:spcBef>
          <a:spcPts val="0"/>
        </a:spcBef>
        <a:spcAft>
          <a:spcPts val="600"/>
        </a:spcAft>
        <a:buClr>
          <a:srgbClr val="C12031"/>
        </a:buClr>
        <a:buFont typeface="Calibri" panose="020F0502020204030204" pitchFamily="34" charset="0"/>
        <a:buChar char="∙"/>
        <a:defRPr sz="1600" kern="1200">
          <a:solidFill>
            <a:srgbClr val="9D9E9E"/>
          </a:solidFill>
          <a:latin typeface="+mn-lt"/>
          <a:ea typeface="ＭＳ Ｐゴシック" charset="-128"/>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de-DE"/>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image" Target="../media/image25.png"/><Relationship Id="rId2" Type="http://schemas.openxmlformats.org/officeDocument/2006/relationships/image" Target="../media/image17.jpeg"/><Relationship Id="rId1" Type="http://schemas.openxmlformats.org/officeDocument/2006/relationships/slideLayout" Target="../slideLayouts/slideLayout5.xml"/><Relationship Id="rId6" Type="http://schemas.openxmlformats.org/officeDocument/2006/relationships/image" Target="../media/image20.jpeg"/><Relationship Id="rId11" Type="http://schemas.openxmlformats.org/officeDocument/2006/relationships/image" Target="../media/image24.jpeg"/><Relationship Id="rId5" Type="http://schemas.openxmlformats.org/officeDocument/2006/relationships/image" Target="../media/image19.png"/><Relationship Id="rId10" Type="http://schemas.openxmlformats.org/officeDocument/2006/relationships/image" Target="../media/image23.jpeg"/><Relationship Id="rId4" Type="http://schemas.microsoft.com/office/2007/relationships/hdphoto" Target="../media/hdphoto1.wdp"/><Relationship Id="rId9" Type="http://schemas.openxmlformats.org/officeDocument/2006/relationships/image" Target="../media/image22.jpeg"/></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1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1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B7CC-70EC-0156-1645-F0D37477C30B}"/>
              </a:ext>
            </a:extLst>
          </p:cNvPr>
          <p:cNvSpPr>
            <a:spLocks noGrp="1"/>
          </p:cNvSpPr>
          <p:nvPr>
            <p:ph type="title"/>
          </p:nvPr>
        </p:nvSpPr>
        <p:spPr/>
        <p:txBody>
          <a:bodyPr/>
          <a:lstStyle/>
          <a:p>
            <a:r>
              <a:rPr lang="en-GB" b="1" dirty="0">
                <a:latin typeface="Arial" panose="020B0604020202020204" pitchFamily="34" charset="0"/>
                <a:cs typeface="Arial" panose="020B0604020202020204" pitchFamily="34" charset="0"/>
              </a:rPr>
              <a:t>Mathematical models </a:t>
            </a:r>
            <a:r>
              <a:rPr lang="en-GB" dirty="0">
                <a:latin typeface="Arial" panose="020B0604020202020204" pitchFamily="34" charset="0"/>
                <a:cs typeface="Arial" panose="020B0604020202020204" pitchFamily="34" charset="0"/>
              </a:rPr>
              <a:t>of human biology in </a:t>
            </a:r>
            <a:r>
              <a:rPr lang="en-GB" dirty="0" err="1">
                <a:latin typeface="Arial" panose="020B0604020202020204" pitchFamily="34" charset="0"/>
                <a:cs typeface="Arial" panose="020B0604020202020204" pitchFamily="34" charset="0"/>
              </a:rPr>
              <a:t>BioModels</a:t>
            </a:r>
            <a:endParaRPr lang="en-D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E459EFE8-3DD9-CB57-757B-25C66FCAE789}"/>
              </a:ext>
            </a:extLst>
          </p:cNvPr>
          <p:cNvSpPr>
            <a:spLocks noGrp="1"/>
          </p:cNvSpPr>
          <p:nvPr>
            <p:ph type="sldNum" sz="quarter" idx="4294967295"/>
          </p:nvPr>
        </p:nvSpPr>
        <p:spPr>
          <a:xfrm>
            <a:off x="10919637" y="6308726"/>
            <a:ext cx="577037" cy="549274"/>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6389CE-61CA-4E28-8E29-E275A5A5ACDA}" type="slidenum">
              <a:rPr kumimoji="0" lang="en-DE" sz="2000" b="0" i="0" u="none" strike="noStrike" kern="1200" cap="none" spc="0" normalizeH="0" baseline="0" noProof="0" smtClean="0">
                <a:ln>
                  <a:noFill/>
                </a:ln>
                <a:solidFill>
                  <a:prstClr val="white"/>
                </a:solidFill>
                <a:effectLst/>
                <a:uLnTx/>
                <a:uFillTx/>
                <a:latin typeface="Calibri"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DE" sz="2000" b="0" i="0" u="none" strike="noStrike" kern="1200" cap="none" spc="0" normalizeH="0" baseline="0" noProof="0">
              <a:ln>
                <a:noFill/>
              </a:ln>
              <a:solidFill>
                <a:prstClr val="white"/>
              </a:solidFill>
              <a:effectLst/>
              <a:uLnTx/>
              <a:uFillTx/>
              <a:latin typeface="Calibri" charset="0"/>
              <a:ea typeface="+mn-ea"/>
              <a:cs typeface="+mn-cs"/>
            </a:endParaRPr>
          </a:p>
        </p:txBody>
      </p:sp>
      <p:graphicFrame>
        <p:nvGraphicFramePr>
          <p:cNvPr id="6" name="Table 5">
            <a:extLst>
              <a:ext uri="{FF2B5EF4-FFF2-40B4-BE49-F238E27FC236}">
                <a16:creationId xmlns:a16="http://schemas.microsoft.com/office/drawing/2014/main" id="{C66F838D-A3C0-655E-2850-4D95F440D45D}"/>
              </a:ext>
            </a:extLst>
          </p:cNvPr>
          <p:cNvGraphicFramePr>
            <a:graphicFrameLocks noGrp="1"/>
          </p:cNvGraphicFramePr>
          <p:nvPr>
            <p:extLst>
              <p:ext uri="{D42A27DB-BD31-4B8C-83A1-F6EECF244321}">
                <p14:modId xmlns:p14="http://schemas.microsoft.com/office/powerpoint/2010/main" val="1669428227"/>
              </p:ext>
            </p:extLst>
          </p:nvPr>
        </p:nvGraphicFramePr>
        <p:xfrm>
          <a:off x="1579345" y="2449856"/>
          <a:ext cx="4516655" cy="2494280"/>
        </p:xfrm>
        <a:graphic>
          <a:graphicData uri="http://schemas.openxmlformats.org/drawingml/2006/table">
            <a:tbl>
              <a:tblPr firstRow="1" bandRow="1">
                <a:tableStyleId>{5C22544A-7EE6-4342-B048-85BDC9FD1C3A}</a:tableStyleId>
              </a:tblPr>
              <a:tblGrid>
                <a:gridCol w="1704460">
                  <a:extLst>
                    <a:ext uri="{9D8B030D-6E8A-4147-A177-3AD203B41FA5}">
                      <a16:colId xmlns:a16="http://schemas.microsoft.com/office/drawing/2014/main" val="2594820654"/>
                    </a:ext>
                  </a:extLst>
                </a:gridCol>
                <a:gridCol w="955126">
                  <a:extLst>
                    <a:ext uri="{9D8B030D-6E8A-4147-A177-3AD203B41FA5}">
                      <a16:colId xmlns:a16="http://schemas.microsoft.com/office/drawing/2014/main" val="2657074793"/>
                    </a:ext>
                  </a:extLst>
                </a:gridCol>
                <a:gridCol w="1857069">
                  <a:extLst>
                    <a:ext uri="{9D8B030D-6E8A-4147-A177-3AD203B41FA5}">
                      <a16:colId xmlns:a16="http://schemas.microsoft.com/office/drawing/2014/main" val="3281095833"/>
                    </a:ext>
                  </a:extLst>
                </a:gridCol>
              </a:tblGrid>
              <a:tr h="370840">
                <a:tc>
                  <a:txBody>
                    <a:bodyPr/>
                    <a:lstStyle/>
                    <a:p>
                      <a:r>
                        <a:rPr lang="en-GB" sz="1800" dirty="0">
                          <a:solidFill>
                            <a:schemeClr val="bg1"/>
                          </a:solidFill>
                        </a:rPr>
                        <a:t>Species</a:t>
                      </a:r>
                      <a:endParaRPr lang="en-DE" sz="1800" dirty="0">
                        <a:solidFill>
                          <a:schemeClr val="bg1"/>
                        </a:solidFill>
                      </a:endParaRPr>
                    </a:p>
                  </a:txBody>
                  <a:tcPr>
                    <a:solidFill>
                      <a:schemeClr val="tx1"/>
                    </a:solidFill>
                  </a:tcPr>
                </a:tc>
                <a:tc>
                  <a:txBody>
                    <a:bodyPr/>
                    <a:lstStyle/>
                    <a:p>
                      <a:r>
                        <a:rPr lang="en-GB" sz="1800" dirty="0">
                          <a:solidFill>
                            <a:schemeClr val="bg1"/>
                          </a:solidFill>
                        </a:rPr>
                        <a:t>Curated (1063)</a:t>
                      </a:r>
                      <a:endParaRPr lang="en-DE" sz="1800" dirty="0">
                        <a:solidFill>
                          <a:schemeClr val="bg1"/>
                        </a:solidFill>
                      </a:endParaRPr>
                    </a:p>
                  </a:txBody>
                  <a:tcPr>
                    <a:solidFill>
                      <a:schemeClr val="tx1"/>
                    </a:solidFill>
                  </a:tcPr>
                </a:tc>
                <a:tc>
                  <a:txBody>
                    <a:bodyPr/>
                    <a:lstStyle/>
                    <a:p>
                      <a:r>
                        <a:rPr lang="en-GB" sz="1800" dirty="0">
                          <a:solidFill>
                            <a:schemeClr val="bg1"/>
                          </a:solidFill>
                        </a:rPr>
                        <a:t>Non-curated (1393)</a:t>
                      </a:r>
                      <a:endParaRPr lang="en-DE" sz="1800" dirty="0">
                        <a:solidFill>
                          <a:schemeClr val="bg1"/>
                        </a:solidFill>
                      </a:endParaRPr>
                    </a:p>
                  </a:txBody>
                  <a:tcPr>
                    <a:solidFill>
                      <a:schemeClr val="tx1"/>
                    </a:solidFill>
                  </a:tcPr>
                </a:tc>
                <a:extLst>
                  <a:ext uri="{0D108BD9-81ED-4DB2-BD59-A6C34878D82A}">
                    <a16:rowId xmlns:a16="http://schemas.microsoft.com/office/drawing/2014/main" val="3874072512"/>
                  </a:ext>
                </a:extLst>
              </a:tr>
              <a:tr h="370840">
                <a:tc>
                  <a:txBody>
                    <a:bodyPr/>
                    <a:lstStyle/>
                    <a:p>
                      <a:r>
                        <a:rPr lang="en-GB" sz="1800" b="1" dirty="0">
                          <a:solidFill>
                            <a:schemeClr val="tx1"/>
                          </a:solidFill>
                        </a:rPr>
                        <a:t>Human</a:t>
                      </a:r>
                      <a:endParaRPr lang="en-DE" sz="1800" b="1" dirty="0">
                        <a:solidFill>
                          <a:schemeClr val="tx1"/>
                        </a:solidFill>
                      </a:endParaRPr>
                    </a:p>
                  </a:txBody>
                  <a:tcPr>
                    <a:solidFill>
                      <a:schemeClr val="bg1">
                        <a:lumMod val="85000"/>
                      </a:schemeClr>
                    </a:solidFill>
                  </a:tcPr>
                </a:tc>
                <a:tc>
                  <a:txBody>
                    <a:bodyPr/>
                    <a:lstStyle/>
                    <a:p>
                      <a:pPr algn="r"/>
                      <a:r>
                        <a:rPr lang="en-GB" sz="1800" b="1" dirty="0">
                          <a:solidFill>
                            <a:srgbClr val="002AFF"/>
                          </a:solidFill>
                        </a:rPr>
                        <a:t>416</a:t>
                      </a:r>
                      <a:endParaRPr lang="en-DE" sz="1800" b="1" dirty="0">
                        <a:solidFill>
                          <a:srgbClr val="002AFF"/>
                        </a:solidFill>
                      </a:endParaRPr>
                    </a:p>
                  </a:txBody>
                  <a:tcPr>
                    <a:solidFill>
                      <a:schemeClr val="bg1">
                        <a:lumMod val="85000"/>
                      </a:schemeClr>
                    </a:solidFill>
                  </a:tcPr>
                </a:tc>
                <a:tc>
                  <a:txBody>
                    <a:bodyPr/>
                    <a:lstStyle/>
                    <a:p>
                      <a:pPr algn="r"/>
                      <a:r>
                        <a:rPr lang="en-GB" sz="1800" b="1" dirty="0">
                          <a:solidFill>
                            <a:schemeClr val="accent2">
                              <a:lumMod val="75000"/>
                            </a:schemeClr>
                          </a:solidFill>
                        </a:rPr>
                        <a:t>394</a:t>
                      </a:r>
                      <a:endParaRPr lang="en-DE" sz="1800" b="1" dirty="0">
                        <a:solidFill>
                          <a:schemeClr val="accent2">
                            <a:lumMod val="75000"/>
                          </a:schemeClr>
                        </a:solidFill>
                      </a:endParaRPr>
                    </a:p>
                  </a:txBody>
                  <a:tcPr>
                    <a:solidFill>
                      <a:schemeClr val="bg1">
                        <a:lumMod val="85000"/>
                      </a:schemeClr>
                    </a:solidFill>
                  </a:tcPr>
                </a:tc>
                <a:extLst>
                  <a:ext uri="{0D108BD9-81ED-4DB2-BD59-A6C34878D82A}">
                    <a16:rowId xmlns:a16="http://schemas.microsoft.com/office/drawing/2014/main" val="3659709042"/>
                  </a:ext>
                </a:extLst>
              </a:tr>
              <a:tr h="370840">
                <a:tc>
                  <a:txBody>
                    <a:bodyPr/>
                    <a:lstStyle/>
                    <a:p>
                      <a:r>
                        <a:rPr lang="en-GB" sz="1800"/>
                        <a:t>Mus</a:t>
                      </a:r>
                      <a:endParaRPr lang="en-DE" sz="1800"/>
                    </a:p>
                  </a:txBody>
                  <a:tcPr>
                    <a:solidFill>
                      <a:schemeClr val="bg1">
                        <a:lumMod val="85000"/>
                      </a:schemeClr>
                    </a:solidFill>
                  </a:tcPr>
                </a:tc>
                <a:tc>
                  <a:txBody>
                    <a:bodyPr/>
                    <a:lstStyle/>
                    <a:p>
                      <a:pPr algn="r"/>
                      <a:r>
                        <a:rPr lang="en-GB" sz="1800"/>
                        <a:t>80</a:t>
                      </a:r>
                      <a:endParaRPr lang="en-DE" sz="1800"/>
                    </a:p>
                  </a:txBody>
                  <a:tcPr>
                    <a:solidFill>
                      <a:schemeClr val="bg1">
                        <a:lumMod val="85000"/>
                      </a:schemeClr>
                    </a:solidFill>
                  </a:tcPr>
                </a:tc>
                <a:tc>
                  <a:txBody>
                    <a:bodyPr/>
                    <a:lstStyle/>
                    <a:p>
                      <a:pPr algn="r"/>
                      <a:r>
                        <a:rPr lang="en-GB" sz="1800" dirty="0"/>
                        <a:t>53</a:t>
                      </a:r>
                      <a:endParaRPr lang="en-DE" sz="1800" dirty="0"/>
                    </a:p>
                  </a:txBody>
                  <a:tcPr>
                    <a:solidFill>
                      <a:schemeClr val="bg1">
                        <a:lumMod val="85000"/>
                      </a:schemeClr>
                    </a:solidFill>
                  </a:tcPr>
                </a:tc>
                <a:extLst>
                  <a:ext uri="{0D108BD9-81ED-4DB2-BD59-A6C34878D82A}">
                    <a16:rowId xmlns:a16="http://schemas.microsoft.com/office/drawing/2014/main" val="4238454344"/>
                  </a:ext>
                </a:extLst>
              </a:tr>
              <a:tr h="370840">
                <a:tc>
                  <a:txBody>
                    <a:bodyPr/>
                    <a:lstStyle/>
                    <a:p>
                      <a:r>
                        <a:rPr lang="en-GB" sz="1800"/>
                        <a:t>Saccharomyces</a:t>
                      </a:r>
                      <a:endParaRPr lang="en-DE" sz="1800"/>
                    </a:p>
                  </a:txBody>
                  <a:tcPr>
                    <a:solidFill>
                      <a:schemeClr val="bg1">
                        <a:lumMod val="85000"/>
                      </a:schemeClr>
                    </a:solidFill>
                  </a:tcPr>
                </a:tc>
                <a:tc>
                  <a:txBody>
                    <a:bodyPr/>
                    <a:lstStyle/>
                    <a:p>
                      <a:pPr algn="r"/>
                      <a:r>
                        <a:rPr lang="en-GB" sz="1800"/>
                        <a:t>62</a:t>
                      </a:r>
                      <a:endParaRPr lang="en-DE" sz="1800"/>
                    </a:p>
                  </a:txBody>
                  <a:tcPr>
                    <a:solidFill>
                      <a:schemeClr val="bg1">
                        <a:lumMod val="85000"/>
                      </a:schemeClr>
                    </a:solidFill>
                  </a:tcPr>
                </a:tc>
                <a:tc>
                  <a:txBody>
                    <a:bodyPr/>
                    <a:lstStyle/>
                    <a:p>
                      <a:pPr algn="r"/>
                      <a:r>
                        <a:rPr lang="en-GB" sz="1800" dirty="0"/>
                        <a:t>83</a:t>
                      </a:r>
                      <a:endParaRPr lang="en-DE" sz="1800" dirty="0"/>
                    </a:p>
                  </a:txBody>
                  <a:tcPr>
                    <a:solidFill>
                      <a:schemeClr val="bg1">
                        <a:lumMod val="85000"/>
                      </a:schemeClr>
                    </a:solidFill>
                  </a:tcPr>
                </a:tc>
                <a:extLst>
                  <a:ext uri="{0D108BD9-81ED-4DB2-BD59-A6C34878D82A}">
                    <a16:rowId xmlns:a16="http://schemas.microsoft.com/office/drawing/2014/main" val="2040517181"/>
                  </a:ext>
                </a:extLst>
              </a:tr>
              <a:tr h="370840">
                <a:tc>
                  <a:txBody>
                    <a:bodyPr/>
                    <a:lstStyle/>
                    <a:p>
                      <a:r>
                        <a:rPr lang="en-GB" sz="1800"/>
                        <a:t>Escherichia</a:t>
                      </a:r>
                      <a:endParaRPr lang="en-DE" sz="1800"/>
                    </a:p>
                  </a:txBody>
                  <a:tcPr>
                    <a:solidFill>
                      <a:schemeClr val="bg1">
                        <a:lumMod val="85000"/>
                      </a:schemeClr>
                    </a:solidFill>
                  </a:tcPr>
                </a:tc>
                <a:tc>
                  <a:txBody>
                    <a:bodyPr/>
                    <a:lstStyle/>
                    <a:p>
                      <a:pPr algn="r"/>
                      <a:r>
                        <a:rPr lang="en-GB" sz="1800"/>
                        <a:t>30</a:t>
                      </a:r>
                      <a:endParaRPr lang="en-DE" sz="1800"/>
                    </a:p>
                  </a:txBody>
                  <a:tcPr>
                    <a:solidFill>
                      <a:schemeClr val="bg1">
                        <a:lumMod val="85000"/>
                      </a:schemeClr>
                    </a:solidFill>
                  </a:tcPr>
                </a:tc>
                <a:tc>
                  <a:txBody>
                    <a:bodyPr/>
                    <a:lstStyle/>
                    <a:p>
                      <a:pPr algn="r"/>
                      <a:r>
                        <a:rPr lang="en-GB" sz="1800" dirty="0"/>
                        <a:t>21</a:t>
                      </a:r>
                      <a:endParaRPr lang="en-DE" sz="1800" dirty="0"/>
                    </a:p>
                  </a:txBody>
                  <a:tcPr>
                    <a:solidFill>
                      <a:schemeClr val="bg1">
                        <a:lumMod val="85000"/>
                      </a:schemeClr>
                    </a:solidFill>
                  </a:tcPr>
                </a:tc>
                <a:extLst>
                  <a:ext uri="{0D108BD9-81ED-4DB2-BD59-A6C34878D82A}">
                    <a16:rowId xmlns:a16="http://schemas.microsoft.com/office/drawing/2014/main" val="4010080366"/>
                  </a:ext>
                </a:extLst>
              </a:tr>
              <a:tr h="370840">
                <a:tc>
                  <a:txBody>
                    <a:bodyPr/>
                    <a:lstStyle/>
                    <a:p>
                      <a:r>
                        <a:rPr lang="en-GB" sz="1800" dirty="0"/>
                        <a:t>Others/</a:t>
                      </a:r>
                      <a:r>
                        <a:rPr lang="en-GB" sz="1800" dirty="0" err="1"/>
                        <a:t>n.a.</a:t>
                      </a:r>
                      <a:endParaRPr lang="en-DE" sz="1800" dirty="0"/>
                    </a:p>
                  </a:txBody>
                  <a:tcPr>
                    <a:solidFill>
                      <a:schemeClr val="bg1">
                        <a:lumMod val="85000"/>
                      </a:schemeClr>
                    </a:solidFill>
                  </a:tcPr>
                </a:tc>
                <a:tc>
                  <a:txBody>
                    <a:bodyPr/>
                    <a:lstStyle/>
                    <a:p>
                      <a:pPr algn="r"/>
                      <a:r>
                        <a:rPr lang="en-GB" sz="1800"/>
                        <a:t>475</a:t>
                      </a:r>
                      <a:endParaRPr lang="en-DE" sz="1800"/>
                    </a:p>
                  </a:txBody>
                  <a:tcPr>
                    <a:solidFill>
                      <a:schemeClr val="bg1">
                        <a:lumMod val="85000"/>
                      </a:schemeClr>
                    </a:solidFill>
                  </a:tcPr>
                </a:tc>
                <a:tc>
                  <a:txBody>
                    <a:bodyPr/>
                    <a:lstStyle/>
                    <a:p>
                      <a:pPr algn="r"/>
                      <a:r>
                        <a:rPr lang="en-GB" sz="1800" dirty="0"/>
                        <a:t>842</a:t>
                      </a:r>
                      <a:endParaRPr lang="en-DE" sz="1800" dirty="0"/>
                    </a:p>
                  </a:txBody>
                  <a:tcPr>
                    <a:solidFill>
                      <a:schemeClr val="bg1">
                        <a:lumMod val="85000"/>
                      </a:schemeClr>
                    </a:solidFill>
                  </a:tcPr>
                </a:tc>
                <a:extLst>
                  <a:ext uri="{0D108BD9-81ED-4DB2-BD59-A6C34878D82A}">
                    <a16:rowId xmlns:a16="http://schemas.microsoft.com/office/drawing/2014/main" val="2674424317"/>
                  </a:ext>
                </a:extLst>
              </a:tr>
            </a:tbl>
          </a:graphicData>
        </a:graphic>
      </p:graphicFrame>
      <p:pic>
        <p:nvPicPr>
          <p:cNvPr id="3" name="Picture 2" descr="A logo of a graph&#10;&#10;Description automatically generated">
            <a:extLst>
              <a:ext uri="{FF2B5EF4-FFF2-40B4-BE49-F238E27FC236}">
                <a16:creationId xmlns:a16="http://schemas.microsoft.com/office/drawing/2014/main" id="{6BF0EB77-0020-7572-7E7E-82E89659B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284" y="849693"/>
            <a:ext cx="812243" cy="812243"/>
          </a:xfrm>
          <a:prstGeom prst="rect">
            <a:avLst/>
          </a:prstGeom>
        </p:spPr>
      </p:pic>
      <p:sp>
        <p:nvSpPr>
          <p:cNvPr id="4" name="Footer Placeholder 3">
            <a:extLst>
              <a:ext uri="{FF2B5EF4-FFF2-40B4-BE49-F238E27FC236}">
                <a16:creationId xmlns:a16="http://schemas.microsoft.com/office/drawing/2014/main" id="{38DB4709-0543-1070-9518-90205CEC9EB7}"/>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DE" sz="1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https://www.ebi.ac.uk/biomodels/</a:t>
            </a:r>
            <a:endParaRPr kumimoji="0" lang="en-DE"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aphicFrame>
        <p:nvGraphicFramePr>
          <p:cNvPr id="7" name="Table 6">
            <a:extLst>
              <a:ext uri="{FF2B5EF4-FFF2-40B4-BE49-F238E27FC236}">
                <a16:creationId xmlns:a16="http://schemas.microsoft.com/office/drawing/2014/main" id="{BF9C8EE6-2960-59D5-083E-39D6E4ACC601}"/>
              </a:ext>
            </a:extLst>
          </p:cNvPr>
          <p:cNvGraphicFramePr>
            <a:graphicFrameLocks noGrp="1"/>
          </p:cNvGraphicFramePr>
          <p:nvPr/>
        </p:nvGraphicFramePr>
        <p:xfrm>
          <a:off x="7228573" y="2500656"/>
          <a:ext cx="4282173" cy="2392680"/>
        </p:xfrm>
        <a:graphic>
          <a:graphicData uri="http://schemas.openxmlformats.org/drawingml/2006/table">
            <a:tbl>
              <a:tblPr firstRow="1" bandRow="1">
                <a:tableStyleId>{5C22544A-7EE6-4342-B048-85BDC9FD1C3A}</a:tableStyleId>
              </a:tblPr>
              <a:tblGrid>
                <a:gridCol w="1427391">
                  <a:extLst>
                    <a:ext uri="{9D8B030D-6E8A-4147-A177-3AD203B41FA5}">
                      <a16:colId xmlns:a16="http://schemas.microsoft.com/office/drawing/2014/main" val="2594820654"/>
                    </a:ext>
                  </a:extLst>
                </a:gridCol>
                <a:gridCol w="1427391">
                  <a:extLst>
                    <a:ext uri="{9D8B030D-6E8A-4147-A177-3AD203B41FA5}">
                      <a16:colId xmlns:a16="http://schemas.microsoft.com/office/drawing/2014/main" val="2657074793"/>
                    </a:ext>
                  </a:extLst>
                </a:gridCol>
                <a:gridCol w="1427391">
                  <a:extLst>
                    <a:ext uri="{9D8B030D-6E8A-4147-A177-3AD203B41FA5}">
                      <a16:colId xmlns:a16="http://schemas.microsoft.com/office/drawing/2014/main" val="3281095833"/>
                    </a:ext>
                  </a:extLst>
                </a:gridCol>
              </a:tblGrid>
              <a:tr h="370840">
                <a:tc>
                  <a:txBody>
                    <a:bodyPr/>
                    <a:lstStyle/>
                    <a:p>
                      <a:r>
                        <a:rPr lang="en-GB" sz="1800" dirty="0"/>
                        <a:t>Type</a:t>
                      </a:r>
                      <a:endParaRPr lang="en-DE" sz="1800" dirty="0"/>
                    </a:p>
                  </a:txBody>
                  <a:tcPr>
                    <a:solidFill>
                      <a:schemeClr val="tx1"/>
                    </a:solidFill>
                  </a:tcPr>
                </a:tc>
                <a:tc>
                  <a:txBody>
                    <a:bodyPr/>
                    <a:lstStyle/>
                    <a:p>
                      <a:r>
                        <a:rPr lang="en-GB" sz="1800" dirty="0"/>
                        <a:t>Curated (1063)</a:t>
                      </a:r>
                      <a:endParaRPr lang="en-DE" sz="1800" dirty="0"/>
                    </a:p>
                  </a:txBody>
                  <a:tcPr>
                    <a:solidFill>
                      <a:schemeClr val="tx1"/>
                    </a:solidFill>
                  </a:tcPr>
                </a:tc>
                <a:tc>
                  <a:txBody>
                    <a:bodyPr/>
                    <a:lstStyle/>
                    <a:p>
                      <a:r>
                        <a:rPr lang="en-GB" sz="1800" dirty="0"/>
                        <a:t>Non-curated (1393)</a:t>
                      </a:r>
                      <a:endParaRPr lang="en-DE" sz="1800" dirty="0"/>
                    </a:p>
                  </a:txBody>
                  <a:tcPr>
                    <a:solidFill>
                      <a:schemeClr val="tx1"/>
                    </a:solidFill>
                  </a:tcPr>
                </a:tc>
                <a:extLst>
                  <a:ext uri="{0D108BD9-81ED-4DB2-BD59-A6C34878D82A}">
                    <a16:rowId xmlns:a16="http://schemas.microsoft.com/office/drawing/2014/main" val="3874072512"/>
                  </a:ext>
                </a:extLst>
              </a:tr>
              <a:tr h="370840">
                <a:tc>
                  <a:txBody>
                    <a:bodyPr/>
                    <a:lstStyle/>
                    <a:p>
                      <a:r>
                        <a:rPr lang="en-GB" sz="1800" b="1" dirty="0">
                          <a:solidFill>
                            <a:schemeClr val="tx1"/>
                          </a:solidFill>
                        </a:rPr>
                        <a:t>ODE</a:t>
                      </a:r>
                      <a:endParaRPr lang="en-DE" sz="1800" b="1" dirty="0">
                        <a:solidFill>
                          <a:schemeClr val="tx1"/>
                        </a:solidFill>
                      </a:endParaRPr>
                    </a:p>
                  </a:txBody>
                  <a:tcPr>
                    <a:solidFill>
                      <a:schemeClr val="bg1">
                        <a:lumMod val="85000"/>
                      </a:schemeClr>
                    </a:solidFill>
                  </a:tcPr>
                </a:tc>
                <a:tc>
                  <a:txBody>
                    <a:bodyPr/>
                    <a:lstStyle/>
                    <a:p>
                      <a:pPr algn="r"/>
                      <a:r>
                        <a:rPr lang="en-GB" sz="1800" b="1" dirty="0">
                          <a:solidFill>
                            <a:srgbClr val="002AFF"/>
                          </a:solidFill>
                        </a:rPr>
                        <a:t>479</a:t>
                      </a:r>
                      <a:endParaRPr lang="en-DE" sz="1800" b="1" dirty="0">
                        <a:solidFill>
                          <a:srgbClr val="002AFF"/>
                        </a:solidFill>
                      </a:endParaRPr>
                    </a:p>
                  </a:txBody>
                  <a:tcPr>
                    <a:solidFill>
                      <a:schemeClr val="bg1">
                        <a:lumMod val="85000"/>
                      </a:schemeClr>
                    </a:solidFill>
                  </a:tcPr>
                </a:tc>
                <a:tc>
                  <a:txBody>
                    <a:bodyPr/>
                    <a:lstStyle/>
                    <a:p>
                      <a:pPr algn="r"/>
                      <a:r>
                        <a:rPr lang="en-GB" sz="1800" b="1">
                          <a:solidFill>
                            <a:schemeClr val="accent2">
                              <a:lumMod val="75000"/>
                            </a:schemeClr>
                          </a:solidFill>
                        </a:rPr>
                        <a:t>616</a:t>
                      </a:r>
                      <a:endParaRPr lang="en-DE" sz="1800" b="1">
                        <a:solidFill>
                          <a:schemeClr val="accent2">
                            <a:lumMod val="75000"/>
                          </a:schemeClr>
                        </a:solidFill>
                      </a:endParaRPr>
                    </a:p>
                  </a:txBody>
                  <a:tcPr>
                    <a:solidFill>
                      <a:schemeClr val="bg1">
                        <a:lumMod val="85000"/>
                      </a:schemeClr>
                    </a:solidFill>
                  </a:tcPr>
                </a:tc>
                <a:extLst>
                  <a:ext uri="{0D108BD9-81ED-4DB2-BD59-A6C34878D82A}">
                    <a16:rowId xmlns:a16="http://schemas.microsoft.com/office/drawing/2014/main" val="3659709042"/>
                  </a:ext>
                </a:extLst>
              </a:tr>
              <a:tr h="370840">
                <a:tc>
                  <a:txBody>
                    <a:bodyPr/>
                    <a:lstStyle/>
                    <a:p>
                      <a:r>
                        <a:rPr lang="en-GB" sz="1800" dirty="0"/>
                        <a:t>Constraint-based</a:t>
                      </a:r>
                      <a:endParaRPr lang="en-DE" sz="1800" dirty="0"/>
                    </a:p>
                  </a:txBody>
                  <a:tcPr>
                    <a:solidFill>
                      <a:schemeClr val="bg1">
                        <a:lumMod val="85000"/>
                      </a:schemeClr>
                    </a:solidFill>
                  </a:tcPr>
                </a:tc>
                <a:tc>
                  <a:txBody>
                    <a:bodyPr/>
                    <a:lstStyle/>
                    <a:p>
                      <a:pPr algn="r"/>
                      <a:r>
                        <a:rPr lang="en-GB" sz="1800" dirty="0"/>
                        <a:t>4</a:t>
                      </a:r>
                      <a:endParaRPr lang="en-DE" sz="1800" dirty="0"/>
                    </a:p>
                  </a:txBody>
                  <a:tcPr>
                    <a:solidFill>
                      <a:schemeClr val="bg1">
                        <a:lumMod val="85000"/>
                      </a:schemeClr>
                    </a:solidFill>
                  </a:tcPr>
                </a:tc>
                <a:tc>
                  <a:txBody>
                    <a:bodyPr/>
                    <a:lstStyle/>
                    <a:p>
                      <a:pPr algn="r"/>
                      <a:r>
                        <a:rPr lang="en-GB" sz="1800" b="0" dirty="0"/>
                        <a:t>246</a:t>
                      </a:r>
                      <a:endParaRPr lang="en-DE" sz="1800" b="0" dirty="0"/>
                    </a:p>
                  </a:txBody>
                  <a:tcPr>
                    <a:solidFill>
                      <a:schemeClr val="bg1">
                        <a:lumMod val="85000"/>
                      </a:schemeClr>
                    </a:solidFill>
                  </a:tcPr>
                </a:tc>
                <a:extLst>
                  <a:ext uri="{0D108BD9-81ED-4DB2-BD59-A6C34878D82A}">
                    <a16:rowId xmlns:a16="http://schemas.microsoft.com/office/drawing/2014/main" val="2040517181"/>
                  </a:ext>
                </a:extLst>
              </a:tr>
              <a:tr h="370840">
                <a:tc>
                  <a:txBody>
                    <a:bodyPr/>
                    <a:lstStyle/>
                    <a:p>
                      <a:r>
                        <a:rPr lang="en-GB" sz="1800"/>
                        <a:t>Logical</a:t>
                      </a:r>
                      <a:endParaRPr lang="en-DE" sz="1800"/>
                    </a:p>
                  </a:txBody>
                  <a:tcPr>
                    <a:solidFill>
                      <a:schemeClr val="bg1">
                        <a:lumMod val="85000"/>
                      </a:schemeClr>
                    </a:solidFill>
                  </a:tcPr>
                </a:tc>
                <a:tc>
                  <a:txBody>
                    <a:bodyPr/>
                    <a:lstStyle/>
                    <a:p>
                      <a:pPr algn="r"/>
                      <a:r>
                        <a:rPr lang="en-GB" sz="1800"/>
                        <a:t>4</a:t>
                      </a:r>
                      <a:endParaRPr lang="en-DE" sz="1800"/>
                    </a:p>
                  </a:txBody>
                  <a:tcPr>
                    <a:solidFill>
                      <a:schemeClr val="bg1">
                        <a:lumMod val="85000"/>
                      </a:schemeClr>
                    </a:solidFill>
                  </a:tcPr>
                </a:tc>
                <a:tc>
                  <a:txBody>
                    <a:bodyPr/>
                    <a:lstStyle/>
                    <a:p>
                      <a:pPr algn="r"/>
                      <a:r>
                        <a:rPr lang="en-GB" sz="1800" dirty="0"/>
                        <a:t>28</a:t>
                      </a:r>
                      <a:endParaRPr lang="en-DE" sz="1800" dirty="0"/>
                    </a:p>
                  </a:txBody>
                  <a:tcPr>
                    <a:solidFill>
                      <a:schemeClr val="bg1">
                        <a:lumMod val="85000"/>
                      </a:schemeClr>
                    </a:solidFill>
                  </a:tcPr>
                </a:tc>
                <a:extLst>
                  <a:ext uri="{0D108BD9-81ED-4DB2-BD59-A6C34878D82A}">
                    <a16:rowId xmlns:a16="http://schemas.microsoft.com/office/drawing/2014/main" val="4010080366"/>
                  </a:ext>
                </a:extLst>
              </a:tr>
              <a:tr h="370840">
                <a:tc>
                  <a:txBody>
                    <a:bodyPr/>
                    <a:lstStyle/>
                    <a:p>
                      <a:r>
                        <a:rPr lang="en-GB" sz="1800"/>
                        <a:t>Others/</a:t>
                      </a:r>
                      <a:r>
                        <a:rPr lang="en-GB" sz="1800" err="1"/>
                        <a:t>n.a.</a:t>
                      </a:r>
                      <a:endParaRPr lang="en-DE" sz="1800"/>
                    </a:p>
                  </a:txBody>
                  <a:tcPr>
                    <a:solidFill>
                      <a:schemeClr val="bg1">
                        <a:lumMod val="85000"/>
                      </a:schemeClr>
                    </a:solidFill>
                  </a:tcPr>
                </a:tc>
                <a:tc>
                  <a:txBody>
                    <a:bodyPr/>
                    <a:lstStyle/>
                    <a:p>
                      <a:pPr algn="r"/>
                      <a:r>
                        <a:rPr lang="en-GB" sz="1800" dirty="0"/>
                        <a:t>576</a:t>
                      </a:r>
                      <a:endParaRPr lang="en-DE" sz="1800" dirty="0"/>
                    </a:p>
                  </a:txBody>
                  <a:tcPr>
                    <a:solidFill>
                      <a:schemeClr val="bg1">
                        <a:lumMod val="85000"/>
                      </a:schemeClr>
                    </a:solidFill>
                  </a:tcPr>
                </a:tc>
                <a:tc>
                  <a:txBody>
                    <a:bodyPr/>
                    <a:lstStyle/>
                    <a:p>
                      <a:pPr algn="r"/>
                      <a:r>
                        <a:rPr lang="en-GB" sz="1800" dirty="0"/>
                        <a:t>503</a:t>
                      </a:r>
                      <a:endParaRPr lang="en-DE" sz="1800" dirty="0"/>
                    </a:p>
                  </a:txBody>
                  <a:tcPr>
                    <a:solidFill>
                      <a:schemeClr val="bg1">
                        <a:lumMod val="85000"/>
                      </a:schemeClr>
                    </a:solidFill>
                  </a:tcPr>
                </a:tc>
                <a:extLst>
                  <a:ext uri="{0D108BD9-81ED-4DB2-BD59-A6C34878D82A}">
                    <a16:rowId xmlns:a16="http://schemas.microsoft.com/office/drawing/2014/main" val="438708172"/>
                  </a:ext>
                </a:extLst>
              </a:tr>
            </a:tbl>
          </a:graphicData>
        </a:graphic>
      </p:graphicFrame>
    </p:spTree>
    <p:extLst>
      <p:ext uri="{BB962C8B-B14F-4D97-AF65-F5344CB8AC3E}">
        <p14:creationId xmlns:p14="http://schemas.microsoft.com/office/powerpoint/2010/main" val="109841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33EB0-9D58-5CD8-1F1B-DEAAD5AED4AB}"/>
            </a:ext>
          </a:extLst>
        </p:cNvPr>
        <p:cNvGrpSpPr/>
        <p:nvPr/>
      </p:nvGrpSpPr>
      <p:grpSpPr>
        <a:xfrm>
          <a:off x="0" y="0"/>
          <a:ext cx="0" cy="0"/>
          <a:chOff x="0" y="0"/>
          <a:chExt cx="0" cy="0"/>
        </a:xfrm>
      </p:grpSpPr>
      <p:sp>
        <p:nvSpPr>
          <p:cNvPr id="8" name="Content Placeholder 1">
            <a:extLst>
              <a:ext uri="{FF2B5EF4-FFF2-40B4-BE49-F238E27FC236}">
                <a16:creationId xmlns:a16="http://schemas.microsoft.com/office/drawing/2014/main" id="{A15174AF-43DB-10FB-6F88-DC3AC621CF04}"/>
              </a:ext>
            </a:extLst>
          </p:cNvPr>
          <p:cNvSpPr txBox="1">
            <a:spLocks/>
          </p:cNvSpPr>
          <p:nvPr/>
        </p:nvSpPr>
        <p:spPr bwMode="auto">
          <a:xfrm>
            <a:off x="2535382" y="3257967"/>
            <a:ext cx="6660574" cy="30713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00000"/>
              </a:lnSpc>
              <a:spcBef>
                <a:spcPts val="0"/>
              </a:spcBef>
              <a:spcAft>
                <a:spcPts val="600"/>
              </a:spcAft>
              <a:buClr>
                <a:srgbClr val="C12031"/>
              </a:buClr>
              <a:buFont typeface="Wingdings" panose="05000000000000000000" pitchFamily="2" charset="2"/>
              <a:buChar char="§"/>
              <a:defRPr lang="de-DE" sz="2400" kern="1200">
                <a:solidFill>
                  <a:srgbClr val="9D9E9E"/>
                </a:solidFill>
                <a:latin typeface="Arial" panose="020B0604020202020204" pitchFamily="34" charset="0"/>
                <a:ea typeface="ＭＳ Ｐゴシック" charset="-128"/>
                <a:cs typeface="Arial" panose="020B0604020202020204" pitchFamily="34" charset="0"/>
              </a:defRPr>
            </a:lvl1pPr>
            <a:lvl2pPr marL="360363" indent="0" algn="l" rtl="0" eaLnBrk="0" fontAlgn="base" hangingPunct="0">
              <a:lnSpc>
                <a:spcPct val="100000"/>
              </a:lnSpc>
              <a:spcBef>
                <a:spcPts val="0"/>
              </a:spcBef>
              <a:spcAft>
                <a:spcPts val="600"/>
              </a:spcAft>
              <a:buClr>
                <a:srgbClr val="C12031"/>
              </a:buClr>
              <a:buFont typeface="Calibri" panose="020F0502020204030204" pitchFamily="34" charset="0"/>
              <a:buNone/>
              <a:defRPr sz="2200" kern="1200" baseline="0">
                <a:solidFill>
                  <a:srgbClr val="4D4D4D"/>
                </a:solidFill>
                <a:latin typeface="Arial" panose="020B0604020202020204" pitchFamily="34" charset="0"/>
                <a:ea typeface="ＭＳ Ｐゴシック" charset="-128"/>
                <a:cs typeface="Arial" panose="020B0604020202020204" pitchFamily="34" charset="0"/>
              </a:defRPr>
            </a:lvl2pPr>
            <a:lvl3pPr marL="719137" indent="0" algn="l" rtl="0" eaLnBrk="0" fontAlgn="base" hangingPunct="0">
              <a:lnSpc>
                <a:spcPct val="100000"/>
              </a:lnSpc>
              <a:spcBef>
                <a:spcPts val="0"/>
              </a:spcBef>
              <a:spcAft>
                <a:spcPts val="600"/>
              </a:spcAft>
              <a:buClr>
                <a:srgbClr val="C12031"/>
              </a:buClr>
              <a:buFont typeface="Arial" panose="020B0604020202020204" pitchFamily="34" charset="0"/>
              <a:buNone/>
              <a:defRPr sz="2000" kern="1200">
                <a:solidFill>
                  <a:srgbClr val="9D9E9E"/>
                </a:solidFill>
                <a:latin typeface="Arial" panose="020B0604020202020204" pitchFamily="34" charset="0"/>
                <a:ea typeface="ＭＳ Ｐゴシック" charset="-128"/>
                <a:cs typeface="Arial" panose="020B0604020202020204" pitchFamily="34" charset="0"/>
              </a:defRPr>
            </a:lvl3pPr>
            <a:lvl4pPr marL="1079500" indent="0" algn="l" rtl="0" eaLnBrk="0" fontAlgn="base" hangingPunct="0">
              <a:lnSpc>
                <a:spcPct val="100000"/>
              </a:lnSpc>
              <a:spcBef>
                <a:spcPts val="0"/>
              </a:spcBef>
              <a:spcAft>
                <a:spcPts val="600"/>
              </a:spcAft>
              <a:buClr>
                <a:srgbClr val="C12031"/>
              </a:buClr>
              <a:buFont typeface="Calibri" panose="020F0502020204030204" pitchFamily="34" charset="0"/>
              <a:buNone/>
              <a:defRPr sz="1800" kern="1200">
                <a:solidFill>
                  <a:srgbClr val="9D9E9E"/>
                </a:solidFill>
                <a:latin typeface="Arial" panose="020B0604020202020204" pitchFamily="34" charset="0"/>
                <a:ea typeface="ＭＳ Ｐゴシック" charset="-128"/>
                <a:cs typeface="Arial" panose="020B0604020202020204" pitchFamily="34" charset="0"/>
              </a:defRPr>
            </a:lvl4pPr>
            <a:lvl5pPr marL="1798638" indent="-360363" algn="l" rtl="0" eaLnBrk="0" fontAlgn="base" hangingPunct="0">
              <a:lnSpc>
                <a:spcPct val="100000"/>
              </a:lnSpc>
              <a:spcBef>
                <a:spcPts val="0"/>
              </a:spcBef>
              <a:spcAft>
                <a:spcPts val="600"/>
              </a:spcAft>
              <a:buClr>
                <a:srgbClr val="C12031"/>
              </a:buClr>
              <a:buFont typeface="Calibri" panose="020F0502020204030204" pitchFamily="34" charset="0"/>
              <a:buChar char="∙"/>
              <a:defRPr sz="1600" kern="1200">
                <a:solidFill>
                  <a:srgbClr val="9D9E9E"/>
                </a:solidFill>
                <a:latin typeface="Arial" panose="020B0604020202020204" pitchFamily="34" charset="0"/>
                <a:ea typeface="ＭＳ Ｐゴシック" charset="-128"/>
                <a:cs typeface="Arial" panose="020B0604020202020204"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ts val="0"/>
              </a:spcBef>
              <a:spcAft>
                <a:spcPts val="600"/>
              </a:spcAft>
              <a:buClr>
                <a:srgbClr val="C12031"/>
              </a:buClr>
              <a:buSzTx/>
              <a:buFont typeface="Wingdings" panose="05000000000000000000" pitchFamily="2" charset="2"/>
              <a:buChar char="§"/>
              <a:tabLst/>
              <a:defRPr/>
            </a:pPr>
            <a:r>
              <a:rPr kumimoji="0" lang="en-US" sz="2400" b="0" i="0" u="none" strike="noStrike" kern="1200" cap="none" spc="0" normalizeH="0" baseline="0" noProof="0" dirty="0">
                <a:ln>
                  <a:noFill/>
                </a:ln>
                <a:solidFill>
                  <a:srgbClr val="232AD3"/>
                </a:solidFill>
                <a:effectLst/>
                <a:uLnTx/>
                <a:uFillTx/>
                <a:latin typeface="Arial" panose="020B0604020202020204" pitchFamily="34" charset="0"/>
                <a:ea typeface="ＭＳ Ｐゴシック" charset="-128"/>
                <a:cs typeface="Arial" panose="020B0604020202020204" pitchFamily="34" charset="0"/>
              </a:rPr>
              <a:t>Increased understanding </a:t>
            </a:r>
            <a:r>
              <a:rPr kumimoji="0" lang="en-US" sz="2400" b="0" i="0" u="none" strike="noStrike" kern="1200" cap="none" spc="0" normalizeH="0" baseline="0" noProof="0" dirty="0">
                <a:ln>
                  <a:noFill/>
                </a:ln>
                <a:solidFill>
                  <a:srgbClr val="9D9E9E"/>
                </a:solidFill>
                <a:effectLst/>
                <a:uLnTx/>
                <a:uFillTx/>
                <a:latin typeface="Arial" panose="020B0604020202020204" pitchFamily="34" charset="0"/>
                <a:ea typeface="ＭＳ Ｐゴシック" charset="-128"/>
                <a:cs typeface="Arial" panose="020B0604020202020204" pitchFamily="34" charset="0"/>
              </a:rPr>
              <a:t>of the model components</a:t>
            </a:r>
          </a:p>
          <a:p>
            <a:pPr marL="342900" marR="0" lvl="0" indent="-342900" algn="l" defTabSz="914400" rtl="0" eaLnBrk="0" fontAlgn="base" latinLnBrk="0" hangingPunct="0">
              <a:lnSpc>
                <a:spcPct val="100000"/>
              </a:lnSpc>
              <a:spcBef>
                <a:spcPts val="0"/>
              </a:spcBef>
              <a:spcAft>
                <a:spcPts val="600"/>
              </a:spcAft>
              <a:buClr>
                <a:srgbClr val="C12031"/>
              </a:buClr>
              <a:buSzTx/>
              <a:buFont typeface="Wingdings" panose="05000000000000000000" pitchFamily="2" charset="2"/>
              <a:buChar char="§"/>
              <a:tabLst/>
              <a:defRPr/>
            </a:pPr>
            <a:r>
              <a:rPr kumimoji="0" lang="en-US" sz="2400" b="0" i="0" u="none" strike="noStrike" kern="1200" cap="none" spc="0" normalizeH="0" baseline="0" noProof="0" dirty="0">
                <a:ln>
                  <a:noFill/>
                </a:ln>
                <a:solidFill>
                  <a:srgbClr val="232AD3"/>
                </a:solidFill>
                <a:effectLst/>
                <a:uLnTx/>
                <a:uFillTx/>
                <a:latin typeface="Arial" panose="020B0604020202020204" pitchFamily="34" charset="0"/>
                <a:ea typeface="ＭＳ Ｐゴシック" charset="-128"/>
                <a:cs typeface="Arial" panose="020B0604020202020204" pitchFamily="34" charset="0"/>
              </a:rPr>
              <a:t>Interoperability</a:t>
            </a:r>
            <a:r>
              <a:rPr kumimoji="0" lang="en-US" sz="2400" b="0" i="0" u="none" strike="noStrike" kern="1200" cap="none" spc="0" normalizeH="0" baseline="0" noProof="0" dirty="0">
                <a:ln>
                  <a:noFill/>
                </a:ln>
                <a:solidFill>
                  <a:srgbClr val="9D9E9E"/>
                </a:solidFill>
                <a:effectLst/>
                <a:uLnTx/>
                <a:uFillTx/>
                <a:latin typeface="Arial" panose="020B0604020202020204" pitchFamily="34" charset="0"/>
                <a:ea typeface="ＭＳ Ｐゴシック" charset="-128"/>
                <a:cs typeface="Arial" panose="020B0604020202020204" pitchFamily="34" charset="0"/>
              </a:rPr>
              <a:t> with other information resources, e.g., omics data </a:t>
            </a:r>
          </a:p>
        </p:txBody>
      </p:sp>
      <p:sp>
        <p:nvSpPr>
          <p:cNvPr id="2" name="Content Placeholder 1">
            <a:extLst>
              <a:ext uri="{FF2B5EF4-FFF2-40B4-BE49-F238E27FC236}">
                <a16:creationId xmlns:a16="http://schemas.microsoft.com/office/drawing/2014/main" id="{09AFE301-52EF-7DC0-FD27-37A3E10BAC2E}"/>
              </a:ext>
            </a:extLst>
          </p:cNvPr>
          <p:cNvSpPr>
            <a:spLocks noGrp="1"/>
          </p:cNvSpPr>
          <p:nvPr>
            <p:ph idx="1"/>
          </p:nvPr>
        </p:nvSpPr>
        <p:spPr>
          <a:xfrm>
            <a:off x="695324" y="1828801"/>
            <a:ext cx="11264611" cy="4348162"/>
          </a:xfrm>
        </p:spPr>
        <p:txBody>
          <a:bodyPr/>
          <a:lstStyle/>
          <a:p>
            <a:pPr marL="0" indent="0">
              <a:buNone/>
            </a:pPr>
            <a:r>
              <a:rPr lang="en-US" b="1" noProof="0" dirty="0">
                <a:solidFill>
                  <a:srgbClr val="232AD3"/>
                </a:solidFill>
              </a:rPr>
              <a:t>3. Re-annotate</a:t>
            </a:r>
            <a:r>
              <a:rPr lang="en-US" b="1" noProof="0" dirty="0"/>
              <a:t> </a:t>
            </a:r>
            <a:r>
              <a:rPr lang="en-US" noProof="0" dirty="0"/>
              <a:t>the model with established ontologies</a:t>
            </a:r>
          </a:p>
          <a:p>
            <a:pPr marL="0" indent="0">
              <a:buNone/>
            </a:pPr>
            <a:r>
              <a:rPr lang="en-US" noProof="0" dirty="0">
                <a:solidFill>
                  <a:schemeClr val="bg1">
                    <a:lumMod val="50000"/>
                  </a:schemeClr>
                </a:solidFill>
              </a:rPr>
              <a:t>EBI-EMBL ontologies to enable cross-linking between databases </a:t>
            </a:r>
            <a:r>
              <a:rPr lang="en-US" sz="1800" noProof="0" dirty="0">
                <a:solidFill>
                  <a:schemeClr val="bg1">
                    <a:lumMod val="50000"/>
                  </a:schemeClr>
                </a:solidFill>
              </a:rPr>
              <a:t>(e.g. </a:t>
            </a:r>
            <a:r>
              <a:rPr lang="en-US" sz="1800" noProof="0" dirty="0" err="1">
                <a:solidFill>
                  <a:schemeClr val="bg1">
                    <a:lumMod val="50000"/>
                  </a:schemeClr>
                </a:solidFill>
              </a:rPr>
              <a:t>UniProt</a:t>
            </a:r>
            <a:r>
              <a:rPr lang="en-US" sz="1800" noProof="0" dirty="0">
                <a:solidFill>
                  <a:schemeClr val="bg1">
                    <a:lumMod val="50000"/>
                  </a:schemeClr>
                </a:solidFill>
              </a:rPr>
              <a:t>, Cell Ontology)</a:t>
            </a:r>
            <a:endParaRPr lang="en-US" noProof="0" dirty="0">
              <a:solidFill>
                <a:schemeClr val="bg1">
                  <a:lumMod val="50000"/>
                </a:schemeClr>
              </a:solidFill>
            </a:endParaRPr>
          </a:p>
        </p:txBody>
      </p:sp>
      <p:sp>
        <p:nvSpPr>
          <p:cNvPr id="3" name="Slide Number Placeholder 2">
            <a:extLst>
              <a:ext uri="{FF2B5EF4-FFF2-40B4-BE49-F238E27FC236}">
                <a16:creationId xmlns:a16="http://schemas.microsoft.com/office/drawing/2014/main" id="{C4C6EBE8-C2EB-12FF-7B19-6F78CA7678F5}"/>
              </a:ext>
            </a:extLst>
          </p:cNvPr>
          <p:cNvSpPr>
            <a:spLocks noGrp="1"/>
          </p:cNvSpPr>
          <p:nvPr>
            <p:ph type="sldNum" sz="quarter" idx="4294967295"/>
          </p:nvPr>
        </p:nvSpPr>
        <p:spPr>
          <a:xfrm>
            <a:off x="10919637" y="6308726"/>
            <a:ext cx="577037" cy="549274"/>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6389CE-61CA-4E28-8E29-E275A5A5ACDA}" type="slidenum">
              <a:rPr kumimoji="0" lang="en-US" sz="2000" b="0" i="0" u="none" strike="noStrike" kern="1200" cap="none" spc="0" normalizeH="0" baseline="0" noProof="0" smtClean="0">
                <a:ln>
                  <a:noFill/>
                </a:ln>
                <a:solidFill>
                  <a:prstClr val="white"/>
                </a:solidFill>
                <a:effectLst/>
                <a:uLnTx/>
                <a:uFillTx/>
                <a:latin typeface="Calibri"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2000" b="0" i="0" u="none" strike="noStrike" kern="1200" cap="none" spc="0" normalizeH="0" baseline="0" noProof="0" dirty="0">
              <a:ln>
                <a:noFill/>
              </a:ln>
              <a:solidFill>
                <a:prstClr val="white"/>
              </a:solidFill>
              <a:effectLst/>
              <a:uLnTx/>
              <a:uFillTx/>
              <a:latin typeface="Calibri" charset="0"/>
              <a:ea typeface="+mn-ea"/>
              <a:cs typeface="+mn-cs"/>
            </a:endParaRPr>
          </a:p>
        </p:txBody>
      </p:sp>
      <p:sp>
        <p:nvSpPr>
          <p:cNvPr id="4" name="Title 3">
            <a:extLst>
              <a:ext uri="{FF2B5EF4-FFF2-40B4-BE49-F238E27FC236}">
                <a16:creationId xmlns:a16="http://schemas.microsoft.com/office/drawing/2014/main" id="{65FA6565-7EF4-79B4-81F6-436C68F7A982}"/>
              </a:ext>
            </a:extLst>
          </p:cNvPr>
          <p:cNvSpPr>
            <a:spLocks noGrp="1"/>
          </p:cNvSpPr>
          <p:nvPr>
            <p:ph type="title"/>
          </p:nvPr>
        </p:nvSpPr>
        <p:spPr/>
        <p:txBody>
          <a:bodyPr/>
          <a:lstStyle/>
          <a:p>
            <a:r>
              <a:rPr lang="en-US" b="1" noProof="0" dirty="0"/>
              <a:t>The solution: </a:t>
            </a:r>
            <a:r>
              <a:rPr lang="en-US" noProof="0" dirty="0">
                <a:solidFill>
                  <a:srgbClr val="232AD3"/>
                </a:solidFill>
              </a:rPr>
              <a:t>unify disease models</a:t>
            </a:r>
            <a:r>
              <a:rPr lang="en-US" noProof="0" dirty="0"/>
              <a:t> in controlled, ML-compatible format</a:t>
            </a:r>
          </a:p>
        </p:txBody>
      </p:sp>
    </p:spTree>
    <p:extLst>
      <p:ext uri="{BB962C8B-B14F-4D97-AF65-F5344CB8AC3E}">
        <p14:creationId xmlns:p14="http://schemas.microsoft.com/office/powerpoint/2010/main" val="205759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29B44-EBD3-D3E5-9BE6-57BAD061C6E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C1EE09-3E12-D9BA-56D8-9C790F7761FE}"/>
              </a:ext>
            </a:extLst>
          </p:cNvPr>
          <p:cNvSpPr>
            <a:spLocks noGrp="1"/>
          </p:cNvSpPr>
          <p:nvPr>
            <p:ph idx="1"/>
          </p:nvPr>
        </p:nvSpPr>
        <p:spPr/>
        <p:txBody>
          <a:bodyPr/>
          <a:lstStyle/>
          <a:p>
            <a:pPr marL="0" indent="0">
              <a:buNone/>
            </a:pPr>
            <a:r>
              <a:rPr lang="en-US" b="1" noProof="0" dirty="0">
                <a:solidFill>
                  <a:srgbClr val="232AD3"/>
                </a:solidFill>
              </a:rPr>
              <a:t>1. Re-code</a:t>
            </a:r>
            <a:r>
              <a:rPr lang="en-US" b="1" noProof="0" dirty="0"/>
              <a:t> </a:t>
            </a:r>
            <a:r>
              <a:rPr lang="en-US" noProof="0" dirty="0"/>
              <a:t>the published model in community standard format</a:t>
            </a:r>
          </a:p>
          <a:p>
            <a:pPr marL="0" indent="0">
              <a:buNone/>
            </a:pPr>
            <a:r>
              <a:rPr lang="en-US" noProof="0" dirty="0">
                <a:solidFill>
                  <a:schemeClr val="bg1">
                    <a:lumMod val="50000"/>
                  </a:schemeClr>
                </a:solidFill>
              </a:rPr>
              <a:t>SBML to enable broader use by the research community</a:t>
            </a:r>
          </a:p>
          <a:p>
            <a:pPr marL="0" indent="0">
              <a:buNone/>
            </a:pPr>
            <a:endParaRPr lang="en-US" noProof="0" dirty="0"/>
          </a:p>
          <a:p>
            <a:pPr marL="0" indent="0">
              <a:buNone/>
            </a:pPr>
            <a:r>
              <a:rPr lang="en-US" b="1" noProof="0" dirty="0">
                <a:solidFill>
                  <a:srgbClr val="232AD3"/>
                </a:solidFill>
              </a:rPr>
              <a:t>2. Re-produce</a:t>
            </a:r>
            <a:r>
              <a:rPr lang="en-US" b="1" noProof="0" dirty="0"/>
              <a:t> </a:t>
            </a:r>
            <a:r>
              <a:rPr lang="en-US" noProof="0" dirty="0"/>
              <a:t>published simulations and analyses</a:t>
            </a:r>
          </a:p>
          <a:p>
            <a:pPr marL="0" indent="0">
              <a:buNone/>
            </a:pPr>
            <a:r>
              <a:rPr lang="en-US" noProof="0" dirty="0">
                <a:solidFill>
                  <a:schemeClr val="bg1">
                    <a:lumMod val="50000"/>
                  </a:schemeClr>
                </a:solidFill>
              </a:rPr>
              <a:t>Using open-source tools; triage the models as necessary</a:t>
            </a:r>
          </a:p>
          <a:p>
            <a:pPr marL="0" indent="0">
              <a:buNone/>
            </a:pPr>
            <a:endParaRPr lang="en-US" noProof="0" dirty="0"/>
          </a:p>
          <a:p>
            <a:pPr marL="0" indent="0">
              <a:buNone/>
            </a:pPr>
            <a:r>
              <a:rPr lang="en-US" b="1" noProof="0" dirty="0">
                <a:solidFill>
                  <a:srgbClr val="232AD3"/>
                </a:solidFill>
              </a:rPr>
              <a:t>3. Re-annotate</a:t>
            </a:r>
            <a:r>
              <a:rPr lang="en-US" b="1" noProof="0" dirty="0"/>
              <a:t> </a:t>
            </a:r>
            <a:r>
              <a:rPr lang="en-US" noProof="0" dirty="0"/>
              <a:t>the model with established ontologies</a:t>
            </a:r>
          </a:p>
          <a:p>
            <a:pPr marL="0" indent="0">
              <a:buNone/>
            </a:pPr>
            <a:r>
              <a:rPr lang="en-US" noProof="0" dirty="0">
                <a:solidFill>
                  <a:schemeClr val="bg1">
                    <a:lumMod val="50000"/>
                  </a:schemeClr>
                </a:solidFill>
              </a:rPr>
              <a:t>EBI-EMBL ontologies to enable cross-linking between databases</a:t>
            </a:r>
          </a:p>
        </p:txBody>
      </p:sp>
      <p:sp>
        <p:nvSpPr>
          <p:cNvPr id="3" name="Slide Number Placeholder 2">
            <a:extLst>
              <a:ext uri="{FF2B5EF4-FFF2-40B4-BE49-F238E27FC236}">
                <a16:creationId xmlns:a16="http://schemas.microsoft.com/office/drawing/2014/main" id="{63A246FC-7852-BD94-A104-53A55EB19D80}"/>
              </a:ext>
            </a:extLst>
          </p:cNvPr>
          <p:cNvSpPr>
            <a:spLocks noGrp="1"/>
          </p:cNvSpPr>
          <p:nvPr>
            <p:ph type="sldNum" sz="quarter" idx="4294967295"/>
          </p:nvPr>
        </p:nvSpPr>
        <p:spPr>
          <a:xfrm>
            <a:off x="10919637" y="6308726"/>
            <a:ext cx="577037" cy="549274"/>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6389CE-61CA-4E28-8E29-E275A5A5ACDA}" type="slidenum">
              <a:rPr kumimoji="0" lang="en-US" sz="2000" b="0" i="0" u="none" strike="noStrike" kern="1200" cap="none" spc="0" normalizeH="0" baseline="0" noProof="0" smtClean="0">
                <a:ln>
                  <a:noFill/>
                </a:ln>
                <a:solidFill>
                  <a:prstClr val="white"/>
                </a:solidFill>
                <a:effectLst/>
                <a:uLnTx/>
                <a:uFillTx/>
                <a:latin typeface="Calibri"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2000" b="0" i="0" u="none" strike="noStrike" kern="1200" cap="none" spc="0" normalizeH="0" baseline="0" noProof="0" dirty="0">
              <a:ln>
                <a:noFill/>
              </a:ln>
              <a:solidFill>
                <a:prstClr val="white"/>
              </a:solidFill>
              <a:effectLst/>
              <a:uLnTx/>
              <a:uFillTx/>
              <a:latin typeface="Calibri" charset="0"/>
              <a:ea typeface="+mn-ea"/>
              <a:cs typeface="+mn-cs"/>
            </a:endParaRPr>
          </a:p>
        </p:txBody>
      </p:sp>
      <p:sp>
        <p:nvSpPr>
          <p:cNvPr id="4" name="Title 3">
            <a:extLst>
              <a:ext uri="{FF2B5EF4-FFF2-40B4-BE49-F238E27FC236}">
                <a16:creationId xmlns:a16="http://schemas.microsoft.com/office/drawing/2014/main" id="{E84691E3-1CA6-420A-266B-53B4C9C00456}"/>
              </a:ext>
            </a:extLst>
          </p:cNvPr>
          <p:cNvSpPr>
            <a:spLocks noGrp="1"/>
          </p:cNvSpPr>
          <p:nvPr>
            <p:ph type="title"/>
          </p:nvPr>
        </p:nvSpPr>
        <p:spPr/>
        <p:txBody>
          <a:bodyPr/>
          <a:lstStyle/>
          <a:p>
            <a:r>
              <a:rPr lang="en-US" b="1" noProof="0" dirty="0"/>
              <a:t>The solution: </a:t>
            </a:r>
            <a:r>
              <a:rPr lang="en-US" noProof="0" dirty="0">
                <a:solidFill>
                  <a:srgbClr val="232AD3"/>
                </a:solidFill>
              </a:rPr>
              <a:t>unify disease models</a:t>
            </a:r>
            <a:r>
              <a:rPr lang="en-US" noProof="0" dirty="0"/>
              <a:t> in controlled, ML-compatible format</a:t>
            </a:r>
          </a:p>
        </p:txBody>
      </p:sp>
    </p:spTree>
    <p:extLst>
      <p:ext uri="{BB962C8B-B14F-4D97-AF65-F5344CB8AC3E}">
        <p14:creationId xmlns:p14="http://schemas.microsoft.com/office/powerpoint/2010/main" val="209833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58EE48-4DA1-DD72-36D5-1105262E8E81}"/>
              </a:ext>
            </a:extLst>
          </p:cNvPr>
          <p:cNvSpPr>
            <a:spLocks noGrp="1"/>
          </p:cNvSpPr>
          <p:nvPr>
            <p:ph type="sldNum" sz="quarter" idx="4294967295"/>
          </p:nvPr>
        </p:nvSpPr>
        <p:spPr>
          <a:xfrm>
            <a:off x="10919637" y="6308726"/>
            <a:ext cx="577037" cy="549274"/>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6389CE-61CA-4E28-8E29-E275A5A5ACDA}" type="slidenum">
              <a:rPr kumimoji="0" lang="en-US" sz="2000" b="0" i="0" u="none" strike="noStrike" kern="1200" cap="none" spc="0" normalizeH="0" baseline="0" noProof="0" smtClean="0">
                <a:ln>
                  <a:noFill/>
                </a:ln>
                <a:solidFill>
                  <a:prstClr val="white"/>
                </a:solidFill>
                <a:effectLst/>
                <a:uLnTx/>
                <a:uFillTx/>
                <a:latin typeface="Calibri"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2000" b="0" i="0" u="none" strike="noStrike" kern="1200" cap="none" spc="0" normalizeH="0" baseline="0" noProof="0">
              <a:ln>
                <a:noFill/>
              </a:ln>
              <a:solidFill>
                <a:prstClr val="white"/>
              </a:solidFill>
              <a:effectLst/>
              <a:uLnTx/>
              <a:uFillTx/>
              <a:latin typeface="Calibri" charset="0"/>
              <a:ea typeface="+mn-ea"/>
              <a:cs typeface="+mn-cs"/>
            </a:endParaRPr>
          </a:p>
        </p:txBody>
      </p:sp>
      <p:sp>
        <p:nvSpPr>
          <p:cNvPr id="4" name="Title 3">
            <a:extLst>
              <a:ext uri="{FF2B5EF4-FFF2-40B4-BE49-F238E27FC236}">
                <a16:creationId xmlns:a16="http://schemas.microsoft.com/office/drawing/2014/main" id="{62CEC85E-7ED5-8341-7715-96333716C30B}"/>
              </a:ext>
            </a:extLst>
          </p:cNvPr>
          <p:cNvSpPr>
            <a:spLocks noGrp="1"/>
          </p:cNvSpPr>
          <p:nvPr>
            <p:ph type="title"/>
          </p:nvPr>
        </p:nvSpPr>
        <p:spPr/>
        <p:txBody>
          <a:bodyPr/>
          <a:lstStyle/>
          <a:p>
            <a:r>
              <a:rPr lang="en-US" b="1" noProof="0"/>
              <a:t>The solution: </a:t>
            </a:r>
            <a:r>
              <a:rPr lang="en-US" noProof="0">
                <a:solidFill>
                  <a:srgbClr val="232AD3"/>
                </a:solidFill>
              </a:rPr>
              <a:t>hackathon</a:t>
            </a:r>
            <a:r>
              <a:rPr lang="en-US" noProof="0"/>
              <a:t> to expand disease coverage</a:t>
            </a:r>
          </a:p>
        </p:txBody>
      </p:sp>
      <p:pic>
        <p:nvPicPr>
          <p:cNvPr id="5" name="Picture 2" descr="Rahuman Sheriff Malik Sheriff, BioModels Senior Project Leader | People |  EMBL's European Bionformatics Institute">
            <a:extLst>
              <a:ext uri="{FF2B5EF4-FFF2-40B4-BE49-F238E27FC236}">
                <a16:creationId xmlns:a16="http://schemas.microsoft.com/office/drawing/2014/main" id="{BB15E8D1-D05D-115D-013B-F67A47BE6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854" y="3124609"/>
            <a:ext cx="1570990" cy="15709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41EA53-9595-A8DD-4EB3-D6209E8F363F}"/>
              </a:ext>
            </a:extLst>
          </p:cNvPr>
          <p:cNvSpPr txBox="1"/>
          <p:nvPr/>
        </p:nvSpPr>
        <p:spPr>
          <a:xfrm>
            <a:off x="2691261" y="5020419"/>
            <a:ext cx="3686175"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1A1C1A"/>
                </a:solidFill>
                <a:effectLst/>
                <a:uLnTx/>
                <a:uFillTx/>
                <a:latin typeface="Arial" panose="020B0604020202020204" pitchFamily="34" charset="0"/>
                <a:ea typeface="+mn-ea"/>
                <a:cs typeface="Arial" panose="020B0604020202020204" pitchFamily="34" charset="0"/>
              </a:rPr>
              <a:t>Rahuman Sheriff Malik Sheriff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C1A"/>
                </a:solidFill>
                <a:effectLst/>
                <a:uLnTx/>
                <a:uFillTx/>
                <a:latin typeface="Arial" panose="020B0604020202020204" pitchFamily="34" charset="0"/>
                <a:ea typeface="+mn-ea"/>
                <a:cs typeface="Arial" panose="020B0604020202020204" pitchFamily="34" charset="0"/>
              </a:rPr>
              <a:t>Senior Project Leader</a:t>
            </a:r>
          </a:p>
        </p:txBody>
      </p:sp>
      <p:pic>
        <p:nvPicPr>
          <p:cNvPr id="7" name="Picture 4" descr="Sven Sahle">
            <a:extLst>
              <a:ext uri="{FF2B5EF4-FFF2-40B4-BE49-F238E27FC236}">
                <a16:creationId xmlns:a16="http://schemas.microsoft.com/office/drawing/2014/main" id="{EFD2E55D-9D14-70CA-6EB1-0CB3AB7FAF9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5830" b="98655" l="19403" r="79403">
                        <a14:foregroundMark x1="44776" y1="6726" x2="52836" y2="8969"/>
                        <a14:foregroundMark x1="38507" y1="61883" x2="23582" y2="79372"/>
                        <a14:foregroundMark x1="23582" y1="79372" x2="46866" y2="93274"/>
                        <a14:foregroundMark x1="46866" y1="93274" x2="71045" y2="96861"/>
                        <a14:foregroundMark x1="71045" y1="96861" x2="67164" y2="68610"/>
                        <a14:foregroundMark x1="67164" y1="68610" x2="64478" y2="64574"/>
                        <a14:foregroundMark x1="21791" y1="90583" x2="19403" y2="98655"/>
                        <a14:foregroundMark x1="75224" y1="77578" x2="79403" y2="97309"/>
                      </a14:backgroundRemoval>
                    </a14:imgEffect>
                  </a14:imgLayer>
                </a14:imgProps>
              </a:ext>
              <a:ext uri="{28A0092B-C50C-407E-A947-70E740481C1C}">
                <a14:useLocalDpi xmlns:a14="http://schemas.microsoft.com/office/drawing/2010/main" val="0"/>
              </a:ext>
            </a:extLst>
          </a:blip>
          <a:srcRect l="16661" r="20003" b="17109"/>
          <a:stretch/>
        </p:blipFill>
        <p:spPr bwMode="auto">
          <a:xfrm>
            <a:off x="6655198" y="3124609"/>
            <a:ext cx="1798320" cy="15667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D2387A0-2505-8A1E-DEDE-6741C484D5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2674" y="3222867"/>
            <a:ext cx="1351349" cy="1566704"/>
          </a:xfrm>
          <a:prstGeom prst="rect">
            <a:avLst/>
          </a:prstGeom>
        </p:spPr>
      </p:pic>
      <p:sp>
        <p:nvSpPr>
          <p:cNvPr id="9" name="TextBox 8">
            <a:extLst>
              <a:ext uri="{FF2B5EF4-FFF2-40B4-BE49-F238E27FC236}">
                <a16:creationId xmlns:a16="http://schemas.microsoft.com/office/drawing/2014/main" id="{452FADC8-7168-4449-0186-1B326E4ACA02}"/>
              </a:ext>
            </a:extLst>
          </p:cNvPr>
          <p:cNvSpPr txBox="1"/>
          <p:nvPr/>
        </p:nvSpPr>
        <p:spPr>
          <a:xfrm>
            <a:off x="6377436" y="5020419"/>
            <a:ext cx="2246496"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1A1C1A"/>
                </a:solidFill>
                <a:effectLst/>
                <a:uLnTx/>
                <a:uFillTx/>
                <a:latin typeface="Arial" panose="020B0604020202020204" pitchFamily="34" charset="0"/>
                <a:ea typeface="+mn-ea"/>
                <a:cs typeface="Arial" panose="020B0604020202020204" pitchFamily="34" charset="0"/>
              </a:rPr>
              <a:t>Sven </a:t>
            </a:r>
            <a:r>
              <a:rPr kumimoji="0" lang="en-US" sz="1600" b="1" i="0" u="none" strike="noStrike" kern="1200" cap="none" spc="0" normalizeH="0" baseline="0" noProof="0" err="1">
                <a:ln>
                  <a:noFill/>
                </a:ln>
                <a:solidFill>
                  <a:srgbClr val="1A1C1A"/>
                </a:solidFill>
                <a:effectLst/>
                <a:uLnTx/>
                <a:uFillTx/>
                <a:latin typeface="Arial" panose="020B0604020202020204" pitchFamily="34" charset="0"/>
                <a:ea typeface="+mn-ea"/>
                <a:cs typeface="Arial" panose="020B0604020202020204" pitchFamily="34" charset="0"/>
              </a:rPr>
              <a:t>Sahle</a:t>
            </a:r>
            <a:br>
              <a:rPr kumimoji="0" lang="en-US" sz="1600" b="0" i="0" u="none" strike="noStrike" kern="1200" cap="none" spc="0" normalizeH="0" baseline="0" noProof="0">
                <a:ln>
                  <a:noFill/>
                </a:ln>
                <a:solidFill>
                  <a:srgbClr val="1A1C1A"/>
                </a:solidFill>
                <a:effectLst/>
                <a:uLnTx/>
                <a:uFillTx/>
                <a:latin typeface="Arial" panose="020B0604020202020204" pitchFamily="34" charset="0"/>
                <a:ea typeface="+mn-ea"/>
                <a:cs typeface="Arial" panose="020B0604020202020204" pitchFamily="34" charset="0"/>
              </a:rPr>
            </a:br>
            <a:r>
              <a:rPr kumimoji="0" lang="en-US" sz="1600" b="0" i="0" u="none" strike="noStrike" kern="1200" cap="none" spc="0" normalizeH="0" baseline="0" noProof="0">
                <a:ln>
                  <a:noFill/>
                </a:ln>
                <a:solidFill>
                  <a:srgbClr val="1A1C1A"/>
                </a:solidFill>
                <a:effectLst/>
                <a:uLnTx/>
                <a:uFillTx/>
                <a:latin typeface="Arial" panose="020B0604020202020204" pitchFamily="34" charset="0"/>
                <a:ea typeface="+mn-ea"/>
                <a:cs typeface="Arial" panose="020B0604020202020204" pitchFamily="34" charset="0"/>
              </a:rPr>
              <a:t>Group Leader, lecturer</a:t>
            </a:r>
          </a:p>
        </p:txBody>
      </p:sp>
      <p:sp>
        <p:nvSpPr>
          <p:cNvPr id="10" name="TextBox 9">
            <a:extLst>
              <a:ext uri="{FF2B5EF4-FFF2-40B4-BE49-F238E27FC236}">
                <a16:creationId xmlns:a16="http://schemas.microsoft.com/office/drawing/2014/main" id="{94D38A6F-7760-2B96-C378-69CF21D90280}"/>
              </a:ext>
            </a:extLst>
          </p:cNvPr>
          <p:cNvSpPr txBox="1"/>
          <p:nvPr/>
        </p:nvSpPr>
        <p:spPr>
          <a:xfrm>
            <a:off x="1342673" y="5038069"/>
            <a:ext cx="135134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1A1C1A"/>
                </a:solidFill>
                <a:effectLst/>
                <a:uLnTx/>
                <a:uFillTx/>
                <a:latin typeface="Arial" panose="020B0604020202020204" pitchFamily="34" charset="0"/>
                <a:ea typeface="+mn-ea"/>
                <a:cs typeface="Arial" panose="020B0604020202020204" pitchFamily="34" charset="0"/>
              </a:rPr>
              <a:t>Team VPE</a:t>
            </a:r>
            <a:endParaRPr kumimoji="0" lang="en-US" sz="1600" b="0" i="0" u="none" strike="noStrike" kern="1200" cap="none" spc="0" normalizeH="0" baseline="0" noProof="0">
              <a:ln>
                <a:noFill/>
              </a:ln>
              <a:solidFill>
                <a:srgbClr val="373A36"/>
              </a:solidFill>
              <a:effectLst/>
              <a:uLnTx/>
              <a:uFillTx/>
              <a:latin typeface="Arial" panose="020B0604020202020204" pitchFamily="34" charset="0"/>
              <a:ea typeface="+mn-ea"/>
              <a:cs typeface="Arial" panose="020B0604020202020204" pitchFamily="34" charset="0"/>
            </a:endParaRPr>
          </a:p>
        </p:txBody>
      </p:sp>
      <p:pic>
        <p:nvPicPr>
          <p:cNvPr id="11" name="Grafik 13" descr="Ein Bild, das Text, ClipArt enthält.&#10;&#10;Automatisch generierte Beschreibung">
            <a:extLst>
              <a:ext uri="{FF2B5EF4-FFF2-40B4-BE49-F238E27FC236}">
                <a16:creationId xmlns:a16="http://schemas.microsoft.com/office/drawing/2014/main" id="{95039EED-24CE-C459-C244-8B6FA18683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1134" y="2061236"/>
            <a:ext cx="1922823" cy="660843"/>
          </a:xfrm>
          <a:prstGeom prst="rect">
            <a:avLst/>
          </a:prstGeom>
        </p:spPr>
      </p:pic>
      <p:pic>
        <p:nvPicPr>
          <p:cNvPr id="12" name="Picture 11" descr="A logo of a graph&#10;&#10;Description automatically generated">
            <a:extLst>
              <a:ext uri="{FF2B5EF4-FFF2-40B4-BE49-F238E27FC236}">
                <a16:creationId xmlns:a16="http://schemas.microsoft.com/office/drawing/2014/main" id="{F99811B8-1D03-8951-5B8F-CC7CC21728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1934" y="1801398"/>
            <a:ext cx="1110642" cy="1110642"/>
          </a:xfrm>
          <a:prstGeom prst="rect">
            <a:avLst/>
          </a:prstGeom>
        </p:spPr>
      </p:pic>
      <p:pic>
        <p:nvPicPr>
          <p:cNvPr id="13" name="Picture 4" descr="Heidelberg University Logo PNG Vector (EPS) Free Download">
            <a:extLst>
              <a:ext uri="{FF2B5EF4-FFF2-40B4-BE49-F238E27FC236}">
                <a16:creationId xmlns:a16="http://schemas.microsoft.com/office/drawing/2014/main" id="{533BFB12-2268-2A30-57F4-622185862C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2935" y="1894093"/>
            <a:ext cx="1925724" cy="10077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I Health Innovation Cluster logo">
            <a:extLst>
              <a:ext uri="{FF2B5EF4-FFF2-40B4-BE49-F238E27FC236}">
                <a16:creationId xmlns:a16="http://schemas.microsoft.com/office/drawing/2014/main" id="{A6482DD8-C4B2-B2ED-07F0-25246729BE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71685" y="1848458"/>
            <a:ext cx="1207560" cy="12075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niela Beyer">
            <a:extLst>
              <a:ext uri="{FF2B5EF4-FFF2-40B4-BE49-F238E27FC236}">
                <a16:creationId xmlns:a16="http://schemas.microsoft.com/office/drawing/2014/main" id="{7D30B43A-8521-0B85-ED07-C3098EDFD6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0790" y="3262138"/>
            <a:ext cx="1429175" cy="1429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BF4C26-C327-4516-D6D2-1891B616E043}"/>
              </a:ext>
            </a:extLst>
          </p:cNvPr>
          <p:cNvSpPr txBox="1"/>
          <p:nvPr/>
        </p:nvSpPr>
        <p:spPr>
          <a:xfrm>
            <a:off x="8961659" y="5020418"/>
            <a:ext cx="2246496"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1A1C1A"/>
                </a:solidFill>
                <a:effectLst/>
                <a:uLnTx/>
                <a:uFillTx/>
                <a:latin typeface="Arial" panose="020B0604020202020204" pitchFamily="34" charset="0"/>
                <a:ea typeface="+mn-ea"/>
                <a:cs typeface="Arial" panose="020B0604020202020204" pitchFamily="34" charset="0"/>
              </a:rPr>
              <a:t>Daniela Beyer</a:t>
            </a:r>
            <a:br>
              <a:rPr kumimoji="0" lang="en-US" sz="1600" b="0" i="0" u="none" strike="noStrike" kern="1200" cap="none" spc="0" normalizeH="0" baseline="0" noProof="0">
                <a:ln>
                  <a:noFill/>
                </a:ln>
                <a:solidFill>
                  <a:srgbClr val="1A1C1A"/>
                </a:solidFill>
                <a:effectLst/>
                <a:uLnTx/>
                <a:uFillTx/>
                <a:latin typeface="Arial" panose="020B0604020202020204" pitchFamily="34" charset="0"/>
                <a:ea typeface="+mn-ea"/>
                <a:cs typeface="Arial" panose="020B0604020202020204" pitchFamily="34" charset="0"/>
              </a:rPr>
            </a:br>
            <a:r>
              <a:rPr kumimoji="0" lang="en-US" sz="1600" b="0" i="0" u="none" strike="noStrike" kern="1200" cap="none" spc="0" normalizeH="0" baseline="0" noProof="0">
                <a:ln>
                  <a:noFill/>
                </a:ln>
                <a:solidFill>
                  <a:srgbClr val="1A1C1A"/>
                </a:solidFill>
                <a:effectLst/>
                <a:uLnTx/>
                <a:uFillTx/>
                <a:latin typeface="Arial" panose="020B0604020202020204" pitchFamily="34" charset="0"/>
                <a:ea typeface="+mn-ea"/>
                <a:cs typeface="Arial" panose="020B0604020202020204" pitchFamily="34" charset="0"/>
              </a:rPr>
              <a:t>Program manager</a:t>
            </a:r>
          </a:p>
        </p:txBody>
      </p:sp>
      <p:pic>
        <p:nvPicPr>
          <p:cNvPr id="14" name="Picture 2" descr="EMBL Logo – EMBL Corporate design guidelines">
            <a:extLst>
              <a:ext uri="{FF2B5EF4-FFF2-40B4-BE49-F238E27FC236}">
                <a16:creationId xmlns:a16="http://schemas.microsoft.com/office/drawing/2014/main" id="{A9205132-A619-09A6-CD4C-A6121B2E12A7}"/>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6794" t="17440" r="16592" b="17134"/>
          <a:stretch/>
        </p:blipFill>
        <p:spPr bwMode="auto">
          <a:xfrm>
            <a:off x="4634220" y="2062183"/>
            <a:ext cx="1240192" cy="54927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a:extLst>
              <a:ext uri="{FF2B5EF4-FFF2-40B4-BE49-F238E27FC236}">
                <a16:creationId xmlns:a16="http://schemas.microsoft.com/office/drawing/2014/main" id="{A89E410C-BDD4-F618-5E89-B7C8036DBEF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312755" y="1667374"/>
            <a:ext cx="1111062" cy="29512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D754F0C5-43BC-FE33-D80F-DBB0EA832D4D}"/>
              </a:ext>
            </a:extLst>
          </p:cNvPr>
          <p:cNvSpPr txBox="1"/>
          <p:nvPr/>
        </p:nvSpPr>
        <p:spPr>
          <a:xfrm>
            <a:off x="2867391" y="5940580"/>
            <a:ext cx="60942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4D4D4D"/>
                </a:solidFill>
                <a:effectLst/>
                <a:uLnTx/>
                <a:uFillTx/>
                <a:latin typeface="Calibri"/>
                <a:ea typeface="+mn-ea"/>
                <a:cs typeface="+mn-cs"/>
              </a:rPr>
              <a:t>August 28</a:t>
            </a:r>
            <a:r>
              <a:rPr kumimoji="0" lang="en-US" sz="1800" b="0" i="0" u="none" strike="noStrike" kern="1200" cap="none" spc="0" normalizeH="0" baseline="30000" noProof="0">
                <a:ln>
                  <a:noFill/>
                </a:ln>
                <a:solidFill>
                  <a:srgbClr val="4D4D4D"/>
                </a:solidFill>
                <a:effectLst/>
                <a:uLnTx/>
                <a:uFillTx/>
                <a:latin typeface="Calibri"/>
                <a:ea typeface="+mn-ea"/>
                <a:cs typeface="+mn-cs"/>
              </a:rPr>
              <a:t>th</a:t>
            </a:r>
            <a:r>
              <a:rPr kumimoji="0" lang="en-US" sz="1800" b="0" i="0" u="none" strike="noStrike" kern="1200" cap="none" spc="0" normalizeH="0" baseline="0" noProof="0">
                <a:ln>
                  <a:noFill/>
                </a:ln>
                <a:solidFill>
                  <a:srgbClr val="4D4D4D"/>
                </a:solidFill>
                <a:effectLst/>
                <a:uLnTx/>
                <a:uFillTx/>
                <a:latin typeface="Calibri"/>
                <a:ea typeface="+mn-ea"/>
                <a:cs typeface="+mn-cs"/>
              </a:rPr>
              <a:t> to 29</a:t>
            </a:r>
            <a:r>
              <a:rPr kumimoji="0" lang="en-US" sz="1800" b="0" i="0" u="none" strike="noStrike" kern="1200" cap="none" spc="0" normalizeH="0" baseline="30000" noProof="0">
                <a:ln>
                  <a:noFill/>
                </a:ln>
                <a:solidFill>
                  <a:srgbClr val="4D4D4D"/>
                </a:solidFill>
                <a:effectLst/>
                <a:uLnTx/>
                <a:uFillTx/>
                <a:latin typeface="Calibri"/>
                <a:ea typeface="+mn-ea"/>
                <a:cs typeface="+mn-cs"/>
              </a:rPr>
              <a:t>th</a:t>
            </a:r>
            <a:r>
              <a:rPr kumimoji="0" lang="en-US" sz="1800" b="0" i="0" u="none" strike="noStrike" kern="1200" cap="none" spc="0" normalizeH="0" baseline="0" noProof="0">
                <a:ln>
                  <a:noFill/>
                </a:ln>
                <a:solidFill>
                  <a:srgbClr val="4D4D4D"/>
                </a:solidFill>
                <a:effectLst/>
                <a:uLnTx/>
                <a:uFillTx/>
                <a:latin typeface="Calibri"/>
                <a:ea typeface="+mn-ea"/>
                <a:cs typeface="+mn-cs"/>
              </a:rPr>
              <a:t> 2024  </a:t>
            </a:r>
          </a:p>
        </p:txBody>
      </p:sp>
      <p:sp>
        <p:nvSpPr>
          <p:cNvPr id="16" name="Footer Placeholder 20">
            <a:extLst>
              <a:ext uri="{FF2B5EF4-FFF2-40B4-BE49-F238E27FC236}">
                <a16:creationId xmlns:a16="http://schemas.microsoft.com/office/drawing/2014/main" id="{8D0BD7D3-B231-5963-486A-D2E11BA1D7EC}"/>
              </a:ext>
            </a:extLst>
          </p:cNvPr>
          <p:cNvSpPr>
            <a:spLocks noGrp="1"/>
          </p:cNvSpPr>
          <p:nvPr>
            <p:ph type="ftr" sz="quarter" idx="11"/>
          </p:nvPr>
        </p:nvSpPr>
        <p:spPr>
          <a:xfrm>
            <a:off x="695324" y="6385748"/>
            <a:ext cx="9926601" cy="47225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https://virtualpatientengine.github.io/VPEHackathonBioModelsCO/</a:t>
            </a:r>
          </a:p>
        </p:txBody>
      </p:sp>
    </p:spTree>
    <p:extLst>
      <p:ext uri="{BB962C8B-B14F-4D97-AF65-F5344CB8AC3E}">
        <p14:creationId xmlns:p14="http://schemas.microsoft.com/office/powerpoint/2010/main" val="355099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58EE48-4DA1-DD72-36D5-1105262E8E81}"/>
              </a:ext>
            </a:extLst>
          </p:cNvPr>
          <p:cNvSpPr>
            <a:spLocks noGrp="1"/>
          </p:cNvSpPr>
          <p:nvPr>
            <p:ph type="sldNum" sz="quarter" idx="4294967295"/>
          </p:nvPr>
        </p:nvSpPr>
        <p:spPr>
          <a:xfrm>
            <a:off x="10919637" y="6308726"/>
            <a:ext cx="577037" cy="549274"/>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6389CE-61CA-4E28-8E29-E275A5A5ACDA}" type="slidenum">
              <a:rPr kumimoji="0" lang="en-US" sz="2000" b="0" i="0" u="none" strike="noStrike" kern="1200" cap="none" spc="0" normalizeH="0" baseline="0" noProof="0" smtClean="0">
                <a:ln>
                  <a:noFill/>
                </a:ln>
                <a:solidFill>
                  <a:prstClr val="white"/>
                </a:solidFill>
                <a:effectLst/>
                <a:uLnTx/>
                <a:uFillTx/>
                <a:latin typeface="Calibri"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2000" b="0" i="0" u="none" strike="noStrike" kern="1200" cap="none" spc="0" normalizeH="0" baseline="0" noProof="0">
              <a:ln>
                <a:noFill/>
              </a:ln>
              <a:solidFill>
                <a:prstClr val="white"/>
              </a:solidFill>
              <a:effectLst/>
              <a:uLnTx/>
              <a:uFillTx/>
              <a:latin typeface="Calibri" charset="0"/>
              <a:ea typeface="+mn-ea"/>
              <a:cs typeface="+mn-cs"/>
            </a:endParaRPr>
          </a:p>
        </p:txBody>
      </p:sp>
      <p:sp>
        <p:nvSpPr>
          <p:cNvPr id="4" name="Title 3">
            <a:extLst>
              <a:ext uri="{FF2B5EF4-FFF2-40B4-BE49-F238E27FC236}">
                <a16:creationId xmlns:a16="http://schemas.microsoft.com/office/drawing/2014/main" id="{62CEC85E-7ED5-8341-7715-96333716C30B}"/>
              </a:ext>
            </a:extLst>
          </p:cNvPr>
          <p:cNvSpPr>
            <a:spLocks noGrp="1"/>
          </p:cNvSpPr>
          <p:nvPr>
            <p:ph type="title"/>
          </p:nvPr>
        </p:nvSpPr>
        <p:spPr/>
        <p:txBody>
          <a:bodyPr/>
          <a:lstStyle/>
          <a:p>
            <a:r>
              <a:rPr lang="en-US" b="1" noProof="0"/>
              <a:t>Hackathon</a:t>
            </a:r>
            <a:r>
              <a:rPr lang="en-US" noProof="0"/>
              <a:t> on August 28</a:t>
            </a:r>
            <a:r>
              <a:rPr lang="en-US" baseline="30000" noProof="0"/>
              <a:t>th</a:t>
            </a:r>
            <a:r>
              <a:rPr lang="en-US" noProof="0"/>
              <a:t> to 29</a:t>
            </a:r>
            <a:r>
              <a:rPr lang="en-US" baseline="30000" noProof="0"/>
              <a:t>th </a:t>
            </a:r>
            <a:r>
              <a:rPr lang="en-US" noProof="0"/>
              <a:t>2024</a:t>
            </a:r>
          </a:p>
        </p:txBody>
      </p:sp>
      <p:pic>
        <p:nvPicPr>
          <p:cNvPr id="14" name="Picture 13" descr="A group of people sitting around a table&#10;&#10;Description automatically generated">
            <a:extLst>
              <a:ext uri="{FF2B5EF4-FFF2-40B4-BE49-F238E27FC236}">
                <a16:creationId xmlns:a16="http://schemas.microsoft.com/office/drawing/2014/main" id="{51FC5F70-B1F6-583F-6BC6-F43A92BC5AD1}"/>
              </a:ext>
            </a:extLst>
          </p:cNvPr>
          <p:cNvPicPr>
            <a:picLocks noChangeAspect="1"/>
          </p:cNvPicPr>
          <p:nvPr/>
        </p:nvPicPr>
        <p:blipFill>
          <a:blip r:embed="rId2" cstate="print">
            <a:extLst>
              <a:ext uri="{28A0092B-C50C-407E-A947-70E740481C1C}">
                <a14:useLocalDpi xmlns:a14="http://schemas.microsoft.com/office/drawing/2010/main" val="0"/>
              </a:ext>
            </a:extLst>
          </a:blip>
          <a:srcRect t="41464"/>
          <a:stretch/>
        </p:blipFill>
        <p:spPr>
          <a:xfrm>
            <a:off x="704949" y="1110366"/>
            <a:ext cx="7592027" cy="3333035"/>
          </a:xfrm>
          <a:prstGeom prst="rect">
            <a:avLst/>
          </a:prstGeom>
        </p:spPr>
      </p:pic>
      <p:sp>
        <p:nvSpPr>
          <p:cNvPr id="20" name="TextBox 19">
            <a:extLst>
              <a:ext uri="{FF2B5EF4-FFF2-40B4-BE49-F238E27FC236}">
                <a16:creationId xmlns:a16="http://schemas.microsoft.com/office/drawing/2014/main" id="{9C5DDE69-A2FA-6311-F3DE-26084BA54297}"/>
              </a:ext>
            </a:extLst>
          </p:cNvPr>
          <p:cNvSpPr txBox="1"/>
          <p:nvPr/>
        </p:nvSpPr>
        <p:spPr>
          <a:xfrm>
            <a:off x="695324" y="4498900"/>
            <a:ext cx="10801349"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 7 teams (22 participants) on-site, and 3 teams (12 participants) on-line.</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br>
            <a:r>
              <a:rPr kumimoji="0" lang="en-US" sz="18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 Diverse team compositions of biologists, data scientists, and computational modelers.</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br>
            <a:r>
              <a:rPr kumimoji="0" lang="en-US" sz="18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 11 mathematical models were hacked: 2 models were completely curated and 2 models were recoded and reproduced.</a:t>
            </a:r>
          </a:p>
        </p:txBody>
      </p:sp>
      <p:sp>
        <p:nvSpPr>
          <p:cNvPr id="21" name="Footer Placeholder 20">
            <a:extLst>
              <a:ext uri="{FF2B5EF4-FFF2-40B4-BE49-F238E27FC236}">
                <a16:creationId xmlns:a16="http://schemas.microsoft.com/office/drawing/2014/main" id="{F6B05EDB-4663-CF15-E62A-06F74664A37C}"/>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https://www.linkedin.com/posts/douglas-mccloskey-b89bb833_hackathon-virtualpatient-computationalbiology-activity-7236311943878225920-bKO7?utm_source=share&amp;utm_medium=member_desktop</a:t>
            </a:r>
          </a:p>
        </p:txBody>
      </p:sp>
    </p:spTree>
    <p:extLst>
      <p:ext uri="{BB962C8B-B14F-4D97-AF65-F5344CB8AC3E}">
        <p14:creationId xmlns:p14="http://schemas.microsoft.com/office/powerpoint/2010/main" val="384211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73ABD-20A1-8421-ED4F-D60857401CD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E63D523-2173-8F0E-BF0C-5FD201E2C40F}"/>
              </a:ext>
            </a:extLst>
          </p:cNvPr>
          <p:cNvSpPr>
            <a:spLocks noGrp="1"/>
          </p:cNvSpPr>
          <p:nvPr>
            <p:ph type="sldNum" sz="quarter" idx="4294967295"/>
          </p:nvPr>
        </p:nvSpPr>
        <p:spPr>
          <a:xfrm>
            <a:off x="10919637" y="6308726"/>
            <a:ext cx="577037" cy="549274"/>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6389CE-61CA-4E28-8E29-E275A5A5ACDA}" type="slidenum">
              <a:rPr kumimoji="0" lang="en-US" sz="2000" b="0" i="0" u="none" strike="noStrike" kern="1200" cap="none" spc="0" normalizeH="0" baseline="0" noProof="0" smtClean="0">
                <a:ln>
                  <a:noFill/>
                </a:ln>
                <a:solidFill>
                  <a:prstClr val="white"/>
                </a:solidFill>
                <a:effectLst/>
                <a:uLnTx/>
                <a:uFillTx/>
                <a:latin typeface="Calibri"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a:ln>
                <a:noFill/>
              </a:ln>
              <a:solidFill>
                <a:prstClr val="white"/>
              </a:solidFill>
              <a:effectLst/>
              <a:uLnTx/>
              <a:uFillTx/>
              <a:latin typeface="Calibri" charset="0"/>
              <a:ea typeface="+mn-ea"/>
              <a:cs typeface="+mn-cs"/>
            </a:endParaRPr>
          </a:p>
        </p:txBody>
      </p:sp>
      <p:sp>
        <p:nvSpPr>
          <p:cNvPr id="4" name="Title 3">
            <a:extLst>
              <a:ext uri="{FF2B5EF4-FFF2-40B4-BE49-F238E27FC236}">
                <a16:creationId xmlns:a16="http://schemas.microsoft.com/office/drawing/2014/main" id="{2DE4AF29-A6C7-75C6-FB3B-E54FFBEA8EC9}"/>
              </a:ext>
            </a:extLst>
          </p:cNvPr>
          <p:cNvSpPr>
            <a:spLocks noGrp="1"/>
          </p:cNvSpPr>
          <p:nvPr>
            <p:ph type="title"/>
          </p:nvPr>
        </p:nvSpPr>
        <p:spPr/>
        <p:txBody>
          <a:bodyPr/>
          <a:lstStyle/>
          <a:p>
            <a:r>
              <a:rPr lang="en-US" noProof="0"/>
              <a:t>Mathematical models originate from </a:t>
            </a:r>
            <a:r>
              <a:rPr lang="en-US" noProof="0">
                <a:solidFill>
                  <a:srgbClr val="232AD3"/>
                </a:solidFill>
              </a:rPr>
              <a:t>various frameworks</a:t>
            </a:r>
          </a:p>
        </p:txBody>
      </p:sp>
      <p:sp>
        <p:nvSpPr>
          <p:cNvPr id="9" name="Footer Placeholder 8">
            <a:extLst>
              <a:ext uri="{FF2B5EF4-FFF2-40B4-BE49-F238E27FC236}">
                <a16:creationId xmlns:a16="http://schemas.microsoft.com/office/drawing/2014/main" id="{1344C14C-9E54-5589-6116-881C135E627C}"/>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Publications to mathematical models extracted from PubMed and filtered according to the computational framework used. Analysis was performed on 22.02.2024.</a:t>
            </a:r>
          </a:p>
        </p:txBody>
      </p:sp>
      <p:sp>
        <p:nvSpPr>
          <p:cNvPr id="14" name="TextBox 13">
            <a:extLst>
              <a:ext uri="{FF2B5EF4-FFF2-40B4-BE49-F238E27FC236}">
                <a16:creationId xmlns:a16="http://schemas.microsoft.com/office/drawing/2014/main" id="{C488778C-ED09-081C-7A14-181DBEA5522E}"/>
              </a:ext>
            </a:extLst>
          </p:cNvPr>
          <p:cNvSpPr txBox="1"/>
          <p:nvPr/>
        </p:nvSpPr>
        <p:spPr>
          <a:xfrm>
            <a:off x="2675424" y="5732770"/>
            <a:ext cx="18918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a:ea typeface="+mn-ea"/>
                <a:cs typeface="+mn-cs"/>
              </a:rPr>
              <a:t>Previous TCM/JSC</a:t>
            </a:r>
          </a:p>
        </p:txBody>
      </p:sp>
      <p:sp>
        <p:nvSpPr>
          <p:cNvPr id="15" name="TextBox 14">
            <a:extLst>
              <a:ext uri="{FF2B5EF4-FFF2-40B4-BE49-F238E27FC236}">
                <a16:creationId xmlns:a16="http://schemas.microsoft.com/office/drawing/2014/main" id="{498B980B-BBED-B3F4-30FA-EF446C752738}"/>
              </a:ext>
            </a:extLst>
          </p:cNvPr>
          <p:cNvSpPr txBox="1"/>
          <p:nvPr/>
        </p:nvSpPr>
        <p:spPr>
          <a:xfrm>
            <a:off x="5210628" y="5734653"/>
            <a:ext cx="1393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a:ea typeface="+mn-ea"/>
                <a:cs typeface="+mn-cs"/>
              </a:rPr>
              <a:t>Current TCM</a:t>
            </a:r>
          </a:p>
        </p:txBody>
      </p:sp>
      <p:sp>
        <p:nvSpPr>
          <p:cNvPr id="16" name="TextBox 15">
            <a:extLst>
              <a:ext uri="{FF2B5EF4-FFF2-40B4-BE49-F238E27FC236}">
                <a16:creationId xmlns:a16="http://schemas.microsoft.com/office/drawing/2014/main" id="{51C996A2-84AA-E29A-D868-2975E938E8CB}"/>
              </a:ext>
            </a:extLst>
          </p:cNvPr>
          <p:cNvSpPr txBox="1"/>
          <p:nvPr/>
        </p:nvSpPr>
        <p:spPr>
          <a:xfrm>
            <a:off x="7609306" y="5732770"/>
            <a:ext cx="11201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a:ea typeface="+mn-ea"/>
                <a:cs typeface="+mn-cs"/>
              </a:rPr>
              <a:t>Next TCM</a:t>
            </a:r>
          </a:p>
        </p:txBody>
      </p:sp>
      <p:sp>
        <p:nvSpPr>
          <p:cNvPr id="17" name="TextBox 16">
            <a:extLst>
              <a:ext uri="{FF2B5EF4-FFF2-40B4-BE49-F238E27FC236}">
                <a16:creationId xmlns:a16="http://schemas.microsoft.com/office/drawing/2014/main" id="{3A8288DD-761A-0F0A-E291-7E15DD2EEB49}"/>
              </a:ext>
            </a:extLst>
          </p:cNvPr>
          <p:cNvSpPr txBox="1"/>
          <p:nvPr/>
        </p:nvSpPr>
        <p:spPr>
          <a:xfrm>
            <a:off x="10310850" y="5732770"/>
            <a:ext cx="99540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a:ea typeface="+mn-ea"/>
                <a:cs typeface="+mn-cs"/>
              </a:rPr>
              <a:t>Next JSC</a:t>
            </a:r>
          </a:p>
        </p:txBody>
      </p:sp>
      <p:sp>
        <p:nvSpPr>
          <p:cNvPr id="19" name="TextBox 18">
            <a:extLst>
              <a:ext uri="{FF2B5EF4-FFF2-40B4-BE49-F238E27FC236}">
                <a16:creationId xmlns:a16="http://schemas.microsoft.com/office/drawing/2014/main" id="{19141CC1-F0E1-AB1E-538B-F93DB422E683}"/>
              </a:ext>
            </a:extLst>
          </p:cNvPr>
          <p:cNvSpPr txBox="1"/>
          <p:nvPr/>
        </p:nvSpPr>
        <p:spPr>
          <a:xfrm>
            <a:off x="878992" y="5732770"/>
            <a:ext cx="109594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a:ea typeface="+mn-ea"/>
                <a:cs typeface="+mn-cs"/>
              </a:rPr>
              <a:t>Roadmap</a:t>
            </a:r>
          </a:p>
        </p:txBody>
      </p:sp>
      <p:sp>
        <p:nvSpPr>
          <p:cNvPr id="20" name="TextBox 19">
            <a:extLst>
              <a:ext uri="{FF2B5EF4-FFF2-40B4-BE49-F238E27FC236}">
                <a16:creationId xmlns:a16="http://schemas.microsoft.com/office/drawing/2014/main" id="{C99B944B-7DA8-5B40-DA43-A23D15F5D039}"/>
              </a:ext>
            </a:extLst>
          </p:cNvPr>
          <p:cNvSpPr txBox="1"/>
          <p:nvPr/>
        </p:nvSpPr>
        <p:spPr>
          <a:xfrm>
            <a:off x="9267876" y="5717524"/>
            <a:ext cx="3481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a:ea typeface="+mn-ea"/>
                <a:cs typeface="+mn-cs"/>
              </a:rPr>
              <a:t>…</a:t>
            </a:r>
          </a:p>
        </p:txBody>
      </p:sp>
      <p:sp>
        <p:nvSpPr>
          <p:cNvPr id="22" name="TextBox 21">
            <a:extLst>
              <a:ext uri="{FF2B5EF4-FFF2-40B4-BE49-F238E27FC236}">
                <a16:creationId xmlns:a16="http://schemas.microsoft.com/office/drawing/2014/main" id="{89F3AEE9-9E0C-259F-5B22-2621EB28B804}"/>
              </a:ext>
            </a:extLst>
          </p:cNvPr>
          <p:cNvSpPr txBox="1"/>
          <p:nvPr/>
        </p:nvSpPr>
        <p:spPr>
          <a:xfrm>
            <a:off x="7609306" y="5732770"/>
            <a:ext cx="11201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a:ea typeface="+mn-ea"/>
                <a:cs typeface="+mn-cs"/>
              </a:rPr>
              <a:t>Next TCM</a:t>
            </a:r>
          </a:p>
        </p:txBody>
      </p:sp>
      <p:sp>
        <p:nvSpPr>
          <p:cNvPr id="23" name="TextBox 22">
            <a:extLst>
              <a:ext uri="{FF2B5EF4-FFF2-40B4-BE49-F238E27FC236}">
                <a16:creationId xmlns:a16="http://schemas.microsoft.com/office/drawing/2014/main" id="{AF457514-4EAA-B095-01A3-7E2EBBEDBA5B}"/>
              </a:ext>
            </a:extLst>
          </p:cNvPr>
          <p:cNvSpPr txBox="1"/>
          <p:nvPr/>
        </p:nvSpPr>
        <p:spPr>
          <a:xfrm>
            <a:off x="9267876" y="5717524"/>
            <a:ext cx="3481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a:ea typeface="+mn-ea"/>
                <a:cs typeface="+mn-cs"/>
              </a:rPr>
              <a:t>…</a:t>
            </a:r>
          </a:p>
        </p:txBody>
      </p:sp>
      <p:pic>
        <p:nvPicPr>
          <p:cNvPr id="32" name="Picture 31" descr="A diagram of software model framework&#10;&#10;Description automatically generated">
            <a:extLst>
              <a:ext uri="{FF2B5EF4-FFF2-40B4-BE49-F238E27FC236}">
                <a16:creationId xmlns:a16="http://schemas.microsoft.com/office/drawing/2014/main" id="{332EFE7C-857D-0143-BB9D-E291EA451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251" y="1687563"/>
            <a:ext cx="5865724" cy="4399293"/>
          </a:xfrm>
          <a:prstGeom prst="rect">
            <a:avLst/>
          </a:prstGeom>
        </p:spPr>
      </p:pic>
      <p:pic>
        <p:nvPicPr>
          <p:cNvPr id="2" name="Picture 1">
            <a:extLst>
              <a:ext uri="{FF2B5EF4-FFF2-40B4-BE49-F238E27FC236}">
                <a16:creationId xmlns:a16="http://schemas.microsoft.com/office/drawing/2014/main" id="{DF9B3F86-1064-0F6C-FA84-AF14CDDA71DE}"/>
              </a:ext>
            </a:extLst>
          </p:cNvPr>
          <p:cNvPicPr>
            <a:picLocks noChangeAspect="1"/>
          </p:cNvPicPr>
          <p:nvPr/>
        </p:nvPicPr>
        <p:blipFill>
          <a:blip r:embed="rId4"/>
          <a:stretch>
            <a:fillRect/>
          </a:stretch>
        </p:blipFill>
        <p:spPr>
          <a:xfrm>
            <a:off x="695325" y="1028532"/>
            <a:ext cx="1738104" cy="659031"/>
          </a:xfrm>
          <a:prstGeom prst="rect">
            <a:avLst/>
          </a:prstGeom>
        </p:spPr>
      </p:pic>
    </p:spTree>
    <p:extLst>
      <p:ext uri="{BB962C8B-B14F-4D97-AF65-F5344CB8AC3E}">
        <p14:creationId xmlns:p14="http://schemas.microsoft.com/office/powerpoint/2010/main" val="386572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F90CB-464D-6B65-A8BE-A7FB79444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4BB122-2E75-2B60-94FD-7E40A8556FDD}"/>
              </a:ext>
            </a:extLst>
          </p:cNvPr>
          <p:cNvSpPr>
            <a:spLocks noGrp="1"/>
          </p:cNvSpPr>
          <p:nvPr>
            <p:ph type="title"/>
          </p:nvPr>
        </p:nvSpPr>
        <p:spPr/>
        <p:txBody>
          <a:bodyPr/>
          <a:lstStyle/>
          <a:p>
            <a:r>
              <a:rPr lang="en-US" b="1" noProof="0">
                <a:solidFill>
                  <a:schemeClr val="tx1"/>
                </a:solidFill>
                <a:latin typeface="Arial" panose="020B0604020202020204" pitchFamily="34" charset="0"/>
                <a:cs typeface="Arial" panose="020B0604020202020204" pitchFamily="34" charset="0"/>
              </a:rPr>
              <a:t>Problem: </a:t>
            </a:r>
            <a:r>
              <a:rPr lang="en-US" noProof="0">
                <a:solidFill>
                  <a:srgbClr val="FF0000"/>
                </a:solidFill>
                <a:latin typeface="Arial" panose="020B0604020202020204" pitchFamily="34" charset="0"/>
                <a:cs typeface="Arial" panose="020B0604020202020204" pitchFamily="34" charset="0"/>
              </a:rPr>
              <a:t>limited usability</a:t>
            </a:r>
            <a:r>
              <a:rPr lang="en-US" noProof="0">
                <a:solidFill>
                  <a:srgbClr val="FF0000"/>
                </a:solidFill>
              </a:rPr>
              <a:t> </a:t>
            </a:r>
            <a:r>
              <a:rPr lang="en-US" noProof="0">
                <a:solidFill>
                  <a:schemeClr val="tx1"/>
                </a:solidFill>
              </a:rPr>
              <a:t>of open disease models </a:t>
            </a:r>
            <a:endParaRPr lang="en-US" noProof="0">
              <a:solidFill>
                <a:schemeClr val="tx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3A64B9E-9517-D340-3B89-ECD927061527}"/>
              </a:ext>
            </a:extLst>
          </p:cNvPr>
          <p:cNvSpPr>
            <a:spLocks noGrp="1"/>
          </p:cNvSpPr>
          <p:nvPr>
            <p:ph type="sldNum" sz="quarter" idx="4294967295"/>
          </p:nvPr>
        </p:nvSpPr>
        <p:spPr>
          <a:xfrm>
            <a:off x="10919637" y="6308726"/>
            <a:ext cx="577037" cy="549274"/>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6389CE-61CA-4E28-8E29-E275A5A5ACDA}" type="slidenum">
              <a:rPr kumimoji="0" lang="en-US" sz="2000" b="0" i="0" u="none" strike="noStrike" kern="1200" cap="none" spc="0" normalizeH="0" baseline="0" noProof="0" smtClean="0">
                <a:ln>
                  <a:noFill/>
                </a:ln>
                <a:solidFill>
                  <a:prstClr val="white"/>
                </a:solidFill>
                <a:effectLst/>
                <a:uLnTx/>
                <a:uFillTx/>
                <a:latin typeface="Calibri"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2000" b="0" i="0" u="none" strike="noStrike" kern="1200" cap="none" spc="0" normalizeH="0" baseline="0" noProof="0">
              <a:ln>
                <a:noFill/>
              </a:ln>
              <a:solidFill>
                <a:prstClr val="white"/>
              </a:solidFill>
              <a:effectLst/>
              <a:uLnTx/>
              <a:uFillTx/>
              <a:latin typeface="Calibri" charset="0"/>
              <a:ea typeface="+mn-ea"/>
              <a:cs typeface="+mn-cs"/>
            </a:endParaRPr>
          </a:p>
        </p:txBody>
      </p:sp>
      <p:sp>
        <p:nvSpPr>
          <p:cNvPr id="3" name="Content Placeholder 4">
            <a:extLst>
              <a:ext uri="{FF2B5EF4-FFF2-40B4-BE49-F238E27FC236}">
                <a16:creationId xmlns:a16="http://schemas.microsoft.com/office/drawing/2014/main" id="{672B8DFE-27D5-071C-04C5-CA7BC04FC797}"/>
              </a:ext>
            </a:extLst>
          </p:cNvPr>
          <p:cNvSpPr>
            <a:spLocks noGrp="1"/>
          </p:cNvSpPr>
          <p:nvPr>
            <p:ph idx="1"/>
          </p:nvPr>
        </p:nvSpPr>
        <p:spPr>
          <a:xfrm>
            <a:off x="695325" y="1828801"/>
            <a:ext cx="10801350" cy="4348162"/>
          </a:xfrm>
        </p:spPr>
        <p:txBody>
          <a:bodyPr/>
          <a:lstStyle/>
          <a:p>
            <a:pPr>
              <a:lnSpc>
                <a:spcPct val="200000"/>
              </a:lnSpc>
            </a:pPr>
            <a:r>
              <a:rPr lang="en-US" noProof="0" dirty="0">
                <a:solidFill>
                  <a:schemeClr val="tx1"/>
                </a:solidFill>
              </a:rPr>
              <a:t>Limited coverage of diseases</a:t>
            </a:r>
          </a:p>
          <a:p>
            <a:pPr>
              <a:lnSpc>
                <a:spcPct val="200000"/>
              </a:lnSpc>
            </a:pPr>
            <a:r>
              <a:rPr lang="en-US" noProof="0" dirty="0">
                <a:solidFill>
                  <a:schemeClr val="tx1"/>
                </a:solidFill>
              </a:rPr>
              <a:t>Fragmented modelling frameworks (MATLAB, python, R, SBML)</a:t>
            </a:r>
          </a:p>
          <a:p>
            <a:pPr>
              <a:lnSpc>
                <a:spcPct val="200000"/>
              </a:lnSpc>
            </a:pPr>
            <a:r>
              <a:rPr lang="en-US" noProof="0" dirty="0">
                <a:solidFill>
                  <a:schemeClr val="tx1"/>
                </a:solidFill>
              </a:rPr>
              <a:t>Limited reproducibility </a:t>
            </a:r>
          </a:p>
          <a:p>
            <a:pPr>
              <a:lnSpc>
                <a:spcPct val="200000"/>
              </a:lnSpc>
            </a:pPr>
            <a:r>
              <a:rPr lang="en-US" noProof="0" dirty="0">
                <a:solidFill>
                  <a:schemeClr val="tx1"/>
                </a:solidFill>
              </a:rPr>
              <a:t>Missing annotations</a:t>
            </a:r>
          </a:p>
          <a:p>
            <a:pPr>
              <a:lnSpc>
                <a:spcPct val="200000"/>
              </a:lnSpc>
            </a:pPr>
            <a:endParaRPr lang="en-US" noProof="0" dirty="0">
              <a:solidFill>
                <a:schemeClr val="tx1"/>
              </a:solidFill>
            </a:endParaRPr>
          </a:p>
        </p:txBody>
      </p:sp>
    </p:spTree>
    <p:extLst>
      <p:ext uri="{BB962C8B-B14F-4D97-AF65-F5344CB8AC3E}">
        <p14:creationId xmlns:p14="http://schemas.microsoft.com/office/powerpoint/2010/main" val="327749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9AA518-B77C-BE18-E388-B6A76002CB62}"/>
              </a:ext>
            </a:extLst>
          </p:cNvPr>
          <p:cNvSpPr>
            <a:spLocks noGrp="1"/>
          </p:cNvSpPr>
          <p:nvPr>
            <p:ph idx="1"/>
          </p:nvPr>
        </p:nvSpPr>
        <p:spPr/>
        <p:txBody>
          <a:bodyPr/>
          <a:lstStyle/>
          <a:p>
            <a:pPr marL="0" indent="0">
              <a:buNone/>
            </a:pPr>
            <a:r>
              <a:rPr lang="en-US" b="1" noProof="0" dirty="0">
                <a:solidFill>
                  <a:srgbClr val="232AD3"/>
                </a:solidFill>
              </a:rPr>
              <a:t>1. Re-code</a:t>
            </a:r>
            <a:r>
              <a:rPr lang="en-US" b="1" noProof="0" dirty="0"/>
              <a:t> </a:t>
            </a:r>
            <a:r>
              <a:rPr lang="en-US" noProof="0" dirty="0"/>
              <a:t>the published model in community standard format</a:t>
            </a:r>
          </a:p>
          <a:p>
            <a:pPr marL="0" indent="0">
              <a:buNone/>
            </a:pPr>
            <a:r>
              <a:rPr lang="en-US" noProof="0" dirty="0">
                <a:solidFill>
                  <a:schemeClr val="bg1">
                    <a:lumMod val="50000"/>
                  </a:schemeClr>
                </a:solidFill>
              </a:rPr>
              <a:t>SBML to enable broader use by the research community</a:t>
            </a:r>
          </a:p>
        </p:txBody>
      </p:sp>
      <p:sp>
        <p:nvSpPr>
          <p:cNvPr id="3" name="Slide Number Placeholder 2">
            <a:extLst>
              <a:ext uri="{FF2B5EF4-FFF2-40B4-BE49-F238E27FC236}">
                <a16:creationId xmlns:a16="http://schemas.microsoft.com/office/drawing/2014/main" id="{2D58EE48-4DA1-DD72-36D5-1105262E8E81}"/>
              </a:ext>
            </a:extLst>
          </p:cNvPr>
          <p:cNvSpPr>
            <a:spLocks noGrp="1"/>
          </p:cNvSpPr>
          <p:nvPr>
            <p:ph type="sldNum" sz="quarter" idx="4294967295"/>
          </p:nvPr>
        </p:nvSpPr>
        <p:spPr>
          <a:xfrm>
            <a:off x="10919637" y="6308726"/>
            <a:ext cx="577037" cy="549274"/>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6389CE-61CA-4E28-8E29-E275A5A5ACDA}" type="slidenum">
              <a:rPr kumimoji="0" lang="en-US" sz="2000" b="0" i="0" u="none" strike="noStrike" kern="1200" cap="none" spc="0" normalizeH="0" baseline="0" noProof="0" smtClean="0">
                <a:ln>
                  <a:noFill/>
                </a:ln>
                <a:solidFill>
                  <a:prstClr val="white"/>
                </a:solidFill>
                <a:effectLst/>
                <a:uLnTx/>
                <a:uFillTx/>
                <a:latin typeface="Calibri"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2000" b="0" i="0" u="none" strike="noStrike" kern="1200" cap="none" spc="0" normalizeH="0" baseline="0" noProof="0" dirty="0">
              <a:ln>
                <a:noFill/>
              </a:ln>
              <a:solidFill>
                <a:prstClr val="white"/>
              </a:solidFill>
              <a:effectLst/>
              <a:uLnTx/>
              <a:uFillTx/>
              <a:latin typeface="Calibri" charset="0"/>
              <a:ea typeface="+mn-ea"/>
              <a:cs typeface="+mn-cs"/>
            </a:endParaRPr>
          </a:p>
        </p:txBody>
      </p:sp>
      <p:sp>
        <p:nvSpPr>
          <p:cNvPr id="4" name="Title 3">
            <a:extLst>
              <a:ext uri="{FF2B5EF4-FFF2-40B4-BE49-F238E27FC236}">
                <a16:creationId xmlns:a16="http://schemas.microsoft.com/office/drawing/2014/main" id="{62CEC85E-7ED5-8341-7715-96333716C30B}"/>
              </a:ext>
            </a:extLst>
          </p:cNvPr>
          <p:cNvSpPr>
            <a:spLocks noGrp="1"/>
          </p:cNvSpPr>
          <p:nvPr>
            <p:ph type="title"/>
          </p:nvPr>
        </p:nvSpPr>
        <p:spPr/>
        <p:txBody>
          <a:bodyPr/>
          <a:lstStyle/>
          <a:p>
            <a:r>
              <a:rPr lang="en-US" b="1" noProof="0" dirty="0"/>
              <a:t>The solution: </a:t>
            </a:r>
            <a:r>
              <a:rPr lang="en-US" noProof="0" dirty="0">
                <a:solidFill>
                  <a:srgbClr val="232AD3"/>
                </a:solidFill>
              </a:rPr>
              <a:t>unify disease models</a:t>
            </a:r>
            <a:r>
              <a:rPr lang="en-US" noProof="0" dirty="0"/>
              <a:t> in controlled, ML-compatible format</a:t>
            </a:r>
          </a:p>
        </p:txBody>
      </p:sp>
    </p:spTree>
    <p:extLst>
      <p:ext uri="{BB962C8B-B14F-4D97-AF65-F5344CB8AC3E}">
        <p14:creationId xmlns:p14="http://schemas.microsoft.com/office/powerpoint/2010/main" val="219452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A5D72-6DE1-3B23-D7D3-AE82E4FE94C3}"/>
            </a:ext>
          </a:extLst>
        </p:cNvPr>
        <p:cNvGrpSpPr/>
        <p:nvPr/>
      </p:nvGrpSpPr>
      <p:grpSpPr>
        <a:xfrm>
          <a:off x="0" y="0"/>
          <a:ext cx="0" cy="0"/>
          <a:chOff x="0" y="0"/>
          <a:chExt cx="0" cy="0"/>
        </a:xfrm>
      </p:grpSpPr>
      <p:pic>
        <p:nvPicPr>
          <p:cNvPr id="1028" name="Picture 4" descr="Image result for python logo">
            <a:extLst>
              <a:ext uri="{FF2B5EF4-FFF2-40B4-BE49-F238E27FC236}">
                <a16:creationId xmlns:a16="http://schemas.microsoft.com/office/drawing/2014/main" id="{17682E3E-6F93-EF16-441D-049E109F5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150" y="4792236"/>
            <a:ext cx="1492598" cy="923256"/>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1A5849AE-65E5-E986-2FE6-DBECBF373E64}"/>
              </a:ext>
            </a:extLst>
          </p:cNvPr>
          <p:cNvSpPr>
            <a:spLocks noGrp="1"/>
          </p:cNvSpPr>
          <p:nvPr>
            <p:ph idx="1"/>
          </p:nvPr>
        </p:nvSpPr>
        <p:spPr/>
        <p:txBody>
          <a:bodyPr/>
          <a:lstStyle/>
          <a:p>
            <a:pPr marL="0" indent="0">
              <a:buNone/>
            </a:pPr>
            <a:r>
              <a:rPr lang="en-US" b="1" noProof="0" dirty="0">
                <a:solidFill>
                  <a:srgbClr val="232AD3"/>
                </a:solidFill>
              </a:rPr>
              <a:t>1. Re-code</a:t>
            </a:r>
            <a:r>
              <a:rPr lang="en-US" b="1" noProof="0" dirty="0"/>
              <a:t> </a:t>
            </a:r>
            <a:r>
              <a:rPr lang="en-US" noProof="0" dirty="0"/>
              <a:t>the published model in community standard format</a:t>
            </a:r>
          </a:p>
          <a:p>
            <a:pPr marL="0" indent="0">
              <a:buNone/>
            </a:pPr>
            <a:r>
              <a:rPr lang="en-US" noProof="0" dirty="0">
                <a:solidFill>
                  <a:schemeClr val="bg1">
                    <a:lumMod val="50000"/>
                  </a:schemeClr>
                </a:solidFill>
              </a:rPr>
              <a:t>SBML to enable broader use by the research community</a:t>
            </a:r>
          </a:p>
        </p:txBody>
      </p:sp>
      <p:sp>
        <p:nvSpPr>
          <p:cNvPr id="3" name="Slide Number Placeholder 2">
            <a:extLst>
              <a:ext uri="{FF2B5EF4-FFF2-40B4-BE49-F238E27FC236}">
                <a16:creationId xmlns:a16="http://schemas.microsoft.com/office/drawing/2014/main" id="{132FAE1A-8857-D872-67F5-CAB4AB76BD85}"/>
              </a:ext>
            </a:extLst>
          </p:cNvPr>
          <p:cNvSpPr>
            <a:spLocks noGrp="1"/>
          </p:cNvSpPr>
          <p:nvPr>
            <p:ph type="sldNum" sz="quarter" idx="4294967295"/>
          </p:nvPr>
        </p:nvSpPr>
        <p:spPr>
          <a:xfrm>
            <a:off x="10919637" y="6308726"/>
            <a:ext cx="577037" cy="549274"/>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6389CE-61CA-4E28-8E29-E275A5A5ACDA}" type="slidenum">
              <a:rPr kumimoji="0" lang="en-US" sz="2000" b="0" i="0" u="none" strike="noStrike" kern="1200" cap="none" spc="0" normalizeH="0" baseline="0" noProof="0" smtClean="0">
                <a:ln>
                  <a:noFill/>
                </a:ln>
                <a:solidFill>
                  <a:prstClr val="white"/>
                </a:solidFill>
                <a:effectLst/>
                <a:uLnTx/>
                <a:uFillTx/>
                <a:latin typeface="Calibri"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2000" b="0" i="0" u="none" strike="noStrike" kern="1200" cap="none" spc="0" normalizeH="0" baseline="0" noProof="0" dirty="0">
              <a:ln>
                <a:noFill/>
              </a:ln>
              <a:solidFill>
                <a:prstClr val="white"/>
              </a:solidFill>
              <a:effectLst/>
              <a:uLnTx/>
              <a:uFillTx/>
              <a:latin typeface="Calibri" charset="0"/>
              <a:ea typeface="+mn-ea"/>
              <a:cs typeface="+mn-cs"/>
            </a:endParaRPr>
          </a:p>
        </p:txBody>
      </p:sp>
      <p:sp>
        <p:nvSpPr>
          <p:cNvPr id="4" name="Title 3">
            <a:extLst>
              <a:ext uri="{FF2B5EF4-FFF2-40B4-BE49-F238E27FC236}">
                <a16:creationId xmlns:a16="http://schemas.microsoft.com/office/drawing/2014/main" id="{6AED8D25-147B-193C-BB47-6DBE743F0590}"/>
              </a:ext>
            </a:extLst>
          </p:cNvPr>
          <p:cNvSpPr>
            <a:spLocks noGrp="1"/>
          </p:cNvSpPr>
          <p:nvPr>
            <p:ph type="title"/>
          </p:nvPr>
        </p:nvSpPr>
        <p:spPr/>
        <p:txBody>
          <a:bodyPr/>
          <a:lstStyle/>
          <a:p>
            <a:r>
              <a:rPr lang="en-US" b="1" noProof="0" dirty="0"/>
              <a:t>The solution: </a:t>
            </a:r>
            <a:r>
              <a:rPr lang="en-US" noProof="0" dirty="0">
                <a:solidFill>
                  <a:srgbClr val="232AD3"/>
                </a:solidFill>
              </a:rPr>
              <a:t>unify disease models</a:t>
            </a:r>
            <a:r>
              <a:rPr lang="en-US" noProof="0" dirty="0"/>
              <a:t> in controlled, ML-compatible format</a:t>
            </a:r>
          </a:p>
        </p:txBody>
      </p:sp>
      <p:sp>
        <p:nvSpPr>
          <p:cNvPr id="14" name="Footer Placeholder 13">
            <a:extLst>
              <a:ext uri="{FF2B5EF4-FFF2-40B4-BE49-F238E27FC236}">
                <a16:creationId xmlns:a16="http://schemas.microsoft.com/office/drawing/2014/main" id="{C37E2579-EFDC-81EE-9D87-69FCB8B7F6EC}"/>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https://www.ebi.ac.uk/biomodels/reproducibility</a:t>
            </a:r>
            <a:b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br>
            <a: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Keating et al 2020, https://doi.org/10.15252/msb.20199110</a:t>
            </a:r>
          </a:p>
        </p:txBody>
      </p:sp>
      <p:sp>
        <p:nvSpPr>
          <p:cNvPr id="9" name="Right Brace 8">
            <a:extLst>
              <a:ext uri="{FF2B5EF4-FFF2-40B4-BE49-F238E27FC236}">
                <a16:creationId xmlns:a16="http://schemas.microsoft.com/office/drawing/2014/main" id="{89A0CE5F-9450-5E63-012C-1366EA73BB04}"/>
              </a:ext>
            </a:extLst>
          </p:cNvPr>
          <p:cNvSpPr/>
          <p:nvPr/>
        </p:nvSpPr>
        <p:spPr>
          <a:xfrm>
            <a:off x="5773207" y="3186776"/>
            <a:ext cx="540327" cy="2117094"/>
          </a:xfrm>
          <a:prstGeom prst="rightBrace">
            <a:avLst>
              <a:gd name="adj1" fmla="val 46795"/>
              <a:gd name="adj2" fmla="val 50000"/>
            </a:avLst>
          </a:prstGeom>
        </p:spPr>
        <p:style>
          <a:lnRef idx="1">
            <a:schemeClr val="accent5"/>
          </a:lnRef>
          <a:fillRef idx="0">
            <a:schemeClr val="accent5"/>
          </a:fillRef>
          <a:effectRef idx="0">
            <a:schemeClr val="accent5"/>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D4D4D"/>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0B08F38B-3574-D536-016E-381B52902EE5}"/>
              </a:ext>
            </a:extLst>
          </p:cNvPr>
          <p:cNvPicPr>
            <a:picLocks noChangeAspect="1"/>
          </p:cNvPicPr>
          <p:nvPr/>
        </p:nvPicPr>
        <p:blipFill>
          <a:blip r:embed="rId3"/>
          <a:stretch>
            <a:fillRect/>
          </a:stretch>
        </p:blipFill>
        <p:spPr>
          <a:xfrm>
            <a:off x="2091116" y="3115298"/>
            <a:ext cx="3503927" cy="730309"/>
          </a:xfrm>
          <a:prstGeom prst="rect">
            <a:avLst/>
          </a:prstGeom>
        </p:spPr>
      </p:pic>
      <p:pic>
        <p:nvPicPr>
          <p:cNvPr id="17" name="Picture 16" descr="A logo with a red and yellow triangle&#10;&#10;AI-generated content may be incorrect.">
            <a:extLst>
              <a:ext uri="{FF2B5EF4-FFF2-40B4-BE49-F238E27FC236}">
                <a16:creationId xmlns:a16="http://schemas.microsoft.com/office/drawing/2014/main" id="{8D01789C-02CF-0F6C-D142-06A2807F7A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3079" y="3791646"/>
            <a:ext cx="1635755" cy="918577"/>
          </a:xfrm>
          <a:prstGeom prst="rect">
            <a:avLst/>
          </a:prstGeom>
        </p:spPr>
      </p:pic>
      <p:pic>
        <p:nvPicPr>
          <p:cNvPr id="1026" name="Picture 2" descr="Image result for r scripting language logo">
            <a:extLst>
              <a:ext uri="{FF2B5EF4-FFF2-40B4-BE49-F238E27FC236}">
                <a16:creationId xmlns:a16="http://schemas.microsoft.com/office/drawing/2014/main" id="{DD9D66FF-0CDE-C778-B361-1D39175D76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3080" y="4654532"/>
            <a:ext cx="1635755" cy="11591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bml logo">
            <a:extLst>
              <a:ext uri="{FF2B5EF4-FFF2-40B4-BE49-F238E27FC236}">
                <a16:creationId xmlns:a16="http://schemas.microsoft.com/office/drawing/2014/main" id="{6211DE2F-1589-18C7-FB84-614B8765B1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0452" y="3957506"/>
            <a:ext cx="1650672" cy="7656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C336C37-B422-6DF5-CBD9-3A10F01B91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532" y="3800630"/>
            <a:ext cx="11525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72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A0F11-2CD3-D3A6-1F46-5F80120F1C0B}"/>
            </a:ext>
          </a:extLst>
        </p:cNvPr>
        <p:cNvGrpSpPr/>
        <p:nvPr/>
      </p:nvGrpSpPr>
      <p:grpSpPr>
        <a:xfrm>
          <a:off x="0" y="0"/>
          <a:ext cx="0" cy="0"/>
          <a:chOff x="0" y="0"/>
          <a:chExt cx="0" cy="0"/>
        </a:xfrm>
      </p:grpSpPr>
      <p:pic>
        <p:nvPicPr>
          <p:cNvPr id="1028" name="Picture 4" descr="Image result for python logo">
            <a:extLst>
              <a:ext uri="{FF2B5EF4-FFF2-40B4-BE49-F238E27FC236}">
                <a16:creationId xmlns:a16="http://schemas.microsoft.com/office/drawing/2014/main" id="{C24B3CEC-E95E-394A-0CA3-DBE8111F0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150" y="4792236"/>
            <a:ext cx="1492598" cy="923256"/>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37A6E47C-8AEE-D02E-940C-4C1A78A0F668}"/>
              </a:ext>
            </a:extLst>
          </p:cNvPr>
          <p:cNvSpPr>
            <a:spLocks noGrp="1"/>
          </p:cNvSpPr>
          <p:nvPr>
            <p:ph idx="1"/>
          </p:nvPr>
        </p:nvSpPr>
        <p:spPr/>
        <p:txBody>
          <a:bodyPr/>
          <a:lstStyle/>
          <a:p>
            <a:pPr marL="0" indent="0">
              <a:buNone/>
            </a:pPr>
            <a:r>
              <a:rPr lang="en-US" b="1" noProof="0" dirty="0">
                <a:solidFill>
                  <a:srgbClr val="232AD3"/>
                </a:solidFill>
              </a:rPr>
              <a:t>1. Re-code</a:t>
            </a:r>
            <a:r>
              <a:rPr lang="en-US" b="1" noProof="0" dirty="0"/>
              <a:t> </a:t>
            </a:r>
            <a:r>
              <a:rPr lang="en-US" noProof="0" dirty="0"/>
              <a:t>the published model in community standard format</a:t>
            </a:r>
          </a:p>
          <a:p>
            <a:pPr marL="0" indent="0">
              <a:buNone/>
            </a:pPr>
            <a:r>
              <a:rPr lang="en-US" noProof="0" dirty="0">
                <a:solidFill>
                  <a:schemeClr val="bg1">
                    <a:lumMod val="50000"/>
                  </a:schemeClr>
                </a:solidFill>
              </a:rPr>
              <a:t>SBML to enable broader use by the research community</a:t>
            </a:r>
          </a:p>
        </p:txBody>
      </p:sp>
      <p:sp>
        <p:nvSpPr>
          <p:cNvPr id="3" name="Slide Number Placeholder 2">
            <a:extLst>
              <a:ext uri="{FF2B5EF4-FFF2-40B4-BE49-F238E27FC236}">
                <a16:creationId xmlns:a16="http://schemas.microsoft.com/office/drawing/2014/main" id="{6BD283F0-BF54-ED17-B4BD-53176B25D995}"/>
              </a:ext>
            </a:extLst>
          </p:cNvPr>
          <p:cNvSpPr>
            <a:spLocks noGrp="1"/>
          </p:cNvSpPr>
          <p:nvPr>
            <p:ph type="sldNum" sz="quarter" idx="4294967295"/>
          </p:nvPr>
        </p:nvSpPr>
        <p:spPr>
          <a:xfrm>
            <a:off x="10919637" y="6308726"/>
            <a:ext cx="577037" cy="549274"/>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6389CE-61CA-4E28-8E29-E275A5A5ACDA}" type="slidenum">
              <a:rPr kumimoji="0" lang="en-US" sz="2000" b="0" i="0" u="none" strike="noStrike" kern="1200" cap="none" spc="0" normalizeH="0" baseline="0" noProof="0" smtClean="0">
                <a:ln>
                  <a:noFill/>
                </a:ln>
                <a:solidFill>
                  <a:prstClr val="white"/>
                </a:solidFill>
                <a:effectLst/>
                <a:uLnTx/>
                <a:uFillTx/>
                <a:latin typeface="Calibri"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2000" b="0" i="0" u="none" strike="noStrike" kern="1200" cap="none" spc="0" normalizeH="0" baseline="0" noProof="0" dirty="0">
              <a:ln>
                <a:noFill/>
              </a:ln>
              <a:solidFill>
                <a:prstClr val="white"/>
              </a:solidFill>
              <a:effectLst/>
              <a:uLnTx/>
              <a:uFillTx/>
              <a:latin typeface="Calibri" charset="0"/>
              <a:ea typeface="+mn-ea"/>
              <a:cs typeface="+mn-cs"/>
            </a:endParaRPr>
          </a:p>
        </p:txBody>
      </p:sp>
      <p:sp>
        <p:nvSpPr>
          <p:cNvPr id="4" name="Title 3">
            <a:extLst>
              <a:ext uri="{FF2B5EF4-FFF2-40B4-BE49-F238E27FC236}">
                <a16:creationId xmlns:a16="http://schemas.microsoft.com/office/drawing/2014/main" id="{51058C6D-1621-0C2E-F112-2E31FB86028C}"/>
              </a:ext>
            </a:extLst>
          </p:cNvPr>
          <p:cNvSpPr>
            <a:spLocks noGrp="1"/>
          </p:cNvSpPr>
          <p:nvPr>
            <p:ph type="title"/>
          </p:nvPr>
        </p:nvSpPr>
        <p:spPr/>
        <p:txBody>
          <a:bodyPr/>
          <a:lstStyle/>
          <a:p>
            <a:r>
              <a:rPr lang="en-US" b="1" noProof="0" dirty="0"/>
              <a:t>The solution: </a:t>
            </a:r>
            <a:r>
              <a:rPr lang="en-US" noProof="0" dirty="0">
                <a:solidFill>
                  <a:srgbClr val="232AD3"/>
                </a:solidFill>
              </a:rPr>
              <a:t>unify disease models</a:t>
            </a:r>
            <a:r>
              <a:rPr lang="en-US" noProof="0" dirty="0"/>
              <a:t> in controlled, ML-compatible format</a:t>
            </a:r>
          </a:p>
        </p:txBody>
      </p:sp>
      <p:sp>
        <p:nvSpPr>
          <p:cNvPr id="14" name="Footer Placeholder 13">
            <a:extLst>
              <a:ext uri="{FF2B5EF4-FFF2-40B4-BE49-F238E27FC236}">
                <a16:creationId xmlns:a16="http://schemas.microsoft.com/office/drawing/2014/main" id="{1A3DB366-6152-C5BE-BAFD-C5E53B938CD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https://www.ebi.ac.uk/biomodels/reproducibility</a:t>
            </a:r>
            <a:b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br>
            <a: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Keating et al 2020, https://doi.org/10.15252/msb.20199110</a:t>
            </a:r>
          </a:p>
        </p:txBody>
      </p:sp>
      <p:sp>
        <p:nvSpPr>
          <p:cNvPr id="9" name="Right Brace 8">
            <a:extLst>
              <a:ext uri="{FF2B5EF4-FFF2-40B4-BE49-F238E27FC236}">
                <a16:creationId xmlns:a16="http://schemas.microsoft.com/office/drawing/2014/main" id="{09F6E726-A7D6-C0CF-A3A7-33135415D8F5}"/>
              </a:ext>
            </a:extLst>
          </p:cNvPr>
          <p:cNvSpPr/>
          <p:nvPr/>
        </p:nvSpPr>
        <p:spPr>
          <a:xfrm>
            <a:off x="5773207" y="3186776"/>
            <a:ext cx="540327" cy="2117094"/>
          </a:xfrm>
          <a:prstGeom prst="rightBrace">
            <a:avLst>
              <a:gd name="adj1" fmla="val 46795"/>
              <a:gd name="adj2" fmla="val 50000"/>
            </a:avLst>
          </a:prstGeom>
        </p:spPr>
        <p:style>
          <a:lnRef idx="1">
            <a:schemeClr val="accent5"/>
          </a:lnRef>
          <a:fillRef idx="0">
            <a:schemeClr val="accent5"/>
          </a:fillRef>
          <a:effectRef idx="0">
            <a:schemeClr val="accent5"/>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D4D4D"/>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6160F3B7-AFAB-E1BD-B740-FE0EEC88F1EF}"/>
              </a:ext>
            </a:extLst>
          </p:cNvPr>
          <p:cNvPicPr>
            <a:picLocks noChangeAspect="1"/>
          </p:cNvPicPr>
          <p:nvPr/>
        </p:nvPicPr>
        <p:blipFill>
          <a:blip r:embed="rId3"/>
          <a:stretch>
            <a:fillRect/>
          </a:stretch>
        </p:blipFill>
        <p:spPr>
          <a:xfrm>
            <a:off x="2091116" y="3115298"/>
            <a:ext cx="3503927" cy="730309"/>
          </a:xfrm>
          <a:prstGeom prst="rect">
            <a:avLst/>
          </a:prstGeom>
        </p:spPr>
      </p:pic>
      <p:pic>
        <p:nvPicPr>
          <p:cNvPr id="17" name="Picture 16" descr="A logo with a red and yellow triangle&#10;&#10;AI-generated content may be incorrect.">
            <a:extLst>
              <a:ext uri="{FF2B5EF4-FFF2-40B4-BE49-F238E27FC236}">
                <a16:creationId xmlns:a16="http://schemas.microsoft.com/office/drawing/2014/main" id="{94D32DEB-80C1-AD5A-B74B-71B4C9E88C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3079" y="3791646"/>
            <a:ext cx="1635755" cy="918577"/>
          </a:xfrm>
          <a:prstGeom prst="rect">
            <a:avLst/>
          </a:prstGeom>
        </p:spPr>
      </p:pic>
      <p:pic>
        <p:nvPicPr>
          <p:cNvPr id="1026" name="Picture 2" descr="Image result for r scripting language logo">
            <a:extLst>
              <a:ext uri="{FF2B5EF4-FFF2-40B4-BE49-F238E27FC236}">
                <a16:creationId xmlns:a16="http://schemas.microsoft.com/office/drawing/2014/main" id="{4250A9AD-E21B-8E04-0F89-90DC999092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3080" y="4654532"/>
            <a:ext cx="1635755" cy="11591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bml logo">
            <a:extLst>
              <a:ext uri="{FF2B5EF4-FFF2-40B4-BE49-F238E27FC236}">
                <a16:creationId xmlns:a16="http://schemas.microsoft.com/office/drawing/2014/main" id="{7B09C3FD-E3ED-10FA-BCF5-9D6B428FCF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0452" y="3957506"/>
            <a:ext cx="1650672" cy="7656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8FB79F1-E5C0-247F-8438-7774841268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532" y="3800630"/>
            <a:ext cx="1152525" cy="742950"/>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heckbox Checked with solid fill">
            <a:extLst>
              <a:ext uri="{FF2B5EF4-FFF2-40B4-BE49-F238E27FC236}">
                <a16:creationId xmlns:a16="http://schemas.microsoft.com/office/drawing/2014/main" id="{8E981851-2D56-B157-9D98-275CADF5FA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18042" y="3887773"/>
            <a:ext cx="457200" cy="457200"/>
          </a:xfrm>
          <a:prstGeom prst="rect">
            <a:avLst/>
          </a:prstGeom>
        </p:spPr>
      </p:pic>
      <p:sp>
        <p:nvSpPr>
          <p:cNvPr id="8" name="TextBox 7">
            <a:extLst>
              <a:ext uri="{FF2B5EF4-FFF2-40B4-BE49-F238E27FC236}">
                <a16:creationId xmlns:a16="http://schemas.microsoft.com/office/drawing/2014/main" id="{45474E7C-9A91-FB84-0326-C7B19ECBF25C}"/>
              </a:ext>
            </a:extLst>
          </p:cNvPr>
          <p:cNvSpPr txBox="1"/>
          <p:nvPr/>
        </p:nvSpPr>
        <p:spPr>
          <a:xfrm>
            <a:off x="9375242" y="3931707"/>
            <a:ext cx="165295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4D4D4D"/>
                </a:solidFill>
                <a:effectLst/>
                <a:uLnTx/>
                <a:uFillTx/>
                <a:latin typeface="Calibri"/>
                <a:ea typeface="+mn-ea"/>
                <a:cs typeface="+mn-cs"/>
              </a:rPr>
              <a:t>Standardisation</a:t>
            </a:r>
            <a:endParaRPr kumimoji="0" lang="en-DE" sz="1800" b="0" i="0" u="none" strike="noStrike" kern="1200" cap="none" spc="0" normalizeH="0" baseline="0" noProof="0" dirty="0">
              <a:ln>
                <a:noFill/>
              </a:ln>
              <a:solidFill>
                <a:srgbClr val="4D4D4D"/>
              </a:solidFill>
              <a:effectLst/>
              <a:uLnTx/>
              <a:uFillTx/>
              <a:latin typeface="Calibri"/>
              <a:ea typeface="+mn-ea"/>
              <a:cs typeface="+mn-cs"/>
            </a:endParaRPr>
          </a:p>
        </p:txBody>
      </p:sp>
      <p:pic>
        <p:nvPicPr>
          <p:cNvPr id="10" name="Graphic 9" descr="Checkbox Checked with solid fill">
            <a:extLst>
              <a:ext uri="{FF2B5EF4-FFF2-40B4-BE49-F238E27FC236}">
                <a16:creationId xmlns:a16="http://schemas.microsoft.com/office/drawing/2014/main" id="{8C3F1624-AD6D-708F-8EFA-2105FF34D24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18042" y="4237373"/>
            <a:ext cx="457200" cy="457200"/>
          </a:xfrm>
          <a:prstGeom prst="rect">
            <a:avLst/>
          </a:prstGeom>
        </p:spPr>
      </p:pic>
      <p:sp>
        <p:nvSpPr>
          <p:cNvPr id="11" name="TextBox 10">
            <a:extLst>
              <a:ext uri="{FF2B5EF4-FFF2-40B4-BE49-F238E27FC236}">
                <a16:creationId xmlns:a16="http://schemas.microsoft.com/office/drawing/2014/main" id="{480C5D71-34F0-26AB-8311-0BF2F1078581}"/>
              </a:ext>
            </a:extLst>
          </p:cNvPr>
          <p:cNvSpPr txBox="1"/>
          <p:nvPr/>
        </p:nvSpPr>
        <p:spPr>
          <a:xfrm>
            <a:off x="9375242" y="4281307"/>
            <a:ext cx="13024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4D4D4D"/>
                </a:solidFill>
                <a:effectLst/>
                <a:uLnTx/>
                <a:uFillTx/>
                <a:latin typeface="Calibri"/>
                <a:ea typeface="+mn-ea"/>
                <a:cs typeface="+mn-cs"/>
              </a:rPr>
              <a:t>Automation</a:t>
            </a:r>
            <a:endParaRPr kumimoji="0" lang="en-DE" sz="1800" b="0" i="0" u="none" strike="noStrike" kern="1200" cap="none" spc="0" normalizeH="0" baseline="0" noProof="0" dirty="0">
              <a:ln>
                <a:noFill/>
              </a:ln>
              <a:solidFill>
                <a:srgbClr val="4D4D4D"/>
              </a:solidFill>
              <a:effectLst/>
              <a:uLnTx/>
              <a:uFillTx/>
              <a:latin typeface="Calibri"/>
              <a:ea typeface="+mn-ea"/>
              <a:cs typeface="+mn-cs"/>
            </a:endParaRPr>
          </a:p>
        </p:txBody>
      </p:sp>
    </p:spTree>
    <p:extLst>
      <p:ext uri="{BB962C8B-B14F-4D97-AF65-F5344CB8AC3E}">
        <p14:creationId xmlns:p14="http://schemas.microsoft.com/office/powerpoint/2010/main" val="121914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9AA518-B77C-BE18-E388-B6A76002CB62}"/>
              </a:ext>
            </a:extLst>
          </p:cNvPr>
          <p:cNvSpPr>
            <a:spLocks noGrp="1"/>
          </p:cNvSpPr>
          <p:nvPr>
            <p:ph idx="1"/>
          </p:nvPr>
        </p:nvSpPr>
        <p:spPr/>
        <p:txBody>
          <a:bodyPr/>
          <a:lstStyle/>
          <a:p>
            <a:pPr marL="0" indent="0">
              <a:buNone/>
            </a:pPr>
            <a:r>
              <a:rPr lang="en-US" b="1" noProof="0" dirty="0">
                <a:solidFill>
                  <a:srgbClr val="232AD3"/>
                </a:solidFill>
              </a:rPr>
              <a:t>1. Re-code</a:t>
            </a:r>
            <a:r>
              <a:rPr lang="en-US" b="1" noProof="0" dirty="0"/>
              <a:t> </a:t>
            </a:r>
            <a:r>
              <a:rPr lang="en-US" noProof="0" dirty="0"/>
              <a:t>the published model in community standard format</a:t>
            </a:r>
          </a:p>
          <a:p>
            <a:pPr marL="0" indent="0">
              <a:buNone/>
            </a:pPr>
            <a:r>
              <a:rPr lang="en-US" noProof="0" dirty="0">
                <a:solidFill>
                  <a:schemeClr val="bg1">
                    <a:lumMod val="50000"/>
                  </a:schemeClr>
                </a:solidFill>
              </a:rPr>
              <a:t>SBML to enable broader use by the research community</a:t>
            </a:r>
          </a:p>
          <a:p>
            <a:pPr marL="0" indent="0">
              <a:buNone/>
            </a:pPr>
            <a:endParaRPr lang="en-US" noProof="0" dirty="0"/>
          </a:p>
          <a:p>
            <a:pPr marL="0" indent="0">
              <a:buNone/>
            </a:pPr>
            <a:r>
              <a:rPr lang="en-US" b="1" noProof="0" dirty="0">
                <a:solidFill>
                  <a:srgbClr val="232AD3"/>
                </a:solidFill>
              </a:rPr>
              <a:t>2. Re-produce</a:t>
            </a:r>
            <a:r>
              <a:rPr lang="en-US" b="1" noProof="0" dirty="0"/>
              <a:t> </a:t>
            </a:r>
            <a:r>
              <a:rPr lang="en-US" noProof="0" dirty="0"/>
              <a:t>published simulations and analyses</a:t>
            </a:r>
          </a:p>
          <a:p>
            <a:pPr marL="0" indent="0">
              <a:buNone/>
            </a:pPr>
            <a:r>
              <a:rPr lang="en-US" noProof="0" dirty="0">
                <a:solidFill>
                  <a:schemeClr val="bg1">
                    <a:lumMod val="50000"/>
                  </a:schemeClr>
                </a:solidFill>
              </a:rPr>
              <a:t>Using open-source tools; triage the models as necessary</a:t>
            </a:r>
          </a:p>
        </p:txBody>
      </p:sp>
      <p:sp>
        <p:nvSpPr>
          <p:cNvPr id="3" name="Slide Number Placeholder 2">
            <a:extLst>
              <a:ext uri="{FF2B5EF4-FFF2-40B4-BE49-F238E27FC236}">
                <a16:creationId xmlns:a16="http://schemas.microsoft.com/office/drawing/2014/main" id="{2D58EE48-4DA1-DD72-36D5-1105262E8E81}"/>
              </a:ext>
            </a:extLst>
          </p:cNvPr>
          <p:cNvSpPr>
            <a:spLocks noGrp="1"/>
          </p:cNvSpPr>
          <p:nvPr>
            <p:ph type="sldNum" sz="quarter" idx="4294967295"/>
          </p:nvPr>
        </p:nvSpPr>
        <p:spPr>
          <a:xfrm>
            <a:off x="10919637" y="6308726"/>
            <a:ext cx="577037" cy="549274"/>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6389CE-61CA-4E28-8E29-E275A5A5ACDA}" type="slidenum">
              <a:rPr kumimoji="0" lang="en-US" sz="2000" b="0" i="0" u="none" strike="noStrike" kern="1200" cap="none" spc="0" normalizeH="0" baseline="0" noProof="0" smtClean="0">
                <a:ln>
                  <a:noFill/>
                </a:ln>
                <a:solidFill>
                  <a:prstClr val="white"/>
                </a:solidFill>
                <a:effectLst/>
                <a:uLnTx/>
                <a:uFillTx/>
                <a:latin typeface="Calibri"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2000" b="0" i="0" u="none" strike="noStrike" kern="1200" cap="none" spc="0" normalizeH="0" baseline="0" noProof="0" dirty="0">
              <a:ln>
                <a:noFill/>
              </a:ln>
              <a:solidFill>
                <a:prstClr val="white"/>
              </a:solidFill>
              <a:effectLst/>
              <a:uLnTx/>
              <a:uFillTx/>
              <a:latin typeface="Calibri" charset="0"/>
              <a:ea typeface="+mn-ea"/>
              <a:cs typeface="+mn-cs"/>
            </a:endParaRPr>
          </a:p>
        </p:txBody>
      </p:sp>
      <p:sp>
        <p:nvSpPr>
          <p:cNvPr id="4" name="Title 3">
            <a:extLst>
              <a:ext uri="{FF2B5EF4-FFF2-40B4-BE49-F238E27FC236}">
                <a16:creationId xmlns:a16="http://schemas.microsoft.com/office/drawing/2014/main" id="{62CEC85E-7ED5-8341-7715-96333716C30B}"/>
              </a:ext>
            </a:extLst>
          </p:cNvPr>
          <p:cNvSpPr>
            <a:spLocks noGrp="1"/>
          </p:cNvSpPr>
          <p:nvPr>
            <p:ph type="title"/>
          </p:nvPr>
        </p:nvSpPr>
        <p:spPr/>
        <p:txBody>
          <a:bodyPr/>
          <a:lstStyle/>
          <a:p>
            <a:r>
              <a:rPr lang="en-US" b="1" noProof="0" dirty="0"/>
              <a:t>The solution: </a:t>
            </a:r>
            <a:r>
              <a:rPr lang="en-US" noProof="0" dirty="0">
                <a:solidFill>
                  <a:srgbClr val="232AD3"/>
                </a:solidFill>
              </a:rPr>
              <a:t>unify disease models</a:t>
            </a:r>
            <a:r>
              <a:rPr lang="en-US" noProof="0" dirty="0"/>
              <a:t> in controlled, ML-compatible format</a:t>
            </a:r>
          </a:p>
        </p:txBody>
      </p:sp>
      <p:sp>
        <p:nvSpPr>
          <p:cNvPr id="5" name="Rectangle 4">
            <a:extLst>
              <a:ext uri="{FF2B5EF4-FFF2-40B4-BE49-F238E27FC236}">
                <a16:creationId xmlns:a16="http://schemas.microsoft.com/office/drawing/2014/main" id="{C51734C0-1A49-59C2-AF30-334A3495B201}"/>
              </a:ext>
            </a:extLst>
          </p:cNvPr>
          <p:cNvSpPr/>
          <p:nvPr/>
        </p:nvSpPr>
        <p:spPr>
          <a:xfrm>
            <a:off x="695324" y="1690688"/>
            <a:ext cx="9290340" cy="1325563"/>
          </a:xfrm>
          <a:prstGeom prst="rect">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54628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46487-571D-C3B3-32E8-13E3DE5222B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F48AB0-61D0-CC06-3BD3-1EA66D138D2C}"/>
              </a:ext>
            </a:extLst>
          </p:cNvPr>
          <p:cNvSpPr>
            <a:spLocks noGrp="1"/>
          </p:cNvSpPr>
          <p:nvPr>
            <p:ph idx="1"/>
          </p:nvPr>
        </p:nvSpPr>
        <p:spPr/>
        <p:txBody>
          <a:bodyPr/>
          <a:lstStyle/>
          <a:p>
            <a:pPr marL="0" indent="0">
              <a:buNone/>
            </a:pPr>
            <a:r>
              <a:rPr lang="en-US" b="1" noProof="0" dirty="0">
                <a:solidFill>
                  <a:srgbClr val="232AD3"/>
                </a:solidFill>
              </a:rPr>
              <a:t>2. Re-produce</a:t>
            </a:r>
            <a:r>
              <a:rPr lang="en-US" b="1" noProof="0" dirty="0"/>
              <a:t> </a:t>
            </a:r>
            <a:r>
              <a:rPr lang="en-US" noProof="0" dirty="0"/>
              <a:t>published simulations and analyses</a:t>
            </a:r>
          </a:p>
          <a:p>
            <a:pPr marL="0" indent="0">
              <a:buNone/>
            </a:pPr>
            <a:r>
              <a:rPr lang="en-US" noProof="0" dirty="0">
                <a:solidFill>
                  <a:schemeClr val="bg1">
                    <a:lumMod val="50000"/>
                  </a:schemeClr>
                </a:solidFill>
              </a:rPr>
              <a:t>Using open-source tools; triage the models as necessary</a:t>
            </a:r>
          </a:p>
        </p:txBody>
      </p:sp>
      <p:sp>
        <p:nvSpPr>
          <p:cNvPr id="3" name="Slide Number Placeholder 2">
            <a:extLst>
              <a:ext uri="{FF2B5EF4-FFF2-40B4-BE49-F238E27FC236}">
                <a16:creationId xmlns:a16="http://schemas.microsoft.com/office/drawing/2014/main" id="{A11C1E3A-00E7-5B37-90D6-0C33381DAB5F}"/>
              </a:ext>
            </a:extLst>
          </p:cNvPr>
          <p:cNvSpPr>
            <a:spLocks noGrp="1"/>
          </p:cNvSpPr>
          <p:nvPr>
            <p:ph type="sldNum" sz="quarter" idx="4294967295"/>
          </p:nvPr>
        </p:nvSpPr>
        <p:spPr>
          <a:xfrm>
            <a:off x="10919637" y="6308726"/>
            <a:ext cx="577037" cy="549274"/>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6389CE-61CA-4E28-8E29-E275A5A5ACDA}" type="slidenum">
              <a:rPr kumimoji="0" lang="en-US" sz="2000" b="0" i="0" u="none" strike="noStrike" kern="1200" cap="none" spc="0" normalizeH="0" baseline="0" noProof="0" smtClean="0">
                <a:ln>
                  <a:noFill/>
                </a:ln>
                <a:solidFill>
                  <a:prstClr val="white"/>
                </a:solidFill>
                <a:effectLst/>
                <a:uLnTx/>
                <a:uFillTx/>
                <a:latin typeface="Calibri"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2000" b="0" i="0" u="none" strike="noStrike" kern="1200" cap="none" spc="0" normalizeH="0" baseline="0" noProof="0" dirty="0">
              <a:ln>
                <a:noFill/>
              </a:ln>
              <a:solidFill>
                <a:prstClr val="white"/>
              </a:solidFill>
              <a:effectLst/>
              <a:uLnTx/>
              <a:uFillTx/>
              <a:latin typeface="Calibri" charset="0"/>
              <a:ea typeface="+mn-ea"/>
              <a:cs typeface="+mn-cs"/>
            </a:endParaRPr>
          </a:p>
        </p:txBody>
      </p:sp>
      <p:sp>
        <p:nvSpPr>
          <p:cNvPr id="4" name="Title 3">
            <a:extLst>
              <a:ext uri="{FF2B5EF4-FFF2-40B4-BE49-F238E27FC236}">
                <a16:creationId xmlns:a16="http://schemas.microsoft.com/office/drawing/2014/main" id="{B668A9EC-2C5A-CECA-2C06-E05E12D13922}"/>
              </a:ext>
            </a:extLst>
          </p:cNvPr>
          <p:cNvSpPr>
            <a:spLocks noGrp="1"/>
          </p:cNvSpPr>
          <p:nvPr>
            <p:ph type="title"/>
          </p:nvPr>
        </p:nvSpPr>
        <p:spPr/>
        <p:txBody>
          <a:bodyPr/>
          <a:lstStyle/>
          <a:p>
            <a:r>
              <a:rPr lang="en-US" b="1" noProof="0" dirty="0"/>
              <a:t>The solution: </a:t>
            </a:r>
            <a:r>
              <a:rPr lang="en-US" noProof="0" dirty="0">
                <a:solidFill>
                  <a:srgbClr val="232AD3"/>
                </a:solidFill>
              </a:rPr>
              <a:t>unify disease models</a:t>
            </a:r>
            <a:r>
              <a:rPr lang="en-US" noProof="0" dirty="0"/>
              <a:t> in controlled, ML-compatible format</a:t>
            </a:r>
          </a:p>
        </p:txBody>
      </p:sp>
      <p:sp>
        <p:nvSpPr>
          <p:cNvPr id="14" name="Footer Placeholder 13">
            <a:extLst>
              <a:ext uri="{FF2B5EF4-FFF2-40B4-BE49-F238E27FC236}">
                <a16:creationId xmlns:a16="http://schemas.microsoft.com/office/drawing/2014/main" id="{20D1E9D7-6633-68C0-6756-47794E24E21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https://www.ebi.ac.uk/biomodels/reproducibility</a:t>
            </a:r>
            <a:b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br>
            <a: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Tiwari et al. 2020; https://doi.org/10.15252/msb.20209982</a:t>
            </a:r>
          </a:p>
        </p:txBody>
      </p:sp>
      <p:pic>
        <p:nvPicPr>
          <p:cNvPr id="6" name="Picture 5" descr="A close-up of a graph">
            <a:extLst>
              <a:ext uri="{FF2B5EF4-FFF2-40B4-BE49-F238E27FC236}">
                <a16:creationId xmlns:a16="http://schemas.microsoft.com/office/drawing/2014/main" id="{CADB39D6-6617-3E76-606F-E902E3D06E8E}"/>
              </a:ext>
            </a:extLst>
          </p:cNvPr>
          <p:cNvPicPr>
            <a:picLocks noChangeAspect="1"/>
          </p:cNvPicPr>
          <p:nvPr/>
        </p:nvPicPr>
        <p:blipFill>
          <a:blip r:embed="rId2">
            <a:extLst>
              <a:ext uri="{28A0092B-C50C-407E-A947-70E740481C1C}">
                <a14:useLocalDpi xmlns:a14="http://schemas.microsoft.com/office/drawing/2010/main" val="0"/>
              </a:ext>
            </a:extLst>
          </a:blip>
          <a:srcRect b="73287"/>
          <a:stretch/>
        </p:blipFill>
        <p:spPr>
          <a:xfrm>
            <a:off x="2758509" y="3181648"/>
            <a:ext cx="6508730" cy="2660352"/>
          </a:xfrm>
          <a:prstGeom prst="rect">
            <a:avLst/>
          </a:prstGeom>
        </p:spPr>
      </p:pic>
      <p:sp>
        <p:nvSpPr>
          <p:cNvPr id="7" name="Rectangle 6">
            <a:extLst>
              <a:ext uri="{FF2B5EF4-FFF2-40B4-BE49-F238E27FC236}">
                <a16:creationId xmlns:a16="http://schemas.microsoft.com/office/drawing/2014/main" id="{F4F68176-6EB2-D330-982E-B1788EAD7D24}"/>
              </a:ext>
            </a:extLst>
          </p:cNvPr>
          <p:cNvSpPr/>
          <p:nvPr/>
        </p:nvSpPr>
        <p:spPr>
          <a:xfrm>
            <a:off x="2670464" y="3054927"/>
            <a:ext cx="457200" cy="3740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1D2BFA-A752-B72B-5C32-7306680A09EB}"/>
              </a:ext>
            </a:extLst>
          </p:cNvPr>
          <p:cNvSpPr/>
          <p:nvPr/>
        </p:nvSpPr>
        <p:spPr>
          <a:xfrm>
            <a:off x="6137564" y="3049885"/>
            <a:ext cx="457200" cy="3740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18361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9AA518-B77C-BE18-E388-B6A76002CB62}"/>
              </a:ext>
            </a:extLst>
          </p:cNvPr>
          <p:cNvSpPr>
            <a:spLocks noGrp="1"/>
          </p:cNvSpPr>
          <p:nvPr>
            <p:ph idx="1"/>
          </p:nvPr>
        </p:nvSpPr>
        <p:spPr/>
        <p:txBody>
          <a:bodyPr/>
          <a:lstStyle/>
          <a:p>
            <a:pPr marL="0" indent="0">
              <a:buNone/>
            </a:pPr>
            <a:r>
              <a:rPr lang="en-US" b="1" noProof="0" dirty="0">
                <a:solidFill>
                  <a:srgbClr val="232AD3"/>
                </a:solidFill>
              </a:rPr>
              <a:t>1. Re-code</a:t>
            </a:r>
            <a:r>
              <a:rPr lang="en-US" b="1" noProof="0" dirty="0"/>
              <a:t> </a:t>
            </a:r>
            <a:r>
              <a:rPr lang="en-US" noProof="0" dirty="0"/>
              <a:t>the published model in community standard format</a:t>
            </a:r>
          </a:p>
          <a:p>
            <a:pPr marL="0" indent="0">
              <a:buNone/>
            </a:pPr>
            <a:r>
              <a:rPr lang="en-US" noProof="0" dirty="0">
                <a:solidFill>
                  <a:schemeClr val="bg1">
                    <a:lumMod val="50000"/>
                  </a:schemeClr>
                </a:solidFill>
              </a:rPr>
              <a:t>SBML to enable broader use by the research community</a:t>
            </a:r>
          </a:p>
          <a:p>
            <a:pPr marL="0" indent="0">
              <a:buNone/>
            </a:pPr>
            <a:endParaRPr lang="en-US" noProof="0" dirty="0"/>
          </a:p>
          <a:p>
            <a:pPr marL="0" indent="0">
              <a:buNone/>
            </a:pPr>
            <a:r>
              <a:rPr lang="en-US" b="1" noProof="0" dirty="0">
                <a:solidFill>
                  <a:srgbClr val="232AD3"/>
                </a:solidFill>
              </a:rPr>
              <a:t>2. Re-produce</a:t>
            </a:r>
            <a:r>
              <a:rPr lang="en-US" b="1" noProof="0" dirty="0"/>
              <a:t> </a:t>
            </a:r>
            <a:r>
              <a:rPr lang="en-US" noProof="0" dirty="0"/>
              <a:t>published simulations and analyses</a:t>
            </a:r>
          </a:p>
          <a:p>
            <a:pPr marL="0" indent="0">
              <a:buNone/>
            </a:pPr>
            <a:r>
              <a:rPr lang="en-US" noProof="0" dirty="0">
                <a:solidFill>
                  <a:schemeClr val="bg1">
                    <a:lumMod val="50000"/>
                  </a:schemeClr>
                </a:solidFill>
              </a:rPr>
              <a:t>Using open-source tools; triage the models as necessary</a:t>
            </a:r>
          </a:p>
          <a:p>
            <a:pPr marL="0" indent="0">
              <a:buNone/>
            </a:pPr>
            <a:endParaRPr lang="en-US" noProof="0" dirty="0"/>
          </a:p>
          <a:p>
            <a:pPr marL="0" indent="0">
              <a:buNone/>
            </a:pPr>
            <a:r>
              <a:rPr lang="en-US" b="1" noProof="0" dirty="0">
                <a:solidFill>
                  <a:srgbClr val="232AD3"/>
                </a:solidFill>
              </a:rPr>
              <a:t>3. Re-annotate</a:t>
            </a:r>
            <a:r>
              <a:rPr lang="en-US" b="1" noProof="0" dirty="0"/>
              <a:t> </a:t>
            </a:r>
            <a:r>
              <a:rPr lang="en-US" noProof="0" dirty="0"/>
              <a:t>the model with established ontologies</a:t>
            </a:r>
          </a:p>
          <a:p>
            <a:pPr marL="0" indent="0">
              <a:buNone/>
            </a:pPr>
            <a:r>
              <a:rPr lang="en-US" noProof="0" dirty="0">
                <a:solidFill>
                  <a:schemeClr val="bg1">
                    <a:lumMod val="50000"/>
                  </a:schemeClr>
                </a:solidFill>
              </a:rPr>
              <a:t>EBI-EMBL ontologies to enable cross-linking between databases</a:t>
            </a:r>
          </a:p>
        </p:txBody>
      </p:sp>
      <p:sp>
        <p:nvSpPr>
          <p:cNvPr id="3" name="Slide Number Placeholder 2">
            <a:extLst>
              <a:ext uri="{FF2B5EF4-FFF2-40B4-BE49-F238E27FC236}">
                <a16:creationId xmlns:a16="http://schemas.microsoft.com/office/drawing/2014/main" id="{2D58EE48-4DA1-DD72-36D5-1105262E8E81}"/>
              </a:ext>
            </a:extLst>
          </p:cNvPr>
          <p:cNvSpPr>
            <a:spLocks noGrp="1"/>
          </p:cNvSpPr>
          <p:nvPr>
            <p:ph type="sldNum" sz="quarter" idx="4294967295"/>
          </p:nvPr>
        </p:nvSpPr>
        <p:spPr>
          <a:xfrm>
            <a:off x="10919637" y="6308726"/>
            <a:ext cx="577037" cy="549274"/>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6389CE-61CA-4E28-8E29-E275A5A5ACDA}" type="slidenum">
              <a:rPr kumimoji="0" lang="en-US" sz="2000" b="0" i="0" u="none" strike="noStrike" kern="1200" cap="none" spc="0" normalizeH="0" baseline="0" noProof="0" smtClean="0">
                <a:ln>
                  <a:noFill/>
                </a:ln>
                <a:solidFill>
                  <a:prstClr val="white"/>
                </a:solidFill>
                <a:effectLst/>
                <a:uLnTx/>
                <a:uFillTx/>
                <a:latin typeface="Calibri"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2000" b="0" i="0" u="none" strike="noStrike" kern="1200" cap="none" spc="0" normalizeH="0" baseline="0" noProof="0" dirty="0">
              <a:ln>
                <a:noFill/>
              </a:ln>
              <a:solidFill>
                <a:prstClr val="white"/>
              </a:solidFill>
              <a:effectLst/>
              <a:uLnTx/>
              <a:uFillTx/>
              <a:latin typeface="Calibri" charset="0"/>
              <a:ea typeface="+mn-ea"/>
              <a:cs typeface="+mn-cs"/>
            </a:endParaRPr>
          </a:p>
        </p:txBody>
      </p:sp>
      <p:sp>
        <p:nvSpPr>
          <p:cNvPr id="4" name="Title 3">
            <a:extLst>
              <a:ext uri="{FF2B5EF4-FFF2-40B4-BE49-F238E27FC236}">
                <a16:creationId xmlns:a16="http://schemas.microsoft.com/office/drawing/2014/main" id="{62CEC85E-7ED5-8341-7715-96333716C30B}"/>
              </a:ext>
            </a:extLst>
          </p:cNvPr>
          <p:cNvSpPr>
            <a:spLocks noGrp="1"/>
          </p:cNvSpPr>
          <p:nvPr>
            <p:ph type="title"/>
          </p:nvPr>
        </p:nvSpPr>
        <p:spPr/>
        <p:txBody>
          <a:bodyPr/>
          <a:lstStyle/>
          <a:p>
            <a:r>
              <a:rPr lang="en-US" b="1" noProof="0" dirty="0"/>
              <a:t>The solution: </a:t>
            </a:r>
            <a:r>
              <a:rPr lang="en-US" noProof="0" dirty="0">
                <a:solidFill>
                  <a:srgbClr val="232AD3"/>
                </a:solidFill>
              </a:rPr>
              <a:t>unify disease models</a:t>
            </a:r>
            <a:r>
              <a:rPr lang="en-US" noProof="0" dirty="0"/>
              <a:t> in controlled, ML-compatible format</a:t>
            </a:r>
          </a:p>
        </p:txBody>
      </p:sp>
      <p:sp>
        <p:nvSpPr>
          <p:cNvPr id="5" name="Rectangle 4">
            <a:extLst>
              <a:ext uri="{FF2B5EF4-FFF2-40B4-BE49-F238E27FC236}">
                <a16:creationId xmlns:a16="http://schemas.microsoft.com/office/drawing/2014/main" id="{D9D5ABD3-9863-0D8D-84BA-A9C938933992}"/>
              </a:ext>
            </a:extLst>
          </p:cNvPr>
          <p:cNvSpPr/>
          <p:nvPr/>
        </p:nvSpPr>
        <p:spPr>
          <a:xfrm>
            <a:off x="695324" y="1690688"/>
            <a:ext cx="9290340" cy="2587022"/>
          </a:xfrm>
          <a:prstGeom prst="rect">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9694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bWxiluH3k625reW8YzS_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ynwg_YxlLECvv6sa85_1_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mxcFnLkwEawB0YKXM4IP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YbWxiluH3k625reW8YzS_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7tBcCYERbUmUWcBUig8ca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ynwg_YxlLECvv6sa85_1_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7tBcCYERbUmUWcBUig8ca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YbWxiluH3k625reW8YzS_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nwg_YxlLECvv6sa85_1_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YbWxiluH3k625reW8YzS_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mxcFnLkwEawB0YKXM4IP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bWxiluH3k625reW8YzS_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7tBcCYERbUmUWcBUig8ca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ynwg_YxlLECvv6sa85_1_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tBcCYERbUmUWcBUig8ca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YbWxiluH3k625reW8YzS_g"/>
</p:tagLst>
</file>

<file path=ppt/theme/theme1.xml><?xml version="1.0" encoding="utf-8"?>
<a:theme xmlns:a="http://schemas.openxmlformats.org/drawingml/2006/main" name="BioMed X Institute Design">
  <a:themeElements>
    <a:clrScheme name="Custom 5">
      <a:dk1>
        <a:srgbClr val="4D4D4D"/>
      </a:dk1>
      <a:lt1>
        <a:sysClr val="window" lastClr="FFFFFF"/>
      </a:lt1>
      <a:dk2>
        <a:srgbClr val="4D4D4D"/>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ioMed X Institute Design">
  <a:themeElements>
    <a:clrScheme name="Custom 5">
      <a:dk1>
        <a:srgbClr val="4D4D4D"/>
      </a:dk1>
      <a:lt1>
        <a:sysClr val="window" lastClr="FFFFFF"/>
      </a:lt1>
      <a:dk2>
        <a:srgbClr val="4D4D4D"/>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TotalTime>
  <Words>723</Words>
  <Application>Microsoft Office PowerPoint</Application>
  <PresentationFormat>Widescreen</PresentationFormat>
  <Paragraphs>123</Paragraphs>
  <Slides>13</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2" baseType="lpstr">
      <vt:lpstr>Aptos</vt:lpstr>
      <vt:lpstr>Arial</vt:lpstr>
      <vt:lpstr>Calibri</vt:lpstr>
      <vt:lpstr>Sanofi Sans 3 Regular</vt:lpstr>
      <vt:lpstr>Verdana</vt:lpstr>
      <vt:lpstr>Wingdings</vt:lpstr>
      <vt:lpstr>BioMed X Institute Design</vt:lpstr>
      <vt:lpstr>1_BioMed X Institute Design</vt:lpstr>
      <vt:lpstr>think-cell Slide</vt:lpstr>
      <vt:lpstr>Mathematical models of human biology in BioModels</vt:lpstr>
      <vt:lpstr>Mathematical models originate from various frameworks</vt:lpstr>
      <vt:lpstr>Problem: limited usability of open disease models </vt:lpstr>
      <vt:lpstr>The solution: unify disease models in controlled, ML-compatible format</vt:lpstr>
      <vt:lpstr>The solution: unify disease models in controlled, ML-compatible format</vt:lpstr>
      <vt:lpstr>The solution: unify disease models in controlled, ML-compatible format</vt:lpstr>
      <vt:lpstr>The solution: unify disease models in controlled, ML-compatible format</vt:lpstr>
      <vt:lpstr>The solution: unify disease models in controlled, ML-compatible format</vt:lpstr>
      <vt:lpstr>The solution: unify disease models in controlled, ML-compatible format</vt:lpstr>
      <vt:lpstr>The solution: unify disease models in controlled, ML-compatible format</vt:lpstr>
      <vt:lpstr>The solution: unify disease models in controlled, ML-compatible format</vt:lpstr>
      <vt:lpstr>The solution: hackathon to expand disease coverage</vt:lpstr>
      <vt:lpstr>Hackathon on August 28th to 29th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Lilija Wehling</dc:creator>
  <cp:lastModifiedBy>Lilija Wehling</cp:lastModifiedBy>
  <cp:revision>1</cp:revision>
  <dcterms:created xsi:type="dcterms:W3CDTF">2025-05-14T20:25:59Z</dcterms:created>
  <dcterms:modified xsi:type="dcterms:W3CDTF">2025-05-14T21:02:24Z</dcterms:modified>
</cp:coreProperties>
</file>