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41" autoAdjust="0"/>
  </p:normalViewPr>
  <p:slideViewPr>
    <p:cSldViewPr snapToGrid="0">
      <p:cViewPr>
        <p:scale>
          <a:sx n="50" d="100"/>
          <a:sy n="50" d="100"/>
        </p:scale>
        <p:origin x="1260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SAGNOL Bastien IRIS" userId="2d7ba84f-2528-431f-98df-23117ea955cc" providerId="ADAL" clId="{6819E6D1-96B0-414D-9E19-ED1EA4EFC411}"/>
    <pc:docChg chg="undo custSel addSld delSld modSld">
      <pc:chgData name="CHASSAGNOL Bastien IRIS" userId="2d7ba84f-2528-431f-98df-23117ea955cc" providerId="ADAL" clId="{6819E6D1-96B0-414D-9E19-ED1EA4EFC411}" dt="2022-11-29T09:53:54.612" v="1143" actId="47"/>
      <pc:docMkLst>
        <pc:docMk/>
      </pc:docMkLst>
      <pc:sldChg chg="addSp delSp modSp del mod">
        <pc:chgData name="CHASSAGNOL Bastien IRIS" userId="2d7ba84f-2528-431f-98df-23117ea955cc" providerId="ADAL" clId="{6819E6D1-96B0-414D-9E19-ED1EA4EFC411}" dt="2022-11-29T09:53:54.612" v="1143" actId="47"/>
        <pc:sldMkLst>
          <pc:docMk/>
          <pc:sldMk cId="2336338190" sldId="256"/>
        </pc:sldMkLst>
        <pc:spChg chg="add mod">
          <ac:chgData name="CHASSAGNOL Bastien IRIS" userId="2d7ba84f-2528-431f-98df-23117ea955cc" providerId="ADAL" clId="{6819E6D1-96B0-414D-9E19-ED1EA4EFC411}" dt="2022-11-29T08:39:00.140" v="90" actId="1076"/>
          <ac:spMkLst>
            <pc:docMk/>
            <pc:sldMk cId="2336338190" sldId="256"/>
            <ac:spMk id="6" creationId="{31533C1E-5576-AE92-9CA7-2086A9AE2CAA}"/>
          </ac:spMkLst>
        </pc:spChg>
        <pc:spChg chg="add del mod">
          <ac:chgData name="CHASSAGNOL Bastien IRIS" userId="2d7ba84f-2528-431f-98df-23117ea955cc" providerId="ADAL" clId="{6819E6D1-96B0-414D-9E19-ED1EA4EFC411}" dt="2022-11-29T08:43:27.171" v="303" actId="478"/>
          <ac:spMkLst>
            <pc:docMk/>
            <pc:sldMk cId="2336338190" sldId="256"/>
            <ac:spMk id="11" creationId="{D70D5606-E891-28D4-A223-C1578BE1AC54}"/>
          </ac:spMkLst>
        </pc:spChg>
        <pc:spChg chg="add del mod">
          <ac:chgData name="CHASSAGNOL Bastien IRIS" userId="2d7ba84f-2528-431f-98df-23117ea955cc" providerId="ADAL" clId="{6819E6D1-96B0-414D-9E19-ED1EA4EFC411}" dt="2022-11-29T08:43:09.232" v="297" actId="478"/>
          <ac:spMkLst>
            <pc:docMk/>
            <pc:sldMk cId="2336338190" sldId="256"/>
            <ac:spMk id="12" creationId="{60BE2F09-78D8-8683-95E3-3DA8195A2EE6}"/>
          </ac:spMkLst>
        </pc:spChg>
        <pc:spChg chg="add del mod">
          <ac:chgData name="CHASSAGNOL Bastien IRIS" userId="2d7ba84f-2528-431f-98df-23117ea955cc" providerId="ADAL" clId="{6819E6D1-96B0-414D-9E19-ED1EA4EFC411}" dt="2022-11-29T08:40:26.596" v="153" actId="478"/>
          <ac:spMkLst>
            <pc:docMk/>
            <pc:sldMk cId="2336338190" sldId="256"/>
            <ac:spMk id="13" creationId="{404424BD-65C6-4520-AC6A-32E93878E82B}"/>
          </ac:spMkLst>
        </pc:spChg>
        <pc:spChg chg="add del mod">
          <ac:chgData name="CHASSAGNOL Bastien IRIS" userId="2d7ba84f-2528-431f-98df-23117ea955cc" providerId="ADAL" clId="{6819E6D1-96B0-414D-9E19-ED1EA4EFC411}" dt="2022-11-29T08:44:07.982" v="393" actId="478"/>
          <ac:spMkLst>
            <pc:docMk/>
            <pc:sldMk cId="2336338190" sldId="256"/>
            <ac:spMk id="14" creationId="{D3900E9B-D7BB-8808-FA2C-E4B57E76E314}"/>
          </ac:spMkLst>
        </pc:spChg>
        <pc:spChg chg="add mod">
          <ac:chgData name="CHASSAGNOL Bastien IRIS" userId="2d7ba84f-2528-431f-98df-23117ea955cc" providerId="ADAL" clId="{6819E6D1-96B0-414D-9E19-ED1EA4EFC411}" dt="2022-11-29T09:36:33.130" v="1052" actId="1076"/>
          <ac:spMkLst>
            <pc:docMk/>
            <pc:sldMk cId="2336338190" sldId="256"/>
            <ac:spMk id="15" creationId="{692DDDA3-F819-077C-2D2F-0E96FD32DFA3}"/>
          </ac:spMkLst>
        </pc:spChg>
        <pc:spChg chg="add mod">
          <ac:chgData name="CHASSAGNOL Bastien IRIS" userId="2d7ba84f-2528-431f-98df-23117ea955cc" providerId="ADAL" clId="{6819E6D1-96B0-414D-9E19-ED1EA4EFC411}" dt="2022-11-29T09:30:58.674" v="930" actId="1076"/>
          <ac:spMkLst>
            <pc:docMk/>
            <pc:sldMk cId="2336338190" sldId="256"/>
            <ac:spMk id="16" creationId="{E381D07B-B452-4612-7A9A-B010C5554725}"/>
          </ac:spMkLst>
        </pc:spChg>
        <pc:spChg chg="add mod">
          <ac:chgData name="CHASSAGNOL Bastien IRIS" userId="2d7ba84f-2528-431f-98df-23117ea955cc" providerId="ADAL" clId="{6819E6D1-96B0-414D-9E19-ED1EA4EFC411}" dt="2022-11-29T09:23:03.938" v="684" actId="20577"/>
          <ac:spMkLst>
            <pc:docMk/>
            <pc:sldMk cId="2336338190" sldId="256"/>
            <ac:spMk id="17" creationId="{3440E932-EFD5-345D-702D-4136859F45D7}"/>
          </ac:spMkLst>
        </pc:spChg>
        <pc:spChg chg="add mod">
          <ac:chgData name="CHASSAGNOL Bastien IRIS" userId="2d7ba84f-2528-431f-98df-23117ea955cc" providerId="ADAL" clId="{6819E6D1-96B0-414D-9E19-ED1EA4EFC411}" dt="2022-11-29T09:25:38.396" v="705" actId="20577"/>
          <ac:spMkLst>
            <pc:docMk/>
            <pc:sldMk cId="2336338190" sldId="256"/>
            <ac:spMk id="18" creationId="{D8C03099-11F6-4E59-7162-145849EA048F}"/>
          </ac:spMkLst>
        </pc:spChg>
        <pc:spChg chg="add mod">
          <ac:chgData name="CHASSAGNOL Bastien IRIS" userId="2d7ba84f-2528-431f-98df-23117ea955cc" providerId="ADAL" clId="{6819E6D1-96B0-414D-9E19-ED1EA4EFC411}" dt="2022-11-29T08:44:22.678" v="397" actId="1076"/>
          <ac:spMkLst>
            <pc:docMk/>
            <pc:sldMk cId="2336338190" sldId="256"/>
            <ac:spMk id="19" creationId="{D4692447-9CC3-7C75-3D53-70439C52FE7C}"/>
          </ac:spMkLst>
        </pc:spChg>
        <pc:spChg chg="add mod">
          <ac:chgData name="CHASSAGNOL Bastien IRIS" userId="2d7ba84f-2528-431f-98df-23117ea955cc" providerId="ADAL" clId="{6819E6D1-96B0-414D-9E19-ED1EA4EFC411}" dt="2022-11-29T09:35:56.024" v="1036" actId="14100"/>
          <ac:spMkLst>
            <pc:docMk/>
            <pc:sldMk cId="2336338190" sldId="256"/>
            <ac:spMk id="55" creationId="{F1874A5F-1329-5584-4C48-18549B7ECA23}"/>
          </ac:spMkLst>
        </pc:spChg>
        <pc:spChg chg="add mod">
          <ac:chgData name="CHASSAGNOL Bastien IRIS" userId="2d7ba84f-2528-431f-98df-23117ea955cc" providerId="ADAL" clId="{6819E6D1-96B0-414D-9E19-ED1EA4EFC411}" dt="2022-11-29T09:33:15.954" v="987" actId="14100"/>
          <ac:spMkLst>
            <pc:docMk/>
            <pc:sldMk cId="2336338190" sldId="256"/>
            <ac:spMk id="58" creationId="{04466F03-8F86-B977-97BA-516CD58DEC10}"/>
          </ac:spMkLst>
        </pc:spChg>
        <pc:spChg chg="add mod">
          <ac:chgData name="CHASSAGNOL Bastien IRIS" userId="2d7ba84f-2528-431f-98df-23117ea955cc" providerId="ADAL" clId="{6819E6D1-96B0-414D-9E19-ED1EA4EFC411}" dt="2022-11-29T09:24:44.794" v="699" actId="1076"/>
          <ac:spMkLst>
            <pc:docMk/>
            <pc:sldMk cId="2336338190" sldId="256"/>
            <ac:spMk id="59" creationId="{3300705D-A2FE-1E95-5D4D-64A8F204986D}"/>
          </ac:spMkLst>
        </pc:spChg>
        <pc:spChg chg="add del">
          <ac:chgData name="CHASSAGNOL Bastien IRIS" userId="2d7ba84f-2528-431f-98df-23117ea955cc" providerId="ADAL" clId="{6819E6D1-96B0-414D-9E19-ED1EA4EFC411}" dt="2022-11-29T08:51:41.180" v="546" actId="478"/>
          <ac:spMkLst>
            <pc:docMk/>
            <pc:sldMk cId="2336338190" sldId="256"/>
            <ac:spMk id="60" creationId="{74D4487F-278E-908B-610C-C40D7607D062}"/>
          </ac:spMkLst>
        </pc:spChg>
        <pc:spChg chg="add del mod">
          <ac:chgData name="CHASSAGNOL Bastien IRIS" userId="2d7ba84f-2528-431f-98df-23117ea955cc" providerId="ADAL" clId="{6819E6D1-96B0-414D-9E19-ED1EA4EFC411}" dt="2022-11-29T09:15:59.884" v="554" actId="478"/>
          <ac:spMkLst>
            <pc:docMk/>
            <pc:sldMk cId="2336338190" sldId="256"/>
            <ac:spMk id="61" creationId="{0D8281D6-7270-876A-557E-2158B2ADD52A}"/>
          </ac:spMkLst>
        </pc:spChg>
        <pc:spChg chg="add del">
          <ac:chgData name="CHASSAGNOL Bastien IRIS" userId="2d7ba84f-2528-431f-98df-23117ea955cc" providerId="ADAL" clId="{6819E6D1-96B0-414D-9E19-ED1EA4EFC411}" dt="2022-11-29T08:51:55.635" v="549" actId="478"/>
          <ac:spMkLst>
            <pc:docMk/>
            <pc:sldMk cId="2336338190" sldId="256"/>
            <ac:spMk id="62" creationId="{0D1D6C89-05FE-9389-49FB-AEB5FF63E3E5}"/>
          </ac:spMkLst>
        </pc:spChg>
        <pc:spChg chg="add del mod">
          <ac:chgData name="CHASSAGNOL Bastien IRIS" userId="2d7ba84f-2528-431f-98df-23117ea955cc" providerId="ADAL" clId="{6819E6D1-96B0-414D-9E19-ED1EA4EFC411}" dt="2022-11-29T09:16:01.805" v="555" actId="478"/>
          <ac:spMkLst>
            <pc:docMk/>
            <pc:sldMk cId="2336338190" sldId="256"/>
            <ac:spMk id="63" creationId="{F10C92D4-8D2B-701B-B807-891FE635E983}"/>
          </ac:spMkLst>
        </pc:spChg>
        <pc:spChg chg="add mod">
          <ac:chgData name="CHASSAGNOL Bastien IRIS" userId="2d7ba84f-2528-431f-98df-23117ea955cc" providerId="ADAL" clId="{6819E6D1-96B0-414D-9E19-ED1EA4EFC411}" dt="2022-11-29T09:24:53.300" v="702" actId="1076"/>
          <ac:spMkLst>
            <pc:docMk/>
            <pc:sldMk cId="2336338190" sldId="256"/>
            <ac:spMk id="64" creationId="{8D0C1050-196D-7967-E171-BF4ACBD4A160}"/>
          </ac:spMkLst>
        </pc:spChg>
        <pc:spChg chg="add mod">
          <ac:chgData name="CHASSAGNOL Bastien IRIS" userId="2d7ba84f-2528-431f-98df-23117ea955cc" providerId="ADAL" clId="{6819E6D1-96B0-414D-9E19-ED1EA4EFC411}" dt="2022-11-29T09:30:37.214" v="926" actId="14100"/>
          <ac:spMkLst>
            <pc:docMk/>
            <pc:sldMk cId="2336338190" sldId="256"/>
            <ac:spMk id="68" creationId="{7CAD5FC2-B8C0-5D9B-5C9B-DF7A62C48E25}"/>
          </ac:spMkLst>
        </pc:spChg>
        <pc:spChg chg="add mod">
          <ac:chgData name="CHASSAGNOL Bastien IRIS" userId="2d7ba84f-2528-431f-98df-23117ea955cc" providerId="ADAL" clId="{6819E6D1-96B0-414D-9E19-ED1EA4EFC411}" dt="2022-11-29T09:36:11.238" v="1049" actId="1035"/>
          <ac:spMkLst>
            <pc:docMk/>
            <pc:sldMk cId="2336338190" sldId="256"/>
            <ac:spMk id="73" creationId="{D822466E-EAA4-7F9D-B738-59BEA52FB63A}"/>
          </ac:spMkLst>
        </pc:spChg>
        <pc:spChg chg="add mod">
          <ac:chgData name="CHASSAGNOL Bastien IRIS" userId="2d7ba84f-2528-431f-98df-23117ea955cc" providerId="ADAL" clId="{6819E6D1-96B0-414D-9E19-ED1EA4EFC411}" dt="2022-11-29T09:34:51.007" v="1023" actId="20577"/>
          <ac:spMkLst>
            <pc:docMk/>
            <pc:sldMk cId="2336338190" sldId="256"/>
            <ac:spMk id="82" creationId="{11C1CAA0-6EF5-B751-3D29-CCDF6A719DB7}"/>
          </ac:spMkLst>
        </pc:spChg>
        <pc:spChg chg="add mod">
          <ac:chgData name="CHASSAGNOL Bastien IRIS" userId="2d7ba84f-2528-431f-98df-23117ea955cc" providerId="ADAL" clId="{6819E6D1-96B0-414D-9E19-ED1EA4EFC411}" dt="2022-11-29T09:36:06.234" v="1038" actId="1036"/>
          <ac:spMkLst>
            <pc:docMk/>
            <pc:sldMk cId="2336338190" sldId="256"/>
            <ac:spMk id="93" creationId="{44B49367-30DA-98CD-E300-612DFFBE5C7B}"/>
          </ac:spMkLst>
        </pc:spChg>
        <pc:spChg chg="add mod">
          <ac:chgData name="CHASSAGNOL Bastien IRIS" userId="2d7ba84f-2528-431f-98df-23117ea955cc" providerId="ADAL" clId="{6819E6D1-96B0-414D-9E19-ED1EA4EFC411}" dt="2022-11-29T09:33:46.984" v="999" actId="1076"/>
          <ac:spMkLst>
            <pc:docMk/>
            <pc:sldMk cId="2336338190" sldId="256"/>
            <ac:spMk id="105" creationId="{FA3FE6B4-0EF4-9D67-F28E-5D348A6FB4F7}"/>
          </ac:spMkLst>
        </pc:spChg>
        <pc:spChg chg="add mod">
          <ac:chgData name="CHASSAGNOL Bastien IRIS" userId="2d7ba84f-2528-431f-98df-23117ea955cc" providerId="ADAL" clId="{6819E6D1-96B0-414D-9E19-ED1EA4EFC411}" dt="2022-11-29T09:33:38.746" v="996" actId="1076"/>
          <ac:spMkLst>
            <pc:docMk/>
            <pc:sldMk cId="2336338190" sldId="256"/>
            <ac:spMk id="106" creationId="{E0F892B2-5E56-C659-87E2-16D51CDC65FB}"/>
          </ac:spMkLst>
        </pc:spChg>
        <pc:spChg chg="add mod">
          <ac:chgData name="CHASSAGNOL Bastien IRIS" userId="2d7ba84f-2528-431f-98df-23117ea955cc" providerId="ADAL" clId="{6819E6D1-96B0-414D-9E19-ED1EA4EFC411}" dt="2022-11-29T09:34:00.123" v="1001" actId="688"/>
          <ac:spMkLst>
            <pc:docMk/>
            <pc:sldMk cId="2336338190" sldId="256"/>
            <ac:spMk id="107" creationId="{BCE926F3-7154-E18A-ADD0-1F1C96AE01F9}"/>
          </ac:spMkLst>
        </pc:spChg>
        <pc:spChg chg="add mod">
          <ac:chgData name="CHASSAGNOL Bastien IRIS" userId="2d7ba84f-2528-431f-98df-23117ea955cc" providerId="ADAL" clId="{6819E6D1-96B0-414D-9E19-ED1EA4EFC411}" dt="2022-11-29T09:33:28.902" v="993" actId="688"/>
          <ac:spMkLst>
            <pc:docMk/>
            <pc:sldMk cId="2336338190" sldId="256"/>
            <ac:spMk id="108" creationId="{EB43F5CD-5BE8-AE32-A6D4-69EEEA14885B}"/>
          </ac:spMkLst>
        </pc:spChg>
        <pc:spChg chg="add mod">
          <ac:chgData name="CHASSAGNOL Bastien IRIS" userId="2d7ba84f-2528-431f-98df-23117ea955cc" providerId="ADAL" clId="{6819E6D1-96B0-414D-9E19-ED1EA4EFC411}" dt="2022-11-29T09:34:22.925" v="1007" actId="20577"/>
          <ac:spMkLst>
            <pc:docMk/>
            <pc:sldMk cId="2336338190" sldId="256"/>
            <ac:spMk id="109" creationId="{54CF974D-C261-BB9D-FF29-8B56A651F721}"/>
          </ac:spMkLst>
        </pc:spChg>
        <pc:spChg chg="add mod">
          <ac:chgData name="CHASSAGNOL Bastien IRIS" userId="2d7ba84f-2528-431f-98df-23117ea955cc" providerId="ADAL" clId="{6819E6D1-96B0-414D-9E19-ED1EA4EFC411}" dt="2022-11-29T09:34:43.339" v="1014" actId="688"/>
          <ac:spMkLst>
            <pc:docMk/>
            <pc:sldMk cId="2336338190" sldId="256"/>
            <ac:spMk id="110" creationId="{1C2AD30F-810D-2148-7E81-C2F410E196D9}"/>
          </ac:spMkLst>
        </pc:spChg>
        <pc:spChg chg="add mod">
          <ac:chgData name="CHASSAGNOL Bastien IRIS" userId="2d7ba84f-2528-431f-98df-23117ea955cc" providerId="ADAL" clId="{6819E6D1-96B0-414D-9E19-ED1EA4EFC411}" dt="2022-11-29T09:36:44.074" v="1057" actId="1076"/>
          <ac:spMkLst>
            <pc:docMk/>
            <pc:sldMk cId="2336338190" sldId="256"/>
            <ac:spMk id="111" creationId="{0D7CDAE6-B481-1356-22EA-B238A1C764BB}"/>
          </ac:spMkLst>
        </pc:spChg>
        <pc:spChg chg="add mod">
          <ac:chgData name="CHASSAGNOL Bastien IRIS" userId="2d7ba84f-2528-431f-98df-23117ea955cc" providerId="ADAL" clId="{6819E6D1-96B0-414D-9E19-ED1EA4EFC411}" dt="2022-11-29T09:35:43.763" v="1034" actId="20577"/>
          <ac:spMkLst>
            <pc:docMk/>
            <pc:sldMk cId="2336338190" sldId="256"/>
            <ac:spMk id="112" creationId="{7A4B37AF-7DB3-B396-8B25-D5AC32FB2086}"/>
          </ac:spMkLst>
        </pc:spChg>
        <pc:cxnChg chg="add del mod">
          <ac:chgData name="CHASSAGNOL Bastien IRIS" userId="2d7ba84f-2528-431f-98df-23117ea955cc" providerId="ADAL" clId="{6819E6D1-96B0-414D-9E19-ED1EA4EFC411}" dt="2022-11-29T08:39:02.670" v="91" actId="478"/>
          <ac:cxnSpMkLst>
            <pc:docMk/>
            <pc:sldMk cId="2336338190" sldId="256"/>
            <ac:cxnSpMk id="8" creationId="{4D1757B1-301F-36F1-575B-9F4277E7D4C2}"/>
          </ac:cxnSpMkLst>
        </pc:cxnChg>
        <pc:cxnChg chg="add del mod">
          <ac:chgData name="CHASSAGNOL Bastien IRIS" userId="2d7ba84f-2528-431f-98df-23117ea955cc" providerId="ADAL" clId="{6819E6D1-96B0-414D-9E19-ED1EA4EFC411}" dt="2022-11-29T08:36:25.161" v="61" actId="478"/>
          <ac:cxnSpMkLst>
            <pc:docMk/>
            <pc:sldMk cId="2336338190" sldId="256"/>
            <ac:cxnSpMk id="9" creationId="{4F7159EE-F4F5-A09C-DB62-E06EA20CDEB6}"/>
          </ac:cxnSpMkLst>
        </pc:cxnChg>
        <pc:cxnChg chg="add mod">
          <ac:chgData name="CHASSAGNOL Bastien IRIS" userId="2d7ba84f-2528-431f-98df-23117ea955cc" providerId="ADAL" clId="{6819E6D1-96B0-414D-9E19-ED1EA4EFC411}" dt="2022-11-29T08:44:57.479" v="401" actId="1582"/>
          <ac:cxnSpMkLst>
            <pc:docMk/>
            <pc:sldMk cId="2336338190" sldId="256"/>
            <ac:cxnSpMk id="21" creationId="{CD726D3B-869F-AA42-7DB8-75A8259DFA5D}"/>
          </ac:cxnSpMkLst>
        </pc:cxnChg>
        <pc:cxnChg chg="add mod">
          <ac:chgData name="CHASSAGNOL Bastien IRIS" userId="2d7ba84f-2528-431f-98df-23117ea955cc" providerId="ADAL" clId="{6819E6D1-96B0-414D-9E19-ED1EA4EFC411}" dt="2022-11-29T08:45:18.326" v="407" actId="14100"/>
          <ac:cxnSpMkLst>
            <pc:docMk/>
            <pc:sldMk cId="2336338190" sldId="256"/>
            <ac:cxnSpMk id="22" creationId="{D24741DF-7399-0D16-2DF1-659D7EB072C7}"/>
          </ac:cxnSpMkLst>
        </pc:cxnChg>
        <pc:cxnChg chg="add mod">
          <ac:chgData name="CHASSAGNOL Bastien IRIS" userId="2d7ba84f-2528-431f-98df-23117ea955cc" providerId="ADAL" clId="{6819E6D1-96B0-414D-9E19-ED1EA4EFC411}" dt="2022-11-29T08:45:33.492" v="411" actId="14100"/>
          <ac:cxnSpMkLst>
            <pc:docMk/>
            <pc:sldMk cId="2336338190" sldId="256"/>
            <ac:cxnSpMk id="27" creationId="{18FEC3FB-AF51-213B-A886-241EA909D257}"/>
          </ac:cxnSpMkLst>
        </pc:cxnChg>
        <pc:cxnChg chg="add mod">
          <ac:chgData name="CHASSAGNOL Bastien IRIS" userId="2d7ba84f-2528-431f-98df-23117ea955cc" providerId="ADAL" clId="{6819E6D1-96B0-414D-9E19-ED1EA4EFC411}" dt="2022-11-29T08:45:42.106" v="414" actId="14100"/>
          <ac:cxnSpMkLst>
            <pc:docMk/>
            <pc:sldMk cId="2336338190" sldId="256"/>
            <ac:cxnSpMk id="30" creationId="{C2014E7B-0E39-02D8-750F-23804F7732E9}"/>
          </ac:cxnSpMkLst>
        </pc:cxnChg>
        <pc:cxnChg chg="add del mod">
          <ac:chgData name="CHASSAGNOL Bastien IRIS" userId="2d7ba84f-2528-431f-98df-23117ea955cc" providerId="ADAL" clId="{6819E6D1-96B0-414D-9E19-ED1EA4EFC411}" dt="2022-11-29T09:31:03.929" v="931" actId="478"/>
          <ac:cxnSpMkLst>
            <pc:docMk/>
            <pc:sldMk cId="2336338190" sldId="256"/>
            <ac:cxnSpMk id="33" creationId="{67AAB023-BA19-29FB-FDA5-B586F6FCB376}"/>
          </ac:cxnSpMkLst>
        </pc:cxnChg>
        <pc:cxnChg chg="add mod">
          <ac:chgData name="CHASSAGNOL Bastien IRIS" userId="2d7ba84f-2528-431f-98df-23117ea955cc" providerId="ADAL" clId="{6819E6D1-96B0-414D-9E19-ED1EA4EFC411}" dt="2022-11-29T09:25:10.230" v="704" actId="14100"/>
          <ac:cxnSpMkLst>
            <pc:docMk/>
            <pc:sldMk cId="2336338190" sldId="256"/>
            <ac:cxnSpMk id="38" creationId="{A056DAE7-C3F5-AC54-4FA2-C8D55A5C3556}"/>
          </ac:cxnSpMkLst>
        </pc:cxnChg>
        <pc:cxnChg chg="add del mod">
          <ac:chgData name="CHASSAGNOL Bastien IRIS" userId="2d7ba84f-2528-431f-98df-23117ea955cc" providerId="ADAL" clId="{6819E6D1-96B0-414D-9E19-ED1EA4EFC411}" dt="2022-11-29T09:27:34.906" v="824" actId="478"/>
          <ac:cxnSpMkLst>
            <pc:docMk/>
            <pc:sldMk cId="2336338190" sldId="256"/>
            <ac:cxnSpMk id="41" creationId="{9F66EBBB-C3A0-7844-08C8-2422624873AB}"/>
          </ac:cxnSpMkLst>
        </pc:cxnChg>
        <pc:cxnChg chg="add mod">
          <ac:chgData name="CHASSAGNOL Bastien IRIS" userId="2d7ba84f-2528-431f-98df-23117ea955cc" providerId="ADAL" clId="{6819E6D1-96B0-414D-9E19-ED1EA4EFC411}" dt="2022-11-29T09:36:11.238" v="1049" actId="1035"/>
          <ac:cxnSpMkLst>
            <pc:docMk/>
            <pc:sldMk cId="2336338190" sldId="256"/>
            <ac:cxnSpMk id="44" creationId="{90FCBEDA-ACC4-8A96-3BF3-80A32CE515BF}"/>
          </ac:cxnSpMkLst>
        </pc:cxnChg>
        <pc:cxnChg chg="add mod">
          <ac:chgData name="CHASSAGNOL Bastien IRIS" userId="2d7ba84f-2528-431f-98df-23117ea955cc" providerId="ADAL" clId="{6819E6D1-96B0-414D-9E19-ED1EA4EFC411}" dt="2022-11-29T09:26:34.537" v="773" actId="14100"/>
          <ac:cxnSpMkLst>
            <pc:docMk/>
            <pc:sldMk cId="2336338190" sldId="256"/>
            <ac:cxnSpMk id="47" creationId="{F9802495-7D50-DBC3-F830-77F4C270E3A6}"/>
          </ac:cxnSpMkLst>
        </pc:cxnChg>
        <pc:cxnChg chg="add del mod">
          <ac:chgData name="CHASSAGNOL Bastien IRIS" userId="2d7ba84f-2528-431f-98df-23117ea955cc" providerId="ADAL" clId="{6819E6D1-96B0-414D-9E19-ED1EA4EFC411}" dt="2022-11-29T09:27:59.024" v="833" actId="478"/>
          <ac:cxnSpMkLst>
            <pc:docMk/>
            <pc:sldMk cId="2336338190" sldId="256"/>
            <ac:cxnSpMk id="50" creationId="{43B006C6-2D3B-516A-9B61-4A525D8D10B8}"/>
          </ac:cxnSpMkLst>
        </pc:cxnChg>
        <pc:cxnChg chg="add mod">
          <ac:chgData name="CHASSAGNOL Bastien IRIS" userId="2d7ba84f-2528-431f-98df-23117ea955cc" providerId="ADAL" clId="{6819E6D1-96B0-414D-9E19-ED1EA4EFC411}" dt="2022-11-29T09:30:58.674" v="930" actId="1076"/>
          <ac:cxnSpMkLst>
            <pc:docMk/>
            <pc:sldMk cId="2336338190" sldId="256"/>
            <ac:cxnSpMk id="53" creationId="{945F98AA-76E0-A569-FCE1-F7AFE6131C3C}"/>
          </ac:cxnSpMkLst>
        </pc:cxnChg>
        <pc:cxnChg chg="add mod">
          <ac:chgData name="CHASSAGNOL Bastien IRIS" userId="2d7ba84f-2528-431f-98df-23117ea955cc" providerId="ADAL" clId="{6819E6D1-96B0-414D-9E19-ED1EA4EFC411}" dt="2022-11-29T09:36:33.130" v="1052" actId="1076"/>
          <ac:cxnSpMkLst>
            <pc:docMk/>
            <pc:sldMk cId="2336338190" sldId="256"/>
            <ac:cxnSpMk id="90" creationId="{61D7485D-02EA-EA09-4888-E985C1B10328}"/>
          </ac:cxnSpMkLst>
        </pc:cxnChg>
        <pc:cxnChg chg="add mod">
          <ac:chgData name="CHASSAGNOL Bastien IRIS" userId="2d7ba84f-2528-431f-98df-23117ea955cc" providerId="ADAL" clId="{6819E6D1-96B0-414D-9E19-ED1EA4EFC411}" dt="2022-11-29T09:36:37.195" v="1053" actId="14100"/>
          <ac:cxnSpMkLst>
            <pc:docMk/>
            <pc:sldMk cId="2336338190" sldId="256"/>
            <ac:cxnSpMk id="97" creationId="{10EADF31-FBD1-3FFB-17F0-9BDADA6EDFD2}"/>
          </ac:cxnSpMkLst>
        </pc:cxnChg>
        <pc:cxnChg chg="add mod">
          <ac:chgData name="CHASSAGNOL Bastien IRIS" userId="2d7ba84f-2528-431f-98df-23117ea955cc" providerId="ADAL" clId="{6819E6D1-96B0-414D-9E19-ED1EA4EFC411}" dt="2022-11-29T09:36:06.234" v="1038" actId="1036"/>
          <ac:cxnSpMkLst>
            <pc:docMk/>
            <pc:sldMk cId="2336338190" sldId="256"/>
            <ac:cxnSpMk id="101" creationId="{5A6EFE06-BBB0-F473-D7B9-49F5FAC204E3}"/>
          </ac:cxnSpMkLst>
        </pc:cxnChg>
      </pc:sldChg>
      <pc:sldChg chg="delSp modSp add del mod">
        <pc:chgData name="CHASSAGNOL Bastien IRIS" userId="2d7ba84f-2528-431f-98df-23117ea955cc" providerId="ADAL" clId="{6819E6D1-96B0-414D-9E19-ED1EA4EFC411}" dt="2022-11-29T09:53:54.612" v="1143" actId="47"/>
        <pc:sldMkLst>
          <pc:docMk/>
          <pc:sldMk cId="3440931303" sldId="257"/>
        </pc:sldMkLst>
        <pc:spChg chg="del">
          <ac:chgData name="CHASSAGNOL Bastien IRIS" userId="2d7ba84f-2528-431f-98df-23117ea955cc" providerId="ADAL" clId="{6819E6D1-96B0-414D-9E19-ED1EA4EFC411}" dt="2022-11-29T09:49:03.785" v="1065" actId="21"/>
          <ac:spMkLst>
            <pc:docMk/>
            <pc:sldMk cId="3440931303" sldId="257"/>
            <ac:spMk id="6" creationId="{31533C1E-5576-AE92-9CA7-2086A9AE2CAA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15" creationId="{692DDDA3-F819-077C-2D2F-0E96FD32DFA3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16" creationId="{E381D07B-B452-4612-7A9A-B010C5554725}"/>
          </ac:spMkLst>
        </pc:spChg>
        <pc:spChg chg="del">
          <ac:chgData name="CHASSAGNOL Bastien IRIS" userId="2d7ba84f-2528-431f-98df-23117ea955cc" providerId="ADAL" clId="{6819E6D1-96B0-414D-9E19-ED1EA4EFC411}" dt="2022-11-29T09:48:46.790" v="1059" actId="21"/>
          <ac:spMkLst>
            <pc:docMk/>
            <pc:sldMk cId="3440931303" sldId="257"/>
            <ac:spMk id="17" creationId="{3440E932-EFD5-345D-702D-4136859F45D7}"/>
          </ac:spMkLst>
        </pc:spChg>
        <pc:spChg chg="del">
          <ac:chgData name="CHASSAGNOL Bastien IRIS" userId="2d7ba84f-2528-431f-98df-23117ea955cc" providerId="ADAL" clId="{6819E6D1-96B0-414D-9E19-ED1EA4EFC411}" dt="2022-11-29T09:48:46.790" v="1059" actId="21"/>
          <ac:spMkLst>
            <pc:docMk/>
            <pc:sldMk cId="3440931303" sldId="257"/>
            <ac:spMk id="18" creationId="{D8C03099-11F6-4E59-7162-145849EA048F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19" creationId="{D4692447-9CC3-7C75-3D53-70439C52FE7C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55" creationId="{F1874A5F-1329-5584-4C48-18549B7ECA23}"/>
          </ac:spMkLst>
        </pc:spChg>
        <pc:spChg chg="del">
          <ac:chgData name="CHASSAGNOL Bastien IRIS" userId="2d7ba84f-2528-431f-98df-23117ea955cc" providerId="ADAL" clId="{6819E6D1-96B0-414D-9E19-ED1EA4EFC411}" dt="2022-11-29T09:48:46.790" v="1059" actId="21"/>
          <ac:spMkLst>
            <pc:docMk/>
            <pc:sldMk cId="3440931303" sldId="257"/>
            <ac:spMk id="58" creationId="{04466F03-8F86-B977-97BA-516CD58DEC10}"/>
          </ac:spMkLst>
        </pc:spChg>
        <pc:spChg chg="del">
          <ac:chgData name="CHASSAGNOL Bastien IRIS" userId="2d7ba84f-2528-431f-98df-23117ea955cc" providerId="ADAL" clId="{6819E6D1-96B0-414D-9E19-ED1EA4EFC411}" dt="2022-11-29T09:50:36.122" v="1094" actId="21"/>
          <ac:spMkLst>
            <pc:docMk/>
            <pc:sldMk cId="3440931303" sldId="257"/>
            <ac:spMk id="59" creationId="{3300705D-A2FE-1E95-5D4D-64A8F204986D}"/>
          </ac:spMkLst>
        </pc:spChg>
        <pc:spChg chg="del">
          <ac:chgData name="CHASSAGNOL Bastien IRIS" userId="2d7ba84f-2528-431f-98df-23117ea955cc" providerId="ADAL" clId="{6819E6D1-96B0-414D-9E19-ED1EA4EFC411}" dt="2022-11-29T09:48:46.790" v="1059" actId="21"/>
          <ac:spMkLst>
            <pc:docMk/>
            <pc:sldMk cId="3440931303" sldId="257"/>
            <ac:spMk id="64" creationId="{8D0C1050-196D-7967-E171-BF4ACBD4A160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68" creationId="{7CAD5FC2-B8C0-5D9B-5C9B-DF7A62C48E25}"/>
          </ac:spMkLst>
        </pc:spChg>
        <pc:spChg chg="del">
          <ac:chgData name="CHASSAGNOL Bastien IRIS" userId="2d7ba84f-2528-431f-98df-23117ea955cc" providerId="ADAL" clId="{6819E6D1-96B0-414D-9E19-ED1EA4EFC411}" dt="2022-11-29T09:48:46.790" v="1059" actId="21"/>
          <ac:spMkLst>
            <pc:docMk/>
            <pc:sldMk cId="3440931303" sldId="257"/>
            <ac:spMk id="73" creationId="{D822466E-EAA4-7F9D-B738-59BEA52FB63A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82" creationId="{11C1CAA0-6EF5-B751-3D29-CCDF6A719DB7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93" creationId="{44B49367-30DA-98CD-E300-612DFFBE5C7B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105" creationId="{FA3FE6B4-0EF4-9D67-F28E-5D348A6FB4F7}"/>
          </ac:spMkLst>
        </pc:spChg>
        <pc:spChg chg="del">
          <ac:chgData name="CHASSAGNOL Bastien IRIS" userId="2d7ba84f-2528-431f-98df-23117ea955cc" providerId="ADAL" clId="{6819E6D1-96B0-414D-9E19-ED1EA4EFC411}" dt="2022-11-29T09:48:46.790" v="1059" actId="21"/>
          <ac:spMkLst>
            <pc:docMk/>
            <pc:sldMk cId="3440931303" sldId="257"/>
            <ac:spMk id="106" creationId="{E0F892B2-5E56-C659-87E2-16D51CDC65FB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107" creationId="{BCE926F3-7154-E18A-ADD0-1F1C96AE01F9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108" creationId="{EB43F5CD-5BE8-AE32-A6D4-69EEEA14885B}"/>
          </ac:spMkLst>
        </pc:spChg>
        <pc:spChg chg="del">
          <ac:chgData name="CHASSAGNOL Bastien IRIS" userId="2d7ba84f-2528-431f-98df-23117ea955cc" providerId="ADAL" clId="{6819E6D1-96B0-414D-9E19-ED1EA4EFC411}" dt="2022-11-29T09:48:46.790" v="1059" actId="21"/>
          <ac:spMkLst>
            <pc:docMk/>
            <pc:sldMk cId="3440931303" sldId="257"/>
            <ac:spMk id="109" creationId="{54CF974D-C261-BB9D-FF29-8B56A651F721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110" creationId="{1C2AD30F-810D-2148-7E81-C2F410E196D9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111" creationId="{0D7CDAE6-B481-1356-22EA-B238A1C764BB}"/>
          </ac:spMkLst>
        </pc:spChg>
        <pc:spChg chg="del">
          <ac:chgData name="CHASSAGNOL Bastien IRIS" userId="2d7ba84f-2528-431f-98df-23117ea955cc" providerId="ADAL" clId="{6819E6D1-96B0-414D-9E19-ED1EA4EFC411}" dt="2022-11-29T09:50:57.002" v="1099" actId="21"/>
          <ac:spMkLst>
            <pc:docMk/>
            <pc:sldMk cId="3440931303" sldId="257"/>
            <ac:spMk id="112" creationId="{7A4B37AF-7DB3-B396-8B25-D5AC32FB2086}"/>
          </ac:spMkLst>
        </pc:spChg>
        <pc:cxnChg chg="del mod">
          <ac:chgData name="CHASSAGNOL Bastien IRIS" userId="2d7ba84f-2528-431f-98df-23117ea955cc" providerId="ADAL" clId="{6819E6D1-96B0-414D-9E19-ED1EA4EFC411}" dt="2022-11-29T09:48:46.790" v="1059" actId="21"/>
          <ac:cxnSpMkLst>
            <pc:docMk/>
            <pc:sldMk cId="3440931303" sldId="257"/>
            <ac:cxnSpMk id="21" creationId="{CD726D3B-869F-AA42-7DB8-75A8259DFA5D}"/>
          </ac:cxnSpMkLst>
        </pc:cxnChg>
        <pc:cxnChg chg="del mod">
          <ac:chgData name="CHASSAGNOL Bastien IRIS" userId="2d7ba84f-2528-431f-98df-23117ea955cc" providerId="ADAL" clId="{6819E6D1-96B0-414D-9E19-ED1EA4EFC411}" dt="2022-11-29T09:48:46.790" v="1059" actId="21"/>
          <ac:cxnSpMkLst>
            <pc:docMk/>
            <pc:sldMk cId="3440931303" sldId="257"/>
            <ac:cxnSpMk id="22" creationId="{D24741DF-7399-0D16-2DF1-659D7EB072C7}"/>
          </ac:cxnSpMkLst>
        </pc:cxnChg>
        <pc:cxnChg chg="del mod">
          <ac:chgData name="CHASSAGNOL Bastien IRIS" userId="2d7ba84f-2528-431f-98df-23117ea955cc" providerId="ADAL" clId="{6819E6D1-96B0-414D-9E19-ED1EA4EFC411}" dt="2022-11-29T09:48:46.790" v="1059" actId="21"/>
          <ac:cxnSpMkLst>
            <pc:docMk/>
            <pc:sldMk cId="3440931303" sldId="257"/>
            <ac:cxnSpMk id="27" creationId="{18FEC3FB-AF51-213B-A886-241EA909D257}"/>
          </ac:cxnSpMkLst>
        </pc:cxnChg>
        <pc:cxnChg chg="del">
          <ac:chgData name="CHASSAGNOL Bastien IRIS" userId="2d7ba84f-2528-431f-98df-23117ea955cc" providerId="ADAL" clId="{6819E6D1-96B0-414D-9E19-ED1EA4EFC411}" dt="2022-11-29T09:50:57.002" v="1099" actId="21"/>
          <ac:cxnSpMkLst>
            <pc:docMk/>
            <pc:sldMk cId="3440931303" sldId="257"/>
            <ac:cxnSpMk id="30" creationId="{C2014E7B-0E39-02D8-750F-23804F7732E9}"/>
          </ac:cxnSpMkLst>
        </pc:cxnChg>
        <pc:cxnChg chg="del mod">
          <ac:chgData name="CHASSAGNOL Bastien IRIS" userId="2d7ba84f-2528-431f-98df-23117ea955cc" providerId="ADAL" clId="{6819E6D1-96B0-414D-9E19-ED1EA4EFC411}" dt="2022-11-29T09:48:46.790" v="1059" actId="21"/>
          <ac:cxnSpMkLst>
            <pc:docMk/>
            <pc:sldMk cId="3440931303" sldId="257"/>
            <ac:cxnSpMk id="38" creationId="{A056DAE7-C3F5-AC54-4FA2-C8D55A5C3556}"/>
          </ac:cxnSpMkLst>
        </pc:cxnChg>
        <pc:cxnChg chg="del mod">
          <ac:chgData name="CHASSAGNOL Bastien IRIS" userId="2d7ba84f-2528-431f-98df-23117ea955cc" providerId="ADAL" clId="{6819E6D1-96B0-414D-9E19-ED1EA4EFC411}" dt="2022-11-29T09:48:46.790" v="1059" actId="21"/>
          <ac:cxnSpMkLst>
            <pc:docMk/>
            <pc:sldMk cId="3440931303" sldId="257"/>
            <ac:cxnSpMk id="44" creationId="{90FCBEDA-ACC4-8A96-3BF3-80A32CE515BF}"/>
          </ac:cxnSpMkLst>
        </pc:cxnChg>
        <pc:cxnChg chg="del">
          <ac:chgData name="CHASSAGNOL Bastien IRIS" userId="2d7ba84f-2528-431f-98df-23117ea955cc" providerId="ADAL" clId="{6819E6D1-96B0-414D-9E19-ED1EA4EFC411}" dt="2022-11-29T09:50:57.002" v="1099" actId="21"/>
          <ac:cxnSpMkLst>
            <pc:docMk/>
            <pc:sldMk cId="3440931303" sldId="257"/>
            <ac:cxnSpMk id="47" creationId="{F9802495-7D50-DBC3-F830-77F4C270E3A6}"/>
          </ac:cxnSpMkLst>
        </pc:cxnChg>
        <pc:cxnChg chg="del mod">
          <ac:chgData name="CHASSAGNOL Bastien IRIS" userId="2d7ba84f-2528-431f-98df-23117ea955cc" providerId="ADAL" clId="{6819E6D1-96B0-414D-9E19-ED1EA4EFC411}" dt="2022-11-29T09:50:57.002" v="1099" actId="21"/>
          <ac:cxnSpMkLst>
            <pc:docMk/>
            <pc:sldMk cId="3440931303" sldId="257"/>
            <ac:cxnSpMk id="53" creationId="{945F98AA-76E0-A569-FCE1-F7AFE6131C3C}"/>
          </ac:cxnSpMkLst>
        </pc:cxnChg>
        <pc:cxnChg chg="del mod">
          <ac:chgData name="CHASSAGNOL Bastien IRIS" userId="2d7ba84f-2528-431f-98df-23117ea955cc" providerId="ADAL" clId="{6819E6D1-96B0-414D-9E19-ED1EA4EFC411}" dt="2022-11-29T09:50:57.002" v="1099" actId="21"/>
          <ac:cxnSpMkLst>
            <pc:docMk/>
            <pc:sldMk cId="3440931303" sldId="257"/>
            <ac:cxnSpMk id="90" creationId="{61D7485D-02EA-EA09-4888-E985C1B10328}"/>
          </ac:cxnSpMkLst>
        </pc:cxnChg>
        <pc:cxnChg chg="del mod">
          <ac:chgData name="CHASSAGNOL Bastien IRIS" userId="2d7ba84f-2528-431f-98df-23117ea955cc" providerId="ADAL" clId="{6819E6D1-96B0-414D-9E19-ED1EA4EFC411}" dt="2022-11-29T09:50:57.002" v="1099" actId="21"/>
          <ac:cxnSpMkLst>
            <pc:docMk/>
            <pc:sldMk cId="3440931303" sldId="257"/>
            <ac:cxnSpMk id="97" creationId="{10EADF31-FBD1-3FFB-17F0-9BDADA6EDFD2}"/>
          </ac:cxnSpMkLst>
        </pc:cxnChg>
        <pc:cxnChg chg="del mod">
          <ac:chgData name="CHASSAGNOL Bastien IRIS" userId="2d7ba84f-2528-431f-98df-23117ea955cc" providerId="ADAL" clId="{6819E6D1-96B0-414D-9E19-ED1EA4EFC411}" dt="2022-11-29T09:50:57.002" v="1099" actId="21"/>
          <ac:cxnSpMkLst>
            <pc:docMk/>
            <pc:sldMk cId="3440931303" sldId="257"/>
            <ac:cxnSpMk id="101" creationId="{5A6EFE06-BBB0-F473-D7B9-49F5FAC204E3}"/>
          </ac:cxnSpMkLst>
        </pc:cxnChg>
      </pc:sldChg>
      <pc:sldChg chg="addSp delSp modSp new mod">
        <pc:chgData name="CHASSAGNOL Bastien IRIS" userId="2d7ba84f-2528-431f-98df-23117ea955cc" providerId="ADAL" clId="{6819E6D1-96B0-414D-9E19-ED1EA4EFC411}" dt="2022-11-29T09:53:45.007" v="1142" actId="1076"/>
        <pc:sldMkLst>
          <pc:docMk/>
          <pc:sldMk cId="6554629" sldId="258"/>
        </pc:sldMkLst>
        <pc:spChg chg="del">
          <ac:chgData name="CHASSAGNOL Bastien IRIS" userId="2d7ba84f-2528-431f-98df-23117ea955cc" providerId="ADAL" clId="{6819E6D1-96B0-414D-9E19-ED1EA4EFC411}" dt="2022-11-29T09:48:51.602" v="1061" actId="478"/>
          <ac:spMkLst>
            <pc:docMk/>
            <pc:sldMk cId="6554629" sldId="258"/>
            <ac:spMk id="2" creationId="{E1894747-E66C-69D6-45C0-D4E9D3FED03A}"/>
          </ac:spMkLst>
        </pc:spChg>
        <pc:spChg chg="del">
          <ac:chgData name="CHASSAGNOL Bastien IRIS" userId="2d7ba84f-2528-431f-98df-23117ea955cc" providerId="ADAL" clId="{6819E6D1-96B0-414D-9E19-ED1EA4EFC411}" dt="2022-11-29T09:48:52.861" v="1062" actId="478"/>
          <ac:spMkLst>
            <pc:docMk/>
            <pc:sldMk cId="6554629" sldId="258"/>
            <ac:spMk id="3" creationId="{E46C50A3-0F50-A573-8A36-70B023A1075A}"/>
          </ac:spMkLst>
        </pc:spChg>
        <pc:spChg chg="add mod">
          <ac:chgData name="CHASSAGNOL Bastien IRIS" userId="2d7ba84f-2528-431f-98df-23117ea955cc" providerId="ADAL" clId="{6819E6D1-96B0-414D-9E19-ED1EA4EFC411}" dt="2022-11-29T09:49:16.720" v="1069" actId="1076"/>
          <ac:spMkLst>
            <pc:docMk/>
            <pc:sldMk cId="6554629" sldId="258"/>
            <ac:spMk id="4" creationId="{1E01AA60-1052-5952-6668-BDA09E57617E}"/>
          </ac:spMkLst>
        </pc:spChg>
        <pc:spChg chg="add mod">
          <ac:chgData name="CHASSAGNOL Bastien IRIS" userId="2d7ba84f-2528-431f-98df-23117ea955cc" providerId="ADAL" clId="{6819E6D1-96B0-414D-9E19-ED1EA4EFC411}" dt="2022-11-29T09:48:59.709" v="1064" actId="1076"/>
          <ac:spMkLst>
            <pc:docMk/>
            <pc:sldMk cId="6554629" sldId="258"/>
            <ac:spMk id="5" creationId="{77C87B93-0B8F-F020-A0FD-506EBE6E0DA0}"/>
          </ac:spMkLst>
        </pc:spChg>
        <pc:spChg chg="add mod">
          <ac:chgData name="CHASSAGNOL Bastien IRIS" userId="2d7ba84f-2528-431f-98df-23117ea955cc" providerId="ADAL" clId="{6819E6D1-96B0-414D-9E19-ED1EA4EFC411}" dt="2022-11-29T09:49:27.681" v="1073" actId="1076"/>
          <ac:spMkLst>
            <pc:docMk/>
            <pc:sldMk cId="6554629" sldId="258"/>
            <ac:spMk id="11" creationId="{A05F92EA-C900-D0ED-9DBC-622793DC0CDC}"/>
          </ac:spMkLst>
        </pc:spChg>
        <pc:spChg chg="add mod">
          <ac:chgData name="CHASSAGNOL Bastien IRIS" userId="2d7ba84f-2528-431f-98df-23117ea955cc" providerId="ADAL" clId="{6819E6D1-96B0-414D-9E19-ED1EA4EFC411}" dt="2022-11-29T09:49:32.687" v="1075" actId="1076"/>
          <ac:spMkLst>
            <pc:docMk/>
            <pc:sldMk cId="6554629" sldId="258"/>
            <ac:spMk id="12" creationId="{0C4AECB3-8BA8-7FC0-EC76-A5968565BF3F}"/>
          </ac:spMkLst>
        </pc:spChg>
        <pc:spChg chg="add mod">
          <ac:chgData name="CHASSAGNOL Bastien IRIS" userId="2d7ba84f-2528-431f-98df-23117ea955cc" providerId="ADAL" clId="{6819E6D1-96B0-414D-9E19-ED1EA4EFC411}" dt="2022-11-29T09:49:43.803" v="1078" actId="1076"/>
          <ac:spMkLst>
            <pc:docMk/>
            <pc:sldMk cId="6554629" sldId="258"/>
            <ac:spMk id="13" creationId="{D85FC028-82A9-80DC-9F2C-57A381D86932}"/>
          </ac:spMkLst>
        </pc:spChg>
        <pc:spChg chg="add mod">
          <ac:chgData name="CHASSAGNOL Bastien IRIS" userId="2d7ba84f-2528-431f-98df-23117ea955cc" providerId="ADAL" clId="{6819E6D1-96B0-414D-9E19-ED1EA4EFC411}" dt="2022-11-29T09:50:16.627" v="1089" actId="688"/>
          <ac:spMkLst>
            <pc:docMk/>
            <pc:sldMk cId="6554629" sldId="258"/>
            <ac:spMk id="14" creationId="{9915C967-CC3B-279F-ED50-A5158EF8EB0E}"/>
          </ac:spMkLst>
        </pc:spChg>
        <pc:spChg chg="add mod">
          <ac:chgData name="CHASSAGNOL Bastien IRIS" userId="2d7ba84f-2528-431f-98df-23117ea955cc" providerId="ADAL" clId="{6819E6D1-96B0-414D-9E19-ED1EA4EFC411}" dt="2022-11-29T09:51:58.327" v="1114" actId="1076"/>
          <ac:spMkLst>
            <pc:docMk/>
            <pc:sldMk cId="6554629" sldId="258"/>
            <ac:spMk id="15" creationId="{F0601DCC-5B96-DD5E-D843-D2D5975A5C52}"/>
          </ac:spMkLst>
        </pc:spChg>
        <pc:spChg chg="add mod">
          <ac:chgData name="CHASSAGNOL Bastien IRIS" userId="2d7ba84f-2528-431f-98df-23117ea955cc" providerId="ADAL" clId="{6819E6D1-96B0-414D-9E19-ED1EA4EFC411}" dt="2022-11-29T09:49:10.012" v="1067" actId="1076"/>
          <ac:spMkLst>
            <pc:docMk/>
            <pc:sldMk cId="6554629" sldId="258"/>
            <ac:spMk id="16" creationId="{4E257C3F-230F-73A2-5E9B-9ECE13511EE5}"/>
          </ac:spMkLst>
        </pc:spChg>
        <pc:spChg chg="add mod">
          <ac:chgData name="CHASSAGNOL Bastien IRIS" userId="2d7ba84f-2528-431f-98df-23117ea955cc" providerId="ADAL" clId="{6819E6D1-96B0-414D-9E19-ED1EA4EFC411}" dt="2022-11-29T09:50:46.217" v="1098" actId="688"/>
          <ac:spMkLst>
            <pc:docMk/>
            <pc:sldMk cId="6554629" sldId="258"/>
            <ac:spMk id="28" creationId="{DBC123A0-548B-BB24-2F7A-F177AE161272}"/>
          </ac:spMkLst>
        </pc:spChg>
        <pc:spChg chg="add mod">
          <ac:chgData name="CHASSAGNOL Bastien IRIS" userId="2d7ba84f-2528-431f-98df-23117ea955cc" providerId="ADAL" clId="{6819E6D1-96B0-414D-9E19-ED1EA4EFC411}" dt="2022-11-29T09:51:44.257" v="1110" actId="1076"/>
          <ac:spMkLst>
            <pc:docMk/>
            <pc:sldMk cId="6554629" sldId="258"/>
            <ac:spMk id="29" creationId="{643DD143-C737-8653-BC5F-DC2E21DAE49D}"/>
          </ac:spMkLst>
        </pc:spChg>
        <pc:spChg chg="add mod">
          <ac:chgData name="CHASSAGNOL Bastien IRIS" userId="2d7ba84f-2528-431f-98df-23117ea955cc" providerId="ADAL" clId="{6819E6D1-96B0-414D-9E19-ED1EA4EFC411}" dt="2022-11-29T09:53:12.413" v="1131" actId="1076"/>
          <ac:spMkLst>
            <pc:docMk/>
            <pc:sldMk cId="6554629" sldId="258"/>
            <ac:spMk id="30" creationId="{5FB37817-CAEC-4254-9BFE-F68578F32232}"/>
          </ac:spMkLst>
        </pc:spChg>
        <pc:spChg chg="add mod">
          <ac:chgData name="CHASSAGNOL Bastien IRIS" userId="2d7ba84f-2528-431f-98df-23117ea955cc" providerId="ADAL" clId="{6819E6D1-96B0-414D-9E19-ED1EA4EFC411}" dt="2022-11-29T09:51:52.387" v="1112" actId="1076"/>
          <ac:spMkLst>
            <pc:docMk/>
            <pc:sldMk cId="6554629" sldId="258"/>
            <ac:spMk id="31" creationId="{744A0516-8FB3-D142-55E3-3A2172DA5D44}"/>
          </ac:spMkLst>
        </pc:spChg>
        <pc:spChg chg="add mod">
          <ac:chgData name="CHASSAGNOL Bastien IRIS" userId="2d7ba84f-2528-431f-98df-23117ea955cc" providerId="ADAL" clId="{6819E6D1-96B0-414D-9E19-ED1EA4EFC411}" dt="2022-11-29T09:53:16.884" v="1132" actId="1076"/>
          <ac:spMkLst>
            <pc:docMk/>
            <pc:sldMk cId="6554629" sldId="258"/>
            <ac:spMk id="35" creationId="{B1C40488-8A01-C9BA-98F6-07B0BF910B66}"/>
          </ac:spMkLst>
        </pc:spChg>
        <pc:spChg chg="add mod">
          <ac:chgData name="CHASSAGNOL Bastien IRIS" userId="2d7ba84f-2528-431f-98df-23117ea955cc" providerId="ADAL" clId="{6819E6D1-96B0-414D-9E19-ED1EA4EFC411}" dt="2022-11-29T09:53:01.612" v="1128" actId="1076"/>
          <ac:spMkLst>
            <pc:docMk/>
            <pc:sldMk cId="6554629" sldId="258"/>
            <ac:spMk id="36" creationId="{944467C9-2F26-AE37-E584-1805B2BC379D}"/>
          </ac:spMkLst>
        </pc:spChg>
        <pc:spChg chg="add mod">
          <ac:chgData name="CHASSAGNOL Bastien IRIS" userId="2d7ba84f-2528-431f-98df-23117ea955cc" providerId="ADAL" clId="{6819E6D1-96B0-414D-9E19-ED1EA4EFC411}" dt="2022-11-29T09:52:39.931" v="1119" actId="1076"/>
          <ac:spMkLst>
            <pc:docMk/>
            <pc:sldMk cId="6554629" sldId="258"/>
            <ac:spMk id="37" creationId="{51906F52-AF5A-60E3-B16C-99FB6DB70DB4}"/>
          </ac:spMkLst>
        </pc:spChg>
        <pc:spChg chg="add mod">
          <ac:chgData name="CHASSAGNOL Bastien IRIS" userId="2d7ba84f-2528-431f-98df-23117ea955cc" providerId="ADAL" clId="{6819E6D1-96B0-414D-9E19-ED1EA4EFC411}" dt="2022-11-29T09:51:13.007" v="1101" actId="1076"/>
          <ac:spMkLst>
            <pc:docMk/>
            <pc:sldMk cId="6554629" sldId="258"/>
            <ac:spMk id="39" creationId="{E6486313-0DF0-6A14-9E8E-730C0091A61E}"/>
          </ac:spMkLst>
        </pc:spChg>
        <pc:spChg chg="add mod">
          <ac:chgData name="CHASSAGNOL Bastien IRIS" userId="2d7ba84f-2528-431f-98df-23117ea955cc" providerId="ADAL" clId="{6819E6D1-96B0-414D-9E19-ED1EA4EFC411}" dt="2022-11-29T09:53:37.937" v="1139" actId="1076"/>
          <ac:spMkLst>
            <pc:docMk/>
            <pc:sldMk cId="6554629" sldId="258"/>
            <ac:spMk id="42" creationId="{6298129A-C614-784B-9B9A-0E0DA8200157}"/>
          </ac:spMkLst>
        </pc:spChg>
        <pc:spChg chg="add mod">
          <ac:chgData name="CHASSAGNOL Bastien IRIS" userId="2d7ba84f-2528-431f-98df-23117ea955cc" providerId="ADAL" clId="{6819E6D1-96B0-414D-9E19-ED1EA4EFC411}" dt="2022-11-29T09:53:28.568" v="1136" actId="688"/>
          <ac:spMkLst>
            <pc:docMk/>
            <pc:sldMk cId="6554629" sldId="258"/>
            <ac:spMk id="43" creationId="{66A0AE48-E187-747B-8A0E-7408AC14778A}"/>
          </ac:spMkLst>
        </pc:spChg>
        <pc:spChg chg="add mod">
          <ac:chgData name="CHASSAGNOL Bastien IRIS" userId="2d7ba84f-2528-431f-98df-23117ea955cc" providerId="ADAL" clId="{6819E6D1-96B0-414D-9E19-ED1EA4EFC411}" dt="2022-11-29T09:53:45.007" v="1142" actId="1076"/>
          <ac:spMkLst>
            <pc:docMk/>
            <pc:sldMk cId="6554629" sldId="258"/>
            <ac:spMk id="44" creationId="{4AF9980B-4D46-BD20-58B1-7FE3C35069CD}"/>
          </ac:spMkLst>
        </pc:spChg>
        <pc:spChg chg="add mod">
          <ac:chgData name="CHASSAGNOL Bastien IRIS" userId="2d7ba84f-2528-431f-98df-23117ea955cc" providerId="ADAL" clId="{6819E6D1-96B0-414D-9E19-ED1EA4EFC411}" dt="2022-11-29T09:52:53.637" v="1124" actId="688"/>
          <ac:spMkLst>
            <pc:docMk/>
            <pc:sldMk cId="6554629" sldId="258"/>
            <ac:spMk id="45" creationId="{B503BC5F-CC46-CD08-4BDA-F1155DB86422}"/>
          </ac:spMkLst>
        </pc:spChg>
        <pc:spChg chg="add mod">
          <ac:chgData name="CHASSAGNOL Bastien IRIS" userId="2d7ba84f-2528-431f-98df-23117ea955cc" providerId="ADAL" clId="{6819E6D1-96B0-414D-9E19-ED1EA4EFC411}" dt="2022-11-29T09:53:34.759" v="1138" actId="688"/>
          <ac:spMkLst>
            <pc:docMk/>
            <pc:sldMk cId="6554629" sldId="258"/>
            <ac:spMk id="46" creationId="{171FCB31-593B-7AD6-5A70-5D44E0992D36}"/>
          </ac:spMkLst>
        </pc:spChg>
        <pc:spChg chg="add mod">
          <ac:chgData name="CHASSAGNOL Bastien IRIS" userId="2d7ba84f-2528-431f-98df-23117ea955cc" providerId="ADAL" clId="{6819E6D1-96B0-414D-9E19-ED1EA4EFC411}" dt="2022-11-29T09:53:21.117" v="1133" actId="1076"/>
          <ac:spMkLst>
            <pc:docMk/>
            <pc:sldMk cId="6554629" sldId="258"/>
            <ac:spMk id="47" creationId="{1422BFA0-9242-8E9D-C061-3934D0B28962}"/>
          </ac:spMkLst>
        </pc:spChg>
        <pc:cxnChg chg="add mod">
          <ac:chgData name="CHASSAGNOL Bastien IRIS" userId="2d7ba84f-2528-431f-98df-23117ea955cc" providerId="ADAL" clId="{6819E6D1-96B0-414D-9E19-ED1EA4EFC411}" dt="2022-11-29T09:48:59.709" v="1064" actId="1076"/>
          <ac:cxnSpMkLst>
            <pc:docMk/>
            <pc:sldMk cId="6554629" sldId="258"/>
            <ac:cxnSpMk id="6" creationId="{36E01735-BC99-9D0F-E972-0DEB93294380}"/>
          </ac:cxnSpMkLst>
        </pc:cxnChg>
        <pc:cxnChg chg="add mod">
          <ac:chgData name="CHASSAGNOL Bastien IRIS" userId="2d7ba84f-2528-431f-98df-23117ea955cc" providerId="ADAL" clId="{6819E6D1-96B0-414D-9E19-ED1EA4EFC411}" dt="2022-11-29T09:49:20.242" v="1070" actId="14100"/>
          <ac:cxnSpMkLst>
            <pc:docMk/>
            <pc:sldMk cId="6554629" sldId="258"/>
            <ac:cxnSpMk id="7" creationId="{27FB201F-4B83-2CF6-021B-F281AAE89D72}"/>
          </ac:cxnSpMkLst>
        </pc:cxnChg>
        <pc:cxnChg chg="add mod">
          <ac:chgData name="CHASSAGNOL Bastien IRIS" userId="2d7ba84f-2528-431f-98df-23117ea955cc" providerId="ADAL" clId="{6819E6D1-96B0-414D-9E19-ED1EA4EFC411}" dt="2022-11-29T09:51:56.167" v="1113" actId="14100"/>
          <ac:cxnSpMkLst>
            <pc:docMk/>
            <pc:sldMk cId="6554629" sldId="258"/>
            <ac:cxnSpMk id="8" creationId="{3EB10C67-036E-67E8-02B7-6E8008BF7559}"/>
          </ac:cxnSpMkLst>
        </pc:cxnChg>
        <pc:cxnChg chg="add mod">
          <ac:chgData name="CHASSAGNOL Bastien IRIS" userId="2d7ba84f-2528-431f-98df-23117ea955cc" providerId="ADAL" clId="{6819E6D1-96B0-414D-9E19-ED1EA4EFC411}" dt="2022-11-29T09:49:34.966" v="1076" actId="14100"/>
          <ac:cxnSpMkLst>
            <pc:docMk/>
            <pc:sldMk cId="6554629" sldId="258"/>
            <ac:cxnSpMk id="9" creationId="{2C2CD051-2A3E-A41E-10BC-5505AC7E49DF}"/>
          </ac:cxnSpMkLst>
        </pc:cxnChg>
        <pc:cxnChg chg="add del mod">
          <ac:chgData name="CHASSAGNOL Bastien IRIS" userId="2d7ba84f-2528-431f-98df-23117ea955cc" providerId="ADAL" clId="{6819E6D1-96B0-414D-9E19-ED1EA4EFC411}" dt="2022-11-29T09:49:46.028" v="1079" actId="478"/>
          <ac:cxnSpMkLst>
            <pc:docMk/>
            <pc:sldMk cId="6554629" sldId="258"/>
            <ac:cxnSpMk id="10" creationId="{9C1520A7-F2F3-849C-0336-6E8BF18E9518}"/>
          </ac:cxnSpMkLst>
        </pc:cxnChg>
        <pc:cxnChg chg="add mod">
          <ac:chgData name="CHASSAGNOL Bastien IRIS" userId="2d7ba84f-2528-431f-98df-23117ea955cc" providerId="ADAL" clId="{6819E6D1-96B0-414D-9E19-ED1EA4EFC411}" dt="2022-11-29T09:49:59.686" v="1084" actId="14100"/>
          <ac:cxnSpMkLst>
            <pc:docMk/>
            <pc:sldMk cId="6554629" sldId="258"/>
            <ac:cxnSpMk id="22" creationId="{09D008A9-4C5F-7C22-6662-4C1686A77DD4}"/>
          </ac:cxnSpMkLst>
        </pc:cxnChg>
        <pc:cxnChg chg="add mod">
          <ac:chgData name="CHASSAGNOL Bastien IRIS" userId="2d7ba84f-2528-431f-98df-23117ea955cc" providerId="ADAL" clId="{6819E6D1-96B0-414D-9E19-ED1EA4EFC411}" dt="2022-11-29T09:52:46.291" v="1121" actId="14100"/>
          <ac:cxnSpMkLst>
            <pc:docMk/>
            <pc:sldMk cId="6554629" sldId="258"/>
            <ac:cxnSpMk id="32" creationId="{22E5FFC2-7C6B-31AB-C991-F9329A59CE14}"/>
          </ac:cxnSpMkLst>
        </pc:cxnChg>
        <pc:cxnChg chg="add mod">
          <ac:chgData name="CHASSAGNOL Bastien IRIS" userId="2d7ba84f-2528-431f-98df-23117ea955cc" providerId="ADAL" clId="{6819E6D1-96B0-414D-9E19-ED1EA4EFC411}" dt="2022-11-29T09:53:41.023" v="1140" actId="14100"/>
          <ac:cxnSpMkLst>
            <pc:docMk/>
            <pc:sldMk cId="6554629" sldId="258"/>
            <ac:cxnSpMk id="33" creationId="{6A401257-38AC-4B37-CCF9-BD11D7E2A530}"/>
          </ac:cxnSpMkLst>
        </pc:cxnChg>
        <pc:cxnChg chg="add mod">
          <ac:chgData name="CHASSAGNOL Bastien IRIS" userId="2d7ba84f-2528-431f-98df-23117ea955cc" providerId="ADAL" clId="{6819E6D1-96B0-414D-9E19-ED1EA4EFC411}" dt="2022-11-29T09:53:12.413" v="1131" actId="1076"/>
          <ac:cxnSpMkLst>
            <pc:docMk/>
            <pc:sldMk cId="6554629" sldId="258"/>
            <ac:cxnSpMk id="34" creationId="{267DAEFE-063F-8132-6E29-03C268A5BBEB}"/>
          </ac:cxnSpMkLst>
        </pc:cxnChg>
        <pc:cxnChg chg="add mod">
          <ac:chgData name="CHASSAGNOL Bastien IRIS" userId="2d7ba84f-2528-431f-98df-23117ea955cc" providerId="ADAL" clId="{6819E6D1-96B0-414D-9E19-ED1EA4EFC411}" dt="2022-11-29T09:53:06.357" v="1130" actId="14100"/>
          <ac:cxnSpMkLst>
            <pc:docMk/>
            <pc:sldMk cId="6554629" sldId="258"/>
            <ac:cxnSpMk id="38" creationId="{35D9D4EA-E620-BE12-034D-423D6F30FC59}"/>
          </ac:cxnSpMkLst>
        </pc:cxnChg>
        <pc:cxnChg chg="add mod">
          <ac:chgData name="CHASSAGNOL Bastien IRIS" userId="2d7ba84f-2528-431f-98df-23117ea955cc" providerId="ADAL" clId="{6819E6D1-96B0-414D-9E19-ED1EA4EFC411}" dt="2022-11-29T09:53:12.413" v="1131" actId="1076"/>
          <ac:cxnSpMkLst>
            <pc:docMk/>
            <pc:sldMk cId="6554629" sldId="258"/>
            <ac:cxnSpMk id="40" creationId="{DEC11E1B-20A1-B607-8109-51028DC1C35A}"/>
          </ac:cxnSpMkLst>
        </pc:cxnChg>
        <pc:cxnChg chg="add mod">
          <ac:chgData name="CHASSAGNOL Bastien IRIS" userId="2d7ba84f-2528-431f-98df-23117ea955cc" providerId="ADAL" clId="{6819E6D1-96B0-414D-9E19-ED1EA4EFC411}" dt="2022-11-29T09:53:24.490" v="1134" actId="14100"/>
          <ac:cxnSpMkLst>
            <pc:docMk/>
            <pc:sldMk cId="6554629" sldId="258"/>
            <ac:cxnSpMk id="41" creationId="{B4158CCC-9FAA-A2E6-04AB-FF130B2F5FD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BF08-C257-4DD3-ACE8-FCB7203CB4E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608A5-B44C-4E16-A178-F5B837706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7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608A5-B44C-4E16-A178-F5B8377067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7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DA33-DC63-2E65-BF40-FDB7BC989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95F62-8006-4A1D-FBC9-23779B4C6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B271-1E6E-5BB7-9EE3-14656717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6ECC-E8CF-0E69-404C-8080C104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8795C-493E-BC2E-4525-12CD9AF6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C64D-747E-DF7E-528D-351E1CCA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23185-9CD8-EB13-F622-84510727D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1CE1-661F-AA94-5E62-4C176E3F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7266-E3CC-85DB-57F8-392CDFE9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0248-0518-4B76-111E-DF5D3079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16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03B90-4264-44B0-0AE9-FE76D9D4A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96ECB-4169-003C-460E-CF08783E0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75B6-19F6-89E6-2E78-C8619FC3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78C4B-189F-5A12-1CC9-013A3CC8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328C-91B7-948D-29B7-BFCF5CCC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13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C165-782A-E927-476A-84091C1A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ED3A-7E51-8BB5-6379-6229B029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8A21-0C36-6249-60D5-43A9EDC1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635B-7DA8-46C7-352E-643A0084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7667-9247-A872-7409-94CB0A12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5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D1BF-BD32-E313-69A2-3EAA7EC2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2638D-81C8-7535-F21A-46289DC4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A7D0B-2614-293E-2E6E-29E9E415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D725-EE46-7C71-8CB3-709460E2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BDBE-D156-B70D-3F0B-F950A97A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42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D835-5333-BD3B-2CE1-0E820332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DDDF-56AD-B78A-2624-0412A1EDB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F4E0-BD89-DEC8-6F87-221B9E03C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D661C-383B-2C3E-00DD-52F59747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FADF-9E39-31F5-F15F-DB0963E0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C6518-634B-E37F-80D1-26CC719F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59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3891-E19B-D58D-8008-85AE6735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749DE-8969-D3CB-E753-D4C729D0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43548-3690-EF42-9EB5-D9DF4598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EC863-FB1A-3E5B-D639-41A2DF0A1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75F36-CB57-7851-1CCF-0F54A9771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7996D-D979-D366-A2FC-A2295BA4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72337-86F7-CA26-D84C-459A4F3A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C87D0-CDD5-40F9-D59A-D8423983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55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8E96-73EE-3CD6-D9B5-3ADD845C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D19A0-D90B-D7E0-2527-B8795B1C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29BB5-D2F8-1241-F60A-5DB3762C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4584C-8838-5185-BC78-71F30940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0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5C860-ACF4-9924-81F4-CE5858F4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A6324-CCCD-41BE-EB02-18778B66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BAF3C-099F-914B-97DB-F04030AA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45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3A83-8C5C-08E7-6792-D573BAB2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D8EB-13B7-A90D-1D82-F1892A96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4DEA8-00D4-ED54-31BE-86F158BC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6272B-8FBF-5A26-0086-713294BE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CB839-059D-1D1C-D55B-409F2F1F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26273-A959-B621-432A-9E7DB830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1A7F-AA4A-A5F8-5CF2-CE505C1E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73482-0ECE-5995-B67B-2FCA67D43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0692-8233-F460-394A-D126E3E5E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A3D9A-FB00-F010-52FF-F934109B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767A8-03FF-E771-577D-41AF8AAB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55F5-A111-3736-D046-CC97A9BC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4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E5912-7248-734E-BE26-E2DDD187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033F-7D26-C6E2-7400-DED91A70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3AAFB-A71E-4350-491B-ACF273357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6F16-B815-4C14-922B-AB982A58F7AC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372F-CE88-C356-CA9C-0D225FA03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29DD-8C57-20AE-F093-56A9170EA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7E43-5423-4C9D-B3AB-4F1398F85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E01AA60-1052-5952-6668-BDA09E57617E}"/>
              </a:ext>
            </a:extLst>
          </p:cNvPr>
          <p:cNvSpPr/>
          <p:nvPr/>
        </p:nvSpPr>
        <p:spPr>
          <a:xfrm>
            <a:off x="6131647" y="141585"/>
            <a:ext cx="3927021" cy="16328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Uni and bivariate unconstrained GMM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7C87B93-0B8F-F020-A0FD-506EBE6E0DA0}"/>
              </a:ext>
            </a:extLst>
          </p:cNvPr>
          <p:cNvSpPr/>
          <p:nvPr/>
        </p:nvSpPr>
        <p:spPr>
          <a:xfrm>
            <a:off x="1898968" y="188971"/>
            <a:ext cx="3927021" cy="16328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Deal with Gaussian Mixture Models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6E01735-BC99-9D0F-E972-0DEB93294380}"/>
              </a:ext>
            </a:extLst>
          </p:cNvPr>
          <p:cNvCxnSpPr>
            <a:endCxn id="5" idx="1"/>
          </p:cNvCxnSpPr>
          <p:nvPr/>
        </p:nvCxnSpPr>
        <p:spPr>
          <a:xfrm rot="5400000" flipH="1" flipV="1">
            <a:off x="896462" y="819323"/>
            <a:ext cx="816428" cy="118858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7FB201F-4B83-2CF6-021B-F281AAE89D7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880130" y="610233"/>
            <a:ext cx="1251517" cy="34778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EB10C67-036E-67E8-02B7-6E8008BF7559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9082491" y="1407335"/>
            <a:ext cx="1430530" cy="125671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C2CD051-2A3E-A41E-10BC-5505AC7E49DF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4672275" y="1622285"/>
            <a:ext cx="783273" cy="36964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5F92EA-C900-D0ED-9DBC-622793DC0CDC}"/>
              </a:ext>
            </a:extLst>
          </p:cNvPr>
          <p:cNvSpPr txBox="1"/>
          <p:nvPr/>
        </p:nvSpPr>
        <p:spPr>
          <a:xfrm rot="629237">
            <a:off x="5270170" y="434457"/>
            <a:ext cx="78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4472C4"/>
                </a:solidFill>
              </a:rPr>
              <a:t>Yes (54)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0C4AECB3-8BA8-7FC0-EC76-A5968565BF3F}"/>
              </a:ext>
            </a:extLst>
          </p:cNvPr>
          <p:cNvSpPr/>
          <p:nvPr/>
        </p:nvSpPr>
        <p:spPr>
          <a:xfrm>
            <a:off x="5248734" y="1720162"/>
            <a:ext cx="2228419" cy="957165"/>
          </a:xfrm>
          <a:prstGeom prst="hexag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K-means, </a:t>
            </a:r>
            <a:r>
              <a:rPr lang="en-GB" sz="1400" dirty="0" err="1">
                <a:solidFill>
                  <a:srgbClr val="FF0000"/>
                </a:solidFill>
              </a:rPr>
              <a:t>Dbscan</a:t>
            </a:r>
            <a:r>
              <a:rPr lang="en-GB" sz="1400" dirty="0">
                <a:solidFill>
                  <a:srgbClr val="FF0000"/>
                </a:solidFill>
              </a:rPr>
              <a:t>, KNN, …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85FC028-82A9-80DC-9F2C-57A381D86932}"/>
              </a:ext>
            </a:extLst>
          </p:cNvPr>
          <p:cNvSpPr/>
          <p:nvPr/>
        </p:nvSpPr>
        <p:spPr>
          <a:xfrm>
            <a:off x="9963581" y="109762"/>
            <a:ext cx="2228419" cy="957165"/>
          </a:xfrm>
          <a:prstGeom prst="hexag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Mixed or high-dimensional setting (10 excluded)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5C967-CC3B-279F-ED50-A5158EF8EB0E}"/>
              </a:ext>
            </a:extLst>
          </p:cNvPr>
          <p:cNvSpPr txBox="1"/>
          <p:nvPr/>
        </p:nvSpPr>
        <p:spPr>
          <a:xfrm rot="21118592">
            <a:off x="9022517" y="162421"/>
            <a:ext cx="6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601DCC-5B96-DD5E-D843-D2D5975A5C52}"/>
              </a:ext>
            </a:extLst>
          </p:cNvPr>
          <p:cNvSpPr txBox="1"/>
          <p:nvPr/>
        </p:nvSpPr>
        <p:spPr>
          <a:xfrm rot="2143325">
            <a:off x="9520539" y="1628066"/>
            <a:ext cx="78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4472C4"/>
                </a:solidFill>
              </a:rPr>
              <a:t>Yes (44)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257C3F-230F-73A2-5E9B-9ECE13511EE5}"/>
              </a:ext>
            </a:extLst>
          </p:cNvPr>
          <p:cNvSpPr/>
          <p:nvPr/>
        </p:nvSpPr>
        <p:spPr>
          <a:xfrm>
            <a:off x="-1610" y="1866376"/>
            <a:ext cx="2612571" cy="10123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500 packages mentioning mixture or  cluster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9D008A9-4C5F-7C22-6662-4C1686A77DD4}"/>
              </a:ext>
            </a:extLst>
          </p:cNvPr>
          <p:cNvCxnSpPr>
            <a:cxnSpLocks/>
          </p:cNvCxnSpPr>
          <p:nvPr/>
        </p:nvCxnSpPr>
        <p:spPr>
          <a:xfrm flipV="1">
            <a:off x="8928243" y="365383"/>
            <a:ext cx="1183245" cy="13176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C123A0-548B-BB24-2F7A-F177AE161272}"/>
              </a:ext>
            </a:extLst>
          </p:cNvPr>
          <p:cNvSpPr txBox="1"/>
          <p:nvPr/>
        </p:nvSpPr>
        <p:spPr>
          <a:xfrm rot="2571212">
            <a:off x="4752405" y="1653218"/>
            <a:ext cx="6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643DD143-C737-8653-BC5F-DC2E21DAE49D}"/>
              </a:ext>
            </a:extLst>
          </p:cNvPr>
          <p:cNvSpPr/>
          <p:nvPr/>
        </p:nvSpPr>
        <p:spPr>
          <a:xfrm>
            <a:off x="5972282" y="3622080"/>
            <a:ext cx="3426676" cy="138288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Non degenerate cases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5FB37817-CAEC-4254-9BFE-F68578F32232}"/>
              </a:ext>
            </a:extLst>
          </p:cNvPr>
          <p:cNvSpPr/>
          <p:nvPr/>
        </p:nvSpPr>
        <p:spPr>
          <a:xfrm>
            <a:off x="2543191" y="2904351"/>
            <a:ext cx="3927021" cy="16328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Maintained and let the user provide its initial estimates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744A0516-8FB3-D142-55E3-3A2172DA5D44}"/>
              </a:ext>
            </a:extLst>
          </p:cNvPr>
          <p:cNvSpPr/>
          <p:nvPr/>
        </p:nvSpPr>
        <p:spPr>
          <a:xfrm>
            <a:off x="8885894" y="2750957"/>
            <a:ext cx="3080438" cy="131399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EM algorithm used to learn the MLE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2E5FFC2-7C6B-31AB-C991-F9329A59CE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0861" y="3568674"/>
            <a:ext cx="888240" cy="37658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A401257-38AC-4B37-CCF9-BD11D7E2A5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95458" y="4495859"/>
            <a:ext cx="1682803" cy="31644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67DAEFE-063F-8132-6E29-03C268A5BBEB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1708955" y="3720779"/>
            <a:ext cx="834236" cy="158746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1C40488-8A01-C9BA-98F6-07B0BF910B66}"/>
              </a:ext>
            </a:extLst>
          </p:cNvPr>
          <p:cNvSpPr/>
          <p:nvPr/>
        </p:nvSpPr>
        <p:spPr>
          <a:xfrm>
            <a:off x="535624" y="5325864"/>
            <a:ext cx="2389191" cy="92201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7 packages benchmarked and reviewed thoroughly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944467C9-2F26-AE37-E584-1805B2BC379D}"/>
              </a:ext>
            </a:extLst>
          </p:cNvPr>
          <p:cNvSpPr/>
          <p:nvPr/>
        </p:nvSpPr>
        <p:spPr>
          <a:xfrm>
            <a:off x="4647951" y="5644049"/>
            <a:ext cx="2861751" cy="1056072"/>
          </a:xfrm>
          <a:prstGeom prst="hexag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Regression of mixtures, skewed or heavy-tailed distributions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</a:rPr>
              <a:t> (18 excluded)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51906F52-AF5A-60E3-B16C-99FB6DB70DB4}"/>
              </a:ext>
            </a:extLst>
          </p:cNvPr>
          <p:cNvSpPr/>
          <p:nvPr/>
        </p:nvSpPr>
        <p:spPr>
          <a:xfrm>
            <a:off x="9963580" y="5537573"/>
            <a:ext cx="2228419" cy="957165"/>
          </a:xfrm>
          <a:prstGeom prst="hexag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Bayesian or method of moments 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</a:rPr>
              <a:t>(11 excluded)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5D9D4EA-E620-BE12-034D-423D6F30FC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31647" y="4845089"/>
            <a:ext cx="1129264" cy="77335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xagon 38">
            <a:extLst>
              <a:ext uri="{FF2B5EF4-FFF2-40B4-BE49-F238E27FC236}">
                <a16:creationId xmlns:a16="http://schemas.microsoft.com/office/drawing/2014/main" id="{E6486313-0DF0-6A14-9E8E-730C0091A61E}"/>
              </a:ext>
            </a:extLst>
          </p:cNvPr>
          <p:cNvSpPr/>
          <p:nvPr/>
        </p:nvSpPr>
        <p:spPr>
          <a:xfrm>
            <a:off x="123413" y="3159394"/>
            <a:ext cx="1992515" cy="925434"/>
          </a:xfrm>
          <a:prstGeom prst="hexag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Old or complex to install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</a:rPr>
              <a:t> (8 excluded)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EC11E1B-20A1-B607-8109-51028DC1C35A}"/>
              </a:ext>
            </a:extLst>
          </p:cNvPr>
          <p:cNvCxnSpPr>
            <a:cxnSpLocks/>
            <a:endCxn id="30" idx="3"/>
          </p:cNvCxnSpPr>
          <p:nvPr/>
        </p:nvCxnSpPr>
        <p:spPr>
          <a:xfrm rot="10800000">
            <a:off x="6470212" y="3720781"/>
            <a:ext cx="594292" cy="19703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4158CCC-9FAA-A2E6-04AB-FF130B2F5FD2}"/>
              </a:ext>
            </a:extLst>
          </p:cNvPr>
          <p:cNvCxnSpPr>
            <a:cxnSpLocks/>
            <a:endCxn id="39" idx="0"/>
          </p:cNvCxnSpPr>
          <p:nvPr/>
        </p:nvCxnSpPr>
        <p:spPr>
          <a:xfrm rot="10800000" flipV="1">
            <a:off x="2115929" y="3289395"/>
            <a:ext cx="1326357" cy="33271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98129A-C614-784B-9B9A-0E0DA8200157}"/>
              </a:ext>
            </a:extLst>
          </p:cNvPr>
          <p:cNvSpPr txBox="1"/>
          <p:nvPr/>
        </p:nvSpPr>
        <p:spPr>
          <a:xfrm rot="18563927">
            <a:off x="6231037" y="4955245"/>
            <a:ext cx="6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A0AE48-E187-747B-8A0E-7408AC14778A}"/>
              </a:ext>
            </a:extLst>
          </p:cNvPr>
          <p:cNvSpPr txBox="1"/>
          <p:nvPr/>
        </p:nvSpPr>
        <p:spPr>
          <a:xfrm rot="20793144">
            <a:off x="2246225" y="3254065"/>
            <a:ext cx="6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F9980B-4D46-BD20-58B1-7FE3C35069CD}"/>
              </a:ext>
            </a:extLst>
          </p:cNvPr>
          <p:cNvSpPr txBox="1"/>
          <p:nvPr/>
        </p:nvSpPr>
        <p:spPr>
          <a:xfrm rot="14161872" flipV="1">
            <a:off x="10967521" y="4478191"/>
            <a:ext cx="62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03BC5F-CC46-CD08-4BDA-F1155DB86422}"/>
              </a:ext>
            </a:extLst>
          </p:cNvPr>
          <p:cNvSpPr txBox="1"/>
          <p:nvPr/>
        </p:nvSpPr>
        <p:spPr>
          <a:xfrm rot="9289470" flipV="1">
            <a:off x="8196906" y="3426715"/>
            <a:ext cx="78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4472C4"/>
                </a:solidFill>
              </a:rPr>
              <a:t>Yes (33)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1FCB31-593B-7AD6-5A70-5D44E0992D36}"/>
              </a:ext>
            </a:extLst>
          </p:cNvPr>
          <p:cNvSpPr txBox="1"/>
          <p:nvPr/>
        </p:nvSpPr>
        <p:spPr>
          <a:xfrm rot="1781174">
            <a:off x="6464657" y="3414785"/>
            <a:ext cx="78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4472C4"/>
                </a:solidFill>
              </a:rPr>
              <a:t>Yes (15)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22BFA0-9242-8E9D-C061-3934D0B28962}"/>
              </a:ext>
            </a:extLst>
          </p:cNvPr>
          <p:cNvSpPr txBox="1"/>
          <p:nvPr/>
        </p:nvSpPr>
        <p:spPr>
          <a:xfrm rot="17769589">
            <a:off x="1396117" y="4295570"/>
            <a:ext cx="78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4472C4"/>
                </a:solidFill>
              </a:rPr>
              <a:t>Yes (7)</a:t>
            </a:r>
          </a:p>
        </p:txBody>
      </p:sp>
    </p:spTree>
    <p:extLst>
      <p:ext uri="{BB962C8B-B14F-4D97-AF65-F5344CB8AC3E}">
        <p14:creationId xmlns:p14="http://schemas.microsoft.com/office/powerpoint/2010/main" val="655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114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CHASSAGNOL Bastien IRIS</dc:creator>
  <cp:lastModifiedBy>CHASSAGNOL Bastien IRIS</cp:lastModifiedBy>
  <cp:revision>1</cp:revision>
  <dcterms:created xsi:type="dcterms:W3CDTF">2022-11-29T08:31:58Z</dcterms:created>
  <dcterms:modified xsi:type="dcterms:W3CDTF">2022-11-29T09:54:19Z</dcterms:modified>
</cp:coreProperties>
</file>