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5"/>
  </p:notesMasterIdLst>
  <p:sldIdLst>
    <p:sldId id="3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5182" autoAdjust="0"/>
  </p:normalViewPr>
  <p:slideViewPr>
    <p:cSldViewPr snapToGrid="0" showGuides="1">
      <p:cViewPr varScale="1">
        <p:scale>
          <a:sx n="84" d="100"/>
          <a:sy n="84" d="100"/>
        </p:scale>
        <p:origin x="120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Horizontal Hierarchy – Slide Template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E822F-F27A-774E-95D2-693868802539}"/>
              </a:ext>
            </a:extLst>
          </p:cNvPr>
          <p:cNvSpPr txBox="1"/>
          <p:nvPr/>
        </p:nvSpPr>
        <p:spPr>
          <a:xfrm>
            <a:off x="10387822" y="116308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61C737-D379-674A-AB83-0BD5FFE33C13}"/>
              </a:ext>
            </a:extLst>
          </p:cNvPr>
          <p:cNvSpPr txBox="1"/>
          <p:nvPr/>
        </p:nvSpPr>
        <p:spPr>
          <a:xfrm>
            <a:off x="10387822" y="1596718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89BA9A-AB97-0142-B623-F8F68DFBFC35}"/>
              </a:ext>
            </a:extLst>
          </p:cNvPr>
          <p:cNvSpPr txBox="1"/>
          <p:nvPr/>
        </p:nvSpPr>
        <p:spPr>
          <a:xfrm>
            <a:off x="10387822" y="202092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DE4E5B-2D68-5C47-8322-B4A8FA2840CC}"/>
              </a:ext>
            </a:extLst>
          </p:cNvPr>
          <p:cNvSpPr txBox="1"/>
          <p:nvPr/>
        </p:nvSpPr>
        <p:spPr>
          <a:xfrm>
            <a:off x="10387822" y="282220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88EA9-34CD-9F4C-97EB-D2864A895593}"/>
              </a:ext>
            </a:extLst>
          </p:cNvPr>
          <p:cNvSpPr txBox="1"/>
          <p:nvPr/>
        </p:nvSpPr>
        <p:spPr>
          <a:xfrm>
            <a:off x="10387822" y="325583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71A9A-E1EB-0E4F-B9B9-25E515BD107C}"/>
              </a:ext>
            </a:extLst>
          </p:cNvPr>
          <p:cNvSpPr txBox="1"/>
          <p:nvPr/>
        </p:nvSpPr>
        <p:spPr>
          <a:xfrm>
            <a:off x="10387822" y="368004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31A955-E01C-8745-9659-51E9FC7DF57C}"/>
              </a:ext>
            </a:extLst>
          </p:cNvPr>
          <p:cNvSpPr txBox="1"/>
          <p:nvPr/>
        </p:nvSpPr>
        <p:spPr>
          <a:xfrm>
            <a:off x="10387822" y="444361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10AADD-14F9-FA48-9CE6-011468FB7FBD}"/>
              </a:ext>
            </a:extLst>
          </p:cNvPr>
          <p:cNvSpPr txBox="1"/>
          <p:nvPr/>
        </p:nvSpPr>
        <p:spPr>
          <a:xfrm>
            <a:off x="10387822" y="487724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35FAB-AAAC-F440-884E-9E45482769D3}"/>
              </a:ext>
            </a:extLst>
          </p:cNvPr>
          <p:cNvSpPr txBox="1"/>
          <p:nvPr/>
        </p:nvSpPr>
        <p:spPr>
          <a:xfrm>
            <a:off x="10387822" y="530145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9B791-0F77-8049-BCE5-C06F11620A0A}"/>
              </a:ext>
            </a:extLst>
          </p:cNvPr>
          <p:cNvSpPr txBox="1"/>
          <p:nvPr/>
        </p:nvSpPr>
        <p:spPr>
          <a:xfrm>
            <a:off x="489677" y="116308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AC250C-8FE7-A44F-B9FA-CA87D5CF7BC4}"/>
              </a:ext>
            </a:extLst>
          </p:cNvPr>
          <p:cNvSpPr txBox="1"/>
          <p:nvPr/>
        </p:nvSpPr>
        <p:spPr>
          <a:xfrm>
            <a:off x="489677" y="1596718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8A003A-34BB-854B-A700-5C7F44C8BF90}"/>
              </a:ext>
            </a:extLst>
          </p:cNvPr>
          <p:cNvSpPr txBox="1"/>
          <p:nvPr/>
        </p:nvSpPr>
        <p:spPr>
          <a:xfrm>
            <a:off x="489677" y="202092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3F2A30-959F-3449-996E-D1F3AA5F6F69}"/>
              </a:ext>
            </a:extLst>
          </p:cNvPr>
          <p:cNvSpPr txBox="1"/>
          <p:nvPr/>
        </p:nvSpPr>
        <p:spPr>
          <a:xfrm>
            <a:off x="489677" y="282220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F775A3-557C-D644-85A6-E70AABC11125}"/>
              </a:ext>
            </a:extLst>
          </p:cNvPr>
          <p:cNvSpPr txBox="1"/>
          <p:nvPr/>
        </p:nvSpPr>
        <p:spPr>
          <a:xfrm>
            <a:off x="489677" y="325583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CD4803-E24E-3144-A5CA-11234074FB32}"/>
              </a:ext>
            </a:extLst>
          </p:cNvPr>
          <p:cNvSpPr txBox="1"/>
          <p:nvPr/>
        </p:nvSpPr>
        <p:spPr>
          <a:xfrm>
            <a:off x="489677" y="368004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927EA8-5A88-474F-8FD2-4F9A5D9C4A59}"/>
              </a:ext>
            </a:extLst>
          </p:cNvPr>
          <p:cNvSpPr txBox="1"/>
          <p:nvPr/>
        </p:nvSpPr>
        <p:spPr>
          <a:xfrm>
            <a:off x="489677" y="444361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C19313-5A57-9F4E-B53C-6ED9B9621789}"/>
              </a:ext>
            </a:extLst>
          </p:cNvPr>
          <p:cNvSpPr txBox="1"/>
          <p:nvPr/>
        </p:nvSpPr>
        <p:spPr>
          <a:xfrm>
            <a:off x="489677" y="487724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A0155-0BDA-F94C-8A1A-A636868F5B6B}"/>
              </a:ext>
            </a:extLst>
          </p:cNvPr>
          <p:cNvSpPr txBox="1"/>
          <p:nvPr/>
        </p:nvSpPr>
        <p:spPr>
          <a:xfrm>
            <a:off x="489677" y="530145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72F877-431B-4B4F-8871-F7D04E7245A0}"/>
              </a:ext>
            </a:extLst>
          </p:cNvPr>
          <p:cNvGrpSpPr/>
          <p:nvPr/>
        </p:nvGrpSpPr>
        <p:grpSpPr>
          <a:xfrm>
            <a:off x="1929614" y="1216058"/>
            <a:ext cx="8332772" cy="4425884"/>
            <a:chOff x="1929614" y="1216058"/>
            <a:chExt cx="8332772" cy="4425884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E414C7A9-B230-2D4A-B4EC-C72841390F1D}"/>
                </a:ext>
              </a:extLst>
            </p:cNvPr>
            <p:cNvSpPr/>
            <p:nvPr/>
          </p:nvSpPr>
          <p:spPr>
            <a:xfrm>
              <a:off x="9945222" y="1648555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341EEE21-E09B-D747-AC0F-EF1C72FAEF2B}"/>
                </a:ext>
              </a:extLst>
            </p:cNvPr>
            <p:cNvSpPr/>
            <p:nvPr/>
          </p:nvSpPr>
          <p:spPr>
            <a:xfrm>
              <a:off x="9945222" y="1216058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72554EE6-E89A-A744-819D-18B0DEFE3F91}"/>
                </a:ext>
              </a:extLst>
            </p:cNvPr>
            <p:cNvSpPr/>
            <p:nvPr/>
          </p:nvSpPr>
          <p:spPr>
            <a:xfrm>
              <a:off x="9945222" y="2066635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C42CEC81-AFE8-EE44-B029-22DC41B26A13}"/>
                </a:ext>
              </a:extLst>
            </p:cNvPr>
            <p:cNvSpPr/>
            <p:nvPr/>
          </p:nvSpPr>
          <p:spPr>
            <a:xfrm>
              <a:off x="9945222" y="3263210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30AA376-F46C-C74D-AD4F-C81B7AADE991}"/>
                </a:ext>
              </a:extLst>
            </p:cNvPr>
            <p:cNvSpPr/>
            <p:nvPr/>
          </p:nvSpPr>
          <p:spPr>
            <a:xfrm>
              <a:off x="9945222" y="2845129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7BB4FCEB-42A1-4641-9371-F80072B8510A}"/>
                </a:ext>
              </a:extLst>
            </p:cNvPr>
            <p:cNvSpPr/>
            <p:nvPr/>
          </p:nvSpPr>
          <p:spPr>
            <a:xfrm>
              <a:off x="9945222" y="3695706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B48B641D-9E9B-404C-9298-A426DB7B15AC}"/>
                </a:ext>
              </a:extLst>
            </p:cNvPr>
            <p:cNvSpPr/>
            <p:nvPr/>
          </p:nvSpPr>
          <p:spPr>
            <a:xfrm>
              <a:off x="9945222" y="4892281"/>
              <a:ext cx="317164" cy="3171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D66C5C6D-488C-C441-9186-9CFAF71554D9}"/>
                </a:ext>
              </a:extLst>
            </p:cNvPr>
            <p:cNvSpPr/>
            <p:nvPr/>
          </p:nvSpPr>
          <p:spPr>
            <a:xfrm>
              <a:off x="9945222" y="4474201"/>
              <a:ext cx="317164" cy="3171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3E8FA591-7933-5D4D-BD31-8CAF5C966F4E}"/>
                </a:ext>
              </a:extLst>
            </p:cNvPr>
            <p:cNvSpPr/>
            <p:nvPr/>
          </p:nvSpPr>
          <p:spPr>
            <a:xfrm>
              <a:off x="9945222" y="5324778"/>
              <a:ext cx="317164" cy="3171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E527A8C-BAF4-234C-B2EA-35B03952CA42}"/>
                </a:ext>
              </a:extLst>
            </p:cNvPr>
            <p:cNvSpPr/>
            <p:nvPr/>
          </p:nvSpPr>
          <p:spPr>
            <a:xfrm>
              <a:off x="9310893" y="1316974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15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62DEC09F-3E96-CC43-94C0-4B2966814665}"/>
                </a:ext>
              </a:extLst>
            </p:cNvPr>
            <p:cNvSpPr/>
            <p:nvPr/>
          </p:nvSpPr>
          <p:spPr>
            <a:xfrm>
              <a:off x="9310893" y="2946045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47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08A0907-5CD6-E640-B524-FFA3C55AC3B1}"/>
                </a:ext>
              </a:extLst>
            </p:cNvPr>
            <p:cNvSpPr/>
            <p:nvPr/>
          </p:nvSpPr>
          <p:spPr>
            <a:xfrm>
              <a:off x="9310893" y="4578298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15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DE03D917-2534-A140-A38F-D4C33FFE4E80}"/>
                </a:ext>
              </a:extLst>
            </p:cNvPr>
            <p:cNvSpPr/>
            <p:nvPr/>
          </p:nvSpPr>
          <p:spPr>
            <a:xfrm>
              <a:off x="7883652" y="1576471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Agreggation</a:t>
              </a:r>
              <a:r>
                <a:rPr lang="fr-C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</a:t>
              </a:r>
              <a:r>
                <a:rPr lang="fr-CA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algorithms</a:t>
              </a:r>
              <a:endParaRPr lang="fr-CA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B6D386DB-4458-F24D-A200-70E111CFAB7D}"/>
                </a:ext>
              </a:extLst>
            </p:cNvPr>
            <p:cNvSpPr/>
            <p:nvPr/>
          </p:nvSpPr>
          <p:spPr>
            <a:xfrm>
              <a:off x="7883652" y="3205542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SVR </a:t>
              </a:r>
              <a:r>
                <a:rPr lang="fr-CA" sz="12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  <a:endParaRPr lang="fr-CA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CC3323BE-087C-E245-895A-D0AD215C54DD}"/>
                </a:ext>
              </a:extLst>
            </p:cNvPr>
            <p:cNvSpPr/>
            <p:nvPr/>
          </p:nvSpPr>
          <p:spPr>
            <a:xfrm>
              <a:off x="7883652" y="4834613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</a:t>
              </a: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A222D2C3-399A-4D4F-8F3B-448B44440E74}"/>
                </a:ext>
              </a:extLst>
            </p:cNvPr>
            <p:cNvSpPr/>
            <p:nvPr/>
          </p:nvSpPr>
          <p:spPr>
            <a:xfrm>
              <a:off x="6874493" y="1735053"/>
              <a:ext cx="1264336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19" y="2964"/>
                  </a:moveTo>
                  <a:lnTo>
                    <a:pt x="19088" y="2964"/>
                  </a:lnTo>
                  <a:cubicBezTo>
                    <a:pt x="19285" y="3776"/>
                    <a:pt x="19753" y="4304"/>
                    <a:pt x="20295" y="4304"/>
                  </a:cubicBezTo>
                  <a:cubicBezTo>
                    <a:pt x="21034" y="4304"/>
                    <a:pt x="21600" y="3329"/>
                    <a:pt x="21600" y="2152"/>
                  </a:cubicBezTo>
                  <a:cubicBezTo>
                    <a:pt x="21600" y="934"/>
                    <a:pt x="21009" y="0"/>
                    <a:pt x="20295" y="0"/>
                  </a:cubicBezTo>
                  <a:cubicBezTo>
                    <a:pt x="19753" y="0"/>
                    <a:pt x="19260" y="568"/>
                    <a:pt x="19063" y="1340"/>
                  </a:cubicBezTo>
                  <a:lnTo>
                    <a:pt x="11600" y="1340"/>
                  </a:lnTo>
                  <a:lnTo>
                    <a:pt x="0" y="20463"/>
                  </a:lnTo>
                  <a:lnTo>
                    <a:pt x="690" y="21600"/>
                  </a:lnTo>
                  <a:lnTo>
                    <a:pt x="12019" y="2964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5F517E53-0DB8-EB46-887F-3F892E558CBB}"/>
                </a:ext>
              </a:extLst>
            </p:cNvPr>
            <p:cNvSpPr/>
            <p:nvPr/>
          </p:nvSpPr>
          <p:spPr>
            <a:xfrm>
              <a:off x="6874493" y="4344450"/>
              <a:ext cx="1263062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20296" y="17337"/>
                  </a:moveTo>
                  <a:cubicBezTo>
                    <a:pt x="19755" y="17337"/>
                    <a:pt x="19263" y="17905"/>
                    <a:pt x="19066" y="18677"/>
                  </a:cubicBezTo>
                  <a:lnTo>
                    <a:pt x="12005" y="18677"/>
                  </a:lnTo>
                  <a:lnTo>
                    <a:pt x="689" y="0"/>
                  </a:lnTo>
                  <a:lnTo>
                    <a:pt x="0" y="1137"/>
                  </a:lnTo>
                  <a:lnTo>
                    <a:pt x="11587" y="20260"/>
                  </a:lnTo>
                  <a:lnTo>
                    <a:pt x="19041" y="20260"/>
                  </a:lnTo>
                  <a:cubicBezTo>
                    <a:pt x="19238" y="21072"/>
                    <a:pt x="19706" y="21600"/>
                    <a:pt x="20247" y="21600"/>
                  </a:cubicBezTo>
                  <a:cubicBezTo>
                    <a:pt x="20985" y="21600"/>
                    <a:pt x="21551" y="20626"/>
                    <a:pt x="21551" y="19448"/>
                  </a:cubicBezTo>
                  <a:cubicBezTo>
                    <a:pt x="21600" y="18311"/>
                    <a:pt x="21010" y="17337"/>
                    <a:pt x="20296" y="17337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CB246127-49C5-0845-A80E-1C3BA2F9C9B8}"/>
                </a:ext>
              </a:extLst>
            </p:cNvPr>
            <p:cNvSpPr/>
            <p:nvPr/>
          </p:nvSpPr>
          <p:spPr>
            <a:xfrm>
              <a:off x="7335823" y="3349708"/>
              <a:ext cx="804491" cy="15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19552" y="0"/>
                  </a:moveTo>
                  <a:cubicBezTo>
                    <a:pt x="18702" y="0"/>
                    <a:pt x="17929" y="2853"/>
                    <a:pt x="17620" y="6725"/>
                  </a:cubicBezTo>
                  <a:lnTo>
                    <a:pt x="0" y="6725"/>
                  </a:lnTo>
                  <a:lnTo>
                    <a:pt x="0" y="14875"/>
                  </a:lnTo>
                  <a:lnTo>
                    <a:pt x="17620" y="14875"/>
                  </a:lnTo>
                  <a:cubicBezTo>
                    <a:pt x="17929" y="18951"/>
                    <a:pt x="18663" y="21600"/>
                    <a:pt x="19513" y="21600"/>
                  </a:cubicBezTo>
                  <a:cubicBezTo>
                    <a:pt x="20673" y="21600"/>
                    <a:pt x="21561" y="16710"/>
                    <a:pt x="21561" y="10800"/>
                  </a:cubicBezTo>
                  <a:cubicBezTo>
                    <a:pt x="21600" y="4890"/>
                    <a:pt x="20673" y="0"/>
                    <a:pt x="19552" y="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547D44A6-247F-6540-BBD5-6CF642BF9B84}"/>
                </a:ext>
              </a:extLst>
            </p:cNvPr>
            <p:cNvSpPr/>
            <p:nvPr/>
          </p:nvSpPr>
          <p:spPr>
            <a:xfrm>
              <a:off x="1929614" y="4892281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37D7C382-14AC-C34C-B3F7-61D3BD1DDAE3}"/>
                </a:ext>
              </a:extLst>
            </p:cNvPr>
            <p:cNvSpPr/>
            <p:nvPr/>
          </p:nvSpPr>
          <p:spPr>
            <a:xfrm>
              <a:off x="1929614" y="5324778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9EF677CE-DF6D-D742-A507-D435595FBFB4}"/>
                </a:ext>
              </a:extLst>
            </p:cNvPr>
            <p:cNvSpPr/>
            <p:nvPr/>
          </p:nvSpPr>
          <p:spPr>
            <a:xfrm>
              <a:off x="1929614" y="4474201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F347D888-8809-664C-981D-4398DE723E11}"/>
                </a:ext>
              </a:extLst>
            </p:cNvPr>
            <p:cNvSpPr/>
            <p:nvPr/>
          </p:nvSpPr>
          <p:spPr>
            <a:xfrm>
              <a:off x="1929614" y="3263210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C60371D6-8662-4648-A3B7-65C0D3294683}"/>
                </a:ext>
              </a:extLst>
            </p:cNvPr>
            <p:cNvSpPr/>
            <p:nvPr/>
          </p:nvSpPr>
          <p:spPr>
            <a:xfrm>
              <a:off x="1929614" y="3695706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7" name="Circle">
              <a:extLst>
                <a:ext uri="{FF2B5EF4-FFF2-40B4-BE49-F238E27FC236}">
                  <a16:creationId xmlns:a16="http://schemas.microsoft.com/office/drawing/2014/main" id="{573AA17F-BB3B-E64E-99D7-69ED3C31DF12}"/>
                </a:ext>
              </a:extLst>
            </p:cNvPr>
            <p:cNvSpPr/>
            <p:nvPr/>
          </p:nvSpPr>
          <p:spPr>
            <a:xfrm>
              <a:off x="1929614" y="2845129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2A60D647-6CA8-144C-9081-22776DE1F415}"/>
                </a:ext>
              </a:extLst>
            </p:cNvPr>
            <p:cNvSpPr/>
            <p:nvPr/>
          </p:nvSpPr>
          <p:spPr>
            <a:xfrm>
              <a:off x="1929614" y="1648555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F370F56A-A6E2-BC48-8946-FBBD3C151F8D}"/>
                </a:ext>
              </a:extLst>
            </p:cNvPr>
            <p:cNvSpPr/>
            <p:nvPr/>
          </p:nvSpPr>
          <p:spPr>
            <a:xfrm>
              <a:off x="1929614" y="2066635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FF43C0F9-41DD-FA46-B27E-ACD0C2CD1365}"/>
                </a:ext>
              </a:extLst>
            </p:cNvPr>
            <p:cNvSpPr/>
            <p:nvPr/>
          </p:nvSpPr>
          <p:spPr>
            <a:xfrm>
              <a:off x="1929614" y="1216058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464225B1-8275-3547-9C1C-D0919D47DFC3}"/>
                </a:ext>
              </a:extLst>
            </p:cNvPr>
            <p:cNvSpPr/>
            <p:nvPr/>
          </p:nvSpPr>
          <p:spPr>
            <a:xfrm>
              <a:off x="2030529" y="4589533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85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E47119C2-3D7E-CB4E-AD12-478BC1035518}"/>
                </a:ext>
              </a:extLst>
            </p:cNvPr>
            <p:cNvSpPr/>
            <p:nvPr/>
          </p:nvSpPr>
          <p:spPr>
            <a:xfrm>
              <a:off x="2030529" y="2954845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53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C59D4BE0-C7AF-3B48-8841-5A54FEFF4EAC}"/>
                </a:ext>
              </a:extLst>
            </p:cNvPr>
            <p:cNvSpPr/>
            <p:nvPr/>
          </p:nvSpPr>
          <p:spPr>
            <a:xfrm>
              <a:off x="2030529" y="1328209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53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6D06109A-ECF6-1040-B36D-FDCED55DD93D}"/>
                </a:ext>
              </a:extLst>
            </p:cNvPr>
            <p:cNvSpPr/>
            <p:nvPr/>
          </p:nvSpPr>
          <p:spPr>
            <a:xfrm>
              <a:off x="2621608" y="4834613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Mixture model</a:t>
              </a: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F06F38D1-CC9B-684A-82D9-E9DAD406D5C7}"/>
                </a:ext>
              </a:extLst>
            </p:cNvPr>
            <p:cNvSpPr/>
            <p:nvPr/>
          </p:nvSpPr>
          <p:spPr>
            <a:xfrm>
              <a:off x="2535111" y="3205542"/>
              <a:ext cx="1777561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r>
                <a:rPr lang="fr-C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</a:t>
              </a:r>
              <a:r>
                <a:rPr lang="fr-CA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adjusted</a:t>
              </a:r>
              <a:r>
                <a:rPr lang="fr-C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high dimension (Lasso </a:t>
              </a:r>
              <a:r>
                <a:rPr lang="fr-CA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based</a:t>
              </a:r>
              <a:r>
                <a:rPr lang="fr-C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CA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r>
                <a:rPr lang="fr-C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A807B340-4D19-E54B-9E7C-0D7656E1D855}"/>
                </a:ext>
              </a:extLst>
            </p:cNvPr>
            <p:cNvSpPr/>
            <p:nvPr/>
          </p:nvSpPr>
          <p:spPr>
            <a:xfrm>
              <a:off x="2621608" y="1576471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r>
                <a:rPr lang="fr-C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  <a:endParaRPr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A6573E99-A932-3547-BB67-024D1758D5E2}"/>
                </a:ext>
              </a:extLst>
            </p:cNvPr>
            <p:cNvSpPr/>
            <p:nvPr/>
          </p:nvSpPr>
          <p:spPr>
            <a:xfrm>
              <a:off x="4048847" y="4344450"/>
              <a:ext cx="1264336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1" y="18636"/>
                  </a:moveTo>
                  <a:lnTo>
                    <a:pt x="2512" y="18636"/>
                  </a:lnTo>
                  <a:cubicBezTo>
                    <a:pt x="2315" y="17824"/>
                    <a:pt x="1847" y="17296"/>
                    <a:pt x="1305" y="17296"/>
                  </a:cubicBezTo>
                  <a:cubicBezTo>
                    <a:pt x="566" y="17296"/>
                    <a:pt x="0" y="18271"/>
                    <a:pt x="0" y="19448"/>
                  </a:cubicBezTo>
                  <a:cubicBezTo>
                    <a:pt x="0" y="20666"/>
                    <a:pt x="591" y="21600"/>
                    <a:pt x="1305" y="21600"/>
                  </a:cubicBezTo>
                  <a:cubicBezTo>
                    <a:pt x="1847" y="21600"/>
                    <a:pt x="2340" y="21032"/>
                    <a:pt x="2537" y="20260"/>
                  </a:cubicBezTo>
                  <a:lnTo>
                    <a:pt x="10000" y="20260"/>
                  </a:lnTo>
                  <a:lnTo>
                    <a:pt x="21600" y="1137"/>
                  </a:lnTo>
                  <a:lnTo>
                    <a:pt x="20910" y="0"/>
                  </a:lnTo>
                  <a:lnTo>
                    <a:pt x="9581" y="18636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92EA9797-2E59-2544-BA0D-25251E17FCD0}"/>
                </a:ext>
              </a:extLst>
            </p:cNvPr>
            <p:cNvSpPr/>
            <p:nvPr/>
          </p:nvSpPr>
          <p:spPr>
            <a:xfrm>
              <a:off x="4048847" y="1735053"/>
              <a:ext cx="1263062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1258" y="4263"/>
                  </a:moveTo>
                  <a:cubicBezTo>
                    <a:pt x="1799" y="4263"/>
                    <a:pt x="2291" y="3695"/>
                    <a:pt x="2488" y="2923"/>
                  </a:cubicBezTo>
                  <a:lnTo>
                    <a:pt x="9549" y="2923"/>
                  </a:lnTo>
                  <a:lnTo>
                    <a:pt x="20865" y="21600"/>
                  </a:lnTo>
                  <a:lnTo>
                    <a:pt x="21554" y="20463"/>
                  </a:lnTo>
                  <a:lnTo>
                    <a:pt x="9967" y="1340"/>
                  </a:lnTo>
                  <a:lnTo>
                    <a:pt x="2513" y="1340"/>
                  </a:lnTo>
                  <a:cubicBezTo>
                    <a:pt x="2316" y="528"/>
                    <a:pt x="1848" y="0"/>
                    <a:pt x="1307" y="0"/>
                  </a:cubicBezTo>
                  <a:cubicBezTo>
                    <a:pt x="569" y="0"/>
                    <a:pt x="3" y="974"/>
                    <a:pt x="3" y="2152"/>
                  </a:cubicBezTo>
                  <a:cubicBezTo>
                    <a:pt x="-46" y="3289"/>
                    <a:pt x="544" y="4263"/>
                    <a:pt x="1258" y="426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D5CE67A0-A680-E748-B4DB-DA2E2B1971E5}"/>
                </a:ext>
              </a:extLst>
            </p:cNvPr>
            <p:cNvSpPr/>
            <p:nvPr/>
          </p:nvSpPr>
          <p:spPr>
            <a:xfrm>
              <a:off x="4048848" y="3349708"/>
              <a:ext cx="804489" cy="15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11" y="21600"/>
                  </a:moveTo>
                  <a:cubicBezTo>
                    <a:pt x="2861" y="21600"/>
                    <a:pt x="3634" y="18747"/>
                    <a:pt x="3943" y="14875"/>
                  </a:cubicBezTo>
                  <a:lnTo>
                    <a:pt x="21563" y="14875"/>
                  </a:lnTo>
                  <a:lnTo>
                    <a:pt x="21563" y="6725"/>
                  </a:lnTo>
                  <a:lnTo>
                    <a:pt x="3943" y="6725"/>
                  </a:lnTo>
                  <a:cubicBezTo>
                    <a:pt x="3634" y="2649"/>
                    <a:pt x="2900" y="0"/>
                    <a:pt x="2050" y="0"/>
                  </a:cubicBezTo>
                  <a:cubicBezTo>
                    <a:pt x="890" y="0"/>
                    <a:pt x="2" y="4890"/>
                    <a:pt x="2" y="10800"/>
                  </a:cubicBezTo>
                  <a:cubicBezTo>
                    <a:pt x="-37" y="16709"/>
                    <a:pt x="890" y="21600"/>
                    <a:pt x="2011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3E790A31-091C-A942-9A9E-85DC86EE0187}"/>
                </a:ext>
              </a:extLst>
            </p:cNvPr>
            <p:cNvSpPr/>
            <p:nvPr/>
          </p:nvSpPr>
          <p:spPr>
            <a:xfrm>
              <a:off x="4798508" y="2109884"/>
              <a:ext cx="2623816" cy="262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58" y="0"/>
                    <a:pt x="21600" y="4842"/>
                    <a:pt x="21600" y="10800"/>
                  </a:cubicBezTo>
                  <a:cubicBezTo>
                    <a:pt x="21600" y="16758"/>
                    <a:pt x="16758" y="21600"/>
                    <a:pt x="10800" y="21600"/>
                  </a:cubicBezTo>
                  <a:close/>
                  <a:moveTo>
                    <a:pt x="10800" y="1412"/>
                  </a:moveTo>
                  <a:cubicBezTo>
                    <a:pt x="5625" y="1412"/>
                    <a:pt x="1424" y="5614"/>
                    <a:pt x="1424" y="10788"/>
                  </a:cubicBezTo>
                  <a:cubicBezTo>
                    <a:pt x="1424" y="15963"/>
                    <a:pt x="5625" y="20164"/>
                    <a:pt x="10800" y="20164"/>
                  </a:cubicBezTo>
                  <a:cubicBezTo>
                    <a:pt x="15975" y="20164"/>
                    <a:pt x="20176" y="15963"/>
                    <a:pt x="20176" y="10788"/>
                  </a:cubicBezTo>
                  <a:cubicBezTo>
                    <a:pt x="20176" y="5614"/>
                    <a:pt x="15975" y="1412"/>
                    <a:pt x="10800" y="141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DDC8DF1D-5C40-264A-8734-CFF555E63E50}"/>
                </a:ext>
              </a:extLst>
            </p:cNvPr>
            <p:cNvSpPr/>
            <p:nvPr/>
          </p:nvSpPr>
          <p:spPr>
            <a:xfrm>
              <a:off x="5086841" y="2398216"/>
              <a:ext cx="2064795" cy="2064799"/>
            </a:xfrm>
            <a:prstGeom prst="ellipse">
              <a:avLst/>
            </a:prstGeom>
            <a:solidFill>
              <a:srgbClr val="F1F1F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E2D954-744A-9942-ACA4-97ABAD415A0D}"/>
                </a:ext>
              </a:extLst>
            </p:cNvPr>
            <p:cNvSpPr txBox="1"/>
            <p:nvPr/>
          </p:nvSpPr>
          <p:spPr>
            <a:xfrm>
              <a:off x="5240065" y="3126045"/>
              <a:ext cx="1778594" cy="55399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Deconvolution with proportions retrieved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443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860B0531BC747A1F525AE87D66A6C" ma:contentTypeVersion="12" ma:contentTypeDescription="Crée un document." ma:contentTypeScope="" ma:versionID="159041481856fc3afd44b352e31d6c6d">
  <xsd:schema xmlns:xsd="http://www.w3.org/2001/XMLSchema" xmlns:xs="http://www.w3.org/2001/XMLSchema" xmlns:p="http://schemas.microsoft.com/office/2006/metadata/properties" xmlns:ns2="159d9e3a-4225-42b1-85b5-a763141cfc92" xmlns:ns3="8dcdf96c-0637-4b74-96d8-819dc6113613" targetNamespace="http://schemas.microsoft.com/office/2006/metadata/properties" ma:root="true" ma:fieldsID="0416a93de60a44bafbd8486da074c115" ns2:_="" ns3:_="">
    <xsd:import namespace="159d9e3a-4225-42b1-85b5-a763141cfc92"/>
    <xsd:import namespace="8dcdf96c-0637-4b74-96d8-819dc61136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d9e3a-4225-42b1-85b5-a763141cf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df96c-0637-4b74-96d8-819dc611361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4D2A7C-1595-4FA4-AF87-9126373AFDBD}"/>
</file>

<file path=customXml/itemProps2.xml><?xml version="1.0" encoding="utf-8"?>
<ds:datastoreItem xmlns:ds="http://schemas.openxmlformats.org/officeDocument/2006/customXml" ds:itemID="{4DF725B8-F25E-4FFF-BE5E-1BD221D888F1}"/>
</file>

<file path=customXml/itemProps3.xml><?xml version="1.0" encoding="utf-8"?>
<ds:datastoreItem xmlns:ds="http://schemas.openxmlformats.org/officeDocument/2006/customXml" ds:itemID="{D4B337BD-1D91-43E8-8AE7-9D29A6E9F0B3}"/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8479</TotalTime>
  <Words>83</Words>
  <Application>Microsoft Office PowerPoint</Application>
  <PresentationFormat>Grand écran</PresentationFormat>
  <Paragraphs>28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Open Sans</vt:lpstr>
      <vt:lpstr>Times New Roman</vt:lpstr>
      <vt:lpstr>Template PresentationGo</vt:lpstr>
      <vt:lpstr>Template PresentationGo Dark</vt:lpstr>
      <vt:lpstr>Custom Design</vt:lpstr>
      <vt:lpstr>Dual Horizontal Hierarchy – Slide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Horizontal Hierarchy</dc:title>
  <dc:creator>PresentationGO.com</dc:creator>
  <dc:description>© Copyright PresentationGO.com</dc:description>
  <cp:lastModifiedBy>CHASSAGNOL Bastien IRIS</cp:lastModifiedBy>
  <cp:revision>2</cp:revision>
  <dcterms:created xsi:type="dcterms:W3CDTF">2014-11-26T05:14:11Z</dcterms:created>
  <dcterms:modified xsi:type="dcterms:W3CDTF">2021-11-19T09:58:47Z</dcterms:modified>
  <cp:category>Charts &amp; Diagrams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0x010100C0A860B0531BC747A1F525AE87D66A6C</vt:lpwstr>
  </property>
</Properties>
</file>