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5.xml" ContentType="application/vnd.openxmlformats-officedocument.presentationml.tags+xml"/>
  <Override PartName="/ppt/tags/tag1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2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1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4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A1D5-32AF-4628-B840-62BFD330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51506-21BA-46FB-B238-97190E6A1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EA8E-2748-4553-84E0-5E691CB2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B5B9-C7BB-466E-A7A2-F55FDAA4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27D6-C70A-48E8-B2F5-F46C70A5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7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3E99-F022-4782-AFAC-59988AB6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72977-DF80-4FC5-A339-4410A4491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8A74-E2BE-42DD-B70F-AB12093B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4521E-2895-44F5-9611-DBF6632B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BAD5-1BF4-473E-B6EF-99258950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47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D6730-7C00-4DC5-87EA-5AFAF0C03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21AE0-FB3B-4709-B97D-D0CE1273D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A2D9-DF71-4EAE-AFB4-F4458C1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AAD1-CF4A-4879-A456-CA35232B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EE873-B9E4-4B47-887E-5FB61182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2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F40B-8CCE-42B6-BA5F-C0CF951A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289D-8B7E-49F9-A51C-7D1F8A26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3D6A-809A-4A12-8E8B-AAD8BE03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4EC4-16F1-40F9-87A4-C90A6395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D89C-79EC-42D3-B232-8805FC98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79B1-FC55-42B3-93E0-55E6D1B0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DFA1-DA1D-451C-8200-13D0E2A3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66B9-9508-41AE-BC70-726C911C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4FC7-5B8A-421E-907B-57D72BE1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A88B-71E3-4B84-A13A-5FA6B208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2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387D-1678-4535-AE1C-9D4637C8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3C17-CE50-4F99-BF9A-FF7E2B9F2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21D6D-EF74-4787-81F7-B61B9873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17421-667A-444F-A713-C32932D7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8B10B-0428-4B56-8CAE-4F3E4CA1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55E4E-2B9B-4CD4-8BAD-924C674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3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914E-4C68-4BA7-8EC3-431F5F0C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82D32-9FE8-435F-ACB8-BF854E3D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01EFC-FBFC-4231-95D9-7F29B622B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8DA00-FA74-480E-BC31-66BBDC8E6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BBFB8-E5C3-4B2E-93AF-C0F36D20F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9822-63B9-4BF6-9EBD-30712818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60910-B3A7-4FB7-B750-9FC1C6D6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6147A-26F3-486C-BC2F-DFC4BA63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4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275C-7290-4729-AF61-33F668CD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F1E5B-9471-47D6-95D3-13ED5FF6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CBEF4-6A48-4628-AC01-E607065A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67B00-255E-47B9-B53C-342415E6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6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42012-5B03-4BBD-8EF5-63AC207C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21A71-5104-4A5A-B7A7-EAD52122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22CE2-1C6D-494F-A2ED-B816A664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5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75DE-9E81-4F04-B1AB-F82934B7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FD1B-6D1A-432D-8B30-7CC5BF83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32524-7096-4378-A6F6-CA5CE3B58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F00A-75F9-459B-A1AF-9BF8D4C4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182A-C2EF-45ED-8651-9A2AA918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EBDF-6778-42BB-A3F5-398D3791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A8D6-F4DF-42C3-9D6E-BF3230FC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A2D2F-A58A-4F15-B943-28A62A107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3898F-D083-4A03-B06A-AE8F12B78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142FF-D8F7-443B-BA9D-8A05290D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8C564-B155-4DB7-9D02-B46F25E8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9AD94-CE3A-41E5-A152-9644EA9B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5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3143A-7D8F-4C88-AC73-3916DE1B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9B60C-A523-477A-83AA-772034B8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B463C-4CC8-4673-910D-1398A9CFB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8455B-357F-4C15-BE2E-6FFBD08DF537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9C90-EDBD-454A-9E8E-BE78608D4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3D35-C50F-49C7-959C-59E11C993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D6A3-D644-4A31-A17C-5880DCD32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6.png"/><Relationship Id="rId39" Type="http://schemas.openxmlformats.org/officeDocument/2006/relationships/image" Target="../media/image19.png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34" Type="http://schemas.openxmlformats.org/officeDocument/2006/relationships/image" Target="../media/image1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5.png"/><Relationship Id="rId33" Type="http://schemas.openxmlformats.org/officeDocument/2006/relationships/image" Target="../media/image13.png"/><Relationship Id="rId38" Type="http://schemas.openxmlformats.org/officeDocument/2006/relationships/image" Target="../media/image18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4.png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36" Type="http://schemas.openxmlformats.org/officeDocument/2006/relationships/image" Target="../media/image16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val 169">
            <a:extLst>
              <a:ext uri="{FF2B5EF4-FFF2-40B4-BE49-F238E27FC236}">
                <a16:creationId xmlns:a16="http://schemas.microsoft.com/office/drawing/2014/main" id="{90D951D5-4F2C-41EF-BAD5-E4F2A7CB3CF7}"/>
              </a:ext>
            </a:extLst>
          </p:cNvPr>
          <p:cNvSpPr>
            <a:spLocks noChangeAspect="1"/>
          </p:cNvSpPr>
          <p:nvPr/>
        </p:nvSpPr>
        <p:spPr>
          <a:xfrm>
            <a:off x="10810100" y="3001576"/>
            <a:ext cx="900000" cy="90000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DDECA3D-0D30-4CC0-A4B6-FA6D4F5D29F8}"/>
              </a:ext>
            </a:extLst>
          </p:cNvPr>
          <p:cNvSpPr>
            <a:spLocks noChangeAspect="1"/>
          </p:cNvSpPr>
          <p:nvPr/>
        </p:nvSpPr>
        <p:spPr>
          <a:xfrm>
            <a:off x="10813342" y="1983409"/>
            <a:ext cx="900000" cy="90000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E862FB-6EBA-488C-9424-DA8B496E9B99}"/>
              </a:ext>
            </a:extLst>
          </p:cNvPr>
          <p:cNvGrpSpPr/>
          <p:nvPr/>
        </p:nvGrpSpPr>
        <p:grpSpPr>
          <a:xfrm>
            <a:off x="3811700" y="1158101"/>
            <a:ext cx="2626579" cy="852256"/>
            <a:chOff x="3809328" y="1797727"/>
            <a:chExt cx="2626579" cy="85225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C61FB4-500E-4117-BD15-A08958C5BD1D}"/>
                </a:ext>
              </a:extLst>
            </p:cNvPr>
            <p:cNvSpPr/>
            <p:nvPr/>
          </p:nvSpPr>
          <p:spPr>
            <a:xfrm>
              <a:off x="5583651" y="1797727"/>
              <a:ext cx="852256" cy="8522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DBE1C5-03A5-4A71-B52A-0A390E340160}"/>
                </a:ext>
              </a:extLst>
            </p:cNvPr>
            <p:cNvSpPr/>
            <p:nvPr/>
          </p:nvSpPr>
          <p:spPr>
            <a:xfrm>
              <a:off x="3809328" y="1797727"/>
              <a:ext cx="852256" cy="8522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C3783E0-055A-4E07-ABBE-C7C60BC23AE7}"/>
              </a:ext>
            </a:extLst>
          </p:cNvPr>
          <p:cNvSpPr/>
          <p:nvPr/>
        </p:nvSpPr>
        <p:spPr>
          <a:xfrm>
            <a:off x="2630438" y="583470"/>
            <a:ext cx="4597244" cy="2654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72C67-8B0C-4D2D-825D-39C9FA17AD69}"/>
              </a:ext>
            </a:extLst>
          </p:cNvPr>
          <p:cNvSpPr/>
          <p:nvPr/>
        </p:nvSpPr>
        <p:spPr>
          <a:xfrm>
            <a:off x="1212185" y="268404"/>
            <a:ext cx="6307494" cy="375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FD44E-B39C-402E-AD07-74B32D8CBAFC}"/>
              </a:ext>
            </a:extLst>
          </p:cNvPr>
          <p:cNvSpPr/>
          <p:nvPr/>
        </p:nvSpPr>
        <p:spPr>
          <a:xfrm>
            <a:off x="8149749" y="287065"/>
            <a:ext cx="2233609" cy="375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82944E-34F8-43C7-86F3-7A125AA2340B}"/>
              </a:ext>
            </a:extLst>
          </p:cNvPr>
          <p:cNvSpPr/>
          <p:nvPr/>
        </p:nvSpPr>
        <p:spPr>
          <a:xfrm>
            <a:off x="1535216" y="1158101"/>
            <a:ext cx="852256" cy="852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F6966F-582B-44DA-8DD7-F17E603C4609}"/>
              </a:ext>
            </a:extLst>
          </p:cNvPr>
          <p:cNvSpPr/>
          <p:nvPr/>
        </p:nvSpPr>
        <p:spPr>
          <a:xfrm>
            <a:off x="155987" y="305845"/>
            <a:ext cx="852256" cy="852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7382A-5ADB-4767-A658-28CEDEFA6650}"/>
              </a:ext>
            </a:extLst>
          </p:cNvPr>
          <p:cNvSpPr/>
          <p:nvPr/>
        </p:nvSpPr>
        <p:spPr>
          <a:xfrm>
            <a:off x="146088" y="1976809"/>
            <a:ext cx="720000" cy="72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1B16F6-BDB6-4C5D-92AF-660143AEDD57}"/>
              </a:ext>
            </a:extLst>
          </p:cNvPr>
          <p:cNvSpPr/>
          <p:nvPr/>
        </p:nvSpPr>
        <p:spPr>
          <a:xfrm>
            <a:off x="8248571" y="1174731"/>
            <a:ext cx="852256" cy="85225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632B59-DE1E-4727-B273-B749316E11B8}"/>
              </a:ext>
            </a:extLst>
          </p:cNvPr>
          <p:cNvSpPr/>
          <p:nvPr/>
        </p:nvSpPr>
        <p:spPr>
          <a:xfrm>
            <a:off x="10839435" y="2005965"/>
            <a:ext cx="852256" cy="852256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575298-015B-4CEC-AF45-E5CB156FC333}"/>
              </a:ext>
            </a:extLst>
          </p:cNvPr>
          <p:cNvSpPr/>
          <p:nvPr/>
        </p:nvSpPr>
        <p:spPr>
          <a:xfrm>
            <a:off x="6358248" y="2145309"/>
            <a:ext cx="72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0AC3F5-0004-412B-9FB2-6BB21EEC40C9}"/>
              </a:ext>
            </a:extLst>
          </p:cNvPr>
          <p:cNvSpPr/>
          <p:nvPr/>
        </p:nvSpPr>
        <p:spPr>
          <a:xfrm>
            <a:off x="4886780" y="2127409"/>
            <a:ext cx="72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\documentclass{article}&#10;\usepackage{amsmath}&#10;\pagestyle{empty}&#10;\begin{document}&#10;&#10;$\beta$&#10;&#10;&#10;\end{document}" title="IguanaTex Bitmap Display">
            <a:extLst>
              <a:ext uri="{FF2B5EF4-FFF2-40B4-BE49-F238E27FC236}">
                <a16:creationId xmlns:a16="http://schemas.microsoft.com/office/drawing/2014/main" id="{A441EDBA-88D8-4FB5-AF61-01E2104626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3" y="2139071"/>
            <a:ext cx="227755" cy="37134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\alpha$&#10;&#10;\end{document}" title="IguanaTex Bitmap Display">
            <a:extLst>
              <a:ext uri="{FF2B5EF4-FFF2-40B4-BE49-F238E27FC236}">
                <a16:creationId xmlns:a16="http://schemas.microsoft.com/office/drawing/2014/main" id="{90C63BDF-FE20-4D3D-8A0A-0E103325179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1" y="660544"/>
            <a:ext cx="179048" cy="142857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$p_{s}$&#10;&#10;&#10;\end{document}" title="IguanaTex Bitmap Display">
            <a:extLst>
              <a:ext uri="{FF2B5EF4-FFF2-40B4-BE49-F238E27FC236}">
                <a16:creationId xmlns:a16="http://schemas.microsoft.com/office/drawing/2014/main" id="{4121A466-B996-4B96-B3B9-4F8CE517D4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34" y="1529927"/>
            <a:ext cx="280404" cy="201898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z_{i, s}$&#10;&#10;&#10;\end{document}" title="IguanaTex Bitmap Display">
            <a:extLst>
              <a:ext uri="{FF2B5EF4-FFF2-40B4-BE49-F238E27FC236}">
                <a16:creationId xmlns:a16="http://schemas.microsoft.com/office/drawing/2014/main" id="{7D276344-EDA4-4A78-A6D4-F904CC2E7F2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66" y="1546640"/>
            <a:ext cx="321524" cy="16847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$\widetilde{y_{i,s}}$&#10;&#10;&#10;\end{document}" title="IguanaTex Bitmap Display">
            <a:extLst>
              <a:ext uri="{FF2B5EF4-FFF2-40B4-BE49-F238E27FC236}">
                <a16:creationId xmlns:a16="http://schemas.microsoft.com/office/drawing/2014/main" id="{5A6D35C0-95B9-476D-9F2F-D3FDB36A1EF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9" y="1472492"/>
            <a:ext cx="334950" cy="2652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B67919-52B3-492D-BE9E-EA95068E237A}"/>
              </a:ext>
            </a:extLst>
          </p:cNvPr>
          <p:cNvSpPr/>
          <p:nvPr/>
        </p:nvSpPr>
        <p:spPr>
          <a:xfrm>
            <a:off x="3975588" y="4125562"/>
            <a:ext cx="72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7C309E-85AB-4EA7-B31F-8C2C9872E8C8}"/>
              </a:ext>
            </a:extLst>
          </p:cNvPr>
          <p:cNvSpPr/>
          <p:nvPr/>
        </p:nvSpPr>
        <p:spPr>
          <a:xfrm>
            <a:off x="5359069" y="4126141"/>
            <a:ext cx="72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 descr="\documentclass{article}&#10;\usepackage{amsmath}&#10;\pagestyle{empty}&#10;\begin{document}&#10;&#10;$\mu$&#10;&#10;&#10;\end{document}" title="IguanaTex Bitmap Display">
            <a:extLst>
              <a:ext uri="{FF2B5EF4-FFF2-40B4-BE49-F238E27FC236}">
                <a16:creationId xmlns:a16="http://schemas.microsoft.com/office/drawing/2014/main" id="{D57C95EC-45AD-483A-BDC2-F28DF281200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54" y="4402514"/>
            <a:ext cx="138667" cy="1660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" name="Picture 39" descr="\documentclass{article}&#10;\usepackage{amsmath}&#10;\pagestyle{empty}&#10;\begin{document}&#10;&#10;$\sigma^2$&#10;&#10;&#10;\end{document}" title="IguanaTex Bitmap Display">
            <a:extLst>
              <a:ext uri="{FF2B5EF4-FFF2-40B4-BE49-F238E27FC236}">
                <a16:creationId xmlns:a16="http://schemas.microsoft.com/office/drawing/2014/main" id="{036B00DD-ACAE-4AD2-9382-FE9F6BC8227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99" y="4356799"/>
            <a:ext cx="234667" cy="2118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2" name="Picture 41" descr="\documentclass{article}&#10;\usepackage{amsmath}&#10;\pagestyle{empty}&#10;\begin{document}&#10;&#10;&#10;$l_i$&#10;&#10;\end{document}" title="IguanaTex Bitmap Display">
            <a:extLst>
              <a:ext uri="{FF2B5EF4-FFF2-40B4-BE49-F238E27FC236}">
                <a16:creationId xmlns:a16="http://schemas.microsoft.com/office/drawing/2014/main" id="{D43E53E5-D163-4017-8019-28D6DEF7414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98" y="2405489"/>
            <a:ext cx="128000" cy="214857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m_{i}$&#10;&#10;&#10;\end{document}" title="IguanaTex Bitmap Display">
            <a:extLst>
              <a:ext uri="{FF2B5EF4-FFF2-40B4-BE49-F238E27FC236}">
                <a16:creationId xmlns:a16="http://schemas.microsoft.com/office/drawing/2014/main" id="{43EEC2E4-654A-4196-998B-0C07E2FF52D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19" y="2512918"/>
            <a:ext cx="278857" cy="150857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12986347-826A-4C0A-9E7C-3A604AC8B6CB}"/>
              </a:ext>
            </a:extLst>
          </p:cNvPr>
          <p:cNvSpPr/>
          <p:nvPr/>
        </p:nvSpPr>
        <p:spPr>
          <a:xfrm>
            <a:off x="9266553" y="377273"/>
            <a:ext cx="852256" cy="8522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50" descr="\documentclass{article}&#10;\usepackage{amsmath}&#10;\pagestyle{empty}&#10;\begin{document}&#10;&#10;$\widetilde{x_j}$&#10;&#10;&#10;\end{document}" title="IguanaTex Bitmap Display">
            <a:extLst>
              <a:ext uri="{FF2B5EF4-FFF2-40B4-BE49-F238E27FC236}">
                <a16:creationId xmlns:a16="http://schemas.microsoft.com/office/drawing/2014/main" id="{547AC142-AFA2-4491-963A-A52B97C37B0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916" y="673855"/>
            <a:ext cx="217530" cy="259091"/>
          </a:xfrm>
          <a:prstGeom prst="rect">
            <a:avLst/>
          </a:prstGeom>
        </p:spPr>
      </p:pic>
      <p:pic>
        <p:nvPicPr>
          <p:cNvPr id="150" name="Picture 149" descr="\documentclass{article}&#10;\usepackage{amsmath}&#10;\pagestyle{empty}&#10;\begin{document}&#10;&#10;$\widetilde{\gamma_j}$&#10;&#10;&#10;\end{document}" title="IguanaTex Bitmap Display">
            <a:extLst>
              <a:ext uri="{FF2B5EF4-FFF2-40B4-BE49-F238E27FC236}">
                <a16:creationId xmlns:a16="http://schemas.microsoft.com/office/drawing/2014/main" id="{0659CE78-2331-4479-9E7C-12E39C196EF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46" y="1462783"/>
            <a:ext cx="206197" cy="258907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$\omega$&#10;&#10;&#10;\end{document}" title="IguanaTex Bitmap Display">
            <a:extLst>
              <a:ext uri="{FF2B5EF4-FFF2-40B4-BE49-F238E27FC236}">
                <a16:creationId xmlns:a16="http://schemas.microsoft.com/office/drawing/2014/main" id="{810B2096-F6FA-481A-A42B-902E7DD9877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72" y="2374950"/>
            <a:ext cx="152381" cy="11428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6FB4511-26AD-46BC-8A7D-9166FAD67370}"/>
              </a:ext>
            </a:extLst>
          </p:cNvPr>
          <p:cNvSpPr/>
          <p:nvPr/>
        </p:nvSpPr>
        <p:spPr>
          <a:xfrm>
            <a:off x="10839435" y="3030292"/>
            <a:ext cx="852256" cy="852256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Picture 57" descr="\documentclass{article}&#10;\usepackage{amsmath}&#10;\pagestyle{empty}&#10;\begin{document}&#10;&#10;$\rho$&#10;&#10;&#10;\end{document}" title="IguanaTex Bitmap Display">
            <a:extLst>
              <a:ext uri="{FF2B5EF4-FFF2-40B4-BE49-F238E27FC236}">
                <a16:creationId xmlns:a16="http://schemas.microsoft.com/office/drawing/2014/main" id="{E5D93C02-CE80-4139-B029-811D827E2A4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08" y="3580973"/>
            <a:ext cx="121905" cy="166095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E0F6832B-FAD0-46D4-8211-051B1B89A4F9}"/>
              </a:ext>
            </a:extLst>
          </p:cNvPr>
          <p:cNvSpPr/>
          <p:nvPr/>
        </p:nvSpPr>
        <p:spPr>
          <a:xfrm>
            <a:off x="9262519" y="2522951"/>
            <a:ext cx="852256" cy="852256"/>
          </a:xfrm>
          <a:prstGeom prst="ellips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1" name="Picture 130" descr="\documentclass{article}&#10;\usepackage{amsmath}&#10;\pagestyle{empty}&#10;\begin{document}&#10;&#10;$\widetilde{x_{k+1}}$&#10;&#10;&#10;\end{document}" title="IguanaTex Bitmap Display">
            <a:extLst>
              <a:ext uri="{FF2B5EF4-FFF2-40B4-BE49-F238E27FC236}">
                <a16:creationId xmlns:a16="http://schemas.microsoft.com/office/drawing/2014/main" id="{5CADBFF5-6348-4F73-8B74-6AB3B5D619A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013" y="2858221"/>
            <a:ext cx="489600" cy="252885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begin{document}&#10;&#10;$s \in \{1, \ldots, S \}$&#10;&#10;&#10;\end{document}" title="IguanaTex Bitmap Display">
            <a:extLst>
              <a:ext uri="{FF2B5EF4-FFF2-40B4-BE49-F238E27FC236}">
                <a16:creationId xmlns:a16="http://schemas.microsoft.com/office/drawing/2014/main" id="{46087050-6291-4316-A394-4B51F0E844F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63" y="3685286"/>
            <a:ext cx="1508571" cy="254476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begin{document}&#10;&#10;$i \in \{1, \ldots, N_{s}\}$&#10;&#10;&#10;\end{document}" title="IguanaTex Bitmap Display">
            <a:extLst>
              <a:ext uri="{FF2B5EF4-FFF2-40B4-BE49-F238E27FC236}">
                <a16:creationId xmlns:a16="http://schemas.microsoft.com/office/drawing/2014/main" id="{93078941-F55F-4B0A-8FAC-8AB1FA798326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919" y="2932967"/>
            <a:ext cx="1624381" cy="254476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$j \in \{1,  \ldots, k \}$&#10;&#10;&#10;\end{document}" title="IguanaTex Bitmap Display">
            <a:extLst>
              <a:ext uri="{FF2B5EF4-FFF2-40B4-BE49-F238E27FC236}">
                <a16:creationId xmlns:a16="http://schemas.microsoft.com/office/drawing/2014/main" id="{9873A568-5D2A-4339-8519-AFD436F28629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392" y="3662591"/>
            <a:ext cx="1496732" cy="254953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401090-FCC5-4A40-8740-CE64386FFDA4}"/>
              </a:ext>
            </a:extLst>
          </p:cNvPr>
          <p:cNvCxnSpPr>
            <a:stCxn id="12" idx="6"/>
            <a:endCxn id="11" idx="1"/>
          </p:cNvCxnSpPr>
          <p:nvPr/>
        </p:nvCxnSpPr>
        <p:spPr>
          <a:xfrm>
            <a:off x="1008243" y="731973"/>
            <a:ext cx="651783" cy="55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6B12B8-544A-4E12-BDCA-2E9F0C4ABD21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V="1">
            <a:off x="866088" y="1885547"/>
            <a:ext cx="793938" cy="451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87E5EFE-4AEA-4F68-9077-E923BBC96A06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2387472" y="1584229"/>
            <a:ext cx="1424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63F6476-56F3-4D5A-960F-2CCFB80A545C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4663956" y="1584229"/>
            <a:ext cx="922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8F8E9E3-620B-4043-B9B3-7F92B51D9A5D}"/>
              </a:ext>
            </a:extLst>
          </p:cNvPr>
          <p:cNvCxnSpPr>
            <a:cxnSpLocks/>
            <a:stCxn id="21" idx="0"/>
            <a:endCxn id="4" idx="4"/>
          </p:cNvCxnSpPr>
          <p:nvPr/>
        </p:nvCxnSpPr>
        <p:spPr>
          <a:xfrm flipH="1" flipV="1">
            <a:off x="6012151" y="2010357"/>
            <a:ext cx="706097" cy="134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8751DEC-FA00-4698-9BC9-B753780FA08E}"/>
              </a:ext>
            </a:extLst>
          </p:cNvPr>
          <p:cNvCxnSpPr>
            <a:cxnSpLocks/>
            <a:stCxn id="22" idx="0"/>
            <a:endCxn id="4" idx="4"/>
          </p:cNvCxnSpPr>
          <p:nvPr/>
        </p:nvCxnSpPr>
        <p:spPr>
          <a:xfrm flipV="1">
            <a:off x="5246780" y="2010357"/>
            <a:ext cx="765371" cy="11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762841-2ABB-4805-8D5B-DE7FF2DA3CA9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V="1">
            <a:off x="4335588" y="2847409"/>
            <a:ext cx="911192" cy="127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ED28E48-2CF2-44FB-BF29-AC4690E1BCC8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flipH="1" flipV="1">
            <a:off x="5246780" y="2847409"/>
            <a:ext cx="472289" cy="1278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DEA1BB-9623-48AE-A8F3-EEBFC11B6D1A}"/>
              </a:ext>
            </a:extLst>
          </p:cNvPr>
          <p:cNvCxnSpPr>
            <a:cxnSpLocks/>
            <a:stCxn id="14" idx="2"/>
            <a:endCxn id="4" idx="6"/>
          </p:cNvCxnSpPr>
          <p:nvPr/>
        </p:nvCxnSpPr>
        <p:spPr>
          <a:xfrm flipH="1" flipV="1">
            <a:off x="6438279" y="1584229"/>
            <a:ext cx="1810292" cy="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9201CA1-8B63-4240-BC85-CD2394FAF50D}"/>
              </a:ext>
            </a:extLst>
          </p:cNvPr>
          <p:cNvCxnSpPr>
            <a:cxnSpLocks/>
            <a:stCxn id="60" idx="1"/>
            <a:endCxn id="4" idx="6"/>
          </p:cNvCxnSpPr>
          <p:nvPr/>
        </p:nvCxnSpPr>
        <p:spPr>
          <a:xfrm flipH="1" flipV="1">
            <a:off x="6438279" y="1584229"/>
            <a:ext cx="2949050" cy="1063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3D1E575-D9DD-4519-8023-63E7C2D64A92}"/>
              </a:ext>
            </a:extLst>
          </p:cNvPr>
          <p:cNvCxnSpPr>
            <a:cxnSpLocks/>
            <a:stCxn id="16" idx="1"/>
            <a:endCxn id="14" idx="6"/>
          </p:cNvCxnSpPr>
          <p:nvPr/>
        </p:nvCxnSpPr>
        <p:spPr>
          <a:xfrm flipH="1" flipV="1">
            <a:off x="9100827" y="1600859"/>
            <a:ext cx="1863418" cy="52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A30811-0380-45E9-8ADD-79710F0995FD}"/>
              </a:ext>
            </a:extLst>
          </p:cNvPr>
          <p:cNvCxnSpPr>
            <a:cxnSpLocks/>
            <a:stCxn id="47" idx="4"/>
            <a:endCxn id="60" idx="0"/>
          </p:cNvCxnSpPr>
          <p:nvPr/>
        </p:nvCxnSpPr>
        <p:spPr>
          <a:xfrm flipH="1">
            <a:off x="9688647" y="1229529"/>
            <a:ext cx="4034" cy="1293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C45385E-26E8-4629-80CE-D9A47EE97868}"/>
              </a:ext>
            </a:extLst>
          </p:cNvPr>
          <p:cNvCxnSpPr>
            <a:cxnSpLocks/>
            <a:stCxn id="18" idx="2"/>
            <a:endCxn id="60" idx="6"/>
          </p:cNvCxnSpPr>
          <p:nvPr/>
        </p:nvCxnSpPr>
        <p:spPr>
          <a:xfrm flipH="1" flipV="1">
            <a:off x="10114775" y="2949079"/>
            <a:ext cx="724660" cy="507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08694-FB7F-47F9-8B00-EBA8EAF352EB}"/>
              </a:ext>
            </a:extLst>
          </p:cNvPr>
          <p:cNvCxnSpPr>
            <a:cxnSpLocks/>
            <a:stCxn id="16" idx="2"/>
            <a:endCxn id="60" idx="6"/>
          </p:cNvCxnSpPr>
          <p:nvPr/>
        </p:nvCxnSpPr>
        <p:spPr>
          <a:xfrm flipH="1">
            <a:off x="10114775" y="2432093"/>
            <a:ext cx="724660" cy="516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E87628-6040-402B-9308-4F921550B2F1}"/>
              </a:ext>
            </a:extLst>
          </p:cNvPr>
          <p:cNvCxnSpPr>
            <a:cxnSpLocks/>
            <a:stCxn id="47" idx="3"/>
            <a:endCxn id="14" idx="6"/>
          </p:cNvCxnSpPr>
          <p:nvPr/>
        </p:nvCxnSpPr>
        <p:spPr>
          <a:xfrm flipH="1">
            <a:off x="9100827" y="1104719"/>
            <a:ext cx="290536" cy="49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B2399C8-5C60-4FC9-9A13-C0BB00473B68}"/>
              </a:ext>
            </a:extLst>
          </p:cNvPr>
          <p:cNvCxnSpPr>
            <a:cxnSpLocks/>
            <a:stCxn id="18" idx="1"/>
            <a:endCxn id="14" idx="6"/>
          </p:cNvCxnSpPr>
          <p:nvPr/>
        </p:nvCxnSpPr>
        <p:spPr>
          <a:xfrm flipH="1" flipV="1">
            <a:off x="9100827" y="1600859"/>
            <a:ext cx="1863418" cy="155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3530F2F-4AA9-4823-BD93-C6E4E86E2CEB}"/>
              </a:ext>
            </a:extLst>
          </p:cNvPr>
          <p:cNvCxnSpPr>
            <a:cxnSpLocks/>
            <a:stCxn id="47" idx="2"/>
            <a:endCxn id="4" idx="6"/>
          </p:cNvCxnSpPr>
          <p:nvPr/>
        </p:nvCxnSpPr>
        <p:spPr>
          <a:xfrm flipH="1">
            <a:off x="6438279" y="803401"/>
            <a:ext cx="2828274" cy="78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C8D4780-2B98-4912-B29B-9BA265F598B3}"/>
              </a:ext>
            </a:extLst>
          </p:cNvPr>
          <p:cNvCxnSpPr>
            <a:cxnSpLocks/>
          </p:cNvCxnSpPr>
          <p:nvPr/>
        </p:nvCxnSpPr>
        <p:spPr>
          <a:xfrm>
            <a:off x="3519066" y="5789241"/>
            <a:ext cx="11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0232008-423D-4156-B6BC-E5B843975536}"/>
              </a:ext>
            </a:extLst>
          </p:cNvPr>
          <p:cNvCxnSpPr>
            <a:cxnSpLocks/>
          </p:cNvCxnSpPr>
          <p:nvPr/>
        </p:nvCxnSpPr>
        <p:spPr>
          <a:xfrm>
            <a:off x="472287" y="5789241"/>
            <a:ext cx="11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8C3AC1B-24A3-4369-B0A9-B5BB73992BC4}"/>
              </a:ext>
            </a:extLst>
          </p:cNvPr>
          <p:cNvCxnSpPr>
            <a:cxnSpLocks/>
          </p:cNvCxnSpPr>
          <p:nvPr/>
        </p:nvCxnSpPr>
        <p:spPr>
          <a:xfrm>
            <a:off x="6520248" y="5789241"/>
            <a:ext cx="1116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05612E2-EBCA-4DA5-A80A-E1B189E4B19E}"/>
              </a:ext>
            </a:extLst>
          </p:cNvPr>
          <p:cNvCxnSpPr>
            <a:cxnSpLocks/>
          </p:cNvCxnSpPr>
          <p:nvPr/>
        </p:nvCxnSpPr>
        <p:spPr>
          <a:xfrm>
            <a:off x="9704570" y="5789241"/>
            <a:ext cx="1116000" cy="0"/>
          </a:xfrm>
          <a:prstGeom prst="straightConnector1">
            <a:avLst/>
          </a:prstGeom>
          <a:ln>
            <a:solidFill>
              <a:srgbClr val="B7D5A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005E7FF-218A-43AF-BCE7-591F32056455}"/>
              </a:ext>
            </a:extLst>
          </p:cNvPr>
          <p:cNvSpPr txBox="1"/>
          <p:nvPr/>
        </p:nvSpPr>
        <p:spPr>
          <a:xfrm>
            <a:off x="309079" y="5943265"/>
            <a:ext cx="139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LDA model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AE05EB7-8492-47D0-B947-3E5A33F541E5}"/>
              </a:ext>
            </a:extLst>
          </p:cNvPr>
          <p:cNvSpPr txBox="1"/>
          <p:nvPr/>
        </p:nvSpPr>
        <p:spPr>
          <a:xfrm>
            <a:off x="3392856" y="6015374"/>
            <a:ext cx="139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TEMT</a:t>
            </a:r>
          </a:p>
        </p:txBody>
      </p:sp>
      <p:pic>
        <p:nvPicPr>
          <p:cNvPr id="188" name="Picture 187" descr="\documentclass{article}&#10;\usepackage{amsmath}&#10;\pagestyle{empty}&#10;\begin{document}&#10;&#10;$\text{NNML}_\text{NP}$&#10;&#10;&#10;\end{document}" title="IguanaTex Bitmap Display">
            <a:extLst>
              <a:ext uri="{FF2B5EF4-FFF2-40B4-BE49-F238E27FC236}">
                <a16:creationId xmlns:a16="http://schemas.microsoft.com/office/drawing/2014/main" id="{20CF1665-A0B8-48B7-9F62-B74E41F111EE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19" y="6063250"/>
            <a:ext cx="1036256" cy="211280"/>
          </a:xfrm>
          <a:prstGeom prst="rect">
            <a:avLst/>
          </a:prstGeom>
        </p:spPr>
      </p:pic>
      <p:pic>
        <p:nvPicPr>
          <p:cNvPr id="190" name="Picture 189" descr="\documentclass{article}&#10;\usepackage{amsmath}&#10;\pagestyle{empty}&#10;\begin{document}&#10;&#10;$\text{PERT}$&#10;&#10;&#10;\end{document}" title="IguanaTex Bitmap Display">
            <a:extLst>
              <a:ext uri="{FF2B5EF4-FFF2-40B4-BE49-F238E27FC236}">
                <a16:creationId xmlns:a16="http://schemas.microsoft.com/office/drawing/2014/main" id="{586DE92E-C39D-4E67-8FF4-7FDE367AEE80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600" y="6154710"/>
            <a:ext cx="675048" cy="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03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68,99134"/>
  <p:tag name="LATEXADDIN" val="\documentclass{article}&#10;\usepackage{amsmath}&#10;\pagestyle{empty}&#10;\begin{document}&#10;&#10;$\beta$&#10;&#10;&#10;\end{document}"/>
  <p:tag name="IGUANATEXSIZE" val="20"/>
  <p:tag name="IGUANATEXCURSOR" val="88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,7342"/>
  <p:tag name="ORIGINALWIDTH" val="106,4867"/>
  <p:tag name="LATEXADDIN" val="\documentclass{article}&#10;\usepackage{amsmath}&#10;\pagestyle{empty}&#10;\begin{document}&#10;&#10;$\widetilde{x_j}$&#10;&#10;&#10;\end{document}"/>
  <p:tag name="IGUANATEXSIZE" val="20"/>
  <p:tag name="IGUANATEXCURSOR" val="94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,7342"/>
  <p:tag name="ORIGINALWIDTH" val="101,2373"/>
  <p:tag name="LATEXADDIN" val="\documentclass{article}&#10;\usepackage{amsmath}&#10;\pagestyle{empty}&#10;\begin{document}&#10;&#10;$\widetilde{\gamma_j}$&#10;&#10;&#10;\end{document}"/>
  <p:tag name="IGUANATEXSIZE" val="20"/>
  <p:tag name="IGUANATEXCURSOR" val="102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74,99063"/>
  <p:tag name="LATEXADDIN" val="\documentclass{article}&#10;\usepackage{amsmath}&#10;\pagestyle{empty}&#10;\begin{document}&#10;&#10;$\omega$&#10;&#10;&#10;\end{document}"/>
  <p:tag name="IGUANATEXSIZE" val="20"/>
  <p:tag name="IGUANATEXCURSOR" val="89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,73976"/>
  <p:tag name="ORIGINALWIDTH" val="59,99252"/>
  <p:tag name="LATEXADDIN" val="\documentclass{article}&#10;\usepackage{amsmath}&#10;\pagestyle{empty}&#10;\begin{document}&#10;&#10;$\rho$&#10;&#10;&#10;\end{document}"/>
  <p:tag name="IGUANATEXSIZE" val="20"/>
  <p:tag name="IGUANATEXCURSOR" val="87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240,7199"/>
  <p:tag name="LATEXADDIN" val="\documentclass{article}&#10;\usepackage{amsmath}&#10;\pagestyle{empty}&#10;\begin{document}&#10;&#10;$\widetilde{x_{k+1}}$&#10;&#10;&#10;\end{document}"/>
  <p:tag name="IGUANATEXSIZE" val="20"/>
  <p:tag name="IGUANATEXCURSOR" val="101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2,4072"/>
  <p:tag name="LATEXADDIN" val="\documentclass{article}&#10;\usepackage{amsmath}&#10;\pagestyle{empty}&#10;\begin{document}&#10;&#10;$s \in \{1, \ldots, S \}$&#10;&#10;&#10;\end{document}"/>
  <p:tag name="IGUANATEXSIZE" val="20"/>
  <p:tag name="IGUANATEXCURSOR" val="106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99,4001"/>
  <p:tag name="LATEXADDIN" val="\documentclass{article}&#10;\usepackage{amsmath}&#10;\pagestyle{empty}&#10;\begin{document}&#10;&#10;$i \in \{1, \ldots, N_{s}\}$&#10;&#10;&#10;\end{document}"/>
  <p:tag name="IGUANATEXSIZE" val="20"/>
  <p:tag name="IGUANATEXCURSOR" val="105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35,658"/>
  <p:tag name="LATEXADDIN" val="\documentclass{article}&#10;\usepackage{amsmath}&#10;\pagestyle{empty}&#10;\begin{document}&#10;&#10;$j \in \{1,  \ldots, k \}$&#10;&#10;&#10;\end{document}"/>
  <p:tag name="IGUANATEXSIZE" val="20"/>
  <p:tag name="IGUANATEXCURSOR" val="103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509,1864"/>
  <p:tag name="LATEXADDIN" val="\documentclass{article}&#10;\usepackage{amsmath}&#10;\pagestyle{empty}&#10;\begin{document}&#10;&#10;$\text{NNML}_\text{NP}$&#10;&#10;&#10;\end{document}"/>
  <p:tag name="IGUANATEXSIZE" val="20"/>
  <p:tag name="IGUANATEXCURSOR" val="99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32,2085"/>
  <p:tag name="LATEXADDIN" val="\documentclass{article}&#10;\usepackage{amsmath}&#10;\pagestyle{empty}&#10;\begin{document}&#10;&#10;$\text{PERT}$&#10;&#10;&#10;\end{document}"/>
  <p:tag name="IGUANATEXSIZE" val="20"/>
  <p:tag name="IGUANATEXCURSOR" val="94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70,49118"/>
  <p:tag name="LATEXADDIN" val="\documentclass{article}&#10;\usepackage{amsmath}&#10;\pagestyle{empty}&#10;\begin{document}&#10;&#10;&#10;$\alpha$&#10;&#10;\end{document}"/>
  <p:tag name="IGUANATEXSIZE" val="25"/>
  <p:tag name="IGUANATEXCURSOR" val="90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,74016"/>
  <p:tag name="ORIGINALWIDTH" val="108,7364"/>
  <p:tag name="LATEXADDIN" val="\documentclass{article}&#10;\usepackage{amsmath}&#10;\pagestyle{empty}&#10;\begin{document}&#10;&#10;$p_{s}$&#10;&#10;&#10;\end{document}"/>
  <p:tag name="IGUANATEXSIZE" val="25"/>
  <p:tag name="IGUANATEXCURSOR" val="87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158,2302"/>
  <p:tag name="LATEXADDIN" val="\documentclass{article}&#10;\usepackage{amsmath}&#10;\pagestyle{empty}&#10;\begin{document}&#10;&#10;$z_{i, s}$&#10;&#10;&#10;\end{document}"/>
  <p:tag name="IGUANATEXSIZE" val="20"/>
  <p:tag name="IGUANATEXCURSOR" val="89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163,4795"/>
  <p:tag name="LATEXADDIN" val="\documentclass{article}&#10;\usepackage{amsmath}&#10;\pagestyle{empty}&#10;\begin{document}&#10;&#10;$\widetilde{y_{i,s}}$&#10;&#10;&#10;\end{document}"/>
  <p:tag name="IGUANATEXSIZE" val="20"/>
  <p:tag name="IGUANATEXCURSOR" val="94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,73976"/>
  <p:tag name="ORIGINALWIDTH" val="68,24149"/>
  <p:tag name="LATEXADDIN" val="\documentclass{article}&#10;\usepackage{amsmath}&#10;\pagestyle{empty}&#10;\begin{document}&#10;&#10;$\mu$&#10;&#10;&#10;\end{document}"/>
  <p:tag name="IGUANATEXSIZE" val="20"/>
  <p:tag name="IGUANATEXCURSOR" val="86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15,4856"/>
  <p:tag name="LATEXADDIN" val="\documentclass{article}&#10;\usepackage{amsmath}&#10;\pagestyle{empty}&#10;\begin{document}&#10;&#10;$\sigma^2$&#10;&#10;&#10;\end{document}"/>
  <p:tag name="IGUANATEXSIZE" val="20"/>
  <p:tag name="IGUANATEXCURSOR" val="91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62,99213"/>
  <p:tag name="LATEXADDIN" val="\documentclass{article}&#10;\usepackage{amsmath}&#10;\pagestyle{empty}&#10;\begin{document}&#10;&#10;&#10;$l_i$&#10;&#10;\end{document}"/>
  <p:tag name="IGUANATEXSIZE" val="20"/>
  <p:tag name="IGUANATEXCURSOR" val="87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137,2328"/>
  <p:tag name="LATEXADDIN" val="\documentclass{article}&#10;\usepackage{amsmath}&#10;\pagestyle{empty}&#10;\begin{document}&#10;&#10;$m_{i}$&#10;&#10;&#10;\end{document}"/>
  <p:tag name="IGUANATEXSIZE" val="20"/>
  <p:tag name="IGUANATEXCURSOR" val="88"/>
  <p:tag name="TRANSPARENCY" val="True"/>
  <p:tag name="FILENAME" val=""/>
  <p:tag name="LATEXENGINEID" val="0"/>
  <p:tag name="TEMPFOLDER" val="C:\Users\BNCL_CB.FR1\OneDrive - Servier Monde\Documents\Biblio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860B0531BC747A1F525AE87D66A6C" ma:contentTypeVersion="12" ma:contentTypeDescription="Crée un document." ma:contentTypeScope="" ma:versionID="159041481856fc3afd44b352e31d6c6d">
  <xsd:schema xmlns:xsd="http://www.w3.org/2001/XMLSchema" xmlns:xs="http://www.w3.org/2001/XMLSchema" xmlns:p="http://schemas.microsoft.com/office/2006/metadata/properties" xmlns:ns2="159d9e3a-4225-42b1-85b5-a763141cfc92" xmlns:ns3="8dcdf96c-0637-4b74-96d8-819dc6113613" targetNamespace="http://schemas.microsoft.com/office/2006/metadata/properties" ma:root="true" ma:fieldsID="0416a93de60a44bafbd8486da074c115" ns2:_="" ns3:_="">
    <xsd:import namespace="159d9e3a-4225-42b1-85b5-a763141cfc92"/>
    <xsd:import namespace="8dcdf96c-0637-4b74-96d8-819dc61136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d9e3a-4225-42b1-85b5-a763141cf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df96c-0637-4b74-96d8-819dc611361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0BC4C1-AD9E-411F-B96E-09B7228577C2}"/>
</file>

<file path=customXml/itemProps2.xml><?xml version="1.0" encoding="utf-8"?>
<ds:datastoreItem xmlns:ds="http://schemas.openxmlformats.org/officeDocument/2006/customXml" ds:itemID="{AD57FA6B-5898-4022-A1CE-587823EE11DE}"/>
</file>

<file path=customXml/itemProps3.xml><?xml version="1.0" encoding="utf-8"?>
<ds:datastoreItem xmlns:ds="http://schemas.openxmlformats.org/officeDocument/2006/customXml" ds:itemID="{6A1CEB31-BFB6-4B1E-B3F6-ECBAAEBA39B3}"/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CHASSAGNOL Bastien IRIS</dc:creator>
  <cp:lastModifiedBy>CHASSAGNOL Bastien IRIS</cp:lastModifiedBy>
  <cp:revision>13</cp:revision>
  <dcterms:created xsi:type="dcterms:W3CDTF">2022-01-31T17:22:01Z</dcterms:created>
  <dcterms:modified xsi:type="dcterms:W3CDTF">2022-02-01T11:41:47Z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0x010100C0A860B0531BC747A1F525AE87D66A6C</vt:lpwstr>
  </property>
</Properties>
</file>