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75" r:id="rId4"/>
    <p:sldId id="37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87" d="100"/>
          <a:sy n="87" d="100"/>
        </p:scale>
        <p:origin x="-408" y="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Horizontal Hierarchy – Slide Template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E822F-F27A-774E-95D2-693868802539}"/>
              </a:ext>
            </a:extLst>
          </p:cNvPr>
          <p:cNvSpPr txBox="1"/>
          <p:nvPr/>
        </p:nvSpPr>
        <p:spPr>
          <a:xfrm>
            <a:off x="10387822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61C737-D379-674A-AB83-0BD5FFE33C13}"/>
              </a:ext>
            </a:extLst>
          </p:cNvPr>
          <p:cNvSpPr txBox="1"/>
          <p:nvPr/>
        </p:nvSpPr>
        <p:spPr>
          <a:xfrm>
            <a:off x="10387822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9BA9A-AB97-0142-B623-F8F68DFBFC35}"/>
              </a:ext>
            </a:extLst>
          </p:cNvPr>
          <p:cNvSpPr txBox="1"/>
          <p:nvPr/>
        </p:nvSpPr>
        <p:spPr>
          <a:xfrm>
            <a:off x="10387822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E4E5B-2D68-5C47-8322-B4A8FA2840CC}"/>
              </a:ext>
            </a:extLst>
          </p:cNvPr>
          <p:cNvSpPr txBox="1"/>
          <p:nvPr/>
        </p:nvSpPr>
        <p:spPr>
          <a:xfrm>
            <a:off x="10387822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88EA9-34CD-9F4C-97EB-D2864A895593}"/>
              </a:ext>
            </a:extLst>
          </p:cNvPr>
          <p:cNvSpPr txBox="1"/>
          <p:nvPr/>
        </p:nvSpPr>
        <p:spPr>
          <a:xfrm>
            <a:off x="10387822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71A9A-E1EB-0E4F-B9B9-25E515BD107C}"/>
              </a:ext>
            </a:extLst>
          </p:cNvPr>
          <p:cNvSpPr txBox="1"/>
          <p:nvPr/>
        </p:nvSpPr>
        <p:spPr>
          <a:xfrm>
            <a:off x="10387822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31A955-E01C-8745-9659-51E9FC7DF57C}"/>
              </a:ext>
            </a:extLst>
          </p:cNvPr>
          <p:cNvSpPr txBox="1"/>
          <p:nvPr/>
        </p:nvSpPr>
        <p:spPr>
          <a:xfrm>
            <a:off x="10387822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10AADD-14F9-FA48-9CE6-011468FB7FBD}"/>
              </a:ext>
            </a:extLst>
          </p:cNvPr>
          <p:cNvSpPr txBox="1"/>
          <p:nvPr/>
        </p:nvSpPr>
        <p:spPr>
          <a:xfrm>
            <a:off x="10387822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35FAB-AAAC-F440-884E-9E45482769D3}"/>
              </a:ext>
            </a:extLst>
          </p:cNvPr>
          <p:cNvSpPr txBox="1"/>
          <p:nvPr/>
        </p:nvSpPr>
        <p:spPr>
          <a:xfrm>
            <a:off x="10387822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/>
              <a:t>Lorem Ipsum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9B791-0F77-8049-BCE5-C06F11620A0A}"/>
              </a:ext>
            </a:extLst>
          </p:cNvPr>
          <p:cNvSpPr txBox="1"/>
          <p:nvPr/>
        </p:nvSpPr>
        <p:spPr>
          <a:xfrm>
            <a:off x="489677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AC250C-8FE7-A44F-B9FA-CA87D5CF7BC4}"/>
              </a:ext>
            </a:extLst>
          </p:cNvPr>
          <p:cNvSpPr txBox="1"/>
          <p:nvPr/>
        </p:nvSpPr>
        <p:spPr>
          <a:xfrm>
            <a:off x="489677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8A003A-34BB-854B-A700-5C7F44C8BF90}"/>
              </a:ext>
            </a:extLst>
          </p:cNvPr>
          <p:cNvSpPr txBox="1"/>
          <p:nvPr/>
        </p:nvSpPr>
        <p:spPr>
          <a:xfrm>
            <a:off x="489677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3F2A30-959F-3449-996E-D1F3AA5F6F69}"/>
              </a:ext>
            </a:extLst>
          </p:cNvPr>
          <p:cNvSpPr txBox="1"/>
          <p:nvPr/>
        </p:nvSpPr>
        <p:spPr>
          <a:xfrm>
            <a:off x="489677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775A3-557C-D644-85A6-E70AABC11125}"/>
              </a:ext>
            </a:extLst>
          </p:cNvPr>
          <p:cNvSpPr txBox="1"/>
          <p:nvPr/>
        </p:nvSpPr>
        <p:spPr>
          <a:xfrm>
            <a:off x="489677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CD4803-E24E-3144-A5CA-11234074FB32}"/>
              </a:ext>
            </a:extLst>
          </p:cNvPr>
          <p:cNvSpPr txBox="1"/>
          <p:nvPr/>
        </p:nvSpPr>
        <p:spPr>
          <a:xfrm>
            <a:off x="489677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927EA8-5A88-474F-8FD2-4F9A5D9C4A59}"/>
              </a:ext>
            </a:extLst>
          </p:cNvPr>
          <p:cNvSpPr txBox="1"/>
          <p:nvPr/>
        </p:nvSpPr>
        <p:spPr>
          <a:xfrm>
            <a:off x="489677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C19313-5A57-9F4E-B53C-6ED9B9621789}"/>
              </a:ext>
            </a:extLst>
          </p:cNvPr>
          <p:cNvSpPr txBox="1"/>
          <p:nvPr/>
        </p:nvSpPr>
        <p:spPr>
          <a:xfrm>
            <a:off x="489677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A0155-0BDA-F94C-8A1A-A636868F5B6B}"/>
              </a:ext>
            </a:extLst>
          </p:cNvPr>
          <p:cNvSpPr txBox="1"/>
          <p:nvPr/>
        </p:nvSpPr>
        <p:spPr>
          <a:xfrm>
            <a:off x="489677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/>
              <a:t>Lorem Ipsum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72F877-431B-4B4F-8871-F7D04E7245A0}"/>
              </a:ext>
            </a:extLst>
          </p:cNvPr>
          <p:cNvGrpSpPr/>
          <p:nvPr/>
        </p:nvGrpSpPr>
        <p:grpSpPr>
          <a:xfrm>
            <a:off x="1929614" y="1216058"/>
            <a:ext cx="8332772" cy="4425884"/>
            <a:chOff x="1929614" y="1216058"/>
            <a:chExt cx="8332772" cy="4425884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414C7A9-B230-2D4A-B4EC-C72841390F1D}"/>
                </a:ext>
              </a:extLst>
            </p:cNvPr>
            <p:cNvSpPr/>
            <p:nvPr/>
          </p:nvSpPr>
          <p:spPr>
            <a:xfrm>
              <a:off x="9945222" y="164855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341EEE21-E09B-D747-AC0F-EF1C72FAEF2B}"/>
                </a:ext>
              </a:extLst>
            </p:cNvPr>
            <p:cNvSpPr/>
            <p:nvPr/>
          </p:nvSpPr>
          <p:spPr>
            <a:xfrm>
              <a:off x="9945222" y="1216058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72554EE6-E89A-A744-819D-18B0DEFE3F91}"/>
                </a:ext>
              </a:extLst>
            </p:cNvPr>
            <p:cNvSpPr/>
            <p:nvPr/>
          </p:nvSpPr>
          <p:spPr>
            <a:xfrm>
              <a:off x="9945222" y="206663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C42CEC81-AFE8-EE44-B029-22DC41B26A13}"/>
                </a:ext>
              </a:extLst>
            </p:cNvPr>
            <p:cNvSpPr/>
            <p:nvPr/>
          </p:nvSpPr>
          <p:spPr>
            <a:xfrm>
              <a:off x="9945222" y="3263210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30AA376-F46C-C74D-AD4F-C81B7AADE991}"/>
                </a:ext>
              </a:extLst>
            </p:cNvPr>
            <p:cNvSpPr/>
            <p:nvPr/>
          </p:nvSpPr>
          <p:spPr>
            <a:xfrm>
              <a:off x="9945222" y="2845129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7BB4FCEB-42A1-4641-9371-F80072B8510A}"/>
                </a:ext>
              </a:extLst>
            </p:cNvPr>
            <p:cNvSpPr/>
            <p:nvPr/>
          </p:nvSpPr>
          <p:spPr>
            <a:xfrm>
              <a:off x="9945222" y="3695706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B48B641D-9E9B-404C-9298-A426DB7B15AC}"/>
                </a:ext>
              </a:extLst>
            </p:cNvPr>
            <p:cNvSpPr/>
            <p:nvPr/>
          </p:nvSpPr>
          <p:spPr>
            <a:xfrm>
              <a:off x="9945222" y="4892281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D66C5C6D-488C-C441-9186-9CFAF71554D9}"/>
                </a:ext>
              </a:extLst>
            </p:cNvPr>
            <p:cNvSpPr/>
            <p:nvPr/>
          </p:nvSpPr>
          <p:spPr>
            <a:xfrm>
              <a:off x="9945222" y="4474201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3E8FA591-7933-5D4D-BD31-8CAF5C966F4E}"/>
                </a:ext>
              </a:extLst>
            </p:cNvPr>
            <p:cNvSpPr/>
            <p:nvPr/>
          </p:nvSpPr>
          <p:spPr>
            <a:xfrm>
              <a:off x="9945222" y="5324778"/>
              <a:ext cx="317164" cy="31716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E527A8C-BAF4-234C-B2EA-35B03952CA42}"/>
                </a:ext>
              </a:extLst>
            </p:cNvPr>
            <p:cNvSpPr/>
            <p:nvPr/>
          </p:nvSpPr>
          <p:spPr>
            <a:xfrm>
              <a:off x="9310893" y="1316974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62DEC09F-3E96-CC43-94C0-4B2966814665}"/>
                </a:ext>
              </a:extLst>
            </p:cNvPr>
            <p:cNvSpPr/>
            <p:nvPr/>
          </p:nvSpPr>
          <p:spPr>
            <a:xfrm>
              <a:off x="9310893" y="2946045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47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08A0907-5CD6-E640-B524-FFA3C55AC3B1}"/>
                </a:ext>
              </a:extLst>
            </p:cNvPr>
            <p:cNvSpPr/>
            <p:nvPr/>
          </p:nvSpPr>
          <p:spPr>
            <a:xfrm>
              <a:off x="9310893" y="4578298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E03D917-2534-A140-A38F-D4C33FFE4E80}"/>
                </a:ext>
              </a:extLst>
            </p:cNvPr>
            <p:cNvSpPr/>
            <p:nvPr/>
          </p:nvSpPr>
          <p:spPr>
            <a:xfrm>
              <a:off x="7883652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B6D386DB-4458-F24D-A200-70E111CFAB7D}"/>
                </a:ext>
              </a:extLst>
            </p:cNvPr>
            <p:cNvSpPr/>
            <p:nvPr/>
          </p:nvSpPr>
          <p:spPr>
            <a:xfrm>
              <a:off x="7883652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CC3323BE-087C-E245-895A-D0AD215C54DD}"/>
                </a:ext>
              </a:extLst>
            </p:cNvPr>
            <p:cNvSpPr/>
            <p:nvPr/>
          </p:nvSpPr>
          <p:spPr>
            <a:xfrm>
              <a:off x="7883652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222D2C3-399A-4D4F-8F3B-448B44440E74}"/>
                </a:ext>
              </a:extLst>
            </p:cNvPr>
            <p:cNvSpPr/>
            <p:nvPr/>
          </p:nvSpPr>
          <p:spPr>
            <a:xfrm>
              <a:off x="6874493" y="1735053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19" y="2964"/>
                  </a:moveTo>
                  <a:lnTo>
                    <a:pt x="19088" y="2964"/>
                  </a:lnTo>
                  <a:cubicBezTo>
                    <a:pt x="19285" y="3776"/>
                    <a:pt x="19753" y="4304"/>
                    <a:pt x="20295" y="4304"/>
                  </a:cubicBezTo>
                  <a:cubicBezTo>
                    <a:pt x="21034" y="4304"/>
                    <a:pt x="21600" y="3329"/>
                    <a:pt x="21600" y="2152"/>
                  </a:cubicBezTo>
                  <a:cubicBezTo>
                    <a:pt x="21600" y="934"/>
                    <a:pt x="21009" y="0"/>
                    <a:pt x="20295" y="0"/>
                  </a:cubicBezTo>
                  <a:cubicBezTo>
                    <a:pt x="19753" y="0"/>
                    <a:pt x="19260" y="568"/>
                    <a:pt x="19063" y="1340"/>
                  </a:cubicBezTo>
                  <a:lnTo>
                    <a:pt x="11600" y="1340"/>
                  </a:lnTo>
                  <a:lnTo>
                    <a:pt x="0" y="20463"/>
                  </a:lnTo>
                  <a:lnTo>
                    <a:pt x="690" y="21600"/>
                  </a:lnTo>
                  <a:lnTo>
                    <a:pt x="12019" y="2964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F517E53-0DB8-EB46-887F-3F892E558CBB}"/>
                </a:ext>
              </a:extLst>
            </p:cNvPr>
            <p:cNvSpPr/>
            <p:nvPr/>
          </p:nvSpPr>
          <p:spPr>
            <a:xfrm>
              <a:off x="6874493" y="4344450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20296" y="17337"/>
                  </a:moveTo>
                  <a:cubicBezTo>
                    <a:pt x="19755" y="17337"/>
                    <a:pt x="19263" y="17905"/>
                    <a:pt x="19066" y="18677"/>
                  </a:cubicBezTo>
                  <a:lnTo>
                    <a:pt x="12005" y="18677"/>
                  </a:lnTo>
                  <a:lnTo>
                    <a:pt x="689" y="0"/>
                  </a:lnTo>
                  <a:lnTo>
                    <a:pt x="0" y="1137"/>
                  </a:lnTo>
                  <a:lnTo>
                    <a:pt x="11587" y="20260"/>
                  </a:lnTo>
                  <a:lnTo>
                    <a:pt x="19041" y="20260"/>
                  </a:lnTo>
                  <a:cubicBezTo>
                    <a:pt x="19238" y="21072"/>
                    <a:pt x="19706" y="21600"/>
                    <a:pt x="20247" y="21600"/>
                  </a:cubicBezTo>
                  <a:cubicBezTo>
                    <a:pt x="20985" y="21600"/>
                    <a:pt x="21551" y="20626"/>
                    <a:pt x="21551" y="19448"/>
                  </a:cubicBezTo>
                  <a:cubicBezTo>
                    <a:pt x="21600" y="18311"/>
                    <a:pt x="21010" y="17337"/>
                    <a:pt x="20296" y="17337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CB246127-49C5-0845-A80E-1C3BA2F9C9B8}"/>
                </a:ext>
              </a:extLst>
            </p:cNvPr>
            <p:cNvSpPr/>
            <p:nvPr/>
          </p:nvSpPr>
          <p:spPr>
            <a:xfrm>
              <a:off x="7335823" y="3349708"/>
              <a:ext cx="804491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9552" y="0"/>
                  </a:moveTo>
                  <a:cubicBezTo>
                    <a:pt x="18702" y="0"/>
                    <a:pt x="17929" y="2853"/>
                    <a:pt x="17620" y="6725"/>
                  </a:cubicBezTo>
                  <a:lnTo>
                    <a:pt x="0" y="6725"/>
                  </a:lnTo>
                  <a:lnTo>
                    <a:pt x="0" y="14875"/>
                  </a:lnTo>
                  <a:lnTo>
                    <a:pt x="17620" y="14875"/>
                  </a:lnTo>
                  <a:cubicBezTo>
                    <a:pt x="17929" y="18951"/>
                    <a:pt x="18663" y="21600"/>
                    <a:pt x="19513" y="21600"/>
                  </a:cubicBezTo>
                  <a:cubicBezTo>
                    <a:pt x="20673" y="21600"/>
                    <a:pt x="21561" y="16710"/>
                    <a:pt x="21561" y="10800"/>
                  </a:cubicBezTo>
                  <a:cubicBezTo>
                    <a:pt x="21600" y="4890"/>
                    <a:pt x="20673" y="0"/>
                    <a:pt x="19552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547D44A6-247F-6540-BBD5-6CF642BF9B84}"/>
                </a:ext>
              </a:extLst>
            </p:cNvPr>
            <p:cNvSpPr/>
            <p:nvPr/>
          </p:nvSpPr>
          <p:spPr>
            <a:xfrm>
              <a:off x="1929614" y="489228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37D7C382-14AC-C34C-B3F7-61D3BD1DDAE3}"/>
                </a:ext>
              </a:extLst>
            </p:cNvPr>
            <p:cNvSpPr/>
            <p:nvPr/>
          </p:nvSpPr>
          <p:spPr>
            <a:xfrm>
              <a:off x="1929614" y="5324778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9EF677CE-DF6D-D742-A507-D435595FBFB4}"/>
                </a:ext>
              </a:extLst>
            </p:cNvPr>
            <p:cNvSpPr/>
            <p:nvPr/>
          </p:nvSpPr>
          <p:spPr>
            <a:xfrm>
              <a:off x="1929614" y="447420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F347D888-8809-664C-981D-4398DE723E11}"/>
                </a:ext>
              </a:extLst>
            </p:cNvPr>
            <p:cNvSpPr/>
            <p:nvPr/>
          </p:nvSpPr>
          <p:spPr>
            <a:xfrm>
              <a:off x="1929614" y="3263210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C60371D6-8662-4648-A3B7-65C0D3294683}"/>
                </a:ext>
              </a:extLst>
            </p:cNvPr>
            <p:cNvSpPr/>
            <p:nvPr/>
          </p:nvSpPr>
          <p:spPr>
            <a:xfrm>
              <a:off x="1929614" y="3695706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573AA17F-BB3B-E64E-99D7-69ED3C31DF12}"/>
                </a:ext>
              </a:extLst>
            </p:cNvPr>
            <p:cNvSpPr/>
            <p:nvPr/>
          </p:nvSpPr>
          <p:spPr>
            <a:xfrm>
              <a:off x="1929614" y="2845129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2A60D647-6CA8-144C-9081-22776DE1F415}"/>
                </a:ext>
              </a:extLst>
            </p:cNvPr>
            <p:cNvSpPr/>
            <p:nvPr/>
          </p:nvSpPr>
          <p:spPr>
            <a:xfrm>
              <a:off x="1929614" y="164855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F370F56A-A6E2-BC48-8946-FBBD3C151F8D}"/>
                </a:ext>
              </a:extLst>
            </p:cNvPr>
            <p:cNvSpPr/>
            <p:nvPr/>
          </p:nvSpPr>
          <p:spPr>
            <a:xfrm>
              <a:off x="1929614" y="206663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FF43C0F9-41DD-FA46-B27E-ACD0C2CD1365}"/>
                </a:ext>
              </a:extLst>
            </p:cNvPr>
            <p:cNvSpPr/>
            <p:nvPr/>
          </p:nvSpPr>
          <p:spPr>
            <a:xfrm>
              <a:off x="1929614" y="1216058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464225B1-8275-3547-9C1C-D0919D47DFC3}"/>
                </a:ext>
              </a:extLst>
            </p:cNvPr>
            <p:cNvSpPr/>
            <p:nvPr/>
          </p:nvSpPr>
          <p:spPr>
            <a:xfrm>
              <a:off x="2030529" y="4589533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85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E47119C2-3D7E-CB4E-AD12-478BC1035518}"/>
                </a:ext>
              </a:extLst>
            </p:cNvPr>
            <p:cNvSpPr/>
            <p:nvPr/>
          </p:nvSpPr>
          <p:spPr>
            <a:xfrm>
              <a:off x="2030529" y="2954845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C59D4BE0-C7AF-3B48-8841-5A54FEFF4EAC}"/>
                </a:ext>
              </a:extLst>
            </p:cNvPr>
            <p:cNvSpPr/>
            <p:nvPr/>
          </p:nvSpPr>
          <p:spPr>
            <a:xfrm>
              <a:off x="2030529" y="1328209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6D06109A-ECF6-1040-B36D-FDCED55DD93D}"/>
                </a:ext>
              </a:extLst>
            </p:cNvPr>
            <p:cNvSpPr/>
            <p:nvPr/>
          </p:nvSpPr>
          <p:spPr>
            <a:xfrm>
              <a:off x="2621608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06F38D1-CC9B-684A-82D9-E9DAD406D5C7}"/>
                </a:ext>
              </a:extLst>
            </p:cNvPr>
            <p:cNvSpPr/>
            <p:nvPr/>
          </p:nvSpPr>
          <p:spPr>
            <a:xfrm>
              <a:off x="2621608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A807B340-4D19-E54B-9E7C-0D7656E1D855}"/>
                </a:ext>
              </a:extLst>
            </p:cNvPr>
            <p:cNvSpPr/>
            <p:nvPr/>
          </p:nvSpPr>
          <p:spPr>
            <a:xfrm>
              <a:off x="2621608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  <a:endParaRPr sz="1400" b="1" dirty="0"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A6573E99-A932-3547-BB67-024D1758D5E2}"/>
                </a:ext>
              </a:extLst>
            </p:cNvPr>
            <p:cNvSpPr/>
            <p:nvPr/>
          </p:nvSpPr>
          <p:spPr>
            <a:xfrm>
              <a:off x="4048847" y="4344450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1" y="18636"/>
                  </a:moveTo>
                  <a:lnTo>
                    <a:pt x="2512" y="18636"/>
                  </a:lnTo>
                  <a:cubicBezTo>
                    <a:pt x="2315" y="17824"/>
                    <a:pt x="1847" y="17296"/>
                    <a:pt x="1305" y="17296"/>
                  </a:cubicBezTo>
                  <a:cubicBezTo>
                    <a:pt x="566" y="17296"/>
                    <a:pt x="0" y="18271"/>
                    <a:pt x="0" y="19448"/>
                  </a:cubicBezTo>
                  <a:cubicBezTo>
                    <a:pt x="0" y="20666"/>
                    <a:pt x="591" y="21600"/>
                    <a:pt x="1305" y="21600"/>
                  </a:cubicBezTo>
                  <a:cubicBezTo>
                    <a:pt x="1847" y="21600"/>
                    <a:pt x="2340" y="21032"/>
                    <a:pt x="2537" y="20260"/>
                  </a:cubicBezTo>
                  <a:lnTo>
                    <a:pt x="10000" y="20260"/>
                  </a:lnTo>
                  <a:lnTo>
                    <a:pt x="21600" y="1137"/>
                  </a:lnTo>
                  <a:lnTo>
                    <a:pt x="20910" y="0"/>
                  </a:lnTo>
                  <a:lnTo>
                    <a:pt x="9581" y="18636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92EA9797-2E59-2544-BA0D-25251E17FCD0}"/>
                </a:ext>
              </a:extLst>
            </p:cNvPr>
            <p:cNvSpPr/>
            <p:nvPr/>
          </p:nvSpPr>
          <p:spPr>
            <a:xfrm>
              <a:off x="4048847" y="1735053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258" y="4263"/>
                  </a:moveTo>
                  <a:cubicBezTo>
                    <a:pt x="1799" y="4263"/>
                    <a:pt x="2291" y="3695"/>
                    <a:pt x="2488" y="2923"/>
                  </a:cubicBezTo>
                  <a:lnTo>
                    <a:pt x="9549" y="2923"/>
                  </a:lnTo>
                  <a:lnTo>
                    <a:pt x="20865" y="21600"/>
                  </a:lnTo>
                  <a:lnTo>
                    <a:pt x="21554" y="20463"/>
                  </a:lnTo>
                  <a:lnTo>
                    <a:pt x="9967" y="1340"/>
                  </a:lnTo>
                  <a:lnTo>
                    <a:pt x="2513" y="1340"/>
                  </a:lnTo>
                  <a:cubicBezTo>
                    <a:pt x="2316" y="528"/>
                    <a:pt x="1848" y="0"/>
                    <a:pt x="1307" y="0"/>
                  </a:cubicBezTo>
                  <a:cubicBezTo>
                    <a:pt x="569" y="0"/>
                    <a:pt x="3" y="974"/>
                    <a:pt x="3" y="2152"/>
                  </a:cubicBezTo>
                  <a:cubicBezTo>
                    <a:pt x="-46" y="3289"/>
                    <a:pt x="544" y="4263"/>
                    <a:pt x="1258" y="426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D5CE67A0-A680-E748-B4DB-DA2E2B1971E5}"/>
                </a:ext>
              </a:extLst>
            </p:cNvPr>
            <p:cNvSpPr/>
            <p:nvPr/>
          </p:nvSpPr>
          <p:spPr>
            <a:xfrm>
              <a:off x="4048848" y="3349708"/>
              <a:ext cx="804489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11" y="21600"/>
                  </a:moveTo>
                  <a:cubicBezTo>
                    <a:pt x="2861" y="21600"/>
                    <a:pt x="3634" y="18747"/>
                    <a:pt x="3943" y="14875"/>
                  </a:cubicBezTo>
                  <a:lnTo>
                    <a:pt x="21563" y="14875"/>
                  </a:lnTo>
                  <a:lnTo>
                    <a:pt x="21563" y="6725"/>
                  </a:lnTo>
                  <a:lnTo>
                    <a:pt x="3943" y="6725"/>
                  </a:lnTo>
                  <a:cubicBezTo>
                    <a:pt x="3634" y="2649"/>
                    <a:pt x="2900" y="0"/>
                    <a:pt x="2050" y="0"/>
                  </a:cubicBezTo>
                  <a:cubicBezTo>
                    <a:pt x="890" y="0"/>
                    <a:pt x="2" y="4890"/>
                    <a:pt x="2" y="10800"/>
                  </a:cubicBezTo>
                  <a:cubicBezTo>
                    <a:pt x="-37" y="16709"/>
                    <a:pt x="890" y="21600"/>
                    <a:pt x="2011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3E790A31-091C-A942-9A9E-85DC86EE0187}"/>
                </a:ext>
              </a:extLst>
            </p:cNvPr>
            <p:cNvSpPr/>
            <p:nvPr/>
          </p:nvSpPr>
          <p:spPr>
            <a:xfrm>
              <a:off x="4798508" y="2109884"/>
              <a:ext cx="2623816" cy="262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ubicBezTo>
                    <a:pt x="21600" y="16758"/>
                    <a:pt x="16758" y="21600"/>
                    <a:pt x="10800" y="21600"/>
                  </a:cubicBezTo>
                  <a:close/>
                  <a:moveTo>
                    <a:pt x="10800" y="1412"/>
                  </a:moveTo>
                  <a:cubicBezTo>
                    <a:pt x="5625" y="1412"/>
                    <a:pt x="1424" y="5614"/>
                    <a:pt x="1424" y="10788"/>
                  </a:cubicBezTo>
                  <a:cubicBezTo>
                    <a:pt x="1424" y="15963"/>
                    <a:pt x="5625" y="20164"/>
                    <a:pt x="10800" y="20164"/>
                  </a:cubicBezTo>
                  <a:cubicBezTo>
                    <a:pt x="15975" y="20164"/>
                    <a:pt x="20176" y="15963"/>
                    <a:pt x="20176" y="10788"/>
                  </a:cubicBezTo>
                  <a:cubicBezTo>
                    <a:pt x="20176" y="5614"/>
                    <a:pt x="15975" y="1412"/>
                    <a:pt x="10800" y="1412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DDC8DF1D-5C40-264A-8734-CFF555E63E50}"/>
                </a:ext>
              </a:extLst>
            </p:cNvPr>
            <p:cNvSpPr/>
            <p:nvPr/>
          </p:nvSpPr>
          <p:spPr>
            <a:xfrm>
              <a:off x="5086841" y="2398216"/>
              <a:ext cx="2064795" cy="2064799"/>
            </a:xfrm>
            <a:prstGeom prst="ellipse">
              <a:avLst/>
            </a:prstGeom>
            <a:solidFill>
              <a:srgbClr val="F1F1F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2D954-744A-9942-ACA4-97ABAD415A0D}"/>
                </a:ext>
              </a:extLst>
            </p:cNvPr>
            <p:cNvSpPr txBox="1"/>
            <p:nvPr/>
          </p:nvSpPr>
          <p:spPr>
            <a:xfrm>
              <a:off x="5430611" y="3269749"/>
              <a:ext cx="1330778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noProof="1"/>
                <a:t>Lorem Ipsum</a:t>
              </a:r>
            </a:p>
          </p:txBody>
        </p:sp>
      </p:grpSp>
      <p:grpSp>
        <p:nvGrpSpPr>
          <p:cNvPr id="3" name="Graphic 60" descr="Business Growth">
            <a:extLst>
              <a:ext uri="{FF2B5EF4-FFF2-40B4-BE49-F238E27FC236}">
                <a16:creationId xmlns:a16="http://schemas.microsoft.com/office/drawing/2014/main" id="{C4F6D2BD-B82A-B148-A1E6-2BA0CAF3E3C1}"/>
              </a:ext>
            </a:extLst>
          </p:cNvPr>
          <p:cNvGrpSpPr/>
          <p:nvPr/>
        </p:nvGrpSpPr>
        <p:grpSpPr>
          <a:xfrm>
            <a:off x="5638800" y="2488845"/>
            <a:ext cx="914400" cy="914400"/>
            <a:chOff x="5679581" y="2488845"/>
            <a:chExt cx="914400" cy="9144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E3BE361-6879-4EF8-BD3A-667205D34D69}"/>
                </a:ext>
              </a:extLst>
            </p:cNvPr>
            <p:cNvSpPr/>
            <p:nvPr/>
          </p:nvSpPr>
          <p:spPr>
            <a:xfrm>
              <a:off x="5745303" y="2791263"/>
              <a:ext cx="791527" cy="505777"/>
            </a:xfrm>
            <a:custGeom>
              <a:avLst/>
              <a:gdLst>
                <a:gd name="connsiteX0" fmla="*/ 639128 w 791527"/>
                <a:gd name="connsiteY0" fmla="*/ 192405 h 505777"/>
                <a:gd name="connsiteX1" fmla="*/ 735330 w 791527"/>
                <a:gd name="connsiteY1" fmla="*/ 96202 h 505777"/>
                <a:gd name="connsiteX2" fmla="*/ 791528 w 791527"/>
                <a:gd name="connsiteY2" fmla="*/ 152400 h 505777"/>
                <a:gd name="connsiteX3" fmla="*/ 791528 w 791527"/>
                <a:gd name="connsiteY3" fmla="*/ 0 h 505777"/>
                <a:gd name="connsiteX4" fmla="*/ 639128 w 791527"/>
                <a:gd name="connsiteY4" fmla="*/ 0 h 505777"/>
                <a:gd name="connsiteX5" fmla="*/ 695325 w 791527"/>
                <a:gd name="connsiteY5" fmla="*/ 56198 h 505777"/>
                <a:gd name="connsiteX6" fmla="*/ 601028 w 791527"/>
                <a:gd name="connsiteY6" fmla="*/ 150495 h 505777"/>
                <a:gd name="connsiteX7" fmla="*/ 439103 w 791527"/>
                <a:gd name="connsiteY7" fmla="*/ 312420 h 505777"/>
                <a:gd name="connsiteX8" fmla="*/ 296228 w 791527"/>
                <a:gd name="connsiteY8" fmla="*/ 169545 h 505777"/>
                <a:gd name="connsiteX9" fmla="*/ 0 w 791527"/>
                <a:gd name="connsiteY9" fmla="*/ 465773 h 505777"/>
                <a:gd name="connsiteX10" fmla="*/ 40005 w 791527"/>
                <a:gd name="connsiteY10" fmla="*/ 505778 h 505777"/>
                <a:gd name="connsiteX11" fmla="*/ 296228 w 791527"/>
                <a:gd name="connsiteY11" fmla="*/ 249555 h 505777"/>
                <a:gd name="connsiteX12" fmla="*/ 439103 w 791527"/>
                <a:gd name="connsiteY12" fmla="*/ 392430 h 505777"/>
                <a:gd name="connsiteX13" fmla="*/ 639128 w 791527"/>
                <a:gd name="connsiteY13" fmla="*/ 192405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639128" y="192405"/>
                  </a:moveTo>
                  <a:lnTo>
                    <a:pt x="735330" y="96202"/>
                  </a:lnTo>
                  <a:lnTo>
                    <a:pt x="791528" y="152400"/>
                  </a:lnTo>
                  <a:lnTo>
                    <a:pt x="791528" y="0"/>
                  </a:lnTo>
                  <a:lnTo>
                    <a:pt x="639128" y="0"/>
                  </a:lnTo>
                  <a:lnTo>
                    <a:pt x="695325" y="56198"/>
                  </a:lnTo>
                  <a:lnTo>
                    <a:pt x="601028" y="150495"/>
                  </a:lnTo>
                  <a:lnTo>
                    <a:pt x="439103" y="312420"/>
                  </a:lnTo>
                  <a:lnTo>
                    <a:pt x="296228" y="169545"/>
                  </a:lnTo>
                  <a:lnTo>
                    <a:pt x="0" y="465773"/>
                  </a:lnTo>
                  <a:lnTo>
                    <a:pt x="40005" y="505778"/>
                  </a:lnTo>
                  <a:lnTo>
                    <a:pt x="296228" y="249555"/>
                  </a:lnTo>
                  <a:lnTo>
                    <a:pt x="439103" y="392430"/>
                  </a:lnTo>
                  <a:lnTo>
                    <a:pt x="639128" y="19240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EF81FDA-D81B-41C6-B62B-075F6AE2E76E}"/>
                </a:ext>
              </a:extLst>
            </p:cNvPr>
            <p:cNvSpPr/>
            <p:nvPr/>
          </p:nvSpPr>
          <p:spPr>
            <a:xfrm>
              <a:off x="5803406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13F426-1224-45B6-ABE9-528C797979CA}"/>
                </a:ext>
              </a:extLst>
            </p:cNvPr>
            <p:cNvSpPr/>
            <p:nvPr/>
          </p:nvSpPr>
          <p:spPr>
            <a:xfrm>
              <a:off x="5736872" y="2736497"/>
              <a:ext cx="604315" cy="408524"/>
            </a:xfrm>
            <a:custGeom>
              <a:avLst/>
              <a:gdLst>
                <a:gd name="connsiteX0" fmla="*/ 572978 w 604315"/>
                <a:gd name="connsiteY0" fmla="*/ 187735 h 408524"/>
                <a:gd name="connsiteX1" fmla="*/ 582503 w 604315"/>
                <a:gd name="connsiteY1" fmla="*/ 178210 h 408524"/>
                <a:gd name="connsiteX2" fmla="*/ 604315 w 604315"/>
                <a:gd name="connsiteY2" fmla="*/ 156398 h 408524"/>
                <a:gd name="connsiteX3" fmla="*/ 577836 w 604315"/>
                <a:gd name="connsiteY3" fmla="*/ 37336 h 408524"/>
                <a:gd name="connsiteX4" fmla="*/ 571359 w 604315"/>
                <a:gd name="connsiteY4" fmla="*/ 26668 h 408524"/>
                <a:gd name="connsiteX5" fmla="*/ 533259 w 604315"/>
                <a:gd name="connsiteY5" fmla="*/ 6379 h 408524"/>
                <a:gd name="connsiteX6" fmla="*/ 456487 w 604315"/>
                <a:gd name="connsiteY6" fmla="*/ 6379 h 408524"/>
                <a:gd name="connsiteX7" fmla="*/ 418387 w 604315"/>
                <a:gd name="connsiteY7" fmla="*/ 26668 h 408524"/>
                <a:gd name="connsiteX8" fmla="*/ 411910 w 604315"/>
                <a:gd name="connsiteY8" fmla="*/ 37336 h 408524"/>
                <a:gd name="connsiteX9" fmla="*/ 399909 w 604315"/>
                <a:gd name="connsiteY9" fmla="*/ 93152 h 408524"/>
                <a:gd name="connsiteX10" fmla="*/ 399909 w 604315"/>
                <a:gd name="connsiteY10" fmla="*/ 93152 h 408524"/>
                <a:gd name="connsiteX11" fmla="*/ 387431 w 604315"/>
                <a:gd name="connsiteY11" fmla="*/ 37336 h 408524"/>
                <a:gd name="connsiteX12" fmla="*/ 380859 w 604315"/>
                <a:gd name="connsiteY12" fmla="*/ 26668 h 408524"/>
                <a:gd name="connsiteX13" fmla="*/ 342759 w 604315"/>
                <a:gd name="connsiteY13" fmla="*/ 6379 h 408524"/>
                <a:gd name="connsiteX14" fmla="*/ 228459 w 604315"/>
                <a:gd name="connsiteY14" fmla="*/ 26668 h 408524"/>
                <a:gd name="connsiteX15" fmla="*/ 221982 w 604315"/>
                <a:gd name="connsiteY15" fmla="*/ 37336 h 408524"/>
                <a:gd name="connsiteX16" fmla="*/ 209409 w 604315"/>
                <a:gd name="connsiteY16" fmla="*/ 91342 h 408524"/>
                <a:gd name="connsiteX17" fmla="*/ 209409 w 604315"/>
                <a:gd name="connsiteY17" fmla="*/ 91342 h 408524"/>
                <a:gd name="connsiteX18" fmla="*/ 197026 w 604315"/>
                <a:gd name="connsiteY18" fmla="*/ 37336 h 408524"/>
                <a:gd name="connsiteX19" fmla="*/ 190359 w 604315"/>
                <a:gd name="connsiteY19" fmla="*/ 26668 h 408524"/>
                <a:gd name="connsiteX20" fmla="*/ 152259 w 604315"/>
                <a:gd name="connsiteY20" fmla="*/ 6379 h 408524"/>
                <a:gd name="connsiteX21" fmla="*/ 75487 w 604315"/>
                <a:gd name="connsiteY21" fmla="*/ 6379 h 408524"/>
                <a:gd name="connsiteX22" fmla="*/ 37387 w 604315"/>
                <a:gd name="connsiteY22" fmla="*/ 26668 h 408524"/>
                <a:gd name="connsiteX23" fmla="*/ 30910 w 604315"/>
                <a:gd name="connsiteY23" fmla="*/ 37336 h 408524"/>
                <a:gd name="connsiteX24" fmla="*/ 621 w 604315"/>
                <a:gd name="connsiteY24" fmla="*/ 175639 h 408524"/>
                <a:gd name="connsiteX25" fmla="*/ 14999 w 604315"/>
                <a:gd name="connsiteY25" fmla="*/ 199844 h 408524"/>
                <a:gd name="connsiteX26" fmla="*/ 15765 w 604315"/>
                <a:gd name="connsiteY26" fmla="*/ 200023 h 408524"/>
                <a:gd name="connsiteX27" fmla="*/ 18909 w 604315"/>
                <a:gd name="connsiteY27" fmla="*/ 200023 h 408524"/>
                <a:gd name="connsiteX28" fmla="*/ 37959 w 604315"/>
                <a:gd name="connsiteY28" fmla="*/ 185068 h 408524"/>
                <a:gd name="connsiteX29" fmla="*/ 66534 w 604315"/>
                <a:gd name="connsiteY29" fmla="*/ 57148 h 408524"/>
                <a:gd name="connsiteX30" fmla="*/ 66534 w 604315"/>
                <a:gd name="connsiteY30" fmla="*/ 57148 h 408524"/>
                <a:gd name="connsiteX31" fmla="*/ 66534 w 604315"/>
                <a:gd name="connsiteY31" fmla="*/ 124775 h 408524"/>
                <a:gd name="connsiteX32" fmla="*/ 37959 w 604315"/>
                <a:gd name="connsiteY32" fmla="*/ 266698 h 408524"/>
                <a:gd name="connsiteX33" fmla="*/ 66534 w 604315"/>
                <a:gd name="connsiteY33" fmla="*/ 266698 h 408524"/>
                <a:gd name="connsiteX34" fmla="*/ 66534 w 604315"/>
                <a:gd name="connsiteY34" fmla="*/ 408525 h 408524"/>
                <a:gd name="connsiteX35" fmla="*/ 104634 w 604315"/>
                <a:gd name="connsiteY35" fmla="*/ 370425 h 408524"/>
                <a:gd name="connsiteX36" fmla="*/ 104634 w 604315"/>
                <a:gd name="connsiteY36" fmla="*/ 266698 h 408524"/>
                <a:gd name="connsiteX37" fmla="*/ 123684 w 604315"/>
                <a:gd name="connsiteY37" fmla="*/ 266698 h 408524"/>
                <a:gd name="connsiteX38" fmla="*/ 123684 w 604315"/>
                <a:gd name="connsiteY38" fmla="*/ 351375 h 408524"/>
                <a:gd name="connsiteX39" fmla="*/ 161784 w 604315"/>
                <a:gd name="connsiteY39" fmla="*/ 313275 h 408524"/>
                <a:gd name="connsiteX40" fmla="*/ 161784 w 604315"/>
                <a:gd name="connsiteY40" fmla="*/ 266698 h 408524"/>
                <a:gd name="connsiteX41" fmla="*/ 190359 w 604315"/>
                <a:gd name="connsiteY41" fmla="*/ 266698 h 408524"/>
                <a:gd name="connsiteX42" fmla="*/ 161784 w 604315"/>
                <a:gd name="connsiteY42" fmla="*/ 124870 h 408524"/>
                <a:gd name="connsiteX43" fmla="*/ 161784 w 604315"/>
                <a:gd name="connsiteY43" fmla="*/ 58195 h 408524"/>
                <a:gd name="connsiteX44" fmla="*/ 161784 w 604315"/>
                <a:gd name="connsiteY44" fmla="*/ 58195 h 408524"/>
                <a:gd name="connsiteX45" fmla="*/ 190359 w 604315"/>
                <a:gd name="connsiteY45" fmla="*/ 182592 h 408524"/>
                <a:gd name="connsiteX46" fmla="*/ 209409 w 604315"/>
                <a:gd name="connsiteY46" fmla="*/ 200023 h 408524"/>
                <a:gd name="connsiteX47" fmla="*/ 209409 w 604315"/>
                <a:gd name="connsiteY47" fmla="*/ 200023 h 408524"/>
                <a:gd name="connsiteX48" fmla="*/ 227887 w 604315"/>
                <a:gd name="connsiteY48" fmla="*/ 185068 h 408524"/>
                <a:gd name="connsiteX49" fmla="*/ 228459 w 604315"/>
                <a:gd name="connsiteY49" fmla="*/ 180973 h 408524"/>
                <a:gd name="connsiteX50" fmla="*/ 256272 w 604315"/>
                <a:gd name="connsiteY50" fmla="*/ 58767 h 408524"/>
                <a:gd name="connsiteX51" fmla="*/ 256272 w 604315"/>
                <a:gd name="connsiteY51" fmla="*/ 58767 h 408524"/>
                <a:gd name="connsiteX52" fmla="*/ 256272 w 604315"/>
                <a:gd name="connsiteY52" fmla="*/ 218501 h 408524"/>
                <a:gd name="connsiteX53" fmla="*/ 277322 w 604315"/>
                <a:gd name="connsiteY53" fmla="*/ 197356 h 408524"/>
                <a:gd name="connsiteX54" fmla="*/ 331204 w 604315"/>
                <a:gd name="connsiteY54" fmla="*/ 197326 h 408524"/>
                <a:gd name="connsiteX55" fmla="*/ 331233 w 604315"/>
                <a:gd name="connsiteY55" fmla="*/ 197356 h 408524"/>
                <a:gd name="connsiteX56" fmla="*/ 352284 w 604315"/>
                <a:gd name="connsiteY56" fmla="*/ 217644 h 408524"/>
                <a:gd name="connsiteX57" fmla="*/ 352284 w 604315"/>
                <a:gd name="connsiteY57" fmla="*/ 58862 h 408524"/>
                <a:gd name="connsiteX58" fmla="*/ 352284 w 604315"/>
                <a:gd name="connsiteY58" fmla="*/ 58862 h 408524"/>
                <a:gd name="connsiteX59" fmla="*/ 380859 w 604315"/>
                <a:gd name="connsiteY59" fmla="*/ 185164 h 408524"/>
                <a:gd name="connsiteX60" fmla="*/ 399909 w 604315"/>
                <a:gd name="connsiteY60" fmla="*/ 200023 h 408524"/>
                <a:gd name="connsiteX61" fmla="*/ 399909 w 604315"/>
                <a:gd name="connsiteY61" fmla="*/ 200023 h 408524"/>
                <a:gd name="connsiteX62" fmla="*/ 418482 w 604315"/>
                <a:gd name="connsiteY62" fmla="*/ 185068 h 408524"/>
                <a:gd name="connsiteX63" fmla="*/ 447057 w 604315"/>
                <a:gd name="connsiteY63" fmla="*/ 58767 h 408524"/>
                <a:gd name="connsiteX64" fmla="*/ 447057 w 604315"/>
                <a:gd name="connsiteY64" fmla="*/ 58767 h 408524"/>
                <a:gd name="connsiteX65" fmla="*/ 447057 w 604315"/>
                <a:gd name="connsiteY65" fmla="*/ 313084 h 408524"/>
                <a:gd name="connsiteX66" fmla="*/ 447057 w 604315"/>
                <a:gd name="connsiteY66" fmla="*/ 313084 h 408524"/>
                <a:gd name="connsiteX67" fmla="*/ 485157 w 604315"/>
                <a:gd name="connsiteY67" fmla="*/ 274984 h 408524"/>
                <a:gd name="connsiteX68" fmla="*/ 485157 w 604315"/>
                <a:gd name="connsiteY68" fmla="*/ 209548 h 408524"/>
                <a:gd name="connsiteX69" fmla="*/ 504207 w 604315"/>
                <a:gd name="connsiteY69" fmla="*/ 209548 h 408524"/>
                <a:gd name="connsiteX70" fmla="*/ 504207 w 604315"/>
                <a:gd name="connsiteY70" fmla="*/ 256315 h 408524"/>
                <a:gd name="connsiteX71" fmla="*/ 542307 w 604315"/>
                <a:gd name="connsiteY71" fmla="*/ 218215 h 408524"/>
                <a:gd name="connsiteX72" fmla="*/ 542307 w 604315"/>
                <a:gd name="connsiteY72" fmla="*/ 58862 h 408524"/>
                <a:gd name="connsiteX73" fmla="*/ 542307 w 604315"/>
                <a:gd name="connsiteY73" fmla="*/ 58862 h 408524"/>
                <a:gd name="connsiteX74" fmla="*/ 572311 w 604315"/>
                <a:gd name="connsiteY74" fmla="*/ 187831 h 40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15" h="408524">
                  <a:moveTo>
                    <a:pt x="572978" y="187735"/>
                  </a:moveTo>
                  <a:lnTo>
                    <a:pt x="582503" y="178210"/>
                  </a:lnTo>
                  <a:lnTo>
                    <a:pt x="604315" y="156398"/>
                  </a:lnTo>
                  <a:lnTo>
                    <a:pt x="577836" y="37336"/>
                  </a:lnTo>
                  <a:cubicBezTo>
                    <a:pt x="577026" y="33118"/>
                    <a:pt x="574727" y="29332"/>
                    <a:pt x="571359" y="26668"/>
                  </a:cubicBezTo>
                  <a:cubicBezTo>
                    <a:pt x="559951" y="17716"/>
                    <a:pt x="547053" y="10848"/>
                    <a:pt x="533259" y="6379"/>
                  </a:cubicBezTo>
                  <a:cubicBezTo>
                    <a:pt x="508375" y="-2126"/>
                    <a:pt x="481371" y="-2126"/>
                    <a:pt x="456487" y="6379"/>
                  </a:cubicBezTo>
                  <a:cubicBezTo>
                    <a:pt x="442697" y="10859"/>
                    <a:pt x="429801" y="17726"/>
                    <a:pt x="418387" y="26668"/>
                  </a:cubicBezTo>
                  <a:cubicBezTo>
                    <a:pt x="415092" y="29396"/>
                    <a:pt x="412810" y="33153"/>
                    <a:pt x="411910" y="37336"/>
                  </a:cubicBezTo>
                  <a:lnTo>
                    <a:pt x="399909" y="93152"/>
                  </a:lnTo>
                  <a:lnTo>
                    <a:pt x="399909" y="93152"/>
                  </a:lnTo>
                  <a:lnTo>
                    <a:pt x="387431" y="37336"/>
                  </a:lnTo>
                  <a:cubicBezTo>
                    <a:pt x="386557" y="33120"/>
                    <a:pt x="384231" y="29344"/>
                    <a:pt x="380859" y="26668"/>
                  </a:cubicBezTo>
                  <a:cubicBezTo>
                    <a:pt x="369451" y="17716"/>
                    <a:pt x="356553" y="10848"/>
                    <a:pt x="342759" y="6379"/>
                  </a:cubicBezTo>
                  <a:cubicBezTo>
                    <a:pt x="303653" y="-6242"/>
                    <a:pt x="260832" y="1358"/>
                    <a:pt x="228459" y="26668"/>
                  </a:cubicBezTo>
                  <a:cubicBezTo>
                    <a:pt x="225163" y="29396"/>
                    <a:pt x="222882" y="33153"/>
                    <a:pt x="221982" y="37336"/>
                  </a:cubicBezTo>
                  <a:lnTo>
                    <a:pt x="209409" y="91342"/>
                  </a:lnTo>
                  <a:cubicBezTo>
                    <a:pt x="209409" y="91342"/>
                    <a:pt x="209409" y="91342"/>
                    <a:pt x="209409" y="91342"/>
                  </a:cubicBezTo>
                  <a:lnTo>
                    <a:pt x="197026" y="37336"/>
                  </a:lnTo>
                  <a:cubicBezTo>
                    <a:pt x="196076" y="33127"/>
                    <a:pt x="193725" y="29366"/>
                    <a:pt x="190359" y="26668"/>
                  </a:cubicBezTo>
                  <a:cubicBezTo>
                    <a:pt x="178945" y="17726"/>
                    <a:pt x="166049" y="10859"/>
                    <a:pt x="152259" y="6379"/>
                  </a:cubicBezTo>
                  <a:cubicBezTo>
                    <a:pt x="127375" y="-2126"/>
                    <a:pt x="100371" y="-2126"/>
                    <a:pt x="75487" y="6379"/>
                  </a:cubicBezTo>
                  <a:cubicBezTo>
                    <a:pt x="61705" y="10879"/>
                    <a:pt x="48813" y="17745"/>
                    <a:pt x="37387" y="26668"/>
                  </a:cubicBezTo>
                  <a:cubicBezTo>
                    <a:pt x="34091" y="29396"/>
                    <a:pt x="31810" y="33153"/>
                    <a:pt x="30910" y="37336"/>
                  </a:cubicBezTo>
                  <a:lnTo>
                    <a:pt x="621" y="175639"/>
                  </a:lnTo>
                  <a:cubicBezTo>
                    <a:pt x="-2093" y="186293"/>
                    <a:pt x="4344" y="197130"/>
                    <a:pt x="14999" y="199844"/>
                  </a:cubicBezTo>
                  <a:cubicBezTo>
                    <a:pt x="15253" y="199908"/>
                    <a:pt x="15509" y="199968"/>
                    <a:pt x="15765" y="200023"/>
                  </a:cubicBezTo>
                  <a:cubicBezTo>
                    <a:pt x="16811" y="200117"/>
                    <a:pt x="17863" y="200117"/>
                    <a:pt x="18909" y="200023"/>
                  </a:cubicBezTo>
                  <a:cubicBezTo>
                    <a:pt x="28018" y="200235"/>
                    <a:pt x="36002" y="193968"/>
                    <a:pt x="37959" y="185068"/>
                  </a:cubicBezTo>
                  <a:lnTo>
                    <a:pt x="66534" y="57148"/>
                  </a:lnTo>
                  <a:lnTo>
                    <a:pt x="66534" y="57148"/>
                  </a:lnTo>
                  <a:lnTo>
                    <a:pt x="66534" y="124775"/>
                  </a:lnTo>
                  <a:lnTo>
                    <a:pt x="37959" y="266698"/>
                  </a:lnTo>
                  <a:lnTo>
                    <a:pt x="66534" y="266698"/>
                  </a:lnTo>
                  <a:lnTo>
                    <a:pt x="66534" y="408525"/>
                  </a:lnTo>
                  <a:lnTo>
                    <a:pt x="104634" y="370425"/>
                  </a:lnTo>
                  <a:lnTo>
                    <a:pt x="104634" y="266698"/>
                  </a:lnTo>
                  <a:lnTo>
                    <a:pt x="123684" y="266698"/>
                  </a:lnTo>
                  <a:lnTo>
                    <a:pt x="123684" y="351375"/>
                  </a:lnTo>
                  <a:lnTo>
                    <a:pt x="161784" y="313275"/>
                  </a:lnTo>
                  <a:lnTo>
                    <a:pt x="161784" y="266698"/>
                  </a:lnTo>
                  <a:lnTo>
                    <a:pt x="190359" y="266698"/>
                  </a:lnTo>
                  <a:lnTo>
                    <a:pt x="161784" y="124870"/>
                  </a:lnTo>
                  <a:lnTo>
                    <a:pt x="161784" y="58195"/>
                  </a:lnTo>
                  <a:lnTo>
                    <a:pt x="161784" y="58195"/>
                  </a:lnTo>
                  <a:lnTo>
                    <a:pt x="190359" y="182592"/>
                  </a:lnTo>
                  <a:cubicBezTo>
                    <a:pt x="191202" y="192476"/>
                    <a:pt x="199489" y="200059"/>
                    <a:pt x="209409" y="200023"/>
                  </a:cubicBezTo>
                  <a:lnTo>
                    <a:pt x="209409" y="200023"/>
                  </a:lnTo>
                  <a:cubicBezTo>
                    <a:pt x="218304" y="199964"/>
                    <a:pt x="225975" y="193756"/>
                    <a:pt x="227887" y="185068"/>
                  </a:cubicBezTo>
                  <a:lnTo>
                    <a:pt x="228459" y="180973"/>
                  </a:lnTo>
                  <a:lnTo>
                    <a:pt x="256272" y="58767"/>
                  </a:lnTo>
                  <a:cubicBezTo>
                    <a:pt x="256272" y="58767"/>
                    <a:pt x="256272" y="58767"/>
                    <a:pt x="256272" y="58767"/>
                  </a:cubicBezTo>
                  <a:lnTo>
                    <a:pt x="256272" y="218501"/>
                  </a:lnTo>
                  <a:lnTo>
                    <a:pt x="277322" y="197356"/>
                  </a:lnTo>
                  <a:cubicBezTo>
                    <a:pt x="292192" y="182468"/>
                    <a:pt x="316316" y="182455"/>
                    <a:pt x="331204" y="197326"/>
                  </a:cubicBezTo>
                  <a:cubicBezTo>
                    <a:pt x="331213" y="197336"/>
                    <a:pt x="331224" y="197346"/>
                    <a:pt x="331233" y="197356"/>
                  </a:cubicBezTo>
                  <a:lnTo>
                    <a:pt x="352284" y="217644"/>
                  </a:lnTo>
                  <a:lnTo>
                    <a:pt x="352284" y="58862"/>
                  </a:lnTo>
                  <a:cubicBezTo>
                    <a:pt x="352284" y="58862"/>
                    <a:pt x="352284" y="58862"/>
                    <a:pt x="352284" y="58862"/>
                  </a:cubicBezTo>
                  <a:lnTo>
                    <a:pt x="380859" y="185164"/>
                  </a:lnTo>
                  <a:cubicBezTo>
                    <a:pt x="382854" y="194025"/>
                    <a:pt x="390828" y="200245"/>
                    <a:pt x="399909" y="200023"/>
                  </a:cubicBezTo>
                  <a:lnTo>
                    <a:pt x="399909" y="200023"/>
                  </a:lnTo>
                  <a:cubicBezTo>
                    <a:pt x="408840" y="200008"/>
                    <a:pt x="416562" y="193790"/>
                    <a:pt x="418482" y="185068"/>
                  </a:cubicBezTo>
                  <a:lnTo>
                    <a:pt x="447057" y="58767"/>
                  </a:lnTo>
                  <a:cubicBezTo>
                    <a:pt x="447057" y="58767"/>
                    <a:pt x="447057" y="58767"/>
                    <a:pt x="447057" y="58767"/>
                  </a:cubicBezTo>
                  <a:lnTo>
                    <a:pt x="447057" y="313084"/>
                  </a:lnTo>
                  <a:lnTo>
                    <a:pt x="447057" y="313084"/>
                  </a:lnTo>
                  <a:lnTo>
                    <a:pt x="485157" y="274984"/>
                  </a:lnTo>
                  <a:lnTo>
                    <a:pt x="485157" y="209548"/>
                  </a:lnTo>
                  <a:lnTo>
                    <a:pt x="504207" y="209548"/>
                  </a:lnTo>
                  <a:lnTo>
                    <a:pt x="504207" y="256315"/>
                  </a:lnTo>
                  <a:lnTo>
                    <a:pt x="542307" y="218215"/>
                  </a:lnTo>
                  <a:lnTo>
                    <a:pt x="542307" y="58862"/>
                  </a:lnTo>
                  <a:cubicBezTo>
                    <a:pt x="542307" y="58862"/>
                    <a:pt x="542307" y="58862"/>
                    <a:pt x="542307" y="58862"/>
                  </a:cubicBezTo>
                  <a:lnTo>
                    <a:pt x="572311" y="1878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398D58-037E-44D4-9E62-6BE57ED7046E}"/>
                </a:ext>
              </a:extLst>
            </p:cNvPr>
            <p:cNvSpPr/>
            <p:nvPr/>
          </p:nvSpPr>
          <p:spPr>
            <a:xfrm>
              <a:off x="6184310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5A07D8-8C92-47D0-BD03-1499D6C72991}"/>
                </a:ext>
              </a:extLst>
            </p:cNvPr>
            <p:cNvSpPr/>
            <p:nvPr/>
          </p:nvSpPr>
          <p:spPr>
            <a:xfrm>
              <a:off x="5993525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4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Horizontal Hierarchy – Slide Template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E822F-F27A-774E-95D2-693868802539}"/>
              </a:ext>
            </a:extLst>
          </p:cNvPr>
          <p:cNvSpPr txBox="1"/>
          <p:nvPr/>
        </p:nvSpPr>
        <p:spPr>
          <a:xfrm>
            <a:off x="10387822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61C737-D379-674A-AB83-0BD5FFE33C13}"/>
              </a:ext>
            </a:extLst>
          </p:cNvPr>
          <p:cNvSpPr txBox="1"/>
          <p:nvPr/>
        </p:nvSpPr>
        <p:spPr>
          <a:xfrm>
            <a:off x="10387822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9BA9A-AB97-0142-B623-F8F68DFBFC35}"/>
              </a:ext>
            </a:extLst>
          </p:cNvPr>
          <p:cNvSpPr txBox="1"/>
          <p:nvPr/>
        </p:nvSpPr>
        <p:spPr>
          <a:xfrm>
            <a:off x="10387822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E4E5B-2D68-5C47-8322-B4A8FA2840CC}"/>
              </a:ext>
            </a:extLst>
          </p:cNvPr>
          <p:cNvSpPr txBox="1"/>
          <p:nvPr/>
        </p:nvSpPr>
        <p:spPr>
          <a:xfrm>
            <a:off x="10387822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88EA9-34CD-9F4C-97EB-D2864A895593}"/>
              </a:ext>
            </a:extLst>
          </p:cNvPr>
          <p:cNvSpPr txBox="1"/>
          <p:nvPr/>
        </p:nvSpPr>
        <p:spPr>
          <a:xfrm>
            <a:off x="10387822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71A9A-E1EB-0E4F-B9B9-25E515BD107C}"/>
              </a:ext>
            </a:extLst>
          </p:cNvPr>
          <p:cNvSpPr txBox="1"/>
          <p:nvPr/>
        </p:nvSpPr>
        <p:spPr>
          <a:xfrm>
            <a:off x="10387822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31A955-E01C-8745-9659-51E9FC7DF57C}"/>
              </a:ext>
            </a:extLst>
          </p:cNvPr>
          <p:cNvSpPr txBox="1"/>
          <p:nvPr/>
        </p:nvSpPr>
        <p:spPr>
          <a:xfrm>
            <a:off x="10387822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10AADD-14F9-FA48-9CE6-011468FB7FBD}"/>
              </a:ext>
            </a:extLst>
          </p:cNvPr>
          <p:cNvSpPr txBox="1"/>
          <p:nvPr/>
        </p:nvSpPr>
        <p:spPr>
          <a:xfrm>
            <a:off x="10387822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35FAB-AAAC-F440-884E-9E45482769D3}"/>
              </a:ext>
            </a:extLst>
          </p:cNvPr>
          <p:cNvSpPr txBox="1"/>
          <p:nvPr/>
        </p:nvSpPr>
        <p:spPr>
          <a:xfrm>
            <a:off x="10387822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9B791-0F77-8049-BCE5-C06F11620A0A}"/>
              </a:ext>
            </a:extLst>
          </p:cNvPr>
          <p:cNvSpPr txBox="1"/>
          <p:nvPr/>
        </p:nvSpPr>
        <p:spPr>
          <a:xfrm>
            <a:off x="489677" y="116308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AC250C-8FE7-A44F-B9FA-CA87D5CF7BC4}"/>
              </a:ext>
            </a:extLst>
          </p:cNvPr>
          <p:cNvSpPr txBox="1"/>
          <p:nvPr/>
        </p:nvSpPr>
        <p:spPr>
          <a:xfrm>
            <a:off x="489677" y="1596718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8A003A-34BB-854B-A700-5C7F44C8BF90}"/>
              </a:ext>
            </a:extLst>
          </p:cNvPr>
          <p:cNvSpPr txBox="1"/>
          <p:nvPr/>
        </p:nvSpPr>
        <p:spPr>
          <a:xfrm>
            <a:off x="489677" y="2020925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3F2A30-959F-3449-996E-D1F3AA5F6F69}"/>
              </a:ext>
            </a:extLst>
          </p:cNvPr>
          <p:cNvSpPr txBox="1"/>
          <p:nvPr/>
        </p:nvSpPr>
        <p:spPr>
          <a:xfrm>
            <a:off x="489677" y="282220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F775A3-557C-D644-85A6-E70AABC11125}"/>
              </a:ext>
            </a:extLst>
          </p:cNvPr>
          <p:cNvSpPr txBox="1"/>
          <p:nvPr/>
        </p:nvSpPr>
        <p:spPr>
          <a:xfrm>
            <a:off x="489677" y="325583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CD4803-E24E-3144-A5CA-11234074FB32}"/>
              </a:ext>
            </a:extLst>
          </p:cNvPr>
          <p:cNvSpPr txBox="1"/>
          <p:nvPr/>
        </p:nvSpPr>
        <p:spPr>
          <a:xfrm>
            <a:off x="489677" y="368004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927EA8-5A88-474F-8FD2-4F9A5D9C4A59}"/>
              </a:ext>
            </a:extLst>
          </p:cNvPr>
          <p:cNvSpPr txBox="1"/>
          <p:nvPr/>
        </p:nvSpPr>
        <p:spPr>
          <a:xfrm>
            <a:off x="489677" y="444361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C19313-5A57-9F4E-B53C-6ED9B9621789}"/>
              </a:ext>
            </a:extLst>
          </p:cNvPr>
          <p:cNvSpPr txBox="1"/>
          <p:nvPr/>
        </p:nvSpPr>
        <p:spPr>
          <a:xfrm>
            <a:off x="489677" y="4877246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A0155-0BDA-F94C-8A1A-A636868F5B6B}"/>
              </a:ext>
            </a:extLst>
          </p:cNvPr>
          <p:cNvSpPr txBox="1"/>
          <p:nvPr/>
        </p:nvSpPr>
        <p:spPr>
          <a:xfrm>
            <a:off x="489677" y="5301453"/>
            <a:ext cx="1330778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noProof="1">
                <a:solidFill>
                  <a:schemeClr val="bg1"/>
                </a:solidFill>
              </a:rPr>
              <a:t>Lorem Ipsum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72F877-431B-4B4F-8871-F7D04E7245A0}"/>
              </a:ext>
            </a:extLst>
          </p:cNvPr>
          <p:cNvGrpSpPr/>
          <p:nvPr/>
        </p:nvGrpSpPr>
        <p:grpSpPr>
          <a:xfrm>
            <a:off x="1929614" y="1216058"/>
            <a:ext cx="8332772" cy="4425884"/>
            <a:chOff x="1929614" y="1216058"/>
            <a:chExt cx="8332772" cy="4425884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414C7A9-B230-2D4A-B4EC-C72841390F1D}"/>
                </a:ext>
              </a:extLst>
            </p:cNvPr>
            <p:cNvSpPr/>
            <p:nvPr/>
          </p:nvSpPr>
          <p:spPr>
            <a:xfrm>
              <a:off x="9945222" y="164855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341EEE21-E09B-D747-AC0F-EF1C72FAEF2B}"/>
                </a:ext>
              </a:extLst>
            </p:cNvPr>
            <p:cNvSpPr/>
            <p:nvPr/>
          </p:nvSpPr>
          <p:spPr>
            <a:xfrm>
              <a:off x="9945222" y="1216058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72554EE6-E89A-A744-819D-18B0DEFE3F91}"/>
                </a:ext>
              </a:extLst>
            </p:cNvPr>
            <p:cNvSpPr/>
            <p:nvPr/>
          </p:nvSpPr>
          <p:spPr>
            <a:xfrm>
              <a:off x="9945222" y="2066635"/>
              <a:ext cx="317164" cy="31716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C42CEC81-AFE8-EE44-B029-22DC41B26A13}"/>
                </a:ext>
              </a:extLst>
            </p:cNvPr>
            <p:cNvSpPr/>
            <p:nvPr/>
          </p:nvSpPr>
          <p:spPr>
            <a:xfrm>
              <a:off x="9945222" y="3263210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30AA376-F46C-C74D-AD4F-C81B7AADE991}"/>
                </a:ext>
              </a:extLst>
            </p:cNvPr>
            <p:cNvSpPr/>
            <p:nvPr/>
          </p:nvSpPr>
          <p:spPr>
            <a:xfrm>
              <a:off x="9945222" y="2845129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7BB4FCEB-42A1-4641-9371-F80072B8510A}"/>
                </a:ext>
              </a:extLst>
            </p:cNvPr>
            <p:cNvSpPr/>
            <p:nvPr/>
          </p:nvSpPr>
          <p:spPr>
            <a:xfrm>
              <a:off x="9945222" y="3695706"/>
              <a:ext cx="317164" cy="317164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B48B641D-9E9B-404C-9298-A426DB7B15AC}"/>
                </a:ext>
              </a:extLst>
            </p:cNvPr>
            <p:cNvSpPr/>
            <p:nvPr/>
          </p:nvSpPr>
          <p:spPr>
            <a:xfrm>
              <a:off x="9945222" y="4892281"/>
              <a:ext cx="317164" cy="317164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D66C5C6D-488C-C441-9186-9CFAF71554D9}"/>
                </a:ext>
              </a:extLst>
            </p:cNvPr>
            <p:cNvSpPr/>
            <p:nvPr/>
          </p:nvSpPr>
          <p:spPr>
            <a:xfrm>
              <a:off x="9945222" y="4474201"/>
              <a:ext cx="317164" cy="317164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3E8FA591-7933-5D4D-BD31-8CAF5C966F4E}"/>
                </a:ext>
              </a:extLst>
            </p:cNvPr>
            <p:cNvSpPr/>
            <p:nvPr/>
          </p:nvSpPr>
          <p:spPr>
            <a:xfrm>
              <a:off x="9945222" y="5324778"/>
              <a:ext cx="317164" cy="317164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E527A8C-BAF4-234C-B2EA-35B03952CA42}"/>
                </a:ext>
              </a:extLst>
            </p:cNvPr>
            <p:cNvSpPr/>
            <p:nvPr/>
          </p:nvSpPr>
          <p:spPr>
            <a:xfrm>
              <a:off x="9310893" y="1316974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62DEC09F-3E96-CC43-94C0-4B2966814665}"/>
                </a:ext>
              </a:extLst>
            </p:cNvPr>
            <p:cNvSpPr/>
            <p:nvPr/>
          </p:nvSpPr>
          <p:spPr>
            <a:xfrm>
              <a:off x="9310893" y="2946045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47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08A0907-5CD6-E640-B524-FFA3C55AC3B1}"/>
                </a:ext>
              </a:extLst>
            </p:cNvPr>
            <p:cNvSpPr/>
            <p:nvPr/>
          </p:nvSpPr>
          <p:spPr>
            <a:xfrm>
              <a:off x="9310893" y="4578298"/>
              <a:ext cx="849138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33" y="12240"/>
                  </a:moveTo>
                  <a:cubicBezTo>
                    <a:pt x="20940" y="12240"/>
                    <a:pt x="21563" y="11651"/>
                    <a:pt x="21563" y="10964"/>
                  </a:cubicBezTo>
                  <a:cubicBezTo>
                    <a:pt x="21563" y="10276"/>
                    <a:pt x="20903" y="9687"/>
                    <a:pt x="20133" y="9687"/>
                  </a:cubicBezTo>
                  <a:cubicBezTo>
                    <a:pt x="19473" y="9687"/>
                    <a:pt x="18923" y="10080"/>
                    <a:pt x="18740" y="10636"/>
                  </a:cubicBezTo>
                  <a:lnTo>
                    <a:pt x="1137" y="10636"/>
                  </a:lnTo>
                  <a:lnTo>
                    <a:pt x="11258" y="1604"/>
                  </a:lnTo>
                  <a:lnTo>
                    <a:pt x="18776" y="1604"/>
                  </a:lnTo>
                  <a:cubicBezTo>
                    <a:pt x="18923" y="2160"/>
                    <a:pt x="19510" y="2553"/>
                    <a:pt x="20170" y="2553"/>
                  </a:cubicBezTo>
                  <a:cubicBezTo>
                    <a:pt x="20977" y="2553"/>
                    <a:pt x="21600" y="1964"/>
                    <a:pt x="21600" y="1276"/>
                  </a:cubicBezTo>
                  <a:cubicBezTo>
                    <a:pt x="21600" y="556"/>
                    <a:pt x="20940" y="0"/>
                    <a:pt x="20170" y="0"/>
                  </a:cubicBezTo>
                  <a:cubicBezTo>
                    <a:pt x="19510" y="0"/>
                    <a:pt x="18960" y="393"/>
                    <a:pt x="18776" y="949"/>
                  </a:cubicBezTo>
                  <a:lnTo>
                    <a:pt x="10965" y="949"/>
                  </a:lnTo>
                  <a:lnTo>
                    <a:pt x="0" y="10735"/>
                  </a:lnTo>
                  <a:lnTo>
                    <a:pt x="513" y="11193"/>
                  </a:lnTo>
                  <a:lnTo>
                    <a:pt x="513" y="11258"/>
                  </a:lnTo>
                  <a:lnTo>
                    <a:pt x="587" y="11258"/>
                  </a:lnTo>
                  <a:lnTo>
                    <a:pt x="11038" y="20585"/>
                  </a:lnTo>
                  <a:lnTo>
                    <a:pt x="18740" y="20585"/>
                  </a:lnTo>
                  <a:cubicBezTo>
                    <a:pt x="18886" y="21175"/>
                    <a:pt x="19473" y="21600"/>
                    <a:pt x="20133" y="21600"/>
                  </a:cubicBezTo>
                  <a:cubicBezTo>
                    <a:pt x="20940" y="21600"/>
                    <a:pt x="21563" y="21011"/>
                    <a:pt x="21563" y="20324"/>
                  </a:cubicBezTo>
                  <a:cubicBezTo>
                    <a:pt x="21563" y="19636"/>
                    <a:pt x="20903" y="19047"/>
                    <a:pt x="20133" y="19047"/>
                  </a:cubicBezTo>
                  <a:cubicBezTo>
                    <a:pt x="19473" y="19047"/>
                    <a:pt x="18960" y="19440"/>
                    <a:pt x="18776" y="19931"/>
                  </a:cubicBezTo>
                  <a:lnTo>
                    <a:pt x="11332" y="19931"/>
                  </a:lnTo>
                  <a:lnTo>
                    <a:pt x="1614" y="11258"/>
                  </a:lnTo>
                  <a:lnTo>
                    <a:pt x="18740" y="11258"/>
                  </a:lnTo>
                  <a:cubicBezTo>
                    <a:pt x="18923" y="11815"/>
                    <a:pt x="19473" y="12240"/>
                    <a:pt x="20133" y="1224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DE03D917-2534-A140-A38F-D4C33FFE4E80}"/>
                </a:ext>
              </a:extLst>
            </p:cNvPr>
            <p:cNvSpPr/>
            <p:nvPr/>
          </p:nvSpPr>
          <p:spPr>
            <a:xfrm>
              <a:off x="7883652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B6D386DB-4458-F24D-A200-70E111CFAB7D}"/>
                </a:ext>
              </a:extLst>
            </p:cNvPr>
            <p:cNvSpPr/>
            <p:nvPr/>
          </p:nvSpPr>
          <p:spPr>
            <a:xfrm>
              <a:off x="7883652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CC3323BE-087C-E245-895A-D0AD215C54DD}"/>
                </a:ext>
              </a:extLst>
            </p:cNvPr>
            <p:cNvSpPr/>
            <p:nvPr/>
          </p:nvSpPr>
          <p:spPr>
            <a:xfrm>
              <a:off x="7883652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4" y="21600"/>
                  </a:move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831"/>
                    <a:pt x="20329" y="21600"/>
                    <a:pt x="1876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222D2C3-399A-4D4F-8F3B-448B44440E74}"/>
                </a:ext>
              </a:extLst>
            </p:cNvPr>
            <p:cNvSpPr/>
            <p:nvPr/>
          </p:nvSpPr>
          <p:spPr>
            <a:xfrm>
              <a:off x="6874493" y="1735053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19" y="2964"/>
                  </a:moveTo>
                  <a:lnTo>
                    <a:pt x="19088" y="2964"/>
                  </a:lnTo>
                  <a:cubicBezTo>
                    <a:pt x="19285" y="3776"/>
                    <a:pt x="19753" y="4304"/>
                    <a:pt x="20295" y="4304"/>
                  </a:cubicBezTo>
                  <a:cubicBezTo>
                    <a:pt x="21034" y="4304"/>
                    <a:pt x="21600" y="3329"/>
                    <a:pt x="21600" y="2152"/>
                  </a:cubicBezTo>
                  <a:cubicBezTo>
                    <a:pt x="21600" y="934"/>
                    <a:pt x="21009" y="0"/>
                    <a:pt x="20295" y="0"/>
                  </a:cubicBezTo>
                  <a:cubicBezTo>
                    <a:pt x="19753" y="0"/>
                    <a:pt x="19260" y="568"/>
                    <a:pt x="19063" y="1340"/>
                  </a:cubicBezTo>
                  <a:lnTo>
                    <a:pt x="11600" y="1340"/>
                  </a:lnTo>
                  <a:lnTo>
                    <a:pt x="0" y="20463"/>
                  </a:lnTo>
                  <a:lnTo>
                    <a:pt x="690" y="21600"/>
                  </a:lnTo>
                  <a:lnTo>
                    <a:pt x="12019" y="296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F517E53-0DB8-EB46-887F-3F892E558CBB}"/>
                </a:ext>
              </a:extLst>
            </p:cNvPr>
            <p:cNvSpPr/>
            <p:nvPr/>
          </p:nvSpPr>
          <p:spPr>
            <a:xfrm>
              <a:off x="6874493" y="4344450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20296" y="17337"/>
                  </a:moveTo>
                  <a:cubicBezTo>
                    <a:pt x="19755" y="17337"/>
                    <a:pt x="19263" y="17905"/>
                    <a:pt x="19066" y="18677"/>
                  </a:cubicBezTo>
                  <a:lnTo>
                    <a:pt x="12005" y="18677"/>
                  </a:lnTo>
                  <a:lnTo>
                    <a:pt x="689" y="0"/>
                  </a:lnTo>
                  <a:lnTo>
                    <a:pt x="0" y="1137"/>
                  </a:lnTo>
                  <a:lnTo>
                    <a:pt x="11587" y="20260"/>
                  </a:lnTo>
                  <a:lnTo>
                    <a:pt x="19041" y="20260"/>
                  </a:lnTo>
                  <a:cubicBezTo>
                    <a:pt x="19238" y="21072"/>
                    <a:pt x="19706" y="21600"/>
                    <a:pt x="20247" y="21600"/>
                  </a:cubicBezTo>
                  <a:cubicBezTo>
                    <a:pt x="20985" y="21600"/>
                    <a:pt x="21551" y="20626"/>
                    <a:pt x="21551" y="19448"/>
                  </a:cubicBezTo>
                  <a:cubicBezTo>
                    <a:pt x="21600" y="18311"/>
                    <a:pt x="21010" y="17337"/>
                    <a:pt x="20296" y="1733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CB246127-49C5-0845-A80E-1C3BA2F9C9B8}"/>
                </a:ext>
              </a:extLst>
            </p:cNvPr>
            <p:cNvSpPr/>
            <p:nvPr/>
          </p:nvSpPr>
          <p:spPr>
            <a:xfrm>
              <a:off x="7335823" y="3349708"/>
              <a:ext cx="804491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9552" y="0"/>
                  </a:moveTo>
                  <a:cubicBezTo>
                    <a:pt x="18702" y="0"/>
                    <a:pt x="17929" y="2853"/>
                    <a:pt x="17620" y="6725"/>
                  </a:cubicBezTo>
                  <a:lnTo>
                    <a:pt x="0" y="6725"/>
                  </a:lnTo>
                  <a:lnTo>
                    <a:pt x="0" y="14875"/>
                  </a:lnTo>
                  <a:lnTo>
                    <a:pt x="17620" y="14875"/>
                  </a:lnTo>
                  <a:cubicBezTo>
                    <a:pt x="17929" y="18951"/>
                    <a:pt x="18663" y="21600"/>
                    <a:pt x="19513" y="21600"/>
                  </a:cubicBezTo>
                  <a:cubicBezTo>
                    <a:pt x="20673" y="21600"/>
                    <a:pt x="21561" y="16710"/>
                    <a:pt x="21561" y="10800"/>
                  </a:cubicBezTo>
                  <a:cubicBezTo>
                    <a:pt x="21600" y="4890"/>
                    <a:pt x="20673" y="0"/>
                    <a:pt x="1955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547D44A6-247F-6540-BBD5-6CF642BF9B84}"/>
                </a:ext>
              </a:extLst>
            </p:cNvPr>
            <p:cNvSpPr/>
            <p:nvPr/>
          </p:nvSpPr>
          <p:spPr>
            <a:xfrm>
              <a:off x="1929614" y="489228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37D7C382-14AC-C34C-B3F7-61D3BD1DDAE3}"/>
                </a:ext>
              </a:extLst>
            </p:cNvPr>
            <p:cNvSpPr/>
            <p:nvPr/>
          </p:nvSpPr>
          <p:spPr>
            <a:xfrm>
              <a:off x="1929614" y="5324778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9EF677CE-DF6D-D742-A507-D435595FBFB4}"/>
                </a:ext>
              </a:extLst>
            </p:cNvPr>
            <p:cNvSpPr/>
            <p:nvPr/>
          </p:nvSpPr>
          <p:spPr>
            <a:xfrm>
              <a:off x="1929614" y="4474201"/>
              <a:ext cx="317164" cy="31716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F347D888-8809-664C-981D-4398DE723E11}"/>
                </a:ext>
              </a:extLst>
            </p:cNvPr>
            <p:cNvSpPr/>
            <p:nvPr/>
          </p:nvSpPr>
          <p:spPr>
            <a:xfrm>
              <a:off x="1929614" y="3263210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C60371D6-8662-4648-A3B7-65C0D3294683}"/>
                </a:ext>
              </a:extLst>
            </p:cNvPr>
            <p:cNvSpPr/>
            <p:nvPr/>
          </p:nvSpPr>
          <p:spPr>
            <a:xfrm>
              <a:off x="1929614" y="3695706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573AA17F-BB3B-E64E-99D7-69ED3C31DF12}"/>
                </a:ext>
              </a:extLst>
            </p:cNvPr>
            <p:cNvSpPr/>
            <p:nvPr/>
          </p:nvSpPr>
          <p:spPr>
            <a:xfrm>
              <a:off x="1929614" y="2845129"/>
              <a:ext cx="317164" cy="317164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2A60D647-6CA8-144C-9081-22776DE1F415}"/>
                </a:ext>
              </a:extLst>
            </p:cNvPr>
            <p:cNvSpPr/>
            <p:nvPr/>
          </p:nvSpPr>
          <p:spPr>
            <a:xfrm>
              <a:off x="1929614" y="164855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F370F56A-A6E2-BC48-8946-FBBD3C151F8D}"/>
                </a:ext>
              </a:extLst>
            </p:cNvPr>
            <p:cNvSpPr/>
            <p:nvPr/>
          </p:nvSpPr>
          <p:spPr>
            <a:xfrm>
              <a:off x="1929614" y="2066635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FF43C0F9-41DD-FA46-B27E-ACD0C2CD1365}"/>
                </a:ext>
              </a:extLst>
            </p:cNvPr>
            <p:cNvSpPr/>
            <p:nvPr/>
          </p:nvSpPr>
          <p:spPr>
            <a:xfrm>
              <a:off x="1929614" y="1216058"/>
              <a:ext cx="317164" cy="31716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464225B1-8275-3547-9C1C-D0919D47DFC3}"/>
                </a:ext>
              </a:extLst>
            </p:cNvPr>
            <p:cNvSpPr/>
            <p:nvPr/>
          </p:nvSpPr>
          <p:spPr>
            <a:xfrm>
              <a:off x="2030529" y="4589533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85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E47119C2-3D7E-CB4E-AD12-478BC1035518}"/>
                </a:ext>
              </a:extLst>
            </p:cNvPr>
            <p:cNvSpPr/>
            <p:nvPr/>
          </p:nvSpPr>
          <p:spPr>
            <a:xfrm>
              <a:off x="2030529" y="2954845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C59D4BE0-C7AF-3B48-8841-5A54FEFF4EAC}"/>
                </a:ext>
              </a:extLst>
            </p:cNvPr>
            <p:cNvSpPr/>
            <p:nvPr/>
          </p:nvSpPr>
          <p:spPr>
            <a:xfrm>
              <a:off x="2030529" y="1328209"/>
              <a:ext cx="849137" cy="95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" y="9360"/>
                  </a:moveTo>
                  <a:cubicBezTo>
                    <a:pt x="660" y="9360"/>
                    <a:pt x="37" y="9949"/>
                    <a:pt x="37" y="10636"/>
                  </a:cubicBezTo>
                  <a:cubicBezTo>
                    <a:pt x="37" y="11324"/>
                    <a:pt x="697" y="11913"/>
                    <a:pt x="1467" y="11913"/>
                  </a:cubicBezTo>
                  <a:cubicBezTo>
                    <a:pt x="2127" y="11913"/>
                    <a:pt x="2677" y="11520"/>
                    <a:pt x="2860" y="10964"/>
                  </a:cubicBezTo>
                  <a:lnTo>
                    <a:pt x="20463" y="10964"/>
                  </a:lnTo>
                  <a:lnTo>
                    <a:pt x="10342" y="19996"/>
                  </a:lnTo>
                  <a:lnTo>
                    <a:pt x="2824" y="19996"/>
                  </a:lnTo>
                  <a:cubicBezTo>
                    <a:pt x="2677" y="19440"/>
                    <a:pt x="2090" y="19047"/>
                    <a:pt x="1430" y="19047"/>
                  </a:cubicBezTo>
                  <a:cubicBezTo>
                    <a:pt x="623" y="19047"/>
                    <a:pt x="0" y="19636"/>
                    <a:pt x="0" y="20324"/>
                  </a:cubicBezTo>
                  <a:cubicBezTo>
                    <a:pt x="0" y="21044"/>
                    <a:pt x="660" y="21600"/>
                    <a:pt x="1430" y="21600"/>
                  </a:cubicBezTo>
                  <a:cubicBezTo>
                    <a:pt x="2090" y="21600"/>
                    <a:pt x="2640" y="21207"/>
                    <a:pt x="2824" y="20651"/>
                  </a:cubicBezTo>
                  <a:lnTo>
                    <a:pt x="10635" y="20651"/>
                  </a:lnTo>
                  <a:lnTo>
                    <a:pt x="21600" y="10865"/>
                  </a:lnTo>
                  <a:lnTo>
                    <a:pt x="21087" y="10407"/>
                  </a:lnTo>
                  <a:lnTo>
                    <a:pt x="21087" y="10342"/>
                  </a:lnTo>
                  <a:lnTo>
                    <a:pt x="21013" y="10342"/>
                  </a:lnTo>
                  <a:lnTo>
                    <a:pt x="10562" y="1015"/>
                  </a:lnTo>
                  <a:lnTo>
                    <a:pt x="2860" y="1015"/>
                  </a:lnTo>
                  <a:cubicBezTo>
                    <a:pt x="2714" y="425"/>
                    <a:pt x="2127" y="0"/>
                    <a:pt x="1467" y="0"/>
                  </a:cubicBezTo>
                  <a:cubicBezTo>
                    <a:pt x="660" y="0"/>
                    <a:pt x="37" y="589"/>
                    <a:pt x="37" y="1276"/>
                  </a:cubicBezTo>
                  <a:cubicBezTo>
                    <a:pt x="37" y="1964"/>
                    <a:pt x="697" y="2553"/>
                    <a:pt x="1467" y="2553"/>
                  </a:cubicBezTo>
                  <a:cubicBezTo>
                    <a:pt x="2127" y="2553"/>
                    <a:pt x="2640" y="2160"/>
                    <a:pt x="2824" y="1669"/>
                  </a:cubicBezTo>
                  <a:lnTo>
                    <a:pt x="10268" y="1669"/>
                  </a:lnTo>
                  <a:lnTo>
                    <a:pt x="19986" y="10342"/>
                  </a:lnTo>
                  <a:lnTo>
                    <a:pt x="2860" y="10342"/>
                  </a:lnTo>
                  <a:cubicBezTo>
                    <a:pt x="2677" y="9753"/>
                    <a:pt x="2127" y="9360"/>
                    <a:pt x="1467" y="93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6D06109A-ECF6-1040-B36D-FDCED55DD93D}"/>
                </a:ext>
              </a:extLst>
            </p:cNvPr>
            <p:cNvSpPr/>
            <p:nvPr/>
          </p:nvSpPr>
          <p:spPr>
            <a:xfrm>
              <a:off x="2621608" y="4834613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06F38D1-CC9B-684A-82D9-E9DAD406D5C7}"/>
                </a:ext>
              </a:extLst>
            </p:cNvPr>
            <p:cNvSpPr/>
            <p:nvPr/>
          </p:nvSpPr>
          <p:spPr>
            <a:xfrm>
              <a:off x="2621608" y="3205542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A807B340-4D19-E54B-9E7C-0D7656E1D855}"/>
                </a:ext>
              </a:extLst>
            </p:cNvPr>
            <p:cNvSpPr/>
            <p:nvPr/>
          </p:nvSpPr>
          <p:spPr>
            <a:xfrm>
              <a:off x="2621608" y="1576471"/>
              <a:ext cx="1691064" cy="4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36" y="0"/>
                  </a:moveTo>
                  <a:lnTo>
                    <a:pt x="18764" y="0"/>
                  </a:lnTo>
                  <a:cubicBezTo>
                    <a:pt x="20329" y="0"/>
                    <a:pt x="21600" y="4839"/>
                    <a:pt x="21600" y="10800"/>
                  </a:cubicBezTo>
                  <a:lnTo>
                    <a:pt x="21600" y="10800"/>
                  </a:lnTo>
                  <a:cubicBezTo>
                    <a:pt x="21600" y="16761"/>
                    <a:pt x="20329" y="21600"/>
                    <a:pt x="18764" y="21600"/>
                  </a:cubicBezTo>
                  <a:lnTo>
                    <a:pt x="2836" y="21600"/>
                  </a:lnTo>
                  <a:cubicBezTo>
                    <a:pt x="1271" y="21600"/>
                    <a:pt x="0" y="16761"/>
                    <a:pt x="0" y="10800"/>
                  </a:cubicBezTo>
                  <a:lnTo>
                    <a:pt x="0" y="10800"/>
                  </a:lnTo>
                  <a:cubicBezTo>
                    <a:pt x="0" y="4839"/>
                    <a:pt x="1271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fr-CA" sz="1400" b="1" dirty="0"/>
                <a:t>LOREM IPSUM</a:t>
              </a:r>
              <a:endParaRPr sz="1400" b="1" dirty="0"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A6573E99-A932-3547-BB67-024D1758D5E2}"/>
                </a:ext>
              </a:extLst>
            </p:cNvPr>
            <p:cNvSpPr/>
            <p:nvPr/>
          </p:nvSpPr>
          <p:spPr>
            <a:xfrm>
              <a:off x="4048847" y="4344450"/>
              <a:ext cx="1264336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1" y="18636"/>
                  </a:moveTo>
                  <a:lnTo>
                    <a:pt x="2512" y="18636"/>
                  </a:lnTo>
                  <a:cubicBezTo>
                    <a:pt x="2315" y="17824"/>
                    <a:pt x="1847" y="17296"/>
                    <a:pt x="1305" y="17296"/>
                  </a:cubicBezTo>
                  <a:cubicBezTo>
                    <a:pt x="566" y="17296"/>
                    <a:pt x="0" y="18271"/>
                    <a:pt x="0" y="19448"/>
                  </a:cubicBezTo>
                  <a:cubicBezTo>
                    <a:pt x="0" y="20666"/>
                    <a:pt x="591" y="21600"/>
                    <a:pt x="1305" y="21600"/>
                  </a:cubicBezTo>
                  <a:cubicBezTo>
                    <a:pt x="1847" y="21600"/>
                    <a:pt x="2340" y="21032"/>
                    <a:pt x="2537" y="20260"/>
                  </a:cubicBezTo>
                  <a:lnTo>
                    <a:pt x="10000" y="20260"/>
                  </a:lnTo>
                  <a:lnTo>
                    <a:pt x="21600" y="1137"/>
                  </a:lnTo>
                  <a:lnTo>
                    <a:pt x="20910" y="0"/>
                  </a:lnTo>
                  <a:lnTo>
                    <a:pt x="9581" y="186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92EA9797-2E59-2544-BA0D-25251E17FCD0}"/>
                </a:ext>
              </a:extLst>
            </p:cNvPr>
            <p:cNvSpPr/>
            <p:nvPr/>
          </p:nvSpPr>
          <p:spPr>
            <a:xfrm>
              <a:off x="4048847" y="1735053"/>
              <a:ext cx="1263062" cy="76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258" y="4263"/>
                  </a:moveTo>
                  <a:cubicBezTo>
                    <a:pt x="1799" y="4263"/>
                    <a:pt x="2291" y="3695"/>
                    <a:pt x="2488" y="2923"/>
                  </a:cubicBezTo>
                  <a:lnTo>
                    <a:pt x="9549" y="2923"/>
                  </a:lnTo>
                  <a:lnTo>
                    <a:pt x="20865" y="21600"/>
                  </a:lnTo>
                  <a:lnTo>
                    <a:pt x="21554" y="20463"/>
                  </a:lnTo>
                  <a:lnTo>
                    <a:pt x="9967" y="1340"/>
                  </a:lnTo>
                  <a:lnTo>
                    <a:pt x="2513" y="1340"/>
                  </a:lnTo>
                  <a:cubicBezTo>
                    <a:pt x="2316" y="528"/>
                    <a:pt x="1848" y="0"/>
                    <a:pt x="1307" y="0"/>
                  </a:cubicBezTo>
                  <a:cubicBezTo>
                    <a:pt x="569" y="0"/>
                    <a:pt x="3" y="974"/>
                    <a:pt x="3" y="2152"/>
                  </a:cubicBezTo>
                  <a:cubicBezTo>
                    <a:pt x="-46" y="3289"/>
                    <a:pt x="544" y="4263"/>
                    <a:pt x="1258" y="426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D5CE67A0-A680-E748-B4DB-DA2E2B1971E5}"/>
                </a:ext>
              </a:extLst>
            </p:cNvPr>
            <p:cNvSpPr/>
            <p:nvPr/>
          </p:nvSpPr>
          <p:spPr>
            <a:xfrm>
              <a:off x="4048848" y="3349708"/>
              <a:ext cx="804489" cy="15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11" y="21600"/>
                  </a:moveTo>
                  <a:cubicBezTo>
                    <a:pt x="2861" y="21600"/>
                    <a:pt x="3634" y="18747"/>
                    <a:pt x="3943" y="14875"/>
                  </a:cubicBezTo>
                  <a:lnTo>
                    <a:pt x="21563" y="14875"/>
                  </a:lnTo>
                  <a:lnTo>
                    <a:pt x="21563" y="6725"/>
                  </a:lnTo>
                  <a:lnTo>
                    <a:pt x="3943" y="6725"/>
                  </a:lnTo>
                  <a:cubicBezTo>
                    <a:pt x="3634" y="2649"/>
                    <a:pt x="2900" y="0"/>
                    <a:pt x="2050" y="0"/>
                  </a:cubicBezTo>
                  <a:cubicBezTo>
                    <a:pt x="890" y="0"/>
                    <a:pt x="2" y="4890"/>
                    <a:pt x="2" y="10800"/>
                  </a:cubicBezTo>
                  <a:cubicBezTo>
                    <a:pt x="-37" y="16709"/>
                    <a:pt x="890" y="21600"/>
                    <a:pt x="2011" y="216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3E790A31-091C-A942-9A9E-85DC86EE0187}"/>
                </a:ext>
              </a:extLst>
            </p:cNvPr>
            <p:cNvSpPr/>
            <p:nvPr/>
          </p:nvSpPr>
          <p:spPr>
            <a:xfrm>
              <a:off x="4798508" y="2109884"/>
              <a:ext cx="2623816" cy="262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ubicBezTo>
                    <a:pt x="21600" y="16758"/>
                    <a:pt x="16758" y="21600"/>
                    <a:pt x="10800" y="21600"/>
                  </a:cubicBezTo>
                  <a:close/>
                  <a:moveTo>
                    <a:pt x="10800" y="1412"/>
                  </a:moveTo>
                  <a:cubicBezTo>
                    <a:pt x="5625" y="1412"/>
                    <a:pt x="1424" y="5614"/>
                    <a:pt x="1424" y="10788"/>
                  </a:cubicBezTo>
                  <a:cubicBezTo>
                    <a:pt x="1424" y="15963"/>
                    <a:pt x="5625" y="20164"/>
                    <a:pt x="10800" y="20164"/>
                  </a:cubicBezTo>
                  <a:cubicBezTo>
                    <a:pt x="15975" y="20164"/>
                    <a:pt x="20176" y="15963"/>
                    <a:pt x="20176" y="10788"/>
                  </a:cubicBezTo>
                  <a:cubicBezTo>
                    <a:pt x="20176" y="5614"/>
                    <a:pt x="15975" y="1412"/>
                    <a:pt x="10800" y="141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DDC8DF1D-5C40-264A-8734-CFF555E63E50}"/>
                </a:ext>
              </a:extLst>
            </p:cNvPr>
            <p:cNvSpPr/>
            <p:nvPr/>
          </p:nvSpPr>
          <p:spPr>
            <a:xfrm>
              <a:off x="5086841" y="2398216"/>
              <a:ext cx="2064795" cy="2064799"/>
            </a:xfrm>
            <a:prstGeom prst="ellipse">
              <a:avLst/>
            </a:prstGeom>
            <a:solidFill>
              <a:srgbClr val="F1F1F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4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2D954-744A-9942-ACA4-97ABAD415A0D}"/>
                </a:ext>
              </a:extLst>
            </p:cNvPr>
            <p:cNvSpPr txBox="1"/>
            <p:nvPr/>
          </p:nvSpPr>
          <p:spPr>
            <a:xfrm>
              <a:off x="5430611" y="3269749"/>
              <a:ext cx="1330778" cy="95410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noProof="1"/>
                <a:t>Lorem Ipsum</a:t>
              </a:r>
            </a:p>
          </p:txBody>
        </p:sp>
      </p:grpSp>
      <p:grpSp>
        <p:nvGrpSpPr>
          <p:cNvPr id="3" name="Graphic 60" descr="Business Growth">
            <a:extLst>
              <a:ext uri="{FF2B5EF4-FFF2-40B4-BE49-F238E27FC236}">
                <a16:creationId xmlns:a16="http://schemas.microsoft.com/office/drawing/2014/main" id="{C4F6D2BD-B82A-B148-A1E6-2BA0CAF3E3C1}"/>
              </a:ext>
            </a:extLst>
          </p:cNvPr>
          <p:cNvGrpSpPr/>
          <p:nvPr/>
        </p:nvGrpSpPr>
        <p:grpSpPr>
          <a:xfrm>
            <a:off x="5638800" y="2488845"/>
            <a:ext cx="914400" cy="914400"/>
            <a:chOff x="5679581" y="2488845"/>
            <a:chExt cx="914400" cy="9144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E3BE361-6879-4EF8-BD3A-667205D34D69}"/>
                </a:ext>
              </a:extLst>
            </p:cNvPr>
            <p:cNvSpPr/>
            <p:nvPr/>
          </p:nvSpPr>
          <p:spPr>
            <a:xfrm>
              <a:off x="5745303" y="2791263"/>
              <a:ext cx="791527" cy="505777"/>
            </a:xfrm>
            <a:custGeom>
              <a:avLst/>
              <a:gdLst>
                <a:gd name="connsiteX0" fmla="*/ 639128 w 791527"/>
                <a:gd name="connsiteY0" fmla="*/ 192405 h 505777"/>
                <a:gd name="connsiteX1" fmla="*/ 735330 w 791527"/>
                <a:gd name="connsiteY1" fmla="*/ 96202 h 505777"/>
                <a:gd name="connsiteX2" fmla="*/ 791528 w 791527"/>
                <a:gd name="connsiteY2" fmla="*/ 152400 h 505777"/>
                <a:gd name="connsiteX3" fmla="*/ 791528 w 791527"/>
                <a:gd name="connsiteY3" fmla="*/ 0 h 505777"/>
                <a:gd name="connsiteX4" fmla="*/ 639128 w 791527"/>
                <a:gd name="connsiteY4" fmla="*/ 0 h 505777"/>
                <a:gd name="connsiteX5" fmla="*/ 695325 w 791527"/>
                <a:gd name="connsiteY5" fmla="*/ 56198 h 505777"/>
                <a:gd name="connsiteX6" fmla="*/ 601028 w 791527"/>
                <a:gd name="connsiteY6" fmla="*/ 150495 h 505777"/>
                <a:gd name="connsiteX7" fmla="*/ 439103 w 791527"/>
                <a:gd name="connsiteY7" fmla="*/ 312420 h 505777"/>
                <a:gd name="connsiteX8" fmla="*/ 296228 w 791527"/>
                <a:gd name="connsiteY8" fmla="*/ 169545 h 505777"/>
                <a:gd name="connsiteX9" fmla="*/ 0 w 791527"/>
                <a:gd name="connsiteY9" fmla="*/ 465773 h 505777"/>
                <a:gd name="connsiteX10" fmla="*/ 40005 w 791527"/>
                <a:gd name="connsiteY10" fmla="*/ 505778 h 505777"/>
                <a:gd name="connsiteX11" fmla="*/ 296228 w 791527"/>
                <a:gd name="connsiteY11" fmla="*/ 249555 h 505777"/>
                <a:gd name="connsiteX12" fmla="*/ 439103 w 791527"/>
                <a:gd name="connsiteY12" fmla="*/ 392430 h 505777"/>
                <a:gd name="connsiteX13" fmla="*/ 639128 w 791527"/>
                <a:gd name="connsiteY13" fmla="*/ 192405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639128" y="192405"/>
                  </a:moveTo>
                  <a:lnTo>
                    <a:pt x="735330" y="96202"/>
                  </a:lnTo>
                  <a:lnTo>
                    <a:pt x="791528" y="152400"/>
                  </a:lnTo>
                  <a:lnTo>
                    <a:pt x="791528" y="0"/>
                  </a:lnTo>
                  <a:lnTo>
                    <a:pt x="639128" y="0"/>
                  </a:lnTo>
                  <a:lnTo>
                    <a:pt x="695325" y="56198"/>
                  </a:lnTo>
                  <a:lnTo>
                    <a:pt x="601028" y="150495"/>
                  </a:lnTo>
                  <a:lnTo>
                    <a:pt x="439103" y="312420"/>
                  </a:lnTo>
                  <a:lnTo>
                    <a:pt x="296228" y="169545"/>
                  </a:lnTo>
                  <a:lnTo>
                    <a:pt x="0" y="465773"/>
                  </a:lnTo>
                  <a:lnTo>
                    <a:pt x="40005" y="505778"/>
                  </a:lnTo>
                  <a:lnTo>
                    <a:pt x="296228" y="249555"/>
                  </a:lnTo>
                  <a:lnTo>
                    <a:pt x="439103" y="392430"/>
                  </a:lnTo>
                  <a:lnTo>
                    <a:pt x="639128" y="19240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EF81FDA-D81B-41C6-B62B-075F6AE2E76E}"/>
                </a:ext>
              </a:extLst>
            </p:cNvPr>
            <p:cNvSpPr/>
            <p:nvPr/>
          </p:nvSpPr>
          <p:spPr>
            <a:xfrm>
              <a:off x="5803406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613F426-1224-45B6-ABE9-528C797979CA}"/>
                </a:ext>
              </a:extLst>
            </p:cNvPr>
            <p:cNvSpPr/>
            <p:nvPr/>
          </p:nvSpPr>
          <p:spPr>
            <a:xfrm>
              <a:off x="5736872" y="2736497"/>
              <a:ext cx="604315" cy="408524"/>
            </a:xfrm>
            <a:custGeom>
              <a:avLst/>
              <a:gdLst>
                <a:gd name="connsiteX0" fmla="*/ 572978 w 604315"/>
                <a:gd name="connsiteY0" fmla="*/ 187735 h 408524"/>
                <a:gd name="connsiteX1" fmla="*/ 582503 w 604315"/>
                <a:gd name="connsiteY1" fmla="*/ 178210 h 408524"/>
                <a:gd name="connsiteX2" fmla="*/ 604315 w 604315"/>
                <a:gd name="connsiteY2" fmla="*/ 156398 h 408524"/>
                <a:gd name="connsiteX3" fmla="*/ 577836 w 604315"/>
                <a:gd name="connsiteY3" fmla="*/ 37336 h 408524"/>
                <a:gd name="connsiteX4" fmla="*/ 571359 w 604315"/>
                <a:gd name="connsiteY4" fmla="*/ 26668 h 408524"/>
                <a:gd name="connsiteX5" fmla="*/ 533259 w 604315"/>
                <a:gd name="connsiteY5" fmla="*/ 6379 h 408524"/>
                <a:gd name="connsiteX6" fmla="*/ 456487 w 604315"/>
                <a:gd name="connsiteY6" fmla="*/ 6379 h 408524"/>
                <a:gd name="connsiteX7" fmla="*/ 418387 w 604315"/>
                <a:gd name="connsiteY7" fmla="*/ 26668 h 408524"/>
                <a:gd name="connsiteX8" fmla="*/ 411910 w 604315"/>
                <a:gd name="connsiteY8" fmla="*/ 37336 h 408524"/>
                <a:gd name="connsiteX9" fmla="*/ 399909 w 604315"/>
                <a:gd name="connsiteY9" fmla="*/ 93152 h 408524"/>
                <a:gd name="connsiteX10" fmla="*/ 399909 w 604315"/>
                <a:gd name="connsiteY10" fmla="*/ 93152 h 408524"/>
                <a:gd name="connsiteX11" fmla="*/ 387431 w 604315"/>
                <a:gd name="connsiteY11" fmla="*/ 37336 h 408524"/>
                <a:gd name="connsiteX12" fmla="*/ 380859 w 604315"/>
                <a:gd name="connsiteY12" fmla="*/ 26668 h 408524"/>
                <a:gd name="connsiteX13" fmla="*/ 342759 w 604315"/>
                <a:gd name="connsiteY13" fmla="*/ 6379 h 408524"/>
                <a:gd name="connsiteX14" fmla="*/ 228459 w 604315"/>
                <a:gd name="connsiteY14" fmla="*/ 26668 h 408524"/>
                <a:gd name="connsiteX15" fmla="*/ 221982 w 604315"/>
                <a:gd name="connsiteY15" fmla="*/ 37336 h 408524"/>
                <a:gd name="connsiteX16" fmla="*/ 209409 w 604315"/>
                <a:gd name="connsiteY16" fmla="*/ 91342 h 408524"/>
                <a:gd name="connsiteX17" fmla="*/ 209409 w 604315"/>
                <a:gd name="connsiteY17" fmla="*/ 91342 h 408524"/>
                <a:gd name="connsiteX18" fmla="*/ 197026 w 604315"/>
                <a:gd name="connsiteY18" fmla="*/ 37336 h 408524"/>
                <a:gd name="connsiteX19" fmla="*/ 190359 w 604315"/>
                <a:gd name="connsiteY19" fmla="*/ 26668 h 408524"/>
                <a:gd name="connsiteX20" fmla="*/ 152259 w 604315"/>
                <a:gd name="connsiteY20" fmla="*/ 6379 h 408524"/>
                <a:gd name="connsiteX21" fmla="*/ 75487 w 604315"/>
                <a:gd name="connsiteY21" fmla="*/ 6379 h 408524"/>
                <a:gd name="connsiteX22" fmla="*/ 37387 w 604315"/>
                <a:gd name="connsiteY22" fmla="*/ 26668 h 408524"/>
                <a:gd name="connsiteX23" fmla="*/ 30910 w 604315"/>
                <a:gd name="connsiteY23" fmla="*/ 37336 h 408524"/>
                <a:gd name="connsiteX24" fmla="*/ 621 w 604315"/>
                <a:gd name="connsiteY24" fmla="*/ 175639 h 408524"/>
                <a:gd name="connsiteX25" fmla="*/ 14999 w 604315"/>
                <a:gd name="connsiteY25" fmla="*/ 199844 h 408524"/>
                <a:gd name="connsiteX26" fmla="*/ 15765 w 604315"/>
                <a:gd name="connsiteY26" fmla="*/ 200023 h 408524"/>
                <a:gd name="connsiteX27" fmla="*/ 18909 w 604315"/>
                <a:gd name="connsiteY27" fmla="*/ 200023 h 408524"/>
                <a:gd name="connsiteX28" fmla="*/ 37959 w 604315"/>
                <a:gd name="connsiteY28" fmla="*/ 185068 h 408524"/>
                <a:gd name="connsiteX29" fmla="*/ 66534 w 604315"/>
                <a:gd name="connsiteY29" fmla="*/ 57148 h 408524"/>
                <a:gd name="connsiteX30" fmla="*/ 66534 w 604315"/>
                <a:gd name="connsiteY30" fmla="*/ 57148 h 408524"/>
                <a:gd name="connsiteX31" fmla="*/ 66534 w 604315"/>
                <a:gd name="connsiteY31" fmla="*/ 124775 h 408524"/>
                <a:gd name="connsiteX32" fmla="*/ 37959 w 604315"/>
                <a:gd name="connsiteY32" fmla="*/ 266698 h 408524"/>
                <a:gd name="connsiteX33" fmla="*/ 66534 w 604315"/>
                <a:gd name="connsiteY33" fmla="*/ 266698 h 408524"/>
                <a:gd name="connsiteX34" fmla="*/ 66534 w 604315"/>
                <a:gd name="connsiteY34" fmla="*/ 408525 h 408524"/>
                <a:gd name="connsiteX35" fmla="*/ 104634 w 604315"/>
                <a:gd name="connsiteY35" fmla="*/ 370425 h 408524"/>
                <a:gd name="connsiteX36" fmla="*/ 104634 w 604315"/>
                <a:gd name="connsiteY36" fmla="*/ 266698 h 408524"/>
                <a:gd name="connsiteX37" fmla="*/ 123684 w 604315"/>
                <a:gd name="connsiteY37" fmla="*/ 266698 h 408524"/>
                <a:gd name="connsiteX38" fmla="*/ 123684 w 604315"/>
                <a:gd name="connsiteY38" fmla="*/ 351375 h 408524"/>
                <a:gd name="connsiteX39" fmla="*/ 161784 w 604315"/>
                <a:gd name="connsiteY39" fmla="*/ 313275 h 408524"/>
                <a:gd name="connsiteX40" fmla="*/ 161784 w 604315"/>
                <a:gd name="connsiteY40" fmla="*/ 266698 h 408524"/>
                <a:gd name="connsiteX41" fmla="*/ 190359 w 604315"/>
                <a:gd name="connsiteY41" fmla="*/ 266698 h 408524"/>
                <a:gd name="connsiteX42" fmla="*/ 161784 w 604315"/>
                <a:gd name="connsiteY42" fmla="*/ 124870 h 408524"/>
                <a:gd name="connsiteX43" fmla="*/ 161784 w 604315"/>
                <a:gd name="connsiteY43" fmla="*/ 58195 h 408524"/>
                <a:gd name="connsiteX44" fmla="*/ 161784 w 604315"/>
                <a:gd name="connsiteY44" fmla="*/ 58195 h 408524"/>
                <a:gd name="connsiteX45" fmla="*/ 190359 w 604315"/>
                <a:gd name="connsiteY45" fmla="*/ 182592 h 408524"/>
                <a:gd name="connsiteX46" fmla="*/ 209409 w 604315"/>
                <a:gd name="connsiteY46" fmla="*/ 200023 h 408524"/>
                <a:gd name="connsiteX47" fmla="*/ 209409 w 604315"/>
                <a:gd name="connsiteY47" fmla="*/ 200023 h 408524"/>
                <a:gd name="connsiteX48" fmla="*/ 227887 w 604315"/>
                <a:gd name="connsiteY48" fmla="*/ 185068 h 408524"/>
                <a:gd name="connsiteX49" fmla="*/ 228459 w 604315"/>
                <a:gd name="connsiteY49" fmla="*/ 180973 h 408524"/>
                <a:gd name="connsiteX50" fmla="*/ 256272 w 604315"/>
                <a:gd name="connsiteY50" fmla="*/ 58767 h 408524"/>
                <a:gd name="connsiteX51" fmla="*/ 256272 w 604315"/>
                <a:gd name="connsiteY51" fmla="*/ 58767 h 408524"/>
                <a:gd name="connsiteX52" fmla="*/ 256272 w 604315"/>
                <a:gd name="connsiteY52" fmla="*/ 218501 h 408524"/>
                <a:gd name="connsiteX53" fmla="*/ 277322 w 604315"/>
                <a:gd name="connsiteY53" fmla="*/ 197356 h 408524"/>
                <a:gd name="connsiteX54" fmla="*/ 331204 w 604315"/>
                <a:gd name="connsiteY54" fmla="*/ 197326 h 408524"/>
                <a:gd name="connsiteX55" fmla="*/ 331233 w 604315"/>
                <a:gd name="connsiteY55" fmla="*/ 197356 h 408524"/>
                <a:gd name="connsiteX56" fmla="*/ 352284 w 604315"/>
                <a:gd name="connsiteY56" fmla="*/ 217644 h 408524"/>
                <a:gd name="connsiteX57" fmla="*/ 352284 w 604315"/>
                <a:gd name="connsiteY57" fmla="*/ 58862 h 408524"/>
                <a:gd name="connsiteX58" fmla="*/ 352284 w 604315"/>
                <a:gd name="connsiteY58" fmla="*/ 58862 h 408524"/>
                <a:gd name="connsiteX59" fmla="*/ 380859 w 604315"/>
                <a:gd name="connsiteY59" fmla="*/ 185164 h 408524"/>
                <a:gd name="connsiteX60" fmla="*/ 399909 w 604315"/>
                <a:gd name="connsiteY60" fmla="*/ 200023 h 408524"/>
                <a:gd name="connsiteX61" fmla="*/ 399909 w 604315"/>
                <a:gd name="connsiteY61" fmla="*/ 200023 h 408524"/>
                <a:gd name="connsiteX62" fmla="*/ 418482 w 604315"/>
                <a:gd name="connsiteY62" fmla="*/ 185068 h 408524"/>
                <a:gd name="connsiteX63" fmla="*/ 447057 w 604315"/>
                <a:gd name="connsiteY63" fmla="*/ 58767 h 408524"/>
                <a:gd name="connsiteX64" fmla="*/ 447057 w 604315"/>
                <a:gd name="connsiteY64" fmla="*/ 58767 h 408524"/>
                <a:gd name="connsiteX65" fmla="*/ 447057 w 604315"/>
                <a:gd name="connsiteY65" fmla="*/ 313084 h 408524"/>
                <a:gd name="connsiteX66" fmla="*/ 447057 w 604315"/>
                <a:gd name="connsiteY66" fmla="*/ 313084 h 408524"/>
                <a:gd name="connsiteX67" fmla="*/ 485157 w 604315"/>
                <a:gd name="connsiteY67" fmla="*/ 274984 h 408524"/>
                <a:gd name="connsiteX68" fmla="*/ 485157 w 604315"/>
                <a:gd name="connsiteY68" fmla="*/ 209548 h 408524"/>
                <a:gd name="connsiteX69" fmla="*/ 504207 w 604315"/>
                <a:gd name="connsiteY69" fmla="*/ 209548 h 408524"/>
                <a:gd name="connsiteX70" fmla="*/ 504207 w 604315"/>
                <a:gd name="connsiteY70" fmla="*/ 256315 h 408524"/>
                <a:gd name="connsiteX71" fmla="*/ 542307 w 604315"/>
                <a:gd name="connsiteY71" fmla="*/ 218215 h 408524"/>
                <a:gd name="connsiteX72" fmla="*/ 542307 w 604315"/>
                <a:gd name="connsiteY72" fmla="*/ 58862 h 408524"/>
                <a:gd name="connsiteX73" fmla="*/ 542307 w 604315"/>
                <a:gd name="connsiteY73" fmla="*/ 58862 h 408524"/>
                <a:gd name="connsiteX74" fmla="*/ 572311 w 604315"/>
                <a:gd name="connsiteY74" fmla="*/ 187831 h 40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15" h="408524">
                  <a:moveTo>
                    <a:pt x="572978" y="187735"/>
                  </a:moveTo>
                  <a:lnTo>
                    <a:pt x="582503" y="178210"/>
                  </a:lnTo>
                  <a:lnTo>
                    <a:pt x="604315" y="156398"/>
                  </a:lnTo>
                  <a:lnTo>
                    <a:pt x="577836" y="37336"/>
                  </a:lnTo>
                  <a:cubicBezTo>
                    <a:pt x="577026" y="33118"/>
                    <a:pt x="574727" y="29332"/>
                    <a:pt x="571359" y="26668"/>
                  </a:cubicBezTo>
                  <a:cubicBezTo>
                    <a:pt x="559951" y="17716"/>
                    <a:pt x="547053" y="10848"/>
                    <a:pt x="533259" y="6379"/>
                  </a:cubicBezTo>
                  <a:cubicBezTo>
                    <a:pt x="508375" y="-2126"/>
                    <a:pt x="481371" y="-2126"/>
                    <a:pt x="456487" y="6379"/>
                  </a:cubicBezTo>
                  <a:cubicBezTo>
                    <a:pt x="442697" y="10859"/>
                    <a:pt x="429801" y="17726"/>
                    <a:pt x="418387" y="26668"/>
                  </a:cubicBezTo>
                  <a:cubicBezTo>
                    <a:pt x="415092" y="29396"/>
                    <a:pt x="412810" y="33153"/>
                    <a:pt x="411910" y="37336"/>
                  </a:cubicBezTo>
                  <a:lnTo>
                    <a:pt x="399909" y="93152"/>
                  </a:lnTo>
                  <a:lnTo>
                    <a:pt x="399909" y="93152"/>
                  </a:lnTo>
                  <a:lnTo>
                    <a:pt x="387431" y="37336"/>
                  </a:lnTo>
                  <a:cubicBezTo>
                    <a:pt x="386557" y="33120"/>
                    <a:pt x="384231" y="29344"/>
                    <a:pt x="380859" y="26668"/>
                  </a:cubicBezTo>
                  <a:cubicBezTo>
                    <a:pt x="369451" y="17716"/>
                    <a:pt x="356553" y="10848"/>
                    <a:pt x="342759" y="6379"/>
                  </a:cubicBezTo>
                  <a:cubicBezTo>
                    <a:pt x="303653" y="-6242"/>
                    <a:pt x="260832" y="1358"/>
                    <a:pt x="228459" y="26668"/>
                  </a:cubicBezTo>
                  <a:cubicBezTo>
                    <a:pt x="225163" y="29396"/>
                    <a:pt x="222882" y="33153"/>
                    <a:pt x="221982" y="37336"/>
                  </a:cubicBezTo>
                  <a:lnTo>
                    <a:pt x="209409" y="91342"/>
                  </a:lnTo>
                  <a:cubicBezTo>
                    <a:pt x="209409" y="91342"/>
                    <a:pt x="209409" y="91342"/>
                    <a:pt x="209409" y="91342"/>
                  </a:cubicBezTo>
                  <a:lnTo>
                    <a:pt x="197026" y="37336"/>
                  </a:lnTo>
                  <a:cubicBezTo>
                    <a:pt x="196076" y="33127"/>
                    <a:pt x="193725" y="29366"/>
                    <a:pt x="190359" y="26668"/>
                  </a:cubicBezTo>
                  <a:cubicBezTo>
                    <a:pt x="178945" y="17726"/>
                    <a:pt x="166049" y="10859"/>
                    <a:pt x="152259" y="6379"/>
                  </a:cubicBezTo>
                  <a:cubicBezTo>
                    <a:pt x="127375" y="-2126"/>
                    <a:pt x="100371" y="-2126"/>
                    <a:pt x="75487" y="6379"/>
                  </a:cubicBezTo>
                  <a:cubicBezTo>
                    <a:pt x="61705" y="10879"/>
                    <a:pt x="48813" y="17745"/>
                    <a:pt x="37387" y="26668"/>
                  </a:cubicBezTo>
                  <a:cubicBezTo>
                    <a:pt x="34091" y="29396"/>
                    <a:pt x="31810" y="33153"/>
                    <a:pt x="30910" y="37336"/>
                  </a:cubicBezTo>
                  <a:lnTo>
                    <a:pt x="621" y="175639"/>
                  </a:lnTo>
                  <a:cubicBezTo>
                    <a:pt x="-2093" y="186293"/>
                    <a:pt x="4344" y="197130"/>
                    <a:pt x="14999" y="199844"/>
                  </a:cubicBezTo>
                  <a:cubicBezTo>
                    <a:pt x="15253" y="199908"/>
                    <a:pt x="15509" y="199968"/>
                    <a:pt x="15765" y="200023"/>
                  </a:cubicBezTo>
                  <a:cubicBezTo>
                    <a:pt x="16811" y="200117"/>
                    <a:pt x="17863" y="200117"/>
                    <a:pt x="18909" y="200023"/>
                  </a:cubicBezTo>
                  <a:cubicBezTo>
                    <a:pt x="28018" y="200235"/>
                    <a:pt x="36002" y="193968"/>
                    <a:pt x="37959" y="185068"/>
                  </a:cubicBezTo>
                  <a:lnTo>
                    <a:pt x="66534" y="57148"/>
                  </a:lnTo>
                  <a:lnTo>
                    <a:pt x="66534" y="57148"/>
                  </a:lnTo>
                  <a:lnTo>
                    <a:pt x="66534" y="124775"/>
                  </a:lnTo>
                  <a:lnTo>
                    <a:pt x="37959" y="266698"/>
                  </a:lnTo>
                  <a:lnTo>
                    <a:pt x="66534" y="266698"/>
                  </a:lnTo>
                  <a:lnTo>
                    <a:pt x="66534" y="408525"/>
                  </a:lnTo>
                  <a:lnTo>
                    <a:pt x="104634" y="370425"/>
                  </a:lnTo>
                  <a:lnTo>
                    <a:pt x="104634" y="266698"/>
                  </a:lnTo>
                  <a:lnTo>
                    <a:pt x="123684" y="266698"/>
                  </a:lnTo>
                  <a:lnTo>
                    <a:pt x="123684" y="351375"/>
                  </a:lnTo>
                  <a:lnTo>
                    <a:pt x="161784" y="313275"/>
                  </a:lnTo>
                  <a:lnTo>
                    <a:pt x="161784" y="266698"/>
                  </a:lnTo>
                  <a:lnTo>
                    <a:pt x="190359" y="266698"/>
                  </a:lnTo>
                  <a:lnTo>
                    <a:pt x="161784" y="124870"/>
                  </a:lnTo>
                  <a:lnTo>
                    <a:pt x="161784" y="58195"/>
                  </a:lnTo>
                  <a:lnTo>
                    <a:pt x="161784" y="58195"/>
                  </a:lnTo>
                  <a:lnTo>
                    <a:pt x="190359" y="182592"/>
                  </a:lnTo>
                  <a:cubicBezTo>
                    <a:pt x="191202" y="192476"/>
                    <a:pt x="199489" y="200059"/>
                    <a:pt x="209409" y="200023"/>
                  </a:cubicBezTo>
                  <a:lnTo>
                    <a:pt x="209409" y="200023"/>
                  </a:lnTo>
                  <a:cubicBezTo>
                    <a:pt x="218304" y="199964"/>
                    <a:pt x="225975" y="193756"/>
                    <a:pt x="227887" y="185068"/>
                  </a:cubicBezTo>
                  <a:lnTo>
                    <a:pt x="228459" y="180973"/>
                  </a:lnTo>
                  <a:lnTo>
                    <a:pt x="256272" y="58767"/>
                  </a:lnTo>
                  <a:cubicBezTo>
                    <a:pt x="256272" y="58767"/>
                    <a:pt x="256272" y="58767"/>
                    <a:pt x="256272" y="58767"/>
                  </a:cubicBezTo>
                  <a:lnTo>
                    <a:pt x="256272" y="218501"/>
                  </a:lnTo>
                  <a:lnTo>
                    <a:pt x="277322" y="197356"/>
                  </a:lnTo>
                  <a:cubicBezTo>
                    <a:pt x="292192" y="182468"/>
                    <a:pt x="316316" y="182455"/>
                    <a:pt x="331204" y="197326"/>
                  </a:cubicBezTo>
                  <a:cubicBezTo>
                    <a:pt x="331213" y="197336"/>
                    <a:pt x="331224" y="197346"/>
                    <a:pt x="331233" y="197356"/>
                  </a:cubicBezTo>
                  <a:lnTo>
                    <a:pt x="352284" y="217644"/>
                  </a:lnTo>
                  <a:lnTo>
                    <a:pt x="352284" y="58862"/>
                  </a:lnTo>
                  <a:cubicBezTo>
                    <a:pt x="352284" y="58862"/>
                    <a:pt x="352284" y="58862"/>
                    <a:pt x="352284" y="58862"/>
                  </a:cubicBezTo>
                  <a:lnTo>
                    <a:pt x="380859" y="185164"/>
                  </a:lnTo>
                  <a:cubicBezTo>
                    <a:pt x="382854" y="194025"/>
                    <a:pt x="390828" y="200245"/>
                    <a:pt x="399909" y="200023"/>
                  </a:cubicBezTo>
                  <a:lnTo>
                    <a:pt x="399909" y="200023"/>
                  </a:lnTo>
                  <a:cubicBezTo>
                    <a:pt x="408840" y="200008"/>
                    <a:pt x="416562" y="193790"/>
                    <a:pt x="418482" y="185068"/>
                  </a:cubicBezTo>
                  <a:lnTo>
                    <a:pt x="447057" y="58767"/>
                  </a:lnTo>
                  <a:cubicBezTo>
                    <a:pt x="447057" y="58767"/>
                    <a:pt x="447057" y="58767"/>
                    <a:pt x="447057" y="58767"/>
                  </a:cubicBezTo>
                  <a:lnTo>
                    <a:pt x="447057" y="313084"/>
                  </a:lnTo>
                  <a:lnTo>
                    <a:pt x="447057" y="313084"/>
                  </a:lnTo>
                  <a:lnTo>
                    <a:pt x="485157" y="274984"/>
                  </a:lnTo>
                  <a:lnTo>
                    <a:pt x="485157" y="209548"/>
                  </a:lnTo>
                  <a:lnTo>
                    <a:pt x="504207" y="209548"/>
                  </a:lnTo>
                  <a:lnTo>
                    <a:pt x="504207" y="256315"/>
                  </a:lnTo>
                  <a:lnTo>
                    <a:pt x="542307" y="218215"/>
                  </a:lnTo>
                  <a:lnTo>
                    <a:pt x="542307" y="58862"/>
                  </a:lnTo>
                  <a:cubicBezTo>
                    <a:pt x="542307" y="58862"/>
                    <a:pt x="542307" y="58862"/>
                    <a:pt x="542307" y="58862"/>
                  </a:cubicBezTo>
                  <a:lnTo>
                    <a:pt x="572311" y="1878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F398D58-037E-44D4-9E62-6BE57ED7046E}"/>
                </a:ext>
              </a:extLst>
            </p:cNvPr>
            <p:cNvSpPr/>
            <p:nvPr/>
          </p:nvSpPr>
          <p:spPr>
            <a:xfrm>
              <a:off x="6184310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5A07D8-8C92-47D0-BD03-1499D6C72991}"/>
                </a:ext>
              </a:extLst>
            </p:cNvPr>
            <p:cNvSpPr/>
            <p:nvPr/>
          </p:nvSpPr>
          <p:spPr>
            <a:xfrm>
              <a:off x="5993525" y="263172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9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860B0531BC747A1F525AE87D66A6C" ma:contentTypeVersion="12" ma:contentTypeDescription="Crée un document." ma:contentTypeScope="" ma:versionID="159041481856fc3afd44b352e31d6c6d">
  <xsd:schema xmlns:xsd="http://www.w3.org/2001/XMLSchema" xmlns:xs="http://www.w3.org/2001/XMLSchema" xmlns:p="http://schemas.microsoft.com/office/2006/metadata/properties" xmlns:ns2="159d9e3a-4225-42b1-85b5-a763141cfc92" xmlns:ns3="8dcdf96c-0637-4b74-96d8-819dc6113613" targetNamespace="http://schemas.microsoft.com/office/2006/metadata/properties" ma:root="true" ma:fieldsID="0416a93de60a44bafbd8486da074c115" ns2:_="" ns3:_="">
    <xsd:import namespace="159d9e3a-4225-42b1-85b5-a763141cfc92"/>
    <xsd:import namespace="8dcdf96c-0637-4b74-96d8-819dc6113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d9e3a-4225-42b1-85b5-a763141cf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df96c-0637-4b74-96d8-819dc6113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DB6B6-403C-4F48-9C01-6C455A3A13E7}"/>
</file>

<file path=customXml/itemProps2.xml><?xml version="1.0" encoding="utf-8"?>
<ds:datastoreItem xmlns:ds="http://schemas.openxmlformats.org/officeDocument/2006/customXml" ds:itemID="{840BED37-0001-4212-BB7E-5F2DECC7F873}"/>
</file>

<file path=customXml/itemProps3.xml><?xml version="1.0" encoding="utf-8"?>
<ds:datastoreItem xmlns:ds="http://schemas.openxmlformats.org/officeDocument/2006/customXml" ds:itemID="{5961B398-B329-4ED5-A869-67B453B61ACB}"/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8471</TotalTime>
  <Words>157</Words>
  <PresentationFormat>Widescreen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Dual Horizontal Hierarchy – Slide Template</vt:lpstr>
      <vt:lpstr>Dual Horizontal Hierarchy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Horizontal Hierarchy</dc:title>
  <dc:creator>PresentationGO.com</dc:creator>
  <dc:description>© Copyright PresentationGO.com</dc:description>
  <dcterms:created xsi:type="dcterms:W3CDTF">2014-11-26T05:14:11Z</dcterms:created>
  <dcterms:modified xsi:type="dcterms:W3CDTF">2020-04-20T04:21:50Z</dcterms:modified>
  <cp:category>Charts &amp; Diagrams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0x010100C0A860B0531BC747A1F525AE87D66A6C</vt:lpwstr>
  </property>
</Properties>
</file>