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51" d="100"/>
          <a:sy n="151" d="100"/>
        </p:scale>
        <p:origin x="-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Organization Chart – Slide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F6319-D2D6-4013-8E6C-7C681E08F352}"/>
              </a:ext>
            </a:extLst>
          </p:cNvPr>
          <p:cNvSpPr txBox="1"/>
          <p:nvPr/>
        </p:nvSpPr>
        <p:spPr>
          <a:xfrm>
            <a:off x="10296417" y="1220015"/>
            <a:ext cx="1354869" cy="14656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05E26F40-2129-4858-BB7C-68A6501D6193}"/>
              </a:ext>
            </a:extLst>
          </p:cNvPr>
          <p:cNvSpPr/>
          <p:nvPr/>
        </p:nvSpPr>
        <p:spPr>
          <a:xfrm>
            <a:off x="540715" y="1303050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A478AC-7C5A-4B4D-BBCA-FD8AFB9D4539}"/>
              </a:ext>
            </a:extLst>
          </p:cNvPr>
          <p:cNvSpPr txBox="1"/>
          <p:nvPr/>
        </p:nvSpPr>
        <p:spPr>
          <a:xfrm>
            <a:off x="10296417" y="2804087"/>
            <a:ext cx="1354869" cy="14656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5BD7E067-92DC-42D3-B54E-DCBE0F498250}"/>
              </a:ext>
            </a:extLst>
          </p:cNvPr>
          <p:cNvSpPr/>
          <p:nvPr/>
        </p:nvSpPr>
        <p:spPr>
          <a:xfrm>
            <a:off x="540715" y="2887122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D8202-F162-498C-B1D3-7BC1AFACF441}"/>
              </a:ext>
            </a:extLst>
          </p:cNvPr>
          <p:cNvSpPr txBox="1"/>
          <p:nvPr/>
        </p:nvSpPr>
        <p:spPr>
          <a:xfrm>
            <a:off x="10296417" y="4388159"/>
            <a:ext cx="1354869" cy="14656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673CE166-960F-4203-87F3-06A9A0A6D9C6}"/>
              </a:ext>
            </a:extLst>
          </p:cNvPr>
          <p:cNvSpPr/>
          <p:nvPr/>
        </p:nvSpPr>
        <p:spPr>
          <a:xfrm>
            <a:off x="540715" y="4471194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EAE2BA80-01DB-4D05-87F5-81F0904C1B4E}"/>
              </a:ext>
            </a:extLst>
          </p:cNvPr>
          <p:cNvSpPr/>
          <p:nvPr/>
        </p:nvSpPr>
        <p:spPr>
          <a:xfrm>
            <a:off x="5519592" y="1936750"/>
            <a:ext cx="4424733" cy="3184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59" y="16143"/>
                </a:moveTo>
                <a:lnTo>
                  <a:pt x="18854" y="16143"/>
                </a:lnTo>
                <a:cubicBezTo>
                  <a:pt x="18380" y="16143"/>
                  <a:pt x="17995" y="15608"/>
                  <a:pt x="17995" y="14950"/>
                </a:cubicBezTo>
                <a:lnTo>
                  <a:pt x="17995" y="6669"/>
                </a:lnTo>
                <a:cubicBezTo>
                  <a:pt x="17995" y="5953"/>
                  <a:pt x="17577" y="5381"/>
                  <a:pt x="17069" y="5381"/>
                </a:cubicBezTo>
                <a:lnTo>
                  <a:pt x="11720" y="5381"/>
                </a:lnTo>
                <a:cubicBezTo>
                  <a:pt x="11246" y="5381"/>
                  <a:pt x="10862" y="4847"/>
                  <a:pt x="10862" y="4188"/>
                </a:cubicBezTo>
                <a:lnTo>
                  <a:pt x="10862" y="95"/>
                </a:lnTo>
                <a:cubicBezTo>
                  <a:pt x="10862" y="38"/>
                  <a:pt x="10834" y="0"/>
                  <a:pt x="10793" y="0"/>
                </a:cubicBezTo>
                <a:cubicBezTo>
                  <a:pt x="10752" y="0"/>
                  <a:pt x="10724" y="38"/>
                  <a:pt x="10724" y="95"/>
                </a:cubicBezTo>
                <a:lnTo>
                  <a:pt x="10724" y="4188"/>
                </a:lnTo>
                <a:cubicBezTo>
                  <a:pt x="10724" y="4847"/>
                  <a:pt x="10340" y="5381"/>
                  <a:pt x="9866" y="5381"/>
                </a:cubicBezTo>
                <a:lnTo>
                  <a:pt x="4518" y="5381"/>
                </a:lnTo>
                <a:cubicBezTo>
                  <a:pt x="4003" y="5381"/>
                  <a:pt x="3591" y="5963"/>
                  <a:pt x="3591" y="6669"/>
                </a:cubicBezTo>
                <a:lnTo>
                  <a:pt x="3591" y="14950"/>
                </a:lnTo>
                <a:cubicBezTo>
                  <a:pt x="3591" y="15608"/>
                  <a:pt x="3206" y="16143"/>
                  <a:pt x="2733" y="16143"/>
                </a:cubicBezTo>
                <a:lnTo>
                  <a:pt x="927" y="16143"/>
                </a:lnTo>
                <a:cubicBezTo>
                  <a:pt x="412" y="16143"/>
                  <a:pt x="0" y="16725"/>
                  <a:pt x="0" y="17431"/>
                </a:cubicBezTo>
                <a:lnTo>
                  <a:pt x="0" y="21505"/>
                </a:lnTo>
                <a:cubicBezTo>
                  <a:pt x="0" y="21562"/>
                  <a:pt x="27" y="21600"/>
                  <a:pt x="69" y="21600"/>
                </a:cubicBezTo>
                <a:cubicBezTo>
                  <a:pt x="110" y="21600"/>
                  <a:pt x="137" y="21562"/>
                  <a:pt x="137" y="21505"/>
                </a:cubicBezTo>
                <a:lnTo>
                  <a:pt x="137" y="17526"/>
                </a:lnTo>
                <a:cubicBezTo>
                  <a:pt x="137" y="16868"/>
                  <a:pt x="522" y="16334"/>
                  <a:pt x="996" y="16334"/>
                </a:cubicBezTo>
                <a:lnTo>
                  <a:pt x="6323" y="16334"/>
                </a:lnTo>
                <a:cubicBezTo>
                  <a:pt x="6797" y="16334"/>
                  <a:pt x="7182" y="16868"/>
                  <a:pt x="7182" y="17526"/>
                </a:cubicBezTo>
                <a:lnTo>
                  <a:pt x="7182" y="21505"/>
                </a:lnTo>
                <a:cubicBezTo>
                  <a:pt x="7182" y="21562"/>
                  <a:pt x="7209" y="21600"/>
                  <a:pt x="7250" y="21600"/>
                </a:cubicBezTo>
                <a:cubicBezTo>
                  <a:pt x="7292" y="21600"/>
                  <a:pt x="7319" y="21562"/>
                  <a:pt x="7319" y="21505"/>
                </a:cubicBezTo>
                <a:lnTo>
                  <a:pt x="7319" y="17431"/>
                </a:lnTo>
                <a:cubicBezTo>
                  <a:pt x="7319" y="16715"/>
                  <a:pt x="6900" y="16143"/>
                  <a:pt x="6392" y="16143"/>
                </a:cubicBezTo>
                <a:lnTo>
                  <a:pt x="4586" y="16143"/>
                </a:lnTo>
                <a:cubicBezTo>
                  <a:pt x="4113" y="16143"/>
                  <a:pt x="3728" y="15608"/>
                  <a:pt x="3728" y="14950"/>
                </a:cubicBezTo>
                <a:lnTo>
                  <a:pt x="3728" y="6764"/>
                </a:lnTo>
                <a:cubicBezTo>
                  <a:pt x="3728" y="6106"/>
                  <a:pt x="4113" y="5572"/>
                  <a:pt x="4586" y="5572"/>
                </a:cubicBezTo>
                <a:lnTo>
                  <a:pt x="17014" y="5572"/>
                </a:lnTo>
                <a:cubicBezTo>
                  <a:pt x="17487" y="5572"/>
                  <a:pt x="17872" y="6106"/>
                  <a:pt x="17872" y="6764"/>
                </a:cubicBezTo>
                <a:lnTo>
                  <a:pt x="17872" y="14950"/>
                </a:lnTo>
                <a:cubicBezTo>
                  <a:pt x="17872" y="15608"/>
                  <a:pt x="17487" y="16143"/>
                  <a:pt x="17014" y="16143"/>
                </a:cubicBezTo>
                <a:lnTo>
                  <a:pt x="15208" y="16143"/>
                </a:lnTo>
                <a:cubicBezTo>
                  <a:pt x="14693" y="16143"/>
                  <a:pt x="14281" y="16725"/>
                  <a:pt x="14281" y="17431"/>
                </a:cubicBezTo>
                <a:lnTo>
                  <a:pt x="14281" y="21505"/>
                </a:lnTo>
                <a:cubicBezTo>
                  <a:pt x="14281" y="21562"/>
                  <a:pt x="14308" y="21600"/>
                  <a:pt x="14350" y="21600"/>
                </a:cubicBezTo>
                <a:cubicBezTo>
                  <a:pt x="14391" y="21600"/>
                  <a:pt x="14418" y="21562"/>
                  <a:pt x="14418" y="21505"/>
                </a:cubicBezTo>
                <a:lnTo>
                  <a:pt x="14418" y="17526"/>
                </a:lnTo>
                <a:cubicBezTo>
                  <a:pt x="14418" y="16868"/>
                  <a:pt x="14803" y="16334"/>
                  <a:pt x="15277" y="16334"/>
                </a:cubicBezTo>
                <a:lnTo>
                  <a:pt x="20604" y="16334"/>
                </a:lnTo>
                <a:cubicBezTo>
                  <a:pt x="21078" y="16334"/>
                  <a:pt x="21463" y="16868"/>
                  <a:pt x="21463" y="17526"/>
                </a:cubicBezTo>
                <a:lnTo>
                  <a:pt x="21463" y="21505"/>
                </a:lnTo>
                <a:cubicBezTo>
                  <a:pt x="21463" y="21562"/>
                  <a:pt x="21490" y="21600"/>
                  <a:pt x="21531" y="21600"/>
                </a:cubicBezTo>
                <a:cubicBezTo>
                  <a:pt x="21573" y="21600"/>
                  <a:pt x="21600" y="21562"/>
                  <a:pt x="21600" y="21505"/>
                </a:cubicBezTo>
                <a:lnTo>
                  <a:pt x="21600" y="17431"/>
                </a:lnTo>
                <a:cubicBezTo>
                  <a:pt x="21586" y="16715"/>
                  <a:pt x="21174" y="16143"/>
                  <a:pt x="20659" y="1614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66B42194-5939-4C96-8EE5-4BB7B1E4757C}"/>
              </a:ext>
            </a:extLst>
          </p:cNvPr>
          <p:cNvSpPr/>
          <p:nvPr/>
        </p:nvSpPr>
        <p:spPr>
          <a:xfrm>
            <a:off x="7179218" y="1402294"/>
            <a:ext cx="1102666" cy="110266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LOREM IPSUM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A4FC293A-9943-4F78-B9AC-BBC9A1BF0DF6}"/>
              </a:ext>
            </a:extLst>
          </p:cNvPr>
          <p:cNvSpPr/>
          <p:nvPr/>
        </p:nvSpPr>
        <p:spPr>
          <a:xfrm>
            <a:off x="5716497" y="2977533"/>
            <a:ext cx="1102666" cy="110266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57A0AA5E-7CC8-4327-989D-0CC480A3AD88}"/>
              </a:ext>
            </a:extLst>
          </p:cNvPr>
          <p:cNvSpPr/>
          <p:nvPr/>
        </p:nvSpPr>
        <p:spPr>
          <a:xfrm>
            <a:off x="8641939" y="2977533"/>
            <a:ext cx="1102666" cy="110266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82CA0BD9-8DA6-49BC-B493-183375E8A826}"/>
              </a:ext>
            </a:extLst>
          </p:cNvPr>
          <p:cNvSpPr/>
          <p:nvPr/>
        </p:nvSpPr>
        <p:spPr>
          <a:xfrm>
            <a:off x="4971072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FB5AB9CD-CF1A-4C83-8554-418AD5984F5A}"/>
              </a:ext>
            </a:extLst>
          </p:cNvPr>
          <p:cNvSpPr/>
          <p:nvPr/>
        </p:nvSpPr>
        <p:spPr>
          <a:xfrm>
            <a:off x="6447858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86F26509-6641-45C9-A161-63101D7D50D4}"/>
              </a:ext>
            </a:extLst>
          </p:cNvPr>
          <p:cNvSpPr/>
          <p:nvPr/>
        </p:nvSpPr>
        <p:spPr>
          <a:xfrm>
            <a:off x="7896514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365C2A5D-7E72-429A-AFB5-E25824AFC7E6}"/>
              </a:ext>
            </a:extLst>
          </p:cNvPr>
          <p:cNvSpPr/>
          <p:nvPr/>
        </p:nvSpPr>
        <p:spPr>
          <a:xfrm>
            <a:off x="9373300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054000-D7AE-4055-B695-566BF23D6F70}"/>
              </a:ext>
            </a:extLst>
          </p:cNvPr>
          <p:cNvGrpSpPr/>
          <p:nvPr/>
        </p:nvGrpSpPr>
        <p:grpSpPr>
          <a:xfrm>
            <a:off x="1489026" y="1447186"/>
            <a:ext cx="4027750" cy="1012885"/>
            <a:chOff x="1489026" y="1540449"/>
            <a:chExt cx="4027750" cy="1012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7EC7EE-48A7-490E-B154-DAB8B816D883}"/>
                </a:ext>
              </a:extLst>
            </p:cNvPr>
            <p:cNvSpPr txBox="1"/>
            <p:nvPr/>
          </p:nvSpPr>
          <p:spPr>
            <a:xfrm>
              <a:off x="1489027" y="1540449"/>
              <a:ext cx="346124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C08947-A7CA-41A1-A9C8-01561A2A04EF}"/>
                </a:ext>
              </a:extLst>
            </p:cNvPr>
            <p:cNvSpPr txBox="1"/>
            <p:nvPr/>
          </p:nvSpPr>
          <p:spPr>
            <a:xfrm>
              <a:off x="1489026" y="1999336"/>
              <a:ext cx="4027750" cy="55399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2AFAC0-0DCA-4322-84AE-D320F5D8E180}"/>
              </a:ext>
            </a:extLst>
          </p:cNvPr>
          <p:cNvGrpSpPr/>
          <p:nvPr/>
        </p:nvGrpSpPr>
        <p:grpSpPr>
          <a:xfrm>
            <a:off x="1489026" y="3022424"/>
            <a:ext cx="4027750" cy="1012885"/>
            <a:chOff x="8921977" y="1511518"/>
            <a:chExt cx="2926080" cy="91460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EC3E50-714B-4D23-BDFF-D146D4105E98}"/>
                </a:ext>
              </a:extLst>
            </p:cNvPr>
            <p:cNvSpPr txBox="1"/>
            <p:nvPr/>
          </p:nvSpPr>
          <p:spPr>
            <a:xfrm>
              <a:off x="8921978" y="1511518"/>
              <a:ext cx="2514526" cy="4168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6F6591-A97B-47DB-8B10-EA1E1CBF9EE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2F573F-0902-4051-80E1-28897C09621E}"/>
              </a:ext>
            </a:extLst>
          </p:cNvPr>
          <p:cNvGrpSpPr/>
          <p:nvPr/>
        </p:nvGrpSpPr>
        <p:grpSpPr>
          <a:xfrm>
            <a:off x="1489026" y="4597662"/>
            <a:ext cx="3344216" cy="1012885"/>
            <a:chOff x="8921977" y="1511517"/>
            <a:chExt cx="2926080" cy="9146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9D94A7-3B94-4744-95E6-81662FDA2ABA}"/>
                </a:ext>
              </a:extLst>
            </p:cNvPr>
            <p:cNvSpPr txBox="1"/>
            <p:nvPr/>
          </p:nvSpPr>
          <p:spPr>
            <a:xfrm>
              <a:off x="8921978" y="1511517"/>
              <a:ext cx="2514526" cy="4168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13F9E3-477B-43CD-9404-7AEC1528F75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erat. </a:t>
              </a:r>
            </a:p>
          </p:txBody>
        </p:sp>
      </p:grpSp>
      <p:sp>
        <p:nvSpPr>
          <p:cNvPr id="57" name="Graphic 55" descr="Coins">
            <a:extLst>
              <a:ext uri="{FF2B5EF4-FFF2-40B4-BE49-F238E27FC236}">
                <a16:creationId xmlns:a16="http://schemas.microsoft.com/office/drawing/2014/main" id="{6ABEF045-F8EA-4A0E-95C1-95DD49A23E54}"/>
              </a:ext>
            </a:extLst>
          </p:cNvPr>
          <p:cNvSpPr/>
          <p:nvPr/>
        </p:nvSpPr>
        <p:spPr>
          <a:xfrm>
            <a:off x="860404" y="4947484"/>
            <a:ext cx="404853" cy="346995"/>
          </a:xfrm>
          <a:custGeom>
            <a:avLst/>
            <a:gdLst>
              <a:gd name="connsiteX0" fmla="*/ 376393 w 404853"/>
              <a:gd name="connsiteY0" fmla="*/ 289163 h 346995"/>
              <a:gd name="connsiteX1" fmla="*/ 357116 w 404853"/>
              <a:gd name="connsiteY1" fmla="*/ 305548 h 346995"/>
              <a:gd name="connsiteX2" fmla="*/ 357116 w 404853"/>
              <a:gd name="connsiteY2" fmla="*/ 288199 h 346995"/>
              <a:gd name="connsiteX3" fmla="*/ 376393 w 404853"/>
              <a:gd name="connsiteY3" fmla="*/ 280488 h 346995"/>
              <a:gd name="connsiteX4" fmla="*/ 376393 w 404853"/>
              <a:gd name="connsiteY4" fmla="*/ 289163 h 346995"/>
              <a:gd name="connsiteX5" fmla="*/ 337838 w 404853"/>
              <a:gd name="connsiteY5" fmla="*/ 257355 h 346995"/>
              <a:gd name="connsiteX6" fmla="*/ 337838 w 404853"/>
              <a:gd name="connsiteY6" fmla="*/ 240005 h 346995"/>
              <a:gd name="connsiteX7" fmla="*/ 357116 w 404853"/>
              <a:gd name="connsiteY7" fmla="*/ 232294 h 346995"/>
              <a:gd name="connsiteX8" fmla="*/ 357116 w 404853"/>
              <a:gd name="connsiteY8" fmla="*/ 240969 h 346995"/>
              <a:gd name="connsiteX9" fmla="*/ 337838 w 404853"/>
              <a:gd name="connsiteY9" fmla="*/ 257355 h 346995"/>
              <a:gd name="connsiteX10" fmla="*/ 337838 w 404853"/>
              <a:gd name="connsiteY10" fmla="*/ 311332 h 346995"/>
              <a:gd name="connsiteX11" fmla="*/ 318561 w 404853"/>
              <a:gd name="connsiteY11" fmla="*/ 314705 h 346995"/>
              <a:gd name="connsiteX12" fmla="*/ 318561 w 404853"/>
              <a:gd name="connsiteY12" fmla="*/ 295910 h 346995"/>
              <a:gd name="connsiteX13" fmla="*/ 337838 w 404853"/>
              <a:gd name="connsiteY13" fmla="*/ 293018 h 346995"/>
              <a:gd name="connsiteX14" fmla="*/ 337838 w 404853"/>
              <a:gd name="connsiteY14" fmla="*/ 311332 h 346995"/>
              <a:gd name="connsiteX15" fmla="*/ 299283 w 404853"/>
              <a:gd name="connsiteY15" fmla="*/ 247716 h 346995"/>
              <a:gd name="connsiteX16" fmla="*/ 318561 w 404853"/>
              <a:gd name="connsiteY16" fmla="*/ 244824 h 346995"/>
              <a:gd name="connsiteX17" fmla="*/ 318561 w 404853"/>
              <a:gd name="connsiteY17" fmla="*/ 263138 h 346995"/>
              <a:gd name="connsiteX18" fmla="*/ 299283 w 404853"/>
              <a:gd name="connsiteY18" fmla="*/ 266511 h 346995"/>
              <a:gd name="connsiteX19" fmla="*/ 299283 w 404853"/>
              <a:gd name="connsiteY19" fmla="*/ 247716 h 346995"/>
              <a:gd name="connsiteX20" fmla="*/ 299283 w 404853"/>
              <a:gd name="connsiteY20" fmla="*/ 317115 h 346995"/>
              <a:gd name="connsiteX21" fmla="*/ 280006 w 404853"/>
              <a:gd name="connsiteY21" fmla="*/ 318079 h 346995"/>
              <a:gd name="connsiteX22" fmla="*/ 280006 w 404853"/>
              <a:gd name="connsiteY22" fmla="*/ 298801 h 346995"/>
              <a:gd name="connsiteX23" fmla="*/ 299283 w 404853"/>
              <a:gd name="connsiteY23" fmla="*/ 297837 h 346995"/>
              <a:gd name="connsiteX24" fmla="*/ 299283 w 404853"/>
              <a:gd name="connsiteY24" fmla="*/ 317115 h 346995"/>
              <a:gd name="connsiteX25" fmla="*/ 260728 w 404853"/>
              <a:gd name="connsiteY25" fmla="*/ 269885 h 346995"/>
              <a:gd name="connsiteX26" fmla="*/ 260728 w 404853"/>
              <a:gd name="connsiteY26" fmla="*/ 250608 h 346995"/>
              <a:gd name="connsiteX27" fmla="*/ 280006 w 404853"/>
              <a:gd name="connsiteY27" fmla="*/ 249644 h 346995"/>
              <a:gd name="connsiteX28" fmla="*/ 280006 w 404853"/>
              <a:gd name="connsiteY28" fmla="*/ 268921 h 346995"/>
              <a:gd name="connsiteX29" fmla="*/ 260728 w 404853"/>
              <a:gd name="connsiteY29" fmla="*/ 269885 h 346995"/>
              <a:gd name="connsiteX30" fmla="*/ 260728 w 404853"/>
              <a:gd name="connsiteY30" fmla="*/ 318079 h 346995"/>
              <a:gd name="connsiteX31" fmla="*/ 241451 w 404853"/>
              <a:gd name="connsiteY31" fmla="*/ 317115 h 346995"/>
              <a:gd name="connsiteX32" fmla="*/ 241451 w 404853"/>
              <a:gd name="connsiteY32" fmla="*/ 298801 h 346995"/>
              <a:gd name="connsiteX33" fmla="*/ 251089 w 404853"/>
              <a:gd name="connsiteY33" fmla="*/ 298801 h 346995"/>
              <a:gd name="connsiteX34" fmla="*/ 260728 w 404853"/>
              <a:gd name="connsiteY34" fmla="*/ 298801 h 346995"/>
              <a:gd name="connsiteX35" fmla="*/ 260728 w 404853"/>
              <a:gd name="connsiteY35" fmla="*/ 318079 h 346995"/>
              <a:gd name="connsiteX36" fmla="*/ 222173 w 404853"/>
              <a:gd name="connsiteY36" fmla="*/ 249644 h 346995"/>
              <a:gd name="connsiteX37" fmla="*/ 241451 w 404853"/>
              <a:gd name="connsiteY37" fmla="*/ 250608 h 346995"/>
              <a:gd name="connsiteX38" fmla="*/ 241451 w 404853"/>
              <a:gd name="connsiteY38" fmla="*/ 269885 h 346995"/>
              <a:gd name="connsiteX39" fmla="*/ 222173 w 404853"/>
              <a:gd name="connsiteY39" fmla="*/ 268921 h 346995"/>
              <a:gd name="connsiteX40" fmla="*/ 222173 w 404853"/>
              <a:gd name="connsiteY40" fmla="*/ 249644 h 346995"/>
              <a:gd name="connsiteX41" fmla="*/ 222173 w 404853"/>
              <a:gd name="connsiteY41" fmla="*/ 314705 h 346995"/>
              <a:gd name="connsiteX42" fmla="*/ 202896 w 404853"/>
              <a:gd name="connsiteY42" fmla="*/ 311332 h 346995"/>
              <a:gd name="connsiteX43" fmla="*/ 202896 w 404853"/>
              <a:gd name="connsiteY43" fmla="*/ 295910 h 346995"/>
              <a:gd name="connsiteX44" fmla="*/ 222173 w 404853"/>
              <a:gd name="connsiteY44" fmla="*/ 297837 h 346995"/>
              <a:gd name="connsiteX45" fmla="*/ 222173 w 404853"/>
              <a:gd name="connsiteY45" fmla="*/ 314705 h 346995"/>
              <a:gd name="connsiteX46" fmla="*/ 183618 w 404853"/>
              <a:gd name="connsiteY46" fmla="*/ 263138 h 346995"/>
              <a:gd name="connsiteX47" fmla="*/ 183618 w 404853"/>
              <a:gd name="connsiteY47" fmla="*/ 244342 h 346995"/>
              <a:gd name="connsiteX48" fmla="*/ 202896 w 404853"/>
              <a:gd name="connsiteY48" fmla="*/ 247234 h 346995"/>
              <a:gd name="connsiteX49" fmla="*/ 202896 w 404853"/>
              <a:gd name="connsiteY49" fmla="*/ 266511 h 346995"/>
              <a:gd name="connsiteX50" fmla="*/ 183618 w 404853"/>
              <a:gd name="connsiteY50" fmla="*/ 263138 h 346995"/>
              <a:gd name="connsiteX51" fmla="*/ 183618 w 404853"/>
              <a:gd name="connsiteY51" fmla="*/ 305548 h 346995"/>
              <a:gd name="connsiteX52" fmla="*/ 164341 w 404853"/>
              <a:gd name="connsiteY52" fmla="*/ 289163 h 346995"/>
              <a:gd name="connsiteX53" fmla="*/ 164341 w 404853"/>
              <a:gd name="connsiteY53" fmla="*/ 288199 h 346995"/>
              <a:gd name="connsiteX54" fmla="*/ 164823 w 404853"/>
              <a:gd name="connsiteY54" fmla="*/ 288199 h 346995"/>
              <a:gd name="connsiteX55" fmla="*/ 168678 w 404853"/>
              <a:gd name="connsiteY55" fmla="*/ 289163 h 346995"/>
              <a:gd name="connsiteX56" fmla="*/ 183618 w 404853"/>
              <a:gd name="connsiteY56" fmla="*/ 292536 h 346995"/>
              <a:gd name="connsiteX57" fmla="*/ 183618 w 404853"/>
              <a:gd name="connsiteY57" fmla="*/ 305548 h 346995"/>
              <a:gd name="connsiteX58" fmla="*/ 106508 w 404853"/>
              <a:gd name="connsiteY58" fmla="*/ 240005 h 346995"/>
              <a:gd name="connsiteX59" fmla="*/ 116147 w 404853"/>
              <a:gd name="connsiteY59" fmla="*/ 240487 h 346995"/>
              <a:gd name="connsiteX60" fmla="*/ 116147 w 404853"/>
              <a:gd name="connsiteY60" fmla="*/ 240969 h 346995"/>
              <a:gd name="connsiteX61" fmla="*/ 120966 w 404853"/>
              <a:gd name="connsiteY61" fmla="*/ 259764 h 346995"/>
              <a:gd name="connsiteX62" fmla="*/ 106508 w 404853"/>
              <a:gd name="connsiteY62" fmla="*/ 258800 h 346995"/>
              <a:gd name="connsiteX63" fmla="*/ 106508 w 404853"/>
              <a:gd name="connsiteY63" fmla="*/ 240005 h 346995"/>
              <a:gd name="connsiteX64" fmla="*/ 87231 w 404853"/>
              <a:gd name="connsiteY64" fmla="*/ 182172 h 346995"/>
              <a:gd name="connsiteX65" fmla="*/ 106508 w 404853"/>
              <a:gd name="connsiteY65" fmla="*/ 185064 h 346995"/>
              <a:gd name="connsiteX66" fmla="*/ 106508 w 404853"/>
              <a:gd name="connsiteY66" fmla="*/ 204342 h 346995"/>
              <a:gd name="connsiteX67" fmla="*/ 87231 w 404853"/>
              <a:gd name="connsiteY67" fmla="*/ 200968 h 346995"/>
              <a:gd name="connsiteX68" fmla="*/ 87231 w 404853"/>
              <a:gd name="connsiteY68" fmla="*/ 182172 h 346995"/>
              <a:gd name="connsiteX69" fmla="*/ 87231 w 404853"/>
              <a:gd name="connsiteY69" fmla="*/ 256873 h 346995"/>
              <a:gd name="connsiteX70" fmla="*/ 67953 w 404853"/>
              <a:gd name="connsiteY70" fmla="*/ 253499 h 346995"/>
              <a:gd name="connsiteX71" fmla="*/ 67953 w 404853"/>
              <a:gd name="connsiteY71" fmla="*/ 234704 h 346995"/>
              <a:gd name="connsiteX72" fmla="*/ 87231 w 404853"/>
              <a:gd name="connsiteY72" fmla="*/ 237595 h 346995"/>
              <a:gd name="connsiteX73" fmla="*/ 87231 w 404853"/>
              <a:gd name="connsiteY73" fmla="*/ 256873 h 346995"/>
              <a:gd name="connsiteX74" fmla="*/ 48676 w 404853"/>
              <a:gd name="connsiteY74" fmla="*/ 178317 h 346995"/>
              <a:gd name="connsiteX75" fmla="*/ 48676 w 404853"/>
              <a:gd name="connsiteY75" fmla="*/ 169642 h 346995"/>
              <a:gd name="connsiteX76" fmla="*/ 67953 w 404853"/>
              <a:gd name="connsiteY76" fmla="*/ 176871 h 346995"/>
              <a:gd name="connsiteX77" fmla="*/ 67953 w 404853"/>
              <a:gd name="connsiteY77" fmla="*/ 194703 h 346995"/>
              <a:gd name="connsiteX78" fmla="*/ 48676 w 404853"/>
              <a:gd name="connsiteY78" fmla="*/ 178317 h 346995"/>
              <a:gd name="connsiteX79" fmla="*/ 48676 w 404853"/>
              <a:gd name="connsiteY79" fmla="*/ 247716 h 346995"/>
              <a:gd name="connsiteX80" fmla="*/ 29398 w 404853"/>
              <a:gd name="connsiteY80" fmla="*/ 231330 h 346995"/>
              <a:gd name="connsiteX81" fmla="*/ 29398 w 404853"/>
              <a:gd name="connsiteY81" fmla="*/ 222655 h 346995"/>
              <a:gd name="connsiteX82" fmla="*/ 48676 w 404853"/>
              <a:gd name="connsiteY82" fmla="*/ 229884 h 346995"/>
              <a:gd name="connsiteX83" fmla="*/ 48676 w 404853"/>
              <a:gd name="connsiteY83" fmla="*/ 247716 h 346995"/>
              <a:gd name="connsiteX84" fmla="*/ 29398 w 404853"/>
              <a:gd name="connsiteY84" fmla="*/ 97351 h 346995"/>
              <a:gd name="connsiteX85" fmla="*/ 48676 w 404853"/>
              <a:gd name="connsiteY85" fmla="*/ 104580 h 346995"/>
              <a:gd name="connsiteX86" fmla="*/ 48676 w 404853"/>
              <a:gd name="connsiteY86" fmla="*/ 122412 h 346995"/>
              <a:gd name="connsiteX87" fmla="*/ 29398 w 404853"/>
              <a:gd name="connsiteY87" fmla="*/ 106026 h 346995"/>
              <a:gd name="connsiteX88" fmla="*/ 29398 w 404853"/>
              <a:gd name="connsiteY88" fmla="*/ 97351 h 346995"/>
              <a:gd name="connsiteX89" fmla="*/ 87231 w 404853"/>
              <a:gd name="connsiteY89" fmla="*/ 112773 h 346995"/>
              <a:gd name="connsiteX90" fmla="*/ 87231 w 404853"/>
              <a:gd name="connsiteY90" fmla="*/ 132051 h 346995"/>
              <a:gd name="connsiteX91" fmla="*/ 67953 w 404853"/>
              <a:gd name="connsiteY91" fmla="*/ 128677 h 346995"/>
              <a:gd name="connsiteX92" fmla="*/ 67953 w 404853"/>
              <a:gd name="connsiteY92" fmla="*/ 109882 h 346995"/>
              <a:gd name="connsiteX93" fmla="*/ 87231 w 404853"/>
              <a:gd name="connsiteY93" fmla="*/ 112773 h 346995"/>
              <a:gd name="connsiteX94" fmla="*/ 135424 w 404853"/>
              <a:gd name="connsiteY94" fmla="*/ 28916 h 346995"/>
              <a:gd name="connsiteX95" fmla="*/ 241451 w 404853"/>
              <a:gd name="connsiteY95" fmla="*/ 57833 h 346995"/>
              <a:gd name="connsiteX96" fmla="*/ 135424 w 404853"/>
              <a:gd name="connsiteY96" fmla="*/ 86749 h 346995"/>
              <a:gd name="connsiteX97" fmla="*/ 29398 w 404853"/>
              <a:gd name="connsiteY97" fmla="*/ 57833 h 346995"/>
              <a:gd name="connsiteX98" fmla="*/ 135424 w 404853"/>
              <a:gd name="connsiteY98" fmla="*/ 28916 h 346995"/>
              <a:gd name="connsiteX99" fmla="*/ 164341 w 404853"/>
              <a:gd name="connsiteY99" fmla="*/ 257355 h 346995"/>
              <a:gd name="connsiteX100" fmla="*/ 145063 w 404853"/>
              <a:gd name="connsiteY100" fmla="*/ 240969 h 346995"/>
              <a:gd name="connsiteX101" fmla="*/ 145063 w 404853"/>
              <a:gd name="connsiteY101" fmla="*/ 232294 h 346995"/>
              <a:gd name="connsiteX102" fmla="*/ 164341 w 404853"/>
              <a:gd name="connsiteY102" fmla="*/ 239523 h 346995"/>
              <a:gd name="connsiteX103" fmla="*/ 164341 w 404853"/>
              <a:gd name="connsiteY103" fmla="*/ 257355 h 346995"/>
              <a:gd name="connsiteX104" fmla="*/ 222173 w 404853"/>
              <a:gd name="connsiteY104" fmla="*/ 122412 h 346995"/>
              <a:gd name="connsiteX105" fmla="*/ 222173 w 404853"/>
              <a:gd name="connsiteY105" fmla="*/ 105062 h 346995"/>
              <a:gd name="connsiteX106" fmla="*/ 241451 w 404853"/>
              <a:gd name="connsiteY106" fmla="*/ 97351 h 346995"/>
              <a:gd name="connsiteX107" fmla="*/ 241451 w 404853"/>
              <a:gd name="connsiteY107" fmla="*/ 106026 h 346995"/>
              <a:gd name="connsiteX108" fmla="*/ 222173 w 404853"/>
              <a:gd name="connsiteY108" fmla="*/ 122412 h 346995"/>
              <a:gd name="connsiteX109" fmla="*/ 183618 w 404853"/>
              <a:gd name="connsiteY109" fmla="*/ 131569 h 346995"/>
              <a:gd name="connsiteX110" fmla="*/ 183618 w 404853"/>
              <a:gd name="connsiteY110" fmla="*/ 112773 h 346995"/>
              <a:gd name="connsiteX111" fmla="*/ 202896 w 404853"/>
              <a:gd name="connsiteY111" fmla="*/ 109882 h 346995"/>
              <a:gd name="connsiteX112" fmla="*/ 202896 w 404853"/>
              <a:gd name="connsiteY112" fmla="*/ 128195 h 346995"/>
              <a:gd name="connsiteX113" fmla="*/ 183618 w 404853"/>
              <a:gd name="connsiteY113" fmla="*/ 131569 h 346995"/>
              <a:gd name="connsiteX114" fmla="*/ 145063 w 404853"/>
              <a:gd name="connsiteY114" fmla="*/ 134943 h 346995"/>
              <a:gd name="connsiteX115" fmla="*/ 145063 w 404853"/>
              <a:gd name="connsiteY115" fmla="*/ 115665 h 346995"/>
              <a:gd name="connsiteX116" fmla="*/ 164341 w 404853"/>
              <a:gd name="connsiteY116" fmla="*/ 114701 h 346995"/>
              <a:gd name="connsiteX117" fmla="*/ 164341 w 404853"/>
              <a:gd name="connsiteY117" fmla="*/ 133979 h 346995"/>
              <a:gd name="connsiteX118" fmla="*/ 145063 w 404853"/>
              <a:gd name="connsiteY118" fmla="*/ 134943 h 346995"/>
              <a:gd name="connsiteX119" fmla="*/ 106508 w 404853"/>
              <a:gd name="connsiteY119" fmla="*/ 133979 h 346995"/>
              <a:gd name="connsiteX120" fmla="*/ 106508 w 404853"/>
              <a:gd name="connsiteY120" fmla="*/ 114701 h 346995"/>
              <a:gd name="connsiteX121" fmla="*/ 125786 w 404853"/>
              <a:gd name="connsiteY121" fmla="*/ 115665 h 346995"/>
              <a:gd name="connsiteX122" fmla="*/ 125786 w 404853"/>
              <a:gd name="connsiteY122" fmla="*/ 134943 h 346995"/>
              <a:gd name="connsiteX123" fmla="*/ 106508 w 404853"/>
              <a:gd name="connsiteY123" fmla="*/ 133979 h 346995"/>
              <a:gd name="connsiteX124" fmla="*/ 357116 w 404853"/>
              <a:gd name="connsiteY124" fmla="*/ 192775 h 346995"/>
              <a:gd name="connsiteX125" fmla="*/ 251089 w 404853"/>
              <a:gd name="connsiteY125" fmla="*/ 221691 h 346995"/>
              <a:gd name="connsiteX126" fmla="*/ 145063 w 404853"/>
              <a:gd name="connsiteY126" fmla="*/ 192775 h 346995"/>
              <a:gd name="connsiteX127" fmla="*/ 251089 w 404853"/>
              <a:gd name="connsiteY127" fmla="*/ 163859 h 346995"/>
              <a:gd name="connsiteX128" fmla="*/ 357116 w 404853"/>
              <a:gd name="connsiteY128" fmla="*/ 192775 h 346995"/>
              <a:gd name="connsiteX129" fmla="*/ 386032 w 404853"/>
              <a:gd name="connsiteY129" fmla="*/ 207233 h 346995"/>
              <a:gd name="connsiteX130" fmla="*/ 386032 w 404853"/>
              <a:gd name="connsiteY130" fmla="*/ 192775 h 346995"/>
              <a:gd name="connsiteX131" fmla="*/ 333501 w 404853"/>
              <a:gd name="connsiteY131" fmla="*/ 144581 h 346995"/>
              <a:gd name="connsiteX132" fmla="*/ 288681 w 404853"/>
              <a:gd name="connsiteY132" fmla="*/ 136870 h 346995"/>
              <a:gd name="connsiteX133" fmla="*/ 289163 w 404853"/>
              <a:gd name="connsiteY133" fmla="*/ 130123 h 346995"/>
              <a:gd name="connsiteX134" fmla="*/ 269885 w 404853"/>
              <a:gd name="connsiteY134" fmla="*/ 96388 h 346995"/>
              <a:gd name="connsiteX135" fmla="*/ 269885 w 404853"/>
              <a:gd name="connsiteY135" fmla="*/ 57833 h 346995"/>
              <a:gd name="connsiteX136" fmla="*/ 217354 w 404853"/>
              <a:gd name="connsiteY136" fmla="*/ 9639 h 346995"/>
              <a:gd name="connsiteX137" fmla="*/ 134943 w 404853"/>
              <a:gd name="connsiteY137" fmla="*/ 0 h 346995"/>
              <a:gd name="connsiteX138" fmla="*/ 0 w 404853"/>
              <a:gd name="connsiteY138" fmla="*/ 57833 h 346995"/>
              <a:gd name="connsiteX139" fmla="*/ 0 w 404853"/>
              <a:gd name="connsiteY139" fmla="*/ 106026 h 346995"/>
              <a:gd name="connsiteX140" fmla="*/ 19277 w 404853"/>
              <a:gd name="connsiteY140" fmla="*/ 139762 h 346995"/>
              <a:gd name="connsiteX141" fmla="*/ 19277 w 404853"/>
              <a:gd name="connsiteY141" fmla="*/ 148919 h 346995"/>
              <a:gd name="connsiteX142" fmla="*/ 0 w 404853"/>
              <a:gd name="connsiteY142" fmla="*/ 183136 h 346995"/>
              <a:gd name="connsiteX143" fmla="*/ 0 w 404853"/>
              <a:gd name="connsiteY143" fmla="*/ 231330 h 346995"/>
              <a:gd name="connsiteX144" fmla="*/ 52531 w 404853"/>
              <a:gd name="connsiteY144" fmla="*/ 279524 h 346995"/>
              <a:gd name="connsiteX145" fmla="*/ 134943 w 404853"/>
              <a:gd name="connsiteY145" fmla="*/ 289163 h 346995"/>
              <a:gd name="connsiteX146" fmla="*/ 187474 w 404853"/>
              <a:gd name="connsiteY146" fmla="*/ 337356 h 346995"/>
              <a:gd name="connsiteX147" fmla="*/ 269885 w 404853"/>
              <a:gd name="connsiteY147" fmla="*/ 346995 h 346995"/>
              <a:gd name="connsiteX148" fmla="*/ 404828 w 404853"/>
              <a:gd name="connsiteY148" fmla="*/ 289163 h 346995"/>
              <a:gd name="connsiteX149" fmla="*/ 404828 w 404853"/>
              <a:gd name="connsiteY149" fmla="*/ 240969 h 346995"/>
              <a:gd name="connsiteX150" fmla="*/ 386032 w 404853"/>
              <a:gd name="connsiteY150" fmla="*/ 207233 h 3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04853" h="346995">
                <a:moveTo>
                  <a:pt x="376393" y="289163"/>
                </a:moveTo>
                <a:cubicBezTo>
                  <a:pt x="376393" y="295428"/>
                  <a:pt x="369164" y="301211"/>
                  <a:pt x="357116" y="305548"/>
                </a:cubicBezTo>
                <a:lnTo>
                  <a:pt x="357116" y="288199"/>
                </a:lnTo>
                <a:cubicBezTo>
                  <a:pt x="363863" y="286271"/>
                  <a:pt x="370610" y="283379"/>
                  <a:pt x="376393" y="280488"/>
                </a:cubicBezTo>
                <a:lnTo>
                  <a:pt x="376393" y="289163"/>
                </a:lnTo>
                <a:close/>
                <a:moveTo>
                  <a:pt x="337838" y="257355"/>
                </a:moveTo>
                <a:lnTo>
                  <a:pt x="337838" y="240005"/>
                </a:lnTo>
                <a:cubicBezTo>
                  <a:pt x="344585" y="238077"/>
                  <a:pt x="351332" y="235186"/>
                  <a:pt x="357116" y="232294"/>
                </a:cubicBezTo>
                <a:lnTo>
                  <a:pt x="357116" y="240969"/>
                </a:lnTo>
                <a:cubicBezTo>
                  <a:pt x="357116" y="247234"/>
                  <a:pt x="349887" y="253017"/>
                  <a:pt x="337838" y="257355"/>
                </a:cubicBezTo>
                <a:close/>
                <a:moveTo>
                  <a:pt x="337838" y="311332"/>
                </a:moveTo>
                <a:cubicBezTo>
                  <a:pt x="332055" y="312777"/>
                  <a:pt x="325308" y="313741"/>
                  <a:pt x="318561" y="314705"/>
                </a:cubicBezTo>
                <a:lnTo>
                  <a:pt x="318561" y="295910"/>
                </a:lnTo>
                <a:cubicBezTo>
                  <a:pt x="324826" y="294946"/>
                  <a:pt x="331573" y="293982"/>
                  <a:pt x="337838" y="293018"/>
                </a:cubicBezTo>
                <a:lnTo>
                  <a:pt x="337838" y="311332"/>
                </a:lnTo>
                <a:close/>
                <a:moveTo>
                  <a:pt x="299283" y="247716"/>
                </a:moveTo>
                <a:cubicBezTo>
                  <a:pt x="305548" y="246752"/>
                  <a:pt x="312296" y="245788"/>
                  <a:pt x="318561" y="244824"/>
                </a:cubicBezTo>
                <a:lnTo>
                  <a:pt x="318561" y="263138"/>
                </a:lnTo>
                <a:cubicBezTo>
                  <a:pt x="312777" y="264584"/>
                  <a:pt x="306030" y="265548"/>
                  <a:pt x="299283" y="266511"/>
                </a:cubicBezTo>
                <a:lnTo>
                  <a:pt x="299283" y="247716"/>
                </a:lnTo>
                <a:close/>
                <a:moveTo>
                  <a:pt x="299283" y="317115"/>
                </a:moveTo>
                <a:cubicBezTo>
                  <a:pt x="293018" y="317597"/>
                  <a:pt x="286753" y="318079"/>
                  <a:pt x="280006" y="318079"/>
                </a:cubicBezTo>
                <a:lnTo>
                  <a:pt x="280006" y="298801"/>
                </a:lnTo>
                <a:cubicBezTo>
                  <a:pt x="285789" y="298801"/>
                  <a:pt x="292536" y="298319"/>
                  <a:pt x="299283" y="297837"/>
                </a:cubicBezTo>
                <a:lnTo>
                  <a:pt x="299283" y="317115"/>
                </a:lnTo>
                <a:close/>
                <a:moveTo>
                  <a:pt x="260728" y="269885"/>
                </a:moveTo>
                <a:lnTo>
                  <a:pt x="260728" y="250608"/>
                </a:lnTo>
                <a:cubicBezTo>
                  <a:pt x="266511" y="250608"/>
                  <a:pt x="273259" y="250126"/>
                  <a:pt x="280006" y="249644"/>
                </a:cubicBezTo>
                <a:lnTo>
                  <a:pt x="280006" y="268921"/>
                </a:lnTo>
                <a:cubicBezTo>
                  <a:pt x="273741" y="269403"/>
                  <a:pt x="267475" y="269403"/>
                  <a:pt x="260728" y="269885"/>
                </a:cubicBezTo>
                <a:close/>
                <a:moveTo>
                  <a:pt x="260728" y="318079"/>
                </a:moveTo>
                <a:cubicBezTo>
                  <a:pt x="253981" y="318079"/>
                  <a:pt x="247716" y="317597"/>
                  <a:pt x="241451" y="317115"/>
                </a:cubicBezTo>
                <a:lnTo>
                  <a:pt x="241451" y="298801"/>
                </a:lnTo>
                <a:cubicBezTo>
                  <a:pt x="244824" y="298801"/>
                  <a:pt x="247716" y="298801"/>
                  <a:pt x="251089" y="298801"/>
                </a:cubicBezTo>
                <a:cubicBezTo>
                  <a:pt x="253981" y="298801"/>
                  <a:pt x="257355" y="298801"/>
                  <a:pt x="260728" y="298801"/>
                </a:cubicBezTo>
                <a:lnTo>
                  <a:pt x="260728" y="318079"/>
                </a:lnTo>
                <a:close/>
                <a:moveTo>
                  <a:pt x="222173" y="249644"/>
                </a:moveTo>
                <a:cubicBezTo>
                  <a:pt x="228438" y="250126"/>
                  <a:pt x="234704" y="250608"/>
                  <a:pt x="241451" y="250608"/>
                </a:cubicBezTo>
                <a:lnTo>
                  <a:pt x="241451" y="269885"/>
                </a:lnTo>
                <a:cubicBezTo>
                  <a:pt x="234704" y="269885"/>
                  <a:pt x="228438" y="269403"/>
                  <a:pt x="222173" y="268921"/>
                </a:cubicBezTo>
                <a:lnTo>
                  <a:pt x="222173" y="249644"/>
                </a:lnTo>
                <a:close/>
                <a:moveTo>
                  <a:pt x="222173" y="314705"/>
                </a:moveTo>
                <a:cubicBezTo>
                  <a:pt x="215426" y="313741"/>
                  <a:pt x="208679" y="312777"/>
                  <a:pt x="202896" y="311332"/>
                </a:cubicBezTo>
                <a:lnTo>
                  <a:pt x="202896" y="295910"/>
                </a:lnTo>
                <a:cubicBezTo>
                  <a:pt x="209161" y="296874"/>
                  <a:pt x="215426" y="297355"/>
                  <a:pt x="222173" y="297837"/>
                </a:cubicBezTo>
                <a:lnTo>
                  <a:pt x="222173" y="314705"/>
                </a:lnTo>
                <a:close/>
                <a:moveTo>
                  <a:pt x="183618" y="263138"/>
                </a:moveTo>
                <a:lnTo>
                  <a:pt x="183618" y="244342"/>
                </a:lnTo>
                <a:cubicBezTo>
                  <a:pt x="189883" y="245306"/>
                  <a:pt x="196149" y="246752"/>
                  <a:pt x="202896" y="247234"/>
                </a:cubicBezTo>
                <a:lnTo>
                  <a:pt x="202896" y="266511"/>
                </a:lnTo>
                <a:cubicBezTo>
                  <a:pt x="196149" y="265548"/>
                  <a:pt x="189401" y="264584"/>
                  <a:pt x="183618" y="263138"/>
                </a:cubicBezTo>
                <a:close/>
                <a:moveTo>
                  <a:pt x="183618" y="305548"/>
                </a:moveTo>
                <a:cubicBezTo>
                  <a:pt x="171570" y="300729"/>
                  <a:pt x="164341" y="294946"/>
                  <a:pt x="164341" y="289163"/>
                </a:cubicBezTo>
                <a:lnTo>
                  <a:pt x="164341" y="288199"/>
                </a:lnTo>
                <a:cubicBezTo>
                  <a:pt x="164341" y="288199"/>
                  <a:pt x="164341" y="288199"/>
                  <a:pt x="164823" y="288199"/>
                </a:cubicBezTo>
                <a:cubicBezTo>
                  <a:pt x="166268" y="288681"/>
                  <a:pt x="167232" y="289163"/>
                  <a:pt x="168678" y="289163"/>
                </a:cubicBezTo>
                <a:cubicBezTo>
                  <a:pt x="173498" y="290608"/>
                  <a:pt x="178317" y="291572"/>
                  <a:pt x="183618" y="292536"/>
                </a:cubicBezTo>
                <a:lnTo>
                  <a:pt x="183618" y="305548"/>
                </a:lnTo>
                <a:close/>
                <a:moveTo>
                  <a:pt x="106508" y="240005"/>
                </a:moveTo>
                <a:cubicBezTo>
                  <a:pt x="109882" y="240005"/>
                  <a:pt x="112773" y="240487"/>
                  <a:pt x="116147" y="240487"/>
                </a:cubicBezTo>
                <a:lnTo>
                  <a:pt x="116147" y="240969"/>
                </a:lnTo>
                <a:cubicBezTo>
                  <a:pt x="116147" y="247716"/>
                  <a:pt x="117593" y="254463"/>
                  <a:pt x="120966" y="259764"/>
                </a:cubicBezTo>
                <a:cubicBezTo>
                  <a:pt x="116147" y="259764"/>
                  <a:pt x="111328" y="259282"/>
                  <a:pt x="106508" y="258800"/>
                </a:cubicBezTo>
                <a:lnTo>
                  <a:pt x="106508" y="240005"/>
                </a:lnTo>
                <a:close/>
                <a:moveTo>
                  <a:pt x="87231" y="182172"/>
                </a:moveTo>
                <a:cubicBezTo>
                  <a:pt x="93496" y="183136"/>
                  <a:pt x="99761" y="184582"/>
                  <a:pt x="106508" y="185064"/>
                </a:cubicBezTo>
                <a:lnTo>
                  <a:pt x="106508" y="204342"/>
                </a:lnTo>
                <a:cubicBezTo>
                  <a:pt x="99761" y="203378"/>
                  <a:pt x="93014" y="202414"/>
                  <a:pt x="87231" y="200968"/>
                </a:cubicBezTo>
                <a:lnTo>
                  <a:pt x="87231" y="182172"/>
                </a:lnTo>
                <a:close/>
                <a:moveTo>
                  <a:pt x="87231" y="256873"/>
                </a:moveTo>
                <a:cubicBezTo>
                  <a:pt x="80484" y="255909"/>
                  <a:pt x="73736" y="254945"/>
                  <a:pt x="67953" y="253499"/>
                </a:cubicBezTo>
                <a:lnTo>
                  <a:pt x="67953" y="234704"/>
                </a:lnTo>
                <a:cubicBezTo>
                  <a:pt x="74218" y="235667"/>
                  <a:pt x="80484" y="237113"/>
                  <a:pt x="87231" y="237595"/>
                </a:cubicBezTo>
                <a:lnTo>
                  <a:pt x="87231" y="256873"/>
                </a:lnTo>
                <a:close/>
                <a:moveTo>
                  <a:pt x="48676" y="178317"/>
                </a:moveTo>
                <a:lnTo>
                  <a:pt x="48676" y="169642"/>
                </a:lnTo>
                <a:cubicBezTo>
                  <a:pt x="54459" y="172534"/>
                  <a:pt x="60724" y="174943"/>
                  <a:pt x="67953" y="176871"/>
                </a:cubicBezTo>
                <a:lnTo>
                  <a:pt x="67953" y="194703"/>
                </a:lnTo>
                <a:cubicBezTo>
                  <a:pt x="55905" y="190365"/>
                  <a:pt x="48676" y="184582"/>
                  <a:pt x="48676" y="178317"/>
                </a:cubicBezTo>
                <a:close/>
                <a:moveTo>
                  <a:pt x="48676" y="247716"/>
                </a:moveTo>
                <a:cubicBezTo>
                  <a:pt x="36627" y="242897"/>
                  <a:pt x="29398" y="237113"/>
                  <a:pt x="29398" y="231330"/>
                </a:cubicBezTo>
                <a:lnTo>
                  <a:pt x="29398" y="222655"/>
                </a:lnTo>
                <a:cubicBezTo>
                  <a:pt x="35181" y="225547"/>
                  <a:pt x="41447" y="227956"/>
                  <a:pt x="48676" y="229884"/>
                </a:cubicBezTo>
                <a:lnTo>
                  <a:pt x="48676" y="247716"/>
                </a:lnTo>
                <a:close/>
                <a:moveTo>
                  <a:pt x="29398" y="97351"/>
                </a:moveTo>
                <a:cubicBezTo>
                  <a:pt x="35181" y="100243"/>
                  <a:pt x="41447" y="102653"/>
                  <a:pt x="48676" y="104580"/>
                </a:cubicBezTo>
                <a:lnTo>
                  <a:pt x="48676" y="122412"/>
                </a:lnTo>
                <a:cubicBezTo>
                  <a:pt x="36627" y="117593"/>
                  <a:pt x="29398" y="111810"/>
                  <a:pt x="29398" y="106026"/>
                </a:cubicBezTo>
                <a:lnTo>
                  <a:pt x="29398" y="97351"/>
                </a:lnTo>
                <a:close/>
                <a:moveTo>
                  <a:pt x="87231" y="112773"/>
                </a:moveTo>
                <a:lnTo>
                  <a:pt x="87231" y="132051"/>
                </a:lnTo>
                <a:cubicBezTo>
                  <a:pt x="80484" y="131087"/>
                  <a:pt x="73736" y="130123"/>
                  <a:pt x="67953" y="128677"/>
                </a:cubicBezTo>
                <a:lnTo>
                  <a:pt x="67953" y="109882"/>
                </a:lnTo>
                <a:cubicBezTo>
                  <a:pt x="74218" y="110846"/>
                  <a:pt x="80484" y="111810"/>
                  <a:pt x="87231" y="112773"/>
                </a:cubicBezTo>
                <a:close/>
                <a:moveTo>
                  <a:pt x="135424" y="28916"/>
                </a:moveTo>
                <a:cubicBezTo>
                  <a:pt x="194221" y="28916"/>
                  <a:pt x="241451" y="41929"/>
                  <a:pt x="241451" y="57833"/>
                </a:cubicBezTo>
                <a:cubicBezTo>
                  <a:pt x="241451" y="73736"/>
                  <a:pt x="194221" y="86749"/>
                  <a:pt x="135424" y="86749"/>
                </a:cubicBezTo>
                <a:cubicBezTo>
                  <a:pt x="76628" y="86749"/>
                  <a:pt x="29398" y="73736"/>
                  <a:pt x="29398" y="57833"/>
                </a:cubicBezTo>
                <a:cubicBezTo>
                  <a:pt x="29398" y="41929"/>
                  <a:pt x="76628" y="28916"/>
                  <a:pt x="135424" y="28916"/>
                </a:cubicBezTo>
                <a:close/>
                <a:moveTo>
                  <a:pt x="164341" y="257355"/>
                </a:moveTo>
                <a:cubicBezTo>
                  <a:pt x="152292" y="252535"/>
                  <a:pt x="145063" y="246752"/>
                  <a:pt x="145063" y="240969"/>
                </a:cubicBezTo>
                <a:lnTo>
                  <a:pt x="145063" y="232294"/>
                </a:lnTo>
                <a:cubicBezTo>
                  <a:pt x="150846" y="235186"/>
                  <a:pt x="157112" y="237595"/>
                  <a:pt x="164341" y="239523"/>
                </a:cubicBezTo>
                <a:lnTo>
                  <a:pt x="164341" y="257355"/>
                </a:lnTo>
                <a:close/>
                <a:moveTo>
                  <a:pt x="222173" y="122412"/>
                </a:moveTo>
                <a:lnTo>
                  <a:pt x="222173" y="105062"/>
                </a:lnTo>
                <a:cubicBezTo>
                  <a:pt x="228920" y="103135"/>
                  <a:pt x="235667" y="100243"/>
                  <a:pt x="241451" y="97351"/>
                </a:cubicBezTo>
                <a:lnTo>
                  <a:pt x="241451" y="106026"/>
                </a:lnTo>
                <a:cubicBezTo>
                  <a:pt x="241451" y="112291"/>
                  <a:pt x="234222" y="118075"/>
                  <a:pt x="222173" y="122412"/>
                </a:cubicBezTo>
                <a:close/>
                <a:moveTo>
                  <a:pt x="183618" y="131569"/>
                </a:moveTo>
                <a:lnTo>
                  <a:pt x="183618" y="112773"/>
                </a:lnTo>
                <a:cubicBezTo>
                  <a:pt x="189883" y="111810"/>
                  <a:pt x="196631" y="110846"/>
                  <a:pt x="202896" y="109882"/>
                </a:cubicBezTo>
                <a:lnTo>
                  <a:pt x="202896" y="128195"/>
                </a:lnTo>
                <a:cubicBezTo>
                  <a:pt x="197112" y="129641"/>
                  <a:pt x="190365" y="130605"/>
                  <a:pt x="183618" y="131569"/>
                </a:cubicBezTo>
                <a:close/>
                <a:moveTo>
                  <a:pt x="145063" y="134943"/>
                </a:moveTo>
                <a:lnTo>
                  <a:pt x="145063" y="115665"/>
                </a:lnTo>
                <a:cubicBezTo>
                  <a:pt x="150846" y="115665"/>
                  <a:pt x="157594" y="115183"/>
                  <a:pt x="164341" y="114701"/>
                </a:cubicBezTo>
                <a:lnTo>
                  <a:pt x="164341" y="133979"/>
                </a:lnTo>
                <a:cubicBezTo>
                  <a:pt x="158076" y="134461"/>
                  <a:pt x="151810" y="134461"/>
                  <a:pt x="145063" y="134943"/>
                </a:cubicBezTo>
                <a:close/>
                <a:moveTo>
                  <a:pt x="106508" y="133979"/>
                </a:moveTo>
                <a:lnTo>
                  <a:pt x="106508" y="114701"/>
                </a:lnTo>
                <a:cubicBezTo>
                  <a:pt x="112773" y="115183"/>
                  <a:pt x="119039" y="115665"/>
                  <a:pt x="125786" y="115665"/>
                </a:cubicBezTo>
                <a:lnTo>
                  <a:pt x="125786" y="134943"/>
                </a:lnTo>
                <a:cubicBezTo>
                  <a:pt x="119039" y="134461"/>
                  <a:pt x="112773" y="134461"/>
                  <a:pt x="106508" y="133979"/>
                </a:cubicBezTo>
                <a:close/>
                <a:moveTo>
                  <a:pt x="357116" y="192775"/>
                </a:moveTo>
                <a:cubicBezTo>
                  <a:pt x="357116" y="208679"/>
                  <a:pt x="309886" y="221691"/>
                  <a:pt x="251089" y="221691"/>
                </a:cubicBezTo>
                <a:cubicBezTo>
                  <a:pt x="192293" y="221691"/>
                  <a:pt x="145063" y="208679"/>
                  <a:pt x="145063" y="192775"/>
                </a:cubicBezTo>
                <a:cubicBezTo>
                  <a:pt x="145063" y="176871"/>
                  <a:pt x="192293" y="163859"/>
                  <a:pt x="251089" y="163859"/>
                </a:cubicBezTo>
                <a:cubicBezTo>
                  <a:pt x="309886" y="163859"/>
                  <a:pt x="357116" y="176871"/>
                  <a:pt x="357116" y="192775"/>
                </a:cubicBezTo>
                <a:close/>
                <a:moveTo>
                  <a:pt x="386032" y="207233"/>
                </a:moveTo>
                <a:lnTo>
                  <a:pt x="386032" y="192775"/>
                </a:lnTo>
                <a:cubicBezTo>
                  <a:pt x="386032" y="170124"/>
                  <a:pt x="368200" y="153738"/>
                  <a:pt x="333501" y="144581"/>
                </a:cubicBezTo>
                <a:cubicBezTo>
                  <a:pt x="320488" y="141208"/>
                  <a:pt x="305548" y="138316"/>
                  <a:pt x="288681" y="136870"/>
                </a:cubicBezTo>
                <a:cubicBezTo>
                  <a:pt x="289163" y="134943"/>
                  <a:pt x="289163" y="132533"/>
                  <a:pt x="289163" y="130123"/>
                </a:cubicBezTo>
                <a:cubicBezTo>
                  <a:pt x="289163" y="116629"/>
                  <a:pt x="282897" y="105062"/>
                  <a:pt x="269885" y="96388"/>
                </a:cubicBezTo>
                <a:lnTo>
                  <a:pt x="269885" y="57833"/>
                </a:lnTo>
                <a:cubicBezTo>
                  <a:pt x="269885" y="35181"/>
                  <a:pt x="252053" y="18796"/>
                  <a:pt x="217354" y="9639"/>
                </a:cubicBezTo>
                <a:cubicBezTo>
                  <a:pt x="194703" y="3374"/>
                  <a:pt x="165787" y="0"/>
                  <a:pt x="134943" y="0"/>
                </a:cubicBezTo>
                <a:cubicBezTo>
                  <a:pt x="94460" y="0"/>
                  <a:pt x="0" y="5783"/>
                  <a:pt x="0" y="57833"/>
                </a:cubicBezTo>
                <a:lnTo>
                  <a:pt x="0" y="106026"/>
                </a:lnTo>
                <a:cubicBezTo>
                  <a:pt x="0" y="119521"/>
                  <a:pt x="6265" y="131087"/>
                  <a:pt x="19277" y="139762"/>
                </a:cubicBezTo>
                <a:lnTo>
                  <a:pt x="19277" y="148919"/>
                </a:lnTo>
                <a:cubicBezTo>
                  <a:pt x="7711" y="157112"/>
                  <a:pt x="0" y="168196"/>
                  <a:pt x="0" y="183136"/>
                </a:cubicBezTo>
                <a:lnTo>
                  <a:pt x="0" y="231330"/>
                </a:lnTo>
                <a:cubicBezTo>
                  <a:pt x="0" y="253981"/>
                  <a:pt x="17832" y="270367"/>
                  <a:pt x="52531" y="279524"/>
                </a:cubicBezTo>
                <a:cubicBezTo>
                  <a:pt x="75182" y="285789"/>
                  <a:pt x="104099" y="289163"/>
                  <a:pt x="134943" y="289163"/>
                </a:cubicBezTo>
                <a:cubicBezTo>
                  <a:pt x="134943" y="311814"/>
                  <a:pt x="152774" y="328199"/>
                  <a:pt x="187474" y="337356"/>
                </a:cubicBezTo>
                <a:cubicBezTo>
                  <a:pt x="210125" y="343621"/>
                  <a:pt x="239041" y="346995"/>
                  <a:pt x="269885" y="346995"/>
                </a:cubicBezTo>
                <a:cubicBezTo>
                  <a:pt x="310368" y="346995"/>
                  <a:pt x="404828" y="341212"/>
                  <a:pt x="404828" y="289163"/>
                </a:cubicBezTo>
                <a:lnTo>
                  <a:pt x="404828" y="240969"/>
                </a:lnTo>
                <a:cubicBezTo>
                  <a:pt x="405309" y="227475"/>
                  <a:pt x="399044" y="215908"/>
                  <a:pt x="386032" y="207233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54" descr="Tag">
            <a:extLst>
              <a:ext uri="{FF2B5EF4-FFF2-40B4-BE49-F238E27FC236}">
                <a16:creationId xmlns:a16="http://schemas.microsoft.com/office/drawing/2014/main" id="{6429CB82-109C-4EF4-9D5D-5D2FFFDD44B0}"/>
              </a:ext>
            </a:extLst>
          </p:cNvPr>
          <p:cNvSpPr/>
          <p:nvPr/>
        </p:nvSpPr>
        <p:spPr>
          <a:xfrm>
            <a:off x="894953" y="3350307"/>
            <a:ext cx="338863" cy="358079"/>
          </a:xfrm>
          <a:custGeom>
            <a:avLst/>
            <a:gdLst>
              <a:gd name="connsiteX0" fmla="*/ 96388 w 338863"/>
              <a:gd name="connsiteY0" fmla="*/ 134943 h 358079"/>
              <a:gd name="connsiteX1" fmla="*/ 77110 w 338863"/>
              <a:gd name="connsiteY1" fmla="*/ 115665 h 358079"/>
              <a:gd name="connsiteX2" fmla="*/ 86267 w 338863"/>
              <a:gd name="connsiteY2" fmla="*/ 99279 h 358079"/>
              <a:gd name="connsiteX3" fmla="*/ 86749 w 338863"/>
              <a:gd name="connsiteY3" fmla="*/ 110846 h 358079"/>
              <a:gd name="connsiteX4" fmla="*/ 96388 w 338863"/>
              <a:gd name="connsiteY4" fmla="*/ 120484 h 358079"/>
              <a:gd name="connsiteX5" fmla="*/ 106026 w 338863"/>
              <a:gd name="connsiteY5" fmla="*/ 110846 h 358079"/>
              <a:gd name="connsiteX6" fmla="*/ 105544 w 338863"/>
              <a:gd name="connsiteY6" fmla="*/ 98797 h 358079"/>
              <a:gd name="connsiteX7" fmla="*/ 115665 w 338863"/>
              <a:gd name="connsiteY7" fmla="*/ 115665 h 358079"/>
              <a:gd name="connsiteX8" fmla="*/ 96388 w 338863"/>
              <a:gd name="connsiteY8" fmla="*/ 134943 h 358079"/>
              <a:gd name="connsiteX9" fmla="*/ 333501 w 338863"/>
              <a:gd name="connsiteY9" fmla="*/ 217836 h 358079"/>
              <a:gd name="connsiteX10" fmla="*/ 198558 w 338863"/>
              <a:gd name="connsiteY10" fmla="*/ 82893 h 358079"/>
              <a:gd name="connsiteX11" fmla="*/ 185064 w 338863"/>
              <a:gd name="connsiteY11" fmla="*/ 77110 h 358079"/>
              <a:gd name="connsiteX12" fmla="*/ 102171 w 338863"/>
              <a:gd name="connsiteY12" fmla="*/ 77110 h 358079"/>
              <a:gd name="connsiteX13" fmla="*/ 69399 w 338863"/>
              <a:gd name="connsiteY13" fmla="*/ 48194 h 358079"/>
              <a:gd name="connsiteX14" fmla="*/ 52531 w 338863"/>
              <a:gd name="connsiteY14" fmla="*/ 45302 h 358079"/>
              <a:gd name="connsiteX15" fmla="*/ 19278 w 338863"/>
              <a:gd name="connsiteY15" fmla="*/ 9639 h 358079"/>
              <a:gd name="connsiteX16" fmla="*/ 9639 w 338863"/>
              <a:gd name="connsiteY16" fmla="*/ 0 h 358079"/>
              <a:gd name="connsiteX17" fmla="*/ 0 w 338863"/>
              <a:gd name="connsiteY17" fmla="*/ 9639 h 358079"/>
              <a:gd name="connsiteX18" fmla="*/ 49640 w 338863"/>
              <a:gd name="connsiteY18" fmla="*/ 64580 h 358079"/>
              <a:gd name="connsiteX19" fmla="*/ 66025 w 338863"/>
              <a:gd name="connsiteY19" fmla="*/ 67471 h 358079"/>
              <a:gd name="connsiteX20" fmla="*/ 82893 w 338863"/>
              <a:gd name="connsiteY20" fmla="*/ 80002 h 358079"/>
              <a:gd name="connsiteX21" fmla="*/ 58314 w 338863"/>
              <a:gd name="connsiteY21" fmla="*/ 116147 h 358079"/>
              <a:gd name="connsiteX22" fmla="*/ 58314 w 338863"/>
              <a:gd name="connsiteY22" fmla="*/ 204342 h 358079"/>
              <a:gd name="connsiteX23" fmla="*/ 64098 w 338863"/>
              <a:gd name="connsiteY23" fmla="*/ 217836 h 358079"/>
              <a:gd name="connsiteX24" fmla="*/ 199040 w 338863"/>
              <a:gd name="connsiteY24" fmla="*/ 352778 h 358079"/>
              <a:gd name="connsiteX25" fmla="*/ 212053 w 338863"/>
              <a:gd name="connsiteY25" fmla="*/ 358080 h 358079"/>
              <a:gd name="connsiteX26" fmla="*/ 225547 w 338863"/>
              <a:gd name="connsiteY26" fmla="*/ 352296 h 358079"/>
              <a:gd name="connsiteX27" fmla="*/ 333019 w 338863"/>
              <a:gd name="connsiteY27" fmla="*/ 244824 h 358079"/>
              <a:gd name="connsiteX28" fmla="*/ 333501 w 338863"/>
              <a:gd name="connsiteY28" fmla="*/ 217836 h 3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8863" h="358079">
                <a:moveTo>
                  <a:pt x="96388" y="134943"/>
                </a:moveTo>
                <a:cubicBezTo>
                  <a:pt x="85785" y="134943"/>
                  <a:pt x="77110" y="126268"/>
                  <a:pt x="77110" y="115665"/>
                </a:cubicBezTo>
                <a:cubicBezTo>
                  <a:pt x="77110" y="108918"/>
                  <a:pt x="80966" y="102653"/>
                  <a:pt x="86267" y="99279"/>
                </a:cubicBezTo>
                <a:cubicBezTo>
                  <a:pt x="86267" y="102653"/>
                  <a:pt x="86749" y="106508"/>
                  <a:pt x="86749" y="110846"/>
                </a:cubicBezTo>
                <a:cubicBezTo>
                  <a:pt x="86749" y="116147"/>
                  <a:pt x="91086" y="120484"/>
                  <a:pt x="96388" y="120484"/>
                </a:cubicBezTo>
                <a:cubicBezTo>
                  <a:pt x="101689" y="120484"/>
                  <a:pt x="106026" y="116147"/>
                  <a:pt x="106026" y="110846"/>
                </a:cubicBezTo>
                <a:cubicBezTo>
                  <a:pt x="106026" y="106508"/>
                  <a:pt x="106026" y="102653"/>
                  <a:pt x="105544" y="98797"/>
                </a:cubicBezTo>
                <a:cubicBezTo>
                  <a:pt x="111328" y="102171"/>
                  <a:pt x="115665" y="108436"/>
                  <a:pt x="115665" y="115665"/>
                </a:cubicBezTo>
                <a:cubicBezTo>
                  <a:pt x="115665" y="126268"/>
                  <a:pt x="106990" y="134943"/>
                  <a:pt x="96388" y="134943"/>
                </a:cubicBezTo>
                <a:close/>
                <a:moveTo>
                  <a:pt x="333501" y="217836"/>
                </a:moveTo>
                <a:lnTo>
                  <a:pt x="198558" y="82893"/>
                </a:lnTo>
                <a:cubicBezTo>
                  <a:pt x="194703" y="79038"/>
                  <a:pt x="189883" y="77110"/>
                  <a:pt x="185064" y="77110"/>
                </a:cubicBezTo>
                <a:lnTo>
                  <a:pt x="102171" y="77110"/>
                </a:lnTo>
                <a:cubicBezTo>
                  <a:pt x="96869" y="60242"/>
                  <a:pt x="86749" y="51567"/>
                  <a:pt x="69399" y="48194"/>
                </a:cubicBezTo>
                <a:cubicBezTo>
                  <a:pt x="63134" y="47230"/>
                  <a:pt x="57833" y="46266"/>
                  <a:pt x="52531" y="45302"/>
                </a:cubicBezTo>
                <a:cubicBezTo>
                  <a:pt x="25061" y="41447"/>
                  <a:pt x="19278" y="40483"/>
                  <a:pt x="19278" y="9639"/>
                </a:cubicBezTo>
                <a:cubicBezTo>
                  <a:pt x="19278" y="4337"/>
                  <a:pt x="14940" y="0"/>
                  <a:pt x="9639" y="0"/>
                </a:cubicBezTo>
                <a:cubicBezTo>
                  <a:pt x="4337" y="0"/>
                  <a:pt x="0" y="4337"/>
                  <a:pt x="0" y="9639"/>
                </a:cubicBezTo>
                <a:cubicBezTo>
                  <a:pt x="0" y="54941"/>
                  <a:pt x="17832" y="59760"/>
                  <a:pt x="49640" y="64580"/>
                </a:cubicBezTo>
                <a:cubicBezTo>
                  <a:pt x="54459" y="65544"/>
                  <a:pt x="59760" y="66025"/>
                  <a:pt x="66025" y="67471"/>
                </a:cubicBezTo>
                <a:cubicBezTo>
                  <a:pt x="72291" y="68917"/>
                  <a:pt x="79038" y="69881"/>
                  <a:pt x="82893" y="80002"/>
                </a:cubicBezTo>
                <a:cubicBezTo>
                  <a:pt x="68435" y="85785"/>
                  <a:pt x="58314" y="99761"/>
                  <a:pt x="58314" y="116147"/>
                </a:cubicBezTo>
                <a:lnTo>
                  <a:pt x="58314" y="204342"/>
                </a:lnTo>
                <a:cubicBezTo>
                  <a:pt x="58314" y="209643"/>
                  <a:pt x="60242" y="214462"/>
                  <a:pt x="64098" y="217836"/>
                </a:cubicBezTo>
                <a:lnTo>
                  <a:pt x="199040" y="352778"/>
                </a:lnTo>
                <a:cubicBezTo>
                  <a:pt x="202414" y="356634"/>
                  <a:pt x="207233" y="358080"/>
                  <a:pt x="212053" y="358080"/>
                </a:cubicBezTo>
                <a:cubicBezTo>
                  <a:pt x="216872" y="358080"/>
                  <a:pt x="221691" y="356152"/>
                  <a:pt x="225547" y="352296"/>
                </a:cubicBezTo>
                <a:lnTo>
                  <a:pt x="333019" y="244824"/>
                </a:lnTo>
                <a:cubicBezTo>
                  <a:pt x="340730" y="237595"/>
                  <a:pt x="340730" y="225065"/>
                  <a:pt x="333501" y="217836"/>
                </a:cubicBez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9" name="Graphic 53" descr="Handshake">
            <a:extLst>
              <a:ext uri="{FF2B5EF4-FFF2-40B4-BE49-F238E27FC236}">
                <a16:creationId xmlns:a16="http://schemas.microsoft.com/office/drawing/2014/main" id="{5CF22AF5-72D8-4606-9370-117DC5AE6F29}"/>
              </a:ext>
            </a:extLst>
          </p:cNvPr>
          <p:cNvGrpSpPr/>
          <p:nvPr/>
        </p:nvGrpSpPr>
        <p:grpSpPr>
          <a:xfrm>
            <a:off x="814500" y="1705421"/>
            <a:ext cx="462660" cy="462660"/>
            <a:chOff x="814500" y="1832421"/>
            <a:chExt cx="462660" cy="46266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E247A9-6A90-4011-8C8A-9B3AEB530A65}"/>
                </a:ext>
              </a:extLst>
            </p:cNvPr>
            <p:cNvSpPr/>
            <p:nvPr/>
          </p:nvSpPr>
          <p:spPr>
            <a:xfrm>
              <a:off x="1020440" y="2140532"/>
              <a:ext cx="37765" cy="40811"/>
            </a:xfrm>
            <a:custGeom>
              <a:avLst/>
              <a:gdLst>
                <a:gd name="connsiteX0" fmla="*/ 10449 w 37765"/>
                <a:gd name="connsiteY0" fmla="*/ 40811 h 40811"/>
                <a:gd name="connsiteX1" fmla="*/ 3220 w 37765"/>
                <a:gd name="connsiteY1" fmla="*/ 38401 h 40811"/>
                <a:gd name="connsiteX2" fmla="*/ 2256 w 37765"/>
                <a:gd name="connsiteY2" fmla="*/ 24907 h 40811"/>
                <a:gd name="connsiteX3" fmla="*/ 21052 w 37765"/>
                <a:gd name="connsiteY3" fmla="*/ 3220 h 40811"/>
                <a:gd name="connsiteX4" fmla="*/ 34546 w 37765"/>
                <a:gd name="connsiteY4" fmla="*/ 2256 h 40811"/>
                <a:gd name="connsiteX5" fmla="*/ 35510 w 37765"/>
                <a:gd name="connsiteY5" fmla="*/ 15750 h 40811"/>
                <a:gd name="connsiteX6" fmla="*/ 16714 w 37765"/>
                <a:gd name="connsiteY6" fmla="*/ 37437 h 40811"/>
                <a:gd name="connsiteX7" fmla="*/ 10449 w 37765"/>
                <a:gd name="connsiteY7" fmla="*/ 40811 h 4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65" h="40811">
                  <a:moveTo>
                    <a:pt x="10449" y="40811"/>
                  </a:moveTo>
                  <a:cubicBezTo>
                    <a:pt x="8039" y="40811"/>
                    <a:pt x="5148" y="40329"/>
                    <a:pt x="3220" y="38401"/>
                  </a:cubicBezTo>
                  <a:cubicBezTo>
                    <a:pt x="-636" y="35028"/>
                    <a:pt x="-1118" y="28763"/>
                    <a:pt x="2256" y="24907"/>
                  </a:cubicBezTo>
                  <a:lnTo>
                    <a:pt x="21052" y="3220"/>
                  </a:lnTo>
                  <a:cubicBezTo>
                    <a:pt x="24425" y="-636"/>
                    <a:pt x="30690" y="-1118"/>
                    <a:pt x="34546" y="2256"/>
                  </a:cubicBezTo>
                  <a:cubicBezTo>
                    <a:pt x="38401" y="5630"/>
                    <a:pt x="38883" y="11895"/>
                    <a:pt x="35510" y="15750"/>
                  </a:cubicBezTo>
                  <a:lnTo>
                    <a:pt x="16714" y="37437"/>
                  </a:lnTo>
                  <a:cubicBezTo>
                    <a:pt x="15268" y="39365"/>
                    <a:pt x="12859" y="40329"/>
                    <a:pt x="10449" y="40811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56437B-D100-4F56-8272-29FB1E55B3B9}"/>
                </a:ext>
              </a:extLst>
            </p:cNvPr>
            <p:cNvSpPr/>
            <p:nvPr/>
          </p:nvSpPr>
          <p:spPr>
            <a:xfrm>
              <a:off x="988397" y="2121019"/>
              <a:ext cx="45947" cy="49359"/>
            </a:xfrm>
            <a:custGeom>
              <a:avLst/>
              <a:gdLst>
                <a:gd name="connsiteX0" fmla="*/ 13094 w 45947"/>
                <a:gd name="connsiteY0" fmla="*/ 49239 h 49359"/>
                <a:gd name="connsiteX1" fmla="*/ 3937 w 45947"/>
                <a:gd name="connsiteY1" fmla="*/ 46348 h 49359"/>
                <a:gd name="connsiteX2" fmla="*/ 2973 w 45947"/>
                <a:gd name="connsiteY2" fmla="*/ 29480 h 49359"/>
                <a:gd name="connsiteX3" fmla="*/ 25142 w 45947"/>
                <a:gd name="connsiteY3" fmla="*/ 3937 h 49359"/>
                <a:gd name="connsiteX4" fmla="*/ 42010 w 45947"/>
                <a:gd name="connsiteY4" fmla="*/ 2973 h 49359"/>
                <a:gd name="connsiteX5" fmla="*/ 42974 w 45947"/>
                <a:gd name="connsiteY5" fmla="*/ 19841 h 49359"/>
                <a:gd name="connsiteX6" fmla="*/ 20805 w 45947"/>
                <a:gd name="connsiteY6" fmla="*/ 45384 h 49359"/>
                <a:gd name="connsiteX7" fmla="*/ 13094 w 45947"/>
                <a:gd name="connsiteY7" fmla="*/ 49239 h 4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7" h="49359">
                  <a:moveTo>
                    <a:pt x="13094" y="49239"/>
                  </a:moveTo>
                  <a:cubicBezTo>
                    <a:pt x="9720" y="49721"/>
                    <a:pt x="6829" y="48757"/>
                    <a:pt x="3937" y="46348"/>
                  </a:cubicBezTo>
                  <a:cubicBezTo>
                    <a:pt x="-882" y="42010"/>
                    <a:pt x="-1364" y="34299"/>
                    <a:pt x="2973" y="29480"/>
                  </a:cubicBezTo>
                  <a:lnTo>
                    <a:pt x="25142" y="3937"/>
                  </a:lnTo>
                  <a:cubicBezTo>
                    <a:pt x="29480" y="-882"/>
                    <a:pt x="37191" y="-1364"/>
                    <a:pt x="42010" y="2973"/>
                  </a:cubicBezTo>
                  <a:cubicBezTo>
                    <a:pt x="46830" y="7311"/>
                    <a:pt x="47311" y="15022"/>
                    <a:pt x="42974" y="19841"/>
                  </a:cubicBezTo>
                  <a:lnTo>
                    <a:pt x="20805" y="45384"/>
                  </a:lnTo>
                  <a:cubicBezTo>
                    <a:pt x="18877" y="47793"/>
                    <a:pt x="15986" y="49239"/>
                    <a:pt x="13094" y="49239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61B3B2-1C02-45A7-84F7-EAE531AB62C9}"/>
                </a:ext>
              </a:extLst>
            </p:cNvPr>
            <p:cNvSpPr/>
            <p:nvPr/>
          </p:nvSpPr>
          <p:spPr>
            <a:xfrm>
              <a:off x="955598" y="2098341"/>
              <a:ext cx="50821" cy="54178"/>
            </a:xfrm>
            <a:custGeom>
              <a:avLst/>
              <a:gdLst>
                <a:gd name="connsiteX0" fmla="*/ 15531 w 50821"/>
                <a:gd name="connsiteY0" fmla="*/ 54086 h 54178"/>
                <a:gd name="connsiteX1" fmla="*/ 4928 w 50821"/>
                <a:gd name="connsiteY1" fmla="*/ 50713 h 54178"/>
                <a:gd name="connsiteX2" fmla="*/ 3483 w 50821"/>
                <a:gd name="connsiteY2" fmla="*/ 30471 h 54178"/>
                <a:gd name="connsiteX3" fmla="*/ 25652 w 50821"/>
                <a:gd name="connsiteY3" fmla="*/ 4929 h 54178"/>
                <a:gd name="connsiteX4" fmla="*/ 45893 w 50821"/>
                <a:gd name="connsiteY4" fmla="*/ 3483 h 54178"/>
                <a:gd name="connsiteX5" fmla="*/ 47339 w 50821"/>
                <a:gd name="connsiteY5" fmla="*/ 23724 h 54178"/>
                <a:gd name="connsiteX6" fmla="*/ 25170 w 50821"/>
                <a:gd name="connsiteY6" fmla="*/ 49267 h 54178"/>
                <a:gd name="connsiteX7" fmla="*/ 15531 w 50821"/>
                <a:gd name="connsiteY7" fmla="*/ 54086 h 5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21" h="54178">
                  <a:moveTo>
                    <a:pt x="15531" y="54086"/>
                  </a:moveTo>
                  <a:cubicBezTo>
                    <a:pt x="11676" y="54568"/>
                    <a:pt x="7820" y="53122"/>
                    <a:pt x="4928" y="50713"/>
                  </a:cubicBezTo>
                  <a:cubicBezTo>
                    <a:pt x="-855" y="45411"/>
                    <a:pt x="-1819" y="36254"/>
                    <a:pt x="3483" y="30471"/>
                  </a:cubicBezTo>
                  <a:lnTo>
                    <a:pt x="25652" y="4929"/>
                  </a:lnTo>
                  <a:cubicBezTo>
                    <a:pt x="30953" y="-855"/>
                    <a:pt x="40110" y="-1819"/>
                    <a:pt x="45893" y="3483"/>
                  </a:cubicBezTo>
                  <a:cubicBezTo>
                    <a:pt x="51676" y="8784"/>
                    <a:pt x="52640" y="17941"/>
                    <a:pt x="47339" y="23724"/>
                  </a:cubicBezTo>
                  <a:lnTo>
                    <a:pt x="25170" y="49267"/>
                  </a:lnTo>
                  <a:cubicBezTo>
                    <a:pt x="22760" y="52158"/>
                    <a:pt x="18905" y="54086"/>
                    <a:pt x="15531" y="54086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6B2D95A-EC7C-47A7-8266-CD9BF2437B9D}"/>
                </a:ext>
              </a:extLst>
            </p:cNvPr>
            <p:cNvSpPr/>
            <p:nvPr/>
          </p:nvSpPr>
          <p:spPr>
            <a:xfrm>
              <a:off x="920417" y="2077136"/>
              <a:ext cx="54195" cy="57552"/>
            </a:xfrm>
            <a:custGeom>
              <a:avLst/>
              <a:gdLst>
                <a:gd name="connsiteX0" fmla="*/ 15531 w 54195"/>
                <a:gd name="connsiteY0" fmla="*/ 57460 h 57552"/>
                <a:gd name="connsiteX1" fmla="*/ 4928 w 54195"/>
                <a:gd name="connsiteY1" fmla="*/ 54086 h 57552"/>
                <a:gd name="connsiteX2" fmla="*/ 3483 w 54195"/>
                <a:gd name="connsiteY2" fmla="*/ 33845 h 57552"/>
                <a:gd name="connsiteX3" fmla="*/ 29025 w 54195"/>
                <a:gd name="connsiteY3" fmla="*/ 4928 h 57552"/>
                <a:gd name="connsiteX4" fmla="*/ 49267 w 54195"/>
                <a:gd name="connsiteY4" fmla="*/ 3483 h 57552"/>
                <a:gd name="connsiteX5" fmla="*/ 50713 w 54195"/>
                <a:gd name="connsiteY5" fmla="*/ 23724 h 57552"/>
                <a:gd name="connsiteX6" fmla="*/ 25170 w 54195"/>
                <a:gd name="connsiteY6" fmla="*/ 52640 h 57552"/>
                <a:gd name="connsiteX7" fmla="*/ 15531 w 54195"/>
                <a:gd name="connsiteY7" fmla="*/ 57460 h 5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195" h="57552">
                  <a:moveTo>
                    <a:pt x="15531" y="57460"/>
                  </a:moveTo>
                  <a:cubicBezTo>
                    <a:pt x="11676" y="57942"/>
                    <a:pt x="7820" y="56496"/>
                    <a:pt x="4928" y="54086"/>
                  </a:cubicBezTo>
                  <a:cubicBezTo>
                    <a:pt x="-855" y="48785"/>
                    <a:pt x="-1819" y="39628"/>
                    <a:pt x="3483" y="33845"/>
                  </a:cubicBezTo>
                  <a:lnTo>
                    <a:pt x="29025" y="4928"/>
                  </a:lnTo>
                  <a:cubicBezTo>
                    <a:pt x="34327" y="-855"/>
                    <a:pt x="43483" y="-1819"/>
                    <a:pt x="49267" y="3483"/>
                  </a:cubicBezTo>
                  <a:cubicBezTo>
                    <a:pt x="55050" y="8784"/>
                    <a:pt x="56014" y="17941"/>
                    <a:pt x="50713" y="23724"/>
                  </a:cubicBezTo>
                  <a:lnTo>
                    <a:pt x="25170" y="52640"/>
                  </a:lnTo>
                  <a:cubicBezTo>
                    <a:pt x="22278" y="55532"/>
                    <a:pt x="18905" y="56978"/>
                    <a:pt x="15531" y="57460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1660165-840D-4E42-83CA-AFE1666ECA25}"/>
                </a:ext>
              </a:extLst>
            </p:cNvPr>
            <p:cNvSpPr/>
            <p:nvPr/>
          </p:nvSpPr>
          <p:spPr>
            <a:xfrm>
              <a:off x="836669" y="1937965"/>
              <a:ext cx="96425" cy="114738"/>
            </a:xfrm>
            <a:custGeom>
              <a:avLst/>
              <a:gdLst>
                <a:gd name="connsiteX0" fmla="*/ 0 w 96425"/>
                <a:gd name="connsiteY0" fmla="*/ 90604 h 114738"/>
                <a:gd name="connsiteX1" fmla="*/ 37109 w 96425"/>
                <a:gd name="connsiteY1" fmla="*/ 113255 h 114738"/>
                <a:gd name="connsiteX2" fmla="*/ 50122 w 96425"/>
                <a:gd name="connsiteY2" fmla="*/ 109882 h 114738"/>
                <a:gd name="connsiteX3" fmla="*/ 94942 w 96425"/>
                <a:gd name="connsiteY3" fmla="*/ 35663 h 114738"/>
                <a:gd name="connsiteX4" fmla="*/ 91568 w 96425"/>
                <a:gd name="connsiteY4" fmla="*/ 22651 h 114738"/>
                <a:gd name="connsiteX5" fmla="*/ 54941 w 96425"/>
                <a:gd name="connsiteY5" fmla="*/ 0 h 114738"/>
                <a:gd name="connsiteX6" fmla="*/ 0 w 96425"/>
                <a:gd name="connsiteY6" fmla="*/ 90604 h 1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25" h="114738">
                  <a:moveTo>
                    <a:pt x="0" y="90604"/>
                  </a:moveTo>
                  <a:lnTo>
                    <a:pt x="37109" y="113255"/>
                  </a:lnTo>
                  <a:cubicBezTo>
                    <a:pt x="41447" y="116147"/>
                    <a:pt x="47712" y="114701"/>
                    <a:pt x="50122" y="109882"/>
                  </a:cubicBezTo>
                  <a:lnTo>
                    <a:pt x="94942" y="35663"/>
                  </a:lnTo>
                  <a:cubicBezTo>
                    <a:pt x="97833" y="31326"/>
                    <a:pt x="96388" y="25061"/>
                    <a:pt x="91568" y="22651"/>
                  </a:cubicBezTo>
                  <a:lnTo>
                    <a:pt x="54941" y="0"/>
                  </a:lnTo>
                  <a:lnTo>
                    <a:pt x="0" y="90604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F39AD3-A49E-4A0C-9C27-202ACEC4898F}"/>
                </a:ext>
              </a:extLst>
            </p:cNvPr>
            <p:cNvSpPr/>
            <p:nvPr/>
          </p:nvSpPr>
          <p:spPr>
            <a:xfrm>
              <a:off x="895947" y="1981339"/>
              <a:ext cx="258399" cy="207326"/>
            </a:xfrm>
            <a:custGeom>
              <a:avLst/>
              <a:gdLst>
                <a:gd name="connsiteX0" fmla="*/ 253017 w 258399"/>
                <a:gd name="connsiteY0" fmla="*/ 110364 h 207326"/>
                <a:gd name="connsiteX1" fmla="*/ 175425 w 258399"/>
                <a:gd name="connsiteY1" fmla="*/ 43856 h 207326"/>
                <a:gd name="connsiteX2" fmla="*/ 170124 w 258399"/>
                <a:gd name="connsiteY2" fmla="*/ 39037 h 207326"/>
                <a:gd name="connsiteX3" fmla="*/ 136870 w 258399"/>
                <a:gd name="connsiteY3" fmla="*/ 77110 h 207326"/>
                <a:gd name="connsiteX4" fmla="*/ 117593 w 258399"/>
                <a:gd name="connsiteY4" fmla="*/ 86749 h 207326"/>
                <a:gd name="connsiteX5" fmla="*/ 115183 w 258399"/>
                <a:gd name="connsiteY5" fmla="*/ 86749 h 207326"/>
                <a:gd name="connsiteX6" fmla="*/ 96388 w 258399"/>
                <a:gd name="connsiteY6" fmla="*/ 79520 h 207326"/>
                <a:gd name="connsiteX7" fmla="*/ 93496 w 258399"/>
                <a:gd name="connsiteY7" fmla="*/ 38555 h 207326"/>
                <a:gd name="connsiteX8" fmla="*/ 121930 w 258399"/>
                <a:gd name="connsiteY8" fmla="*/ 5783 h 207326"/>
                <a:gd name="connsiteX9" fmla="*/ 41929 w 258399"/>
                <a:gd name="connsiteY9" fmla="*/ 0 h 207326"/>
                <a:gd name="connsiteX10" fmla="*/ 0 w 258399"/>
                <a:gd name="connsiteY10" fmla="*/ 69399 h 207326"/>
                <a:gd name="connsiteX11" fmla="*/ 32772 w 258399"/>
                <a:gd name="connsiteY11" fmla="*/ 107472 h 207326"/>
                <a:gd name="connsiteX12" fmla="*/ 45302 w 258399"/>
                <a:gd name="connsiteY12" fmla="*/ 93014 h 207326"/>
                <a:gd name="connsiteX13" fmla="*/ 63616 w 258399"/>
                <a:gd name="connsiteY13" fmla="*/ 84821 h 207326"/>
                <a:gd name="connsiteX14" fmla="*/ 63616 w 258399"/>
                <a:gd name="connsiteY14" fmla="*/ 84821 h 207326"/>
                <a:gd name="connsiteX15" fmla="*/ 79520 w 258399"/>
                <a:gd name="connsiteY15" fmla="*/ 90604 h 207326"/>
                <a:gd name="connsiteX16" fmla="*/ 87713 w 258399"/>
                <a:gd name="connsiteY16" fmla="*/ 107954 h 207326"/>
                <a:gd name="connsiteX17" fmla="*/ 95906 w 258399"/>
                <a:gd name="connsiteY17" fmla="*/ 106508 h 207326"/>
                <a:gd name="connsiteX18" fmla="*/ 111809 w 258399"/>
                <a:gd name="connsiteY18" fmla="*/ 112291 h 207326"/>
                <a:gd name="connsiteX19" fmla="*/ 120002 w 258399"/>
                <a:gd name="connsiteY19" fmla="*/ 130123 h 207326"/>
                <a:gd name="connsiteX20" fmla="*/ 126268 w 258399"/>
                <a:gd name="connsiteY20" fmla="*/ 129159 h 207326"/>
                <a:gd name="connsiteX21" fmla="*/ 126268 w 258399"/>
                <a:gd name="connsiteY21" fmla="*/ 129159 h 207326"/>
                <a:gd name="connsiteX22" fmla="*/ 140726 w 258399"/>
                <a:gd name="connsiteY22" fmla="*/ 134461 h 207326"/>
                <a:gd name="connsiteX23" fmla="*/ 147955 w 258399"/>
                <a:gd name="connsiteY23" fmla="*/ 149401 h 207326"/>
                <a:gd name="connsiteX24" fmla="*/ 153256 w 258399"/>
                <a:gd name="connsiteY24" fmla="*/ 148437 h 207326"/>
                <a:gd name="connsiteX25" fmla="*/ 153256 w 258399"/>
                <a:gd name="connsiteY25" fmla="*/ 148437 h 207326"/>
                <a:gd name="connsiteX26" fmla="*/ 165787 w 258399"/>
                <a:gd name="connsiteY26" fmla="*/ 153256 h 207326"/>
                <a:gd name="connsiteX27" fmla="*/ 172534 w 258399"/>
                <a:gd name="connsiteY27" fmla="*/ 166268 h 207326"/>
                <a:gd name="connsiteX28" fmla="*/ 167714 w 258399"/>
                <a:gd name="connsiteY28" fmla="*/ 180245 h 207326"/>
                <a:gd name="connsiteX29" fmla="*/ 151328 w 258399"/>
                <a:gd name="connsiteY29" fmla="*/ 199040 h 207326"/>
                <a:gd name="connsiteX30" fmla="*/ 158076 w 258399"/>
                <a:gd name="connsiteY30" fmla="*/ 204342 h 207326"/>
                <a:gd name="connsiteX31" fmla="*/ 169642 w 258399"/>
                <a:gd name="connsiteY31" fmla="*/ 207233 h 207326"/>
                <a:gd name="connsiteX32" fmla="*/ 186992 w 258399"/>
                <a:gd name="connsiteY32" fmla="*/ 186510 h 207326"/>
                <a:gd name="connsiteX33" fmla="*/ 186992 w 258399"/>
                <a:gd name="connsiteY33" fmla="*/ 186028 h 207326"/>
                <a:gd name="connsiteX34" fmla="*/ 191811 w 258399"/>
                <a:gd name="connsiteY34" fmla="*/ 186510 h 207326"/>
                <a:gd name="connsiteX35" fmla="*/ 209161 w 258399"/>
                <a:gd name="connsiteY35" fmla="*/ 165787 h 207326"/>
                <a:gd name="connsiteX36" fmla="*/ 209161 w 258399"/>
                <a:gd name="connsiteY36" fmla="*/ 165305 h 207326"/>
                <a:gd name="connsiteX37" fmla="*/ 213980 w 258399"/>
                <a:gd name="connsiteY37" fmla="*/ 165787 h 207326"/>
                <a:gd name="connsiteX38" fmla="*/ 231330 w 258399"/>
                <a:gd name="connsiteY38" fmla="*/ 145063 h 207326"/>
                <a:gd name="connsiteX39" fmla="*/ 230848 w 258399"/>
                <a:gd name="connsiteY39" fmla="*/ 142172 h 207326"/>
                <a:gd name="connsiteX40" fmla="*/ 240969 w 258399"/>
                <a:gd name="connsiteY40" fmla="*/ 144099 h 207326"/>
                <a:gd name="connsiteX41" fmla="*/ 258319 w 258399"/>
                <a:gd name="connsiteY41" fmla="*/ 123376 h 207326"/>
                <a:gd name="connsiteX42" fmla="*/ 253017 w 258399"/>
                <a:gd name="connsiteY42" fmla="*/ 110364 h 20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8399" h="207326">
                  <a:moveTo>
                    <a:pt x="253017" y="110364"/>
                  </a:moveTo>
                  <a:lnTo>
                    <a:pt x="175425" y="43856"/>
                  </a:lnTo>
                  <a:lnTo>
                    <a:pt x="170124" y="39037"/>
                  </a:lnTo>
                  <a:lnTo>
                    <a:pt x="136870" y="77110"/>
                  </a:lnTo>
                  <a:cubicBezTo>
                    <a:pt x="132051" y="82893"/>
                    <a:pt x="125304" y="86267"/>
                    <a:pt x="117593" y="86749"/>
                  </a:cubicBezTo>
                  <a:cubicBezTo>
                    <a:pt x="116629" y="86749"/>
                    <a:pt x="115665" y="86749"/>
                    <a:pt x="115183" y="86749"/>
                  </a:cubicBezTo>
                  <a:cubicBezTo>
                    <a:pt x="107954" y="86749"/>
                    <a:pt x="101207" y="84339"/>
                    <a:pt x="96388" y="79520"/>
                  </a:cubicBezTo>
                  <a:cubicBezTo>
                    <a:pt x="84339" y="68917"/>
                    <a:pt x="83375" y="50603"/>
                    <a:pt x="93496" y="38555"/>
                  </a:cubicBezTo>
                  <a:lnTo>
                    <a:pt x="121930" y="5783"/>
                  </a:lnTo>
                  <a:cubicBezTo>
                    <a:pt x="99761" y="2892"/>
                    <a:pt x="71327" y="14458"/>
                    <a:pt x="41929" y="0"/>
                  </a:cubicBezTo>
                  <a:lnTo>
                    <a:pt x="0" y="69399"/>
                  </a:lnTo>
                  <a:lnTo>
                    <a:pt x="32772" y="107472"/>
                  </a:lnTo>
                  <a:lnTo>
                    <a:pt x="45302" y="93014"/>
                  </a:lnTo>
                  <a:cubicBezTo>
                    <a:pt x="49640" y="87713"/>
                    <a:pt x="56387" y="84821"/>
                    <a:pt x="63616" y="84821"/>
                  </a:cubicBezTo>
                  <a:lnTo>
                    <a:pt x="63616" y="84821"/>
                  </a:lnTo>
                  <a:cubicBezTo>
                    <a:pt x="69399" y="84821"/>
                    <a:pt x="75182" y="86749"/>
                    <a:pt x="79520" y="90604"/>
                  </a:cubicBezTo>
                  <a:cubicBezTo>
                    <a:pt x="84821" y="94942"/>
                    <a:pt x="87231" y="101207"/>
                    <a:pt x="87713" y="107954"/>
                  </a:cubicBezTo>
                  <a:cubicBezTo>
                    <a:pt x="90122" y="106990"/>
                    <a:pt x="93014" y="106508"/>
                    <a:pt x="95906" y="106508"/>
                  </a:cubicBezTo>
                  <a:cubicBezTo>
                    <a:pt x="101689" y="106508"/>
                    <a:pt x="107472" y="108436"/>
                    <a:pt x="111809" y="112291"/>
                  </a:cubicBezTo>
                  <a:cubicBezTo>
                    <a:pt x="117111" y="117111"/>
                    <a:pt x="120002" y="123376"/>
                    <a:pt x="120002" y="130123"/>
                  </a:cubicBezTo>
                  <a:cubicBezTo>
                    <a:pt x="121930" y="129641"/>
                    <a:pt x="124340" y="129159"/>
                    <a:pt x="126268" y="129159"/>
                  </a:cubicBezTo>
                  <a:lnTo>
                    <a:pt x="126268" y="129159"/>
                  </a:lnTo>
                  <a:cubicBezTo>
                    <a:pt x="131569" y="129159"/>
                    <a:pt x="136388" y="131087"/>
                    <a:pt x="140726" y="134461"/>
                  </a:cubicBezTo>
                  <a:cubicBezTo>
                    <a:pt x="145063" y="138316"/>
                    <a:pt x="147473" y="143617"/>
                    <a:pt x="147955" y="149401"/>
                  </a:cubicBezTo>
                  <a:cubicBezTo>
                    <a:pt x="149401" y="148919"/>
                    <a:pt x="151328" y="148437"/>
                    <a:pt x="153256" y="148437"/>
                  </a:cubicBezTo>
                  <a:lnTo>
                    <a:pt x="153256" y="148437"/>
                  </a:lnTo>
                  <a:cubicBezTo>
                    <a:pt x="158076" y="148437"/>
                    <a:pt x="162413" y="149883"/>
                    <a:pt x="165787" y="153256"/>
                  </a:cubicBezTo>
                  <a:cubicBezTo>
                    <a:pt x="169642" y="156630"/>
                    <a:pt x="172052" y="161449"/>
                    <a:pt x="172534" y="166268"/>
                  </a:cubicBezTo>
                  <a:cubicBezTo>
                    <a:pt x="173016" y="171570"/>
                    <a:pt x="171088" y="176389"/>
                    <a:pt x="167714" y="180245"/>
                  </a:cubicBezTo>
                  <a:lnTo>
                    <a:pt x="151328" y="199040"/>
                  </a:lnTo>
                  <a:lnTo>
                    <a:pt x="158076" y="204342"/>
                  </a:lnTo>
                  <a:cubicBezTo>
                    <a:pt x="161449" y="206269"/>
                    <a:pt x="165305" y="207715"/>
                    <a:pt x="169642" y="207233"/>
                  </a:cubicBezTo>
                  <a:cubicBezTo>
                    <a:pt x="180245" y="206269"/>
                    <a:pt x="187956" y="197112"/>
                    <a:pt x="186992" y="186510"/>
                  </a:cubicBezTo>
                  <a:cubicBezTo>
                    <a:pt x="186992" y="186510"/>
                    <a:pt x="186992" y="186028"/>
                    <a:pt x="186992" y="186028"/>
                  </a:cubicBezTo>
                  <a:cubicBezTo>
                    <a:pt x="188438" y="186510"/>
                    <a:pt x="190365" y="186510"/>
                    <a:pt x="191811" y="186510"/>
                  </a:cubicBezTo>
                  <a:cubicBezTo>
                    <a:pt x="202414" y="185546"/>
                    <a:pt x="210125" y="176389"/>
                    <a:pt x="209161" y="165787"/>
                  </a:cubicBezTo>
                  <a:cubicBezTo>
                    <a:pt x="209161" y="165787"/>
                    <a:pt x="209161" y="165305"/>
                    <a:pt x="209161" y="165305"/>
                  </a:cubicBezTo>
                  <a:cubicBezTo>
                    <a:pt x="210607" y="165787"/>
                    <a:pt x="212534" y="165787"/>
                    <a:pt x="213980" y="165787"/>
                  </a:cubicBezTo>
                  <a:cubicBezTo>
                    <a:pt x="224583" y="164823"/>
                    <a:pt x="232294" y="155666"/>
                    <a:pt x="231330" y="145063"/>
                  </a:cubicBezTo>
                  <a:cubicBezTo>
                    <a:pt x="231330" y="144099"/>
                    <a:pt x="230848" y="143135"/>
                    <a:pt x="230848" y="142172"/>
                  </a:cubicBezTo>
                  <a:cubicBezTo>
                    <a:pt x="233740" y="143617"/>
                    <a:pt x="237113" y="144581"/>
                    <a:pt x="240969" y="144099"/>
                  </a:cubicBezTo>
                  <a:cubicBezTo>
                    <a:pt x="251571" y="143135"/>
                    <a:pt x="259282" y="133979"/>
                    <a:pt x="258319" y="123376"/>
                  </a:cubicBezTo>
                  <a:cubicBezTo>
                    <a:pt x="258800" y="118075"/>
                    <a:pt x="256391" y="113737"/>
                    <a:pt x="253017" y="110364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7C76851-DE6E-4CE6-AE00-D7300E4E3F83}"/>
                </a:ext>
              </a:extLst>
            </p:cNvPr>
            <p:cNvSpPr/>
            <p:nvPr/>
          </p:nvSpPr>
          <p:spPr>
            <a:xfrm>
              <a:off x="1158565" y="1937965"/>
              <a:ext cx="96425" cy="114738"/>
            </a:xfrm>
            <a:custGeom>
              <a:avLst/>
              <a:gdLst>
                <a:gd name="connsiteX0" fmla="*/ 96425 w 96425"/>
                <a:gd name="connsiteY0" fmla="*/ 90604 h 114738"/>
                <a:gd name="connsiteX1" fmla="*/ 59316 w 96425"/>
                <a:gd name="connsiteY1" fmla="*/ 113255 h 114738"/>
                <a:gd name="connsiteX2" fmla="*/ 46304 w 96425"/>
                <a:gd name="connsiteY2" fmla="*/ 109882 h 114738"/>
                <a:gd name="connsiteX3" fmla="*/ 1484 w 96425"/>
                <a:gd name="connsiteY3" fmla="*/ 35663 h 114738"/>
                <a:gd name="connsiteX4" fmla="*/ 4857 w 96425"/>
                <a:gd name="connsiteY4" fmla="*/ 22651 h 114738"/>
                <a:gd name="connsiteX5" fmla="*/ 41966 w 96425"/>
                <a:gd name="connsiteY5" fmla="*/ 0 h 114738"/>
                <a:gd name="connsiteX6" fmla="*/ 96425 w 96425"/>
                <a:gd name="connsiteY6" fmla="*/ 90604 h 1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25" h="114738">
                  <a:moveTo>
                    <a:pt x="96425" y="90604"/>
                  </a:moveTo>
                  <a:lnTo>
                    <a:pt x="59316" y="113255"/>
                  </a:lnTo>
                  <a:cubicBezTo>
                    <a:pt x="54979" y="116147"/>
                    <a:pt x="48714" y="114701"/>
                    <a:pt x="46304" y="109882"/>
                  </a:cubicBezTo>
                  <a:lnTo>
                    <a:pt x="1484" y="35663"/>
                  </a:lnTo>
                  <a:cubicBezTo>
                    <a:pt x="-1408" y="31326"/>
                    <a:pt x="38" y="25061"/>
                    <a:pt x="4857" y="22651"/>
                  </a:cubicBezTo>
                  <a:lnTo>
                    <a:pt x="41966" y="0"/>
                  </a:lnTo>
                  <a:lnTo>
                    <a:pt x="96425" y="90604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E50FC1-048A-40C9-9813-2AEE21A9A93D}"/>
                </a:ext>
              </a:extLst>
            </p:cNvPr>
            <p:cNvSpPr/>
            <p:nvPr/>
          </p:nvSpPr>
          <p:spPr>
            <a:xfrm>
              <a:off x="991320" y="1976930"/>
              <a:ext cx="203910" cy="113327"/>
            </a:xfrm>
            <a:custGeom>
              <a:avLst/>
              <a:gdLst>
                <a:gd name="connsiteX0" fmla="*/ 162946 w 203910"/>
                <a:gd name="connsiteY0" fmla="*/ 6337 h 113327"/>
                <a:gd name="connsiteX1" fmla="*/ 61739 w 203910"/>
                <a:gd name="connsiteY1" fmla="*/ 554 h 113327"/>
                <a:gd name="connsiteX2" fmla="*/ 59329 w 203910"/>
                <a:gd name="connsiteY2" fmla="*/ 72 h 113327"/>
                <a:gd name="connsiteX3" fmla="*/ 42943 w 203910"/>
                <a:gd name="connsiteY3" fmla="*/ 6337 h 113327"/>
                <a:gd name="connsiteX4" fmla="*/ 4870 w 203910"/>
                <a:gd name="connsiteY4" fmla="*/ 49711 h 113327"/>
                <a:gd name="connsiteX5" fmla="*/ 6798 w 203910"/>
                <a:gd name="connsiteY5" fmla="*/ 76700 h 113327"/>
                <a:gd name="connsiteX6" fmla="*/ 21256 w 203910"/>
                <a:gd name="connsiteY6" fmla="*/ 81519 h 113327"/>
                <a:gd name="connsiteX7" fmla="*/ 34268 w 203910"/>
                <a:gd name="connsiteY7" fmla="*/ 74772 h 113327"/>
                <a:gd name="connsiteX8" fmla="*/ 73787 w 203910"/>
                <a:gd name="connsiteY8" fmla="*/ 29470 h 113327"/>
                <a:gd name="connsiteX9" fmla="*/ 163909 w 203910"/>
                <a:gd name="connsiteY9" fmla="*/ 107062 h 113327"/>
                <a:gd name="connsiteX10" fmla="*/ 163909 w 203910"/>
                <a:gd name="connsiteY10" fmla="*/ 107062 h 113327"/>
                <a:gd name="connsiteX11" fmla="*/ 163909 w 203910"/>
                <a:gd name="connsiteY11" fmla="*/ 107062 h 113327"/>
                <a:gd name="connsiteX12" fmla="*/ 169211 w 203910"/>
                <a:gd name="connsiteY12" fmla="*/ 113327 h 113327"/>
                <a:gd name="connsiteX13" fmla="*/ 203910 w 203910"/>
                <a:gd name="connsiteY13" fmla="*/ 73326 h 113327"/>
                <a:gd name="connsiteX14" fmla="*/ 162946 w 203910"/>
                <a:gd name="connsiteY14" fmla="*/ 6337 h 11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910" h="113327">
                  <a:moveTo>
                    <a:pt x="162946" y="6337"/>
                  </a:moveTo>
                  <a:cubicBezTo>
                    <a:pt x="122945" y="20795"/>
                    <a:pt x="94029" y="6819"/>
                    <a:pt x="61739" y="554"/>
                  </a:cubicBezTo>
                  <a:cubicBezTo>
                    <a:pt x="61257" y="554"/>
                    <a:pt x="59329" y="72"/>
                    <a:pt x="59329" y="72"/>
                  </a:cubicBezTo>
                  <a:cubicBezTo>
                    <a:pt x="53546" y="-410"/>
                    <a:pt x="47281" y="1518"/>
                    <a:pt x="42943" y="6337"/>
                  </a:cubicBezTo>
                  <a:lnTo>
                    <a:pt x="4870" y="49711"/>
                  </a:lnTo>
                  <a:cubicBezTo>
                    <a:pt x="-2359" y="57904"/>
                    <a:pt x="-1395" y="69953"/>
                    <a:pt x="6798" y="76700"/>
                  </a:cubicBezTo>
                  <a:cubicBezTo>
                    <a:pt x="11135" y="80073"/>
                    <a:pt x="15955" y="82001"/>
                    <a:pt x="21256" y="81519"/>
                  </a:cubicBezTo>
                  <a:cubicBezTo>
                    <a:pt x="26075" y="81037"/>
                    <a:pt x="30895" y="79110"/>
                    <a:pt x="34268" y="74772"/>
                  </a:cubicBezTo>
                  <a:cubicBezTo>
                    <a:pt x="34268" y="74772"/>
                    <a:pt x="73787" y="29470"/>
                    <a:pt x="73787" y="29470"/>
                  </a:cubicBezTo>
                  <a:lnTo>
                    <a:pt x="163909" y="107062"/>
                  </a:lnTo>
                  <a:lnTo>
                    <a:pt x="163909" y="107062"/>
                  </a:lnTo>
                  <a:lnTo>
                    <a:pt x="163909" y="107062"/>
                  </a:lnTo>
                  <a:cubicBezTo>
                    <a:pt x="166319" y="109472"/>
                    <a:pt x="167283" y="110436"/>
                    <a:pt x="169211" y="113327"/>
                  </a:cubicBezTo>
                  <a:lnTo>
                    <a:pt x="203910" y="73326"/>
                  </a:lnTo>
                  <a:lnTo>
                    <a:pt x="162946" y="6337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Organization Chart – Slide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F6319-D2D6-4013-8E6C-7C681E08F352}"/>
              </a:ext>
            </a:extLst>
          </p:cNvPr>
          <p:cNvSpPr txBox="1"/>
          <p:nvPr/>
        </p:nvSpPr>
        <p:spPr>
          <a:xfrm>
            <a:off x="10296417" y="1220015"/>
            <a:ext cx="122341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65000"/>
                  </a:schemeClr>
                </a:solidFill>
              </a:rPr>
              <a:t>01</a:t>
            </a: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05E26F40-2129-4858-BB7C-68A6501D6193}"/>
              </a:ext>
            </a:extLst>
          </p:cNvPr>
          <p:cNvSpPr/>
          <p:nvPr/>
        </p:nvSpPr>
        <p:spPr>
          <a:xfrm>
            <a:off x="540715" y="1303050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A478AC-7C5A-4B4D-BBCA-FD8AFB9D4539}"/>
              </a:ext>
            </a:extLst>
          </p:cNvPr>
          <p:cNvSpPr txBox="1"/>
          <p:nvPr/>
        </p:nvSpPr>
        <p:spPr>
          <a:xfrm>
            <a:off x="10296417" y="2804087"/>
            <a:ext cx="122341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65000"/>
                  </a:schemeClr>
                </a:solidFill>
              </a:rPr>
              <a:t>02</a:t>
            </a: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5BD7E067-92DC-42D3-B54E-DCBE0F498250}"/>
              </a:ext>
            </a:extLst>
          </p:cNvPr>
          <p:cNvSpPr/>
          <p:nvPr/>
        </p:nvSpPr>
        <p:spPr>
          <a:xfrm>
            <a:off x="540715" y="2887122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D8202-F162-498C-B1D3-7BC1AFACF441}"/>
              </a:ext>
            </a:extLst>
          </p:cNvPr>
          <p:cNvSpPr txBox="1"/>
          <p:nvPr/>
        </p:nvSpPr>
        <p:spPr>
          <a:xfrm>
            <a:off x="10296417" y="4388159"/>
            <a:ext cx="122341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65000"/>
                  </a:schemeClr>
                </a:solidFill>
              </a:rPr>
              <a:t>03</a:t>
            </a:r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673CE166-960F-4203-87F3-06A9A0A6D9C6}"/>
              </a:ext>
            </a:extLst>
          </p:cNvPr>
          <p:cNvSpPr/>
          <p:nvPr/>
        </p:nvSpPr>
        <p:spPr>
          <a:xfrm>
            <a:off x="540715" y="4471194"/>
            <a:ext cx="10089961" cy="129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9" y="21600"/>
                </a:moveTo>
                <a:lnTo>
                  <a:pt x="1391" y="21600"/>
                </a:lnTo>
                <a:cubicBezTo>
                  <a:pt x="623" y="21600"/>
                  <a:pt x="0" y="16761"/>
                  <a:pt x="0" y="10800"/>
                </a:cubicBezTo>
                <a:lnTo>
                  <a:pt x="0" y="10800"/>
                </a:lnTo>
                <a:cubicBezTo>
                  <a:pt x="0" y="4839"/>
                  <a:pt x="623" y="0"/>
                  <a:pt x="1391" y="0"/>
                </a:cubicBezTo>
                <a:lnTo>
                  <a:pt x="20209" y="0"/>
                </a:lnTo>
                <a:cubicBezTo>
                  <a:pt x="20977" y="0"/>
                  <a:pt x="21600" y="4839"/>
                  <a:pt x="21600" y="10800"/>
                </a:cubicBezTo>
                <a:lnTo>
                  <a:pt x="21600" y="10800"/>
                </a:lnTo>
                <a:cubicBezTo>
                  <a:pt x="21600" y="16761"/>
                  <a:pt x="20977" y="21600"/>
                  <a:pt x="20209" y="216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EAE2BA80-01DB-4D05-87F5-81F0904C1B4E}"/>
              </a:ext>
            </a:extLst>
          </p:cNvPr>
          <p:cNvSpPr/>
          <p:nvPr/>
        </p:nvSpPr>
        <p:spPr>
          <a:xfrm>
            <a:off x="5519592" y="1936750"/>
            <a:ext cx="4424733" cy="3184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59" y="16143"/>
                </a:moveTo>
                <a:lnTo>
                  <a:pt x="18854" y="16143"/>
                </a:lnTo>
                <a:cubicBezTo>
                  <a:pt x="18380" y="16143"/>
                  <a:pt x="17995" y="15608"/>
                  <a:pt x="17995" y="14950"/>
                </a:cubicBezTo>
                <a:lnTo>
                  <a:pt x="17995" y="6669"/>
                </a:lnTo>
                <a:cubicBezTo>
                  <a:pt x="17995" y="5953"/>
                  <a:pt x="17577" y="5381"/>
                  <a:pt x="17069" y="5381"/>
                </a:cubicBezTo>
                <a:lnTo>
                  <a:pt x="11720" y="5381"/>
                </a:lnTo>
                <a:cubicBezTo>
                  <a:pt x="11246" y="5381"/>
                  <a:pt x="10862" y="4847"/>
                  <a:pt x="10862" y="4188"/>
                </a:cubicBezTo>
                <a:lnTo>
                  <a:pt x="10862" y="95"/>
                </a:lnTo>
                <a:cubicBezTo>
                  <a:pt x="10862" y="38"/>
                  <a:pt x="10834" y="0"/>
                  <a:pt x="10793" y="0"/>
                </a:cubicBezTo>
                <a:cubicBezTo>
                  <a:pt x="10752" y="0"/>
                  <a:pt x="10724" y="38"/>
                  <a:pt x="10724" y="95"/>
                </a:cubicBezTo>
                <a:lnTo>
                  <a:pt x="10724" y="4188"/>
                </a:lnTo>
                <a:cubicBezTo>
                  <a:pt x="10724" y="4847"/>
                  <a:pt x="10340" y="5381"/>
                  <a:pt x="9866" y="5381"/>
                </a:cubicBezTo>
                <a:lnTo>
                  <a:pt x="4518" y="5381"/>
                </a:lnTo>
                <a:cubicBezTo>
                  <a:pt x="4003" y="5381"/>
                  <a:pt x="3591" y="5963"/>
                  <a:pt x="3591" y="6669"/>
                </a:cubicBezTo>
                <a:lnTo>
                  <a:pt x="3591" y="14950"/>
                </a:lnTo>
                <a:cubicBezTo>
                  <a:pt x="3591" y="15608"/>
                  <a:pt x="3206" y="16143"/>
                  <a:pt x="2733" y="16143"/>
                </a:cubicBezTo>
                <a:lnTo>
                  <a:pt x="927" y="16143"/>
                </a:lnTo>
                <a:cubicBezTo>
                  <a:pt x="412" y="16143"/>
                  <a:pt x="0" y="16725"/>
                  <a:pt x="0" y="17431"/>
                </a:cubicBezTo>
                <a:lnTo>
                  <a:pt x="0" y="21505"/>
                </a:lnTo>
                <a:cubicBezTo>
                  <a:pt x="0" y="21562"/>
                  <a:pt x="27" y="21600"/>
                  <a:pt x="69" y="21600"/>
                </a:cubicBezTo>
                <a:cubicBezTo>
                  <a:pt x="110" y="21600"/>
                  <a:pt x="137" y="21562"/>
                  <a:pt x="137" y="21505"/>
                </a:cubicBezTo>
                <a:lnTo>
                  <a:pt x="137" y="17526"/>
                </a:lnTo>
                <a:cubicBezTo>
                  <a:pt x="137" y="16868"/>
                  <a:pt x="522" y="16334"/>
                  <a:pt x="996" y="16334"/>
                </a:cubicBezTo>
                <a:lnTo>
                  <a:pt x="6323" y="16334"/>
                </a:lnTo>
                <a:cubicBezTo>
                  <a:pt x="6797" y="16334"/>
                  <a:pt x="7182" y="16868"/>
                  <a:pt x="7182" y="17526"/>
                </a:cubicBezTo>
                <a:lnTo>
                  <a:pt x="7182" y="21505"/>
                </a:lnTo>
                <a:cubicBezTo>
                  <a:pt x="7182" y="21562"/>
                  <a:pt x="7209" y="21600"/>
                  <a:pt x="7250" y="21600"/>
                </a:cubicBezTo>
                <a:cubicBezTo>
                  <a:pt x="7292" y="21600"/>
                  <a:pt x="7319" y="21562"/>
                  <a:pt x="7319" y="21505"/>
                </a:cubicBezTo>
                <a:lnTo>
                  <a:pt x="7319" y="17431"/>
                </a:lnTo>
                <a:cubicBezTo>
                  <a:pt x="7319" y="16715"/>
                  <a:pt x="6900" y="16143"/>
                  <a:pt x="6392" y="16143"/>
                </a:cubicBezTo>
                <a:lnTo>
                  <a:pt x="4586" y="16143"/>
                </a:lnTo>
                <a:cubicBezTo>
                  <a:pt x="4113" y="16143"/>
                  <a:pt x="3728" y="15608"/>
                  <a:pt x="3728" y="14950"/>
                </a:cubicBezTo>
                <a:lnTo>
                  <a:pt x="3728" y="6764"/>
                </a:lnTo>
                <a:cubicBezTo>
                  <a:pt x="3728" y="6106"/>
                  <a:pt x="4113" y="5572"/>
                  <a:pt x="4586" y="5572"/>
                </a:cubicBezTo>
                <a:lnTo>
                  <a:pt x="17014" y="5572"/>
                </a:lnTo>
                <a:cubicBezTo>
                  <a:pt x="17487" y="5572"/>
                  <a:pt x="17872" y="6106"/>
                  <a:pt x="17872" y="6764"/>
                </a:cubicBezTo>
                <a:lnTo>
                  <a:pt x="17872" y="14950"/>
                </a:lnTo>
                <a:cubicBezTo>
                  <a:pt x="17872" y="15608"/>
                  <a:pt x="17487" y="16143"/>
                  <a:pt x="17014" y="16143"/>
                </a:cubicBezTo>
                <a:lnTo>
                  <a:pt x="15208" y="16143"/>
                </a:lnTo>
                <a:cubicBezTo>
                  <a:pt x="14693" y="16143"/>
                  <a:pt x="14281" y="16725"/>
                  <a:pt x="14281" y="17431"/>
                </a:cubicBezTo>
                <a:lnTo>
                  <a:pt x="14281" y="21505"/>
                </a:lnTo>
                <a:cubicBezTo>
                  <a:pt x="14281" y="21562"/>
                  <a:pt x="14308" y="21600"/>
                  <a:pt x="14350" y="21600"/>
                </a:cubicBezTo>
                <a:cubicBezTo>
                  <a:pt x="14391" y="21600"/>
                  <a:pt x="14418" y="21562"/>
                  <a:pt x="14418" y="21505"/>
                </a:cubicBezTo>
                <a:lnTo>
                  <a:pt x="14418" y="17526"/>
                </a:lnTo>
                <a:cubicBezTo>
                  <a:pt x="14418" y="16868"/>
                  <a:pt x="14803" y="16334"/>
                  <a:pt x="15277" y="16334"/>
                </a:cubicBezTo>
                <a:lnTo>
                  <a:pt x="20604" y="16334"/>
                </a:lnTo>
                <a:cubicBezTo>
                  <a:pt x="21078" y="16334"/>
                  <a:pt x="21463" y="16868"/>
                  <a:pt x="21463" y="17526"/>
                </a:cubicBezTo>
                <a:lnTo>
                  <a:pt x="21463" y="21505"/>
                </a:lnTo>
                <a:cubicBezTo>
                  <a:pt x="21463" y="21562"/>
                  <a:pt x="21490" y="21600"/>
                  <a:pt x="21531" y="21600"/>
                </a:cubicBezTo>
                <a:cubicBezTo>
                  <a:pt x="21573" y="21600"/>
                  <a:pt x="21600" y="21562"/>
                  <a:pt x="21600" y="21505"/>
                </a:cubicBezTo>
                <a:lnTo>
                  <a:pt x="21600" y="17431"/>
                </a:lnTo>
                <a:cubicBezTo>
                  <a:pt x="21586" y="16715"/>
                  <a:pt x="21174" y="16143"/>
                  <a:pt x="20659" y="1614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sz="1600" b="1">
              <a:solidFill>
                <a:schemeClr val="bg1"/>
              </a:solidFill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66B42194-5939-4C96-8EE5-4BB7B1E4757C}"/>
              </a:ext>
            </a:extLst>
          </p:cNvPr>
          <p:cNvSpPr/>
          <p:nvPr/>
        </p:nvSpPr>
        <p:spPr>
          <a:xfrm>
            <a:off x="7179218" y="1402294"/>
            <a:ext cx="1102666" cy="1102668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bg1"/>
                </a:solidFill>
              </a:rPr>
              <a:t>LOREM IPSUM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A4FC293A-9943-4F78-B9AC-BBC9A1BF0DF6}"/>
              </a:ext>
            </a:extLst>
          </p:cNvPr>
          <p:cNvSpPr/>
          <p:nvPr/>
        </p:nvSpPr>
        <p:spPr>
          <a:xfrm>
            <a:off x="5716497" y="2977533"/>
            <a:ext cx="1102666" cy="110266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57A0AA5E-7CC8-4327-989D-0CC480A3AD88}"/>
              </a:ext>
            </a:extLst>
          </p:cNvPr>
          <p:cNvSpPr/>
          <p:nvPr/>
        </p:nvSpPr>
        <p:spPr>
          <a:xfrm>
            <a:off x="8641939" y="2977533"/>
            <a:ext cx="1102666" cy="110266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82CA0BD9-8DA6-49BC-B493-183375E8A826}"/>
              </a:ext>
            </a:extLst>
          </p:cNvPr>
          <p:cNvSpPr/>
          <p:nvPr/>
        </p:nvSpPr>
        <p:spPr>
          <a:xfrm>
            <a:off x="4971072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FB5AB9CD-CF1A-4C83-8554-418AD5984F5A}"/>
              </a:ext>
            </a:extLst>
          </p:cNvPr>
          <p:cNvSpPr/>
          <p:nvPr/>
        </p:nvSpPr>
        <p:spPr>
          <a:xfrm>
            <a:off x="6447858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86F26509-6641-45C9-A161-63101D7D50D4}"/>
              </a:ext>
            </a:extLst>
          </p:cNvPr>
          <p:cNvSpPr/>
          <p:nvPr/>
        </p:nvSpPr>
        <p:spPr>
          <a:xfrm>
            <a:off x="7896514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365C2A5D-7E72-429A-AFB5-E25824AFC7E6}"/>
              </a:ext>
            </a:extLst>
          </p:cNvPr>
          <p:cNvSpPr/>
          <p:nvPr/>
        </p:nvSpPr>
        <p:spPr>
          <a:xfrm>
            <a:off x="9373300" y="4552771"/>
            <a:ext cx="1102666" cy="110266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054000-D7AE-4055-B695-566BF23D6F70}"/>
              </a:ext>
            </a:extLst>
          </p:cNvPr>
          <p:cNvGrpSpPr/>
          <p:nvPr/>
        </p:nvGrpSpPr>
        <p:grpSpPr>
          <a:xfrm>
            <a:off x="1489026" y="1447186"/>
            <a:ext cx="4027750" cy="1012885"/>
            <a:chOff x="1489026" y="1540449"/>
            <a:chExt cx="4027750" cy="1012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7EC7EE-48A7-490E-B154-DAB8B816D883}"/>
                </a:ext>
              </a:extLst>
            </p:cNvPr>
            <p:cNvSpPr txBox="1"/>
            <p:nvPr/>
          </p:nvSpPr>
          <p:spPr>
            <a:xfrm>
              <a:off x="1489027" y="1540449"/>
              <a:ext cx="3461246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C08947-A7CA-41A1-A9C8-01561A2A04EF}"/>
                </a:ext>
              </a:extLst>
            </p:cNvPr>
            <p:cNvSpPr txBox="1"/>
            <p:nvPr/>
          </p:nvSpPr>
          <p:spPr>
            <a:xfrm>
              <a:off x="1489026" y="1999336"/>
              <a:ext cx="4027750" cy="55399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2AFAC0-0DCA-4322-84AE-D320F5D8E180}"/>
              </a:ext>
            </a:extLst>
          </p:cNvPr>
          <p:cNvGrpSpPr/>
          <p:nvPr/>
        </p:nvGrpSpPr>
        <p:grpSpPr>
          <a:xfrm>
            <a:off x="1489026" y="3022424"/>
            <a:ext cx="4027750" cy="1012885"/>
            <a:chOff x="8921977" y="1511518"/>
            <a:chExt cx="2926080" cy="91460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EC3E50-714B-4D23-BDFF-D146D4105E98}"/>
                </a:ext>
              </a:extLst>
            </p:cNvPr>
            <p:cNvSpPr txBox="1"/>
            <p:nvPr/>
          </p:nvSpPr>
          <p:spPr>
            <a:xfrm>
              <a:off x="8921978" y="1511518"/>
              <a:ext cx="2514526" cy="4168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6F6591-A97B-47DB-8B10-EA1E1CBF9EE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2F573F-0902-4051-80E1-28897C09621E}"/>
              </a:ext>
            </a:extLst>
          </p:cNvPr>
          <p:cNvGrpSpPr/>
          <p:nvPr/>
        </p:nvGrpSpPr>
        <p:grpSpPr>
          <a:xfrm>
            <a:off x="1489026" y="4597662"/>
            <a:ext cx="3344216" cy="1012885"/>
            <a:chOff x="8921977" y="1511517"/>
            <a:chExt cx="2926080" cy="9146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9D94A7-3B94-4744-95E6-81662FDA2ABA}"/>
                </a:ext>
              </a:extLst>
            </p:cNvPr>
            <p:cNvSpPr txBox="1"/>
            <p:nvPr/>
          </p:nvSpPr>
          <p:spPr>
            <a:xfrm>
              <a:off x="8921978" y="1511517"/>
              <a:ext cx="2514526" cy="41687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13F9E3-477B-43CD-9404-7AEC1528F75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erat. </a:t>
              </a:r>
            </a:p>
          </p:txBody>
        </p:sp>
      </p:grpSp>
      <p:sp>
        <p:nvSpPr>
          <p:cNvPr id="57" name="Graphic 55" descr="Coins">
            <a:extLst>
              <a:ext uri="{FF2B5EF4-FFF2-40B4-BE49-F238E27FC236}">
                <a16:creationId xmlns:a16="http://schemas.microsoft.com/office/drawing/2014/main" id="{6ABEF045-F8EA-4A0E-95C1-95DD49A23E54}"/>
              </a:ext>
            </a:extLst>
          </p:cNvPr>
          <p:cNvSpPr/>
          <p:nvPr/>
        </p:nvSpPr>
        <p:spPr>
          <a:xfrm>
            <a:off x="860404" y="4947484"/>
            <a:ext cx="404853" cy="346995"/>
          </a:xfrm>
          <a:custGeom>
            <a:avLst/>
            <a:gdLst>
              <a:gd name="connsiteX0" fmla="*/ 376393 w 404853"/>
              <a:gd name="connsiteY0" fmla="*/ 289163 h 346995"/>
              <a:gd name="connsiteX1" fmla="*/ 357116 w 404853"/>
              <a:gd name="connsiteY1" fmla="*/ 305548 h 346995"/>
              <a:gd name="connsiteX2" fmla="*/ 357116 w 404853"/>
              <a:gd name="connsiteY2" fmla="*/ 288199 h 346995"/>
              <a:gd name="connsiteX3" fmla="*/ 376393 w 404853"/>
              <a:gd name="connsiteY3" fmla="*/ 280488 h 346995"/>
              <a:gd name="connsiteX4" fmla="*/ 376393 w 404853"/>
              <a:gd name="connsiteY4" fmla="*/ 289163 h 346995"/>
              <a:gd name="connsiteX5" fmla="*/ 337838 w 404853"/>
              <a:gd name="connsiteY5" fmla="*/ 257355 h 346995"/>
              <a:gd name="connsiteX6" fmla="*/ 337838 w 404853"/>
              <a:gd name="connsiteY6" fmla="*/ 240005 h 346995"/>
              <a:gd name="connsiteX7" fmla="*/ 357116 w 404853"/>
              <a:gd name="connsiteY7" fmla="*/ 232294 h 346995"/>
              <a:gd name="connsiteX8" fmla="*/ 357116 w 404853"/>
              <a:gd name="connsiteY8" fmla="*/ 240969 h 346995"/>
              <a:gd name="connsiteX9" fmla="*/ 337838 w 404853"/>
              <a:gd name="connsiteY9" fmla="*/ 257355 h 346995"/>
              <a:gd name="connsiteX10" fmla="*/ 337838 w 404853"/>
              <a:gd name="connsiteY10" fmla="*/ 311332 h 346995"/>
              <a:gd name="connsiteX11" fmla="*/ 318561 w 404853"/>
              <a:gd name="connsiteY11" fmla="*/ 314705 h 346995"/>
              <a:gd name="connsiteX12" fmla="*/ 318561 w 404853"/>
              <a:gd name="connsiteY12" fmla="*/ 295910 h 346995"/>
              <a:gd name="connsiteX13" fmla="*/ 337838 w 404853"/>
              <a:gd name="connsiteY13" fmla="*/ 293018 h 346995"/>
              <a:gd name="connsiteX14" fmla="*/ 337838 w 404853"/>
              <a:gd name="connsiteY14" fmla="*/ 311332 h 346995"/>
              <a:gd name="connsiteX15" fmla="*/ 299283 w 404853"/>
              <a:gd name="connsiteY15" fmla="*/ 247716 h 346995"/>
              <a:gd name="connsiteX16" fmla="*/ 318561 w 404853"/>
              <a:gd name="connsiteY16" fmla="*/ 244824 h 346995"/>
              <a:gd name="connsiteX17" fmla="*/ 318561 w 404853"/>
              <a:gd name="connsiteY17" fmla="*/ 263138 h 346995"/>
              <a:gd name="connsiteX18" fmla="*/ 299283 w 404853"/>
              <a:gd name="connsiteY18" fmla="*/ 266511 h 346995"/>
              <a:gd name="connsiteX19" fmla="*/ 299283 w 404853"/>
              <a:gd name="connsiteY19" fmla="*/ 247716 h 346995"/>
              <a:gd name="connsiteX20" fmla="*/ 299283 w 404853"/>
              <a:gd name="connsiteY20" fmla="*/ 317115 h 346995"/>
              <a:gd name="connsiteX21" fmla="*/ 280006 w 404853"/>
              <a:gd name="connsiteY21" fmla="*/ 318079 h 346995"/>
              <a:gd name="connsiteX22" fmla="*/ 280006 w 404853"/>
              <a:gd name="connsiteY22" fmla="*/ 298801 h 346995"/>
              <a:gd name="connsiteX23" fmla="*/ 299283 w 404853"/>
              <a:gd name="connsiteY23" fmla="*/ 297837 h 346995"/>
              <a:gd name="connsiteX24" fmla="*/ 299283 w 404853"/>
              <a:gd name="connsiteY24" fmla="*/ 317115 h 346995"/>
              <a:gd name="connsiteX25" fmla="*/ 260728 w 404853"/>
              <a:gd name="connsiteY25" fmla="*/ 269885 h 346995"/>
              <a:gd name="connsiteX26" fmla="*/ 260728 w 404853"/>
              <a:gd name="connsiteY26" fmla="*/ 250608 h 346995"/>
              <a:gd name="connsiteX27" fmla="*/ 280006 w 404853"/>
              <a:gd name="connsiteY27" fmla="*/ 249644 h 346995"/>
              <a:gd name="connsiteX28" fmla="*/ 280006 w 404853"/>
              <a:gd name="connsiteY28" fmla="*/ 268921 h 346995"/>
              <a:gd name="connsiteX29" fmla="*/ 260728 w 404853"/>
              <a:gd name="connsiteY29" fmla="*/ 269885 h 346995"/>
              <a:gd name="connsiteX30" fmla="*/ 260728 w 404853"/>
              <a:gd name="connsiteY30" fmla="*/ 318079 h 346995"/>
              <a:gd name="connsiteX31" fmla="*/ 241451 w 404853"/>
              <a:gd name="connsiteY31" fmla="*/ 317115 h 346995"/>
              <a:gd name="connsiteX32" fmla="*/ 241451 w 404853"/>
              <a:gd name="connsiteY32" fmla="*/ 298801 h 346995"/>
              <a:gd name="connsiteX33" fmla="*/ 251089 w 404853"/>
              <a:gd name="connsiteY33" fmla="*/ 298801 h 346995"/>
              <a:gd name="connsiteX34" fmla="*/ 260728 w 404853"/>
              <a:gd name="connsiteY34" fmla="*/ 298801 h 346995"/>
              <a:gd name="connsiteX35" fmla="*/ 260728 w 404853"/>
              <a:gd name="connsiteY35" fmla="*/ 318079 h 346995"/>
              <a:gd name="connsiteX36" fmla="*/ 222173 w 404853"/>
              <a:gd name="connsiteY36" fmla="*/ 249644 h 346995"/>
              <a:gd name="connsiteX37" fmla="*/ 241451 w 404853"/>
              <a:gd name="connsiteY37" fmla="*/ 250608 h 346995"/>
              <a:gd name="connsiteX38" fmla="*/ 241451 w 404853"/>
              <a:gd name="connsiteY38" fmla="*/ 269885 h 346995"/>
              <a:gd name="connsiteX39" fmla="*/ 222173 w 404853"/>
              <a:gd name="connsiteY39" fmla="*/ 268921 h 346995"/>
              <a:gd name="connsiteX40" fmla="*/ 222173 w 404853"/>
              <a:gd name="connsiteY40" fmla="*/ 249644 h 346995"/>
              <a:gd name="connsiteX41" fmla="*/ 222173 w 404853"/>
              <a:gd name="connsiteY41" fmla="*/ 314705 h 346995"/>
              <a:gd name="connsiteX42" fmla="*/ 202896 w 404853"/>
              <a:gd name="connsiteY42" fmla="*/ 311332 h 346995"/>
              <a:gd name="connsiteX43" fmla="*/ 202896 w 404853"/>
              <a:gd name="connsiteY43" fmla="*/ 295910 h 346995"/>
              <a:gd name="connsiteX44" fmla="*/ 222173 w 404853"/>
              <a:gd name="connsiteY44" fmla="*/ 297837 h 346995"/>
              <a:gd name="connsiteX45" fmla="*/ 222173 w 404853"/>
              <a:gd name="connsiteY45" fmla="*/ 314705 h 346995"/>
              <a:gd name="connsiteX46" fmla="*/ 183618 w 404853"/>
              <a:gd name="connsiteY46" fmla="*/ 263138 h 346995"/>
              <a:gd name="connsiteX47" fmla="*/ 183618 w 404853"/>
              <a:gd name="connsiteY47" fmla="*/ 244342 h 346995"/>
              <a:gd name="connsiteX48" fmla="*/ 202896 w 404853"/>
              <a:gd name="connsiteY48" fmla="*/ 247234 h 346995"/>
              <a:gd name="connsiteX49" fmla="*/ 202896 w 404853"/>
              <a:gd name="connsiteY49" fmla="*/ 266511 h 346995"/>
              <a:gd name="connsiteX50" fmla="*/ 183618 w 404853"/>
              <a:gd name="connsiteY50" fmla="*/ 263138 h 346995"/>
              <a:gd name="connsiteX51" fmla="*/ 183618 w 404853"/>
              <a:gd name="connsiteY51" fmla="*/ 305548 h 346995"/>
              <a:gd name="connsiteX52" fmla="*/ 164341 w 404853"/>
              <a:gd name="connsiteY52" fmla="*/ 289163 h 346995"/>
              <a:gd name="connsiteX53" fmla="*/ 164341 w 404853"/>
              <a:gd name="connsiteY53" fmla="*/ 288199 h 346995"/>
              <a:gd name="connsiteX54" fmla="*/ 164823 w 404853"/>
              <a:gd name="connsiteY54" fmla="*/ 288199 h 346995"/>
              <a:gd name="connsiteX55" fmla="*/ 168678 w 404853"/>
              <a:gd name="connsiteY55" fmla="*/ 289163 h 346995"/>
              <a:gd name="connsiteX56" fmla="*/ 183618 w 404853"/>
              <a:gd name="connsiteY56" fmla="*/ 292536 h 346995"/>
              <a:gd name="connsiteX57" fmla="*/ 183618 w 404853"/>
              <a:gd name="connsiteY57" fmla="*/ 305548 h 346995"/>
              <a:gd name="connsiteX58" fmla="*/ 106508 w 404853"/>
              <a:gd name="connsiteY58" fmla="*/ 240005 h 346995"/>
              <a:gd name="connsiteX59" fmla="*/ 116147 w 404853"/>
              <a:gd name="connsiteY59" fmla="*/ 240487 h 346995"/>
              <a:gd name="connsiteX60" fmla="*/ 116147 w 404853"/>
              <a:gd name="connsiteY60" fmla="*/ 240969 h 346995"/>
              <a:gd name="connsiteX61" fmla="*/ 120966 w 404853"/>
              <a:gd name="connsiteY61" fmla="*/ 259764 h 346995"/>
              <a:gd name="connsiteX62" fmla="*/ 106508 w 404853"/>
              <a:gd name="connsiteY62" fmla="*/ 258800 h 346995"/>
              <a:gd name="connsiteX63" fmla="*/ 106508 w 404853"/>
              <a:gd name="connsiteY63" fmla="*/ 240005 h 346995"/>
              <a:gd name="connsiteX64" fmla="*/ 87231 w 404853"/>
              <a:gd name="connsiteY64" fmla="*/ 182172 h 346995"/>
              <a:gd name="connsiteX65" fmla="*/ 106508 w 404853"/>
              <a:gd name="connsiteY65" fmla="*/ 185064 h 346995"/>
              <a:gd name="connsiteX66" fmla="*/ 106508 w 404853"/>
              <a:gd name="connsiteY66" fmla="*/ 204342 h 346995"/>
              <a:gd name="connsiteX67" fmla="*/ 87231 w 404853"/>
              <a:gd name="connsiteY67" fmla="*/ 200968 h 346995"/>
              <a:gd name="connsiteX68" fmla="*/ 87231 w 404853"/>
              <a:gd name="connsiteY68" fmla="*/ 182172 h 346995"/>
              <a:gd name="connsiteX69" fmla="*/ 87231 w 404853"/>
              <a:gd name="connsiteY69" fmla="*/ 256873 h 346995"/>
              <a:gd name="connsiteX70" fmla="*/ 67953 w 404853"/>
              <a:gd name="connsiteY70" fmla="*/ 253499 h 346995"/>
              <a:gd name="connsiteX71" fmla="*/ 67953 w 404853"/>
              <a:gd name="connsiteY71" fmla="*/ 234704 h 346995"/>
              <a:gd name="connsiteX72" fmla="*/ 87231 w 404853"/>
              <a:gd name="connsiteY72" fmla="*/ 237595 h 346995"/>
              <a:gd name="connsiteX73" fmla="*/ 87231 w 404853"/>
              <a:gd name="connsiteY73" fmla="*/ 256873 h 346995"/>
              <a:gd name="connsiteX74" fmla="*/ 48676 w 404853"/>
              <a:gd name="connsiteY74" fmla="*/ 178317 h 346995"/>
              <a:gd name="connsiteX75" fmla="*/ 48676 w 404853"/>
              <a:gd name="connsiteY75" fmla="*/ 169642 h 346995"/>
              <a:gd name="connsiteX76" fmla="*/ 67953 w 404853"/>
              <a:gd name="connsiteY76" fmla="*/ 176871 h 346995"/>
              <a:gd name="connsiteX77" fmla="*/ 67953 w 404853"/>
              <a:gd name="connsiteY77" fmla="*/ 194703 h 346995"/>
              <a:gd name="connsiteX78" fmla="*/ 48676 w 404853"/>
              <a:gd name="connsiteY78" fmla="*/ 178317 h 346995"/>
              <a:gd name="connsiteX79" fmla="*/ 48676 w 404853"/>
              <a:gd name="connsiteY79" fmla="*/ 247716 h 346995"/>
              <a:gd name="connsiteX80" fmla="*/ 29398 w 404853"/>
              <a:gd name="connsiteY80" fmla="*/ 231330 h 346995"/>
              <a:gd name="connsiteX81" fmla="*/ 29398 w 404853"/>
              <a:gd name="connsiteY81" fmla="*/ 222655 h 346995"/>
              <a:gd name="connsiteX82" fmla="*/ 48676 w 404853"/>
              <a:gd name="connsiteY82" fmla="*/ 229884 h 346995"/>
              <a:gd name="connsiteX83" fmla="*/ 48676 w 404853"/>
              <a:gd name="connsiteY83" fmla="*/ 247716 h 346995"/>
              <a:gd name="connsiteX84" fmla="*/ 29398 w 404853"/>
              <a:gd name="connsiteY84" fmla="*/ 97351 h 346995"/>
              <a:gd name="connsiteX85" fmla="*/ 48676 w 404853"/>
              <a:gd name="connsiteY85" fmla="*/ 104580 h 346995"/>
              <a:gd name="connsiteX86" fmla="*/ 48676 w 404853"/>
              <a:gd name="connsiteY86" fmla="*/ 122412 h 346995"/>
              <a:gd name="connsiteX87" fmla="*/ 29398 w 404853"/>
              <a:gd name="connsiteY87" fmla="*/ 106026 h 346995"/>
              <a:gd name="connsiteX88" fmla="*/ 29398 w 404853"/>
              <a:gd name="connsiteY88" fmla="*/ 97351 h 346995"/>
              <a:gd name="connsiteX89" fmla="*/ 87231 w 404853"/>
              <a:gd name="connsiteY89" fmla="*/ 112773 h 346995"/>
              <a:gd name="connsiteX90" fmla="*/ 87231 w 404853"/>
              <a:gd name="connsiteY90" fmla="*/ 132051 h 346995"/>
              <a:gd name="connsiteX91" fmla="*/ 67953 w 404853"/>
              <a:gd name="connsiteY91" fmla="*/ 128677 h 346995"/>
              <a:gd name="connsiteX92" fmla="*/ 67953 w 404853"/>
              <a:gd name="connsiteY92" fmla="*/ 109882 h 346995"/>
              <a:gd name="connsiteX93" fmla="*/ 87231 w 404853"/>
              <a:gd name="connsiteY93" fmla="*/ 112773 h 346995"/>
              <a:gd name="connsiteX94" fmla="*/ 135424 w 404853"/>
              <a:gd name="connsiteY94" fmla="*/ 28916 h 346995"/>
              <a:gd name="connsiteX95" fmla="*/ 241451 w 404853"/>
              <a:gd name="connsiteY95" fmla="*/ 57833 h 346995"/>
              <a:gd name="connsiteX96" fmla="*/ 135424 w 404853"/>
              <a:gd name="connsiteY96" fmla="*/ 86749 h 346995"/>
              <a:gd name="connsiteX97" fmla="*/ 29398 w 404853"/>
              <a:gd name="connsiteY97" fmla="*/ 57833 h 346995"/>
              <a:gd name="connsiteX98" fmla="*/ 135424 w 404853"/>
              <a:gd name="connsiteY98" fmla="*/ 28916 h 346995"/>
              <a:gd name="connsiteX99" fmla="*/ 164341 w 404853"/>
              <a:gd name="connsiteY99" fmla="*/ 257355 h 346995"/>
              <a:gd name="connsiteX100" fmla="*/ 145063 w 404853"/>
              <a:gd name="connsiteY100" fmla="*/ 240969 h 346995"/>
              <a:gd name="connsiteX101" fmla="*/ 145063 w 404853"/>
              <a:gd name="connsiteY101" fmla="*/ 232294 h 346995"/>
              <a:gd name="connsiteX102" fmla="*/ 164341 w 404853"/>
              <a:gd name="connsiteY102" fmla="*/ 239523 h 346995"/>
              <a:gd name="connsiteX103" fmla="*/ 164341 w 404853"/>
              <a:gd name="connsiteY103" fmla="*/ 257355 h 346995"/>
              <a:gd name="connsiteX104" fmla="*/ 222173 w 404853"/>
              <a:gd name="connsiteY104" fmla="*/ 122412 h 346995"/>
              <a:gd name="connsiteX105" fmla="*/ 222173 w 404853"/>
              <a:gd name="connsiteY105" fmla="*/ 105062 h 346995"/>
              <a:gd name="connsiteX106" fmla="*/ 241451 w 404853"/>
              <a:gd name="connsiteY106" fmla="*/ 97351 h 346995"/>
              <a:gd name="connsiteX107" fmla="*/ 241451 w 404853"/>
              <a:gd name="connsiteY107" fmla="*/ 106026 h 346995"/>
              <a:gd name="connsiteX108" fmla="*/ 222173 w 404853"/>
              <a:gd name="connsiteY108" fmla="*/ 122412 h 346995"/>
              <a:gd name="connsiteX109" fmla="*/ 183618 w 404853"/>
              <a:gd name="connsiteY109" fmla="*/ 131569 h 346995"/>
              <a:gd name="connsiteX110" fmla="*/ 183618 w 404853"/>
              <a:gd name="connsiteY110" fmla="*/ 112773 h 346995"/>
              <a:gd name="connsiteX111" fmla="*/ 202896 w 404853"/>
              <a:gd name="connsiteY111" fmla="*/ 109882 h 346995"/>
              <a:gd name="connsiteX112" fmla="*/ 202896 w 404853"/>
              <a:gd name="connsiteY112" fmla="*/ 128195 h 346995"/>
              <a:gd name="connsiteX113" fmla="*/ 183618 w 404853"/>
              <a:gd name="connsiteY113" fmla="*/ 131569 h 346995"/>
              <a:gd name="connsiteX114" fmla="*/ 145063 w 404853"/>
              <a:gd name="connsiteY114" fmla="*/ 134943 h 346995"/>
              <a:gd name="connsiteX115" fmla="*/ 145063 w 404853"/>
              <a:gd name="connsiteY115" fmla="*/ 115665 h 346995"/>
              <a:gd name="connsiteX116" fmla="*/ 164341 w 404853"/>
              <a:gd name="connsiteY116" fmla="*/ 114701 h 346995"/>
              <a:gd name="connsiteX117" fmla="*/ 164341 w 404853"/>
              <a:gd name="connsiteY117" fmla="*/ 133979 h 346995"/>
              <a:gd name="connsiteX118" fmla="*/ 145063 w 404853"/>
              <a:gd name="connsiteY118" fmla="*/ 134943 h 346995"/>
              <a:gd name="connsiteX119" fmla="*/ 106508 w 404853"/>
              <a:gd name="connsiteY119" fmla="*/ 133979 h 346995"/>
              <a:gd name="connsiteX120" fmla="*/ 106508 w 404853"/>
              <a:gd name="connsiteY120" fmla="*/ 114701 h 346995"/>
              <a:gd name="connsiteX121" fmla="*/ 125786 w 404853"/>
              <a:gd name="connsiteY121" fmla="*/ 115665 h 346995"/>
              <a:gd name="connsiteX122" fmla="*/ 125786 w 404853"/>
              <a:gd name="connsiteY122" fmla="*/ 134943 h 346995"/>
              <a:gd name="connsiteX123" fmla="*/ 106508 w 404853"/>
              <a:gd name="connsiteY123" fmla="*/ 133979 h 346995"/>
              <a:gd name="connsiteX124" fmla="*/ 357116 w 404853"/>
              <a:gd name="connsiteY124" fmla="*/ 192775 h 346995"/>
              <a:gd name="connsiteX125" fmla="*/ 251089 w 404853"/>
              <a:gd name="connsiteY125" fmla="*/ 221691 h 346995"/>
              <a:gd name="connsiteX126" fmla="*/ 145063 w 404853"/>
              <a:gd name="connsiteY126" fmla="*/ 192775 h 346995"/>
              <a:gd name="connsiteX127" fmla="*/ 251089 w 404853"/>
              <a:gd name="connsiteY127" fmla="*/ 163859 h 346995"/>
              <a:gd name="connsiteX128" fmla="*/ 357116 w 404853"/>
              <a:gd name="connsiteY128" fmla="*/ 192775 h 346995"/>
              <a:gd name="connsiteX129" fmla="*/ 386032 w 404853"/>
              <a:gd name="connsiteY129" fmla="*/ 207233 h 346995"/>
              <a:gd name="connsiteX130" fmla="*/ 386032 w 404853"/>
              <a:gd name="connsiteY130" fmla="*/ 192775 h 346995"/>
              <a:gd name="connsiteX131" fmla="*/ 333501 w 404853"/>
              <a:gd name="connsiteY131" fmla="*/ 144581 h 346995"/>
              <a:gd name="connsiteX132" fmla="*/ 288681 w 404853"/>
              <a:gd name="connsiteY132" fmla="*/ 136870 h 346995"/>
              <a:gd name="connsiteX133" fmla="*/ 289163 w 404853"/>
              <a:gd name="connsiteY133" fmla="*/ 130123 h 346995"/>
              <a:gd name="connsiteX134" fmla="*/ 269885 w 404853"/>
              <a:gd name="connsiteY134" fmla="*/ 96388 h 346995"/>
              <a:gd name="connsiteX135" fmla="*/ 269885 w 404853"/>
              <a:gd name="connsiteY135" fmla="*/ 57833 h 346995"/>
              <a:gd name="connsiteX136" fmla="*/ 217354 w 404853"/>
              <a:gd name="connsiteY136" fmla="*/ 9639 h 346995"/>
              <a:gd name="connsiteX137" fmla="*/ 134943 w 404853"/>
              <a:gd name="connsiteY137" fmla="*/ 0 h 346995"/>
              <a:gd name="connsiteX138" fmla="*/ 0 w 404853"/>
              <a:gd name="connsiteY138" fmla="*/ 57833 h 346995"/>
              <a:gd name="connsiteX139" fmla="*/ 0 w 404853"/>
              <a:gd name="connsiteY139" fmla="*/ 106026 h 346995"/>
              <a:gd name="connsiteX140" fmla="*/ 19277 w 404853"/>
              <a:gd name="connsiteY140" fmla="*/ 139762 h 346995"/>
              <a:gd name="connsiteX141" fmla="*/ 19277 w 404853"/>
              <a:gd name="connsiteY141" fmla="*/ 148919 h 346995"/>
              <a:gd name="connsiteX142" fmla="*/ 0 w 404853"/>
              <a:gd name="connsiteY142" fmla="*/ 183136 h 346995"/>
              <a:gd name="connsiteX143" fmla="*/ 0 w 404853"/>
              <a:gd name="connsiteY143" fmla="*/ 231330 h 346995"/>
              <a:gd name="connsiteX144" fmla="*/ 52531 w 404853"/>
              <a:gd name="connsiteY144" fmla="*/ 279524 h 346995"/>
              <a:gd name="connsiteX145" fmla="*/ 134943 w 404853"/>
              <a:gd name="connsiteY145" fmla="*/ 289163 h 346995"/>
              <a:gd name="connsiteX146" fmla="*/ 187474 w 404853"/>
              <a:gd name="connsiteY146" fmla="*/ 337356 h 346995"/>
              <a:gd name="connsiteX147" fmla="*/ 269885 w 404853"/>
              <a:gd name="connsiteY147" fmla="*/ 346995 h 346995"/>
              <a:gd name="connsiteX148" fmla="*/ 404828 w 404853"/>
              <a:gd name="connsiteY148" fmla="*/ 289163 h 346995"/>
              <a:gd name="connsiteX149" fmla="*/ 404828 w 404853"/>
              <a:gd name="connsiteY149" fmla="*/ 240969 h 346995"/>
              <a:gd name="connsiteX150" fmla="*/ 386032 w 404853"/>
              <a:gd name="connsiteY150" fmla="*/ 207233 h 3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04853" h="346995">
                <a:moveTo>
                  <a:pt x="376393" y="289163"/>
                </a:moveTo>
                <a:cubicBezTo>
                  <a:pt x="376393" y="295428"/>
                  <a:pt x="369164" y="301211"/>
                  <a:pt x="357116" y="305548"/>
                </a:cubicBezTo>
                <a:lnTo>
                  <a:pt x="357116" y="288199"/>
                </a:lnTo>
                <a:cubicBezTo>
                  <a:pt x="363863" y="286271"/>
                  <a:pt x="370610" y="283379"/>
                  <a:pt x="376393" y="280488"/>
                </a:cubicBezTo>
                <a:lnTo>
                  <a:pt x="376393" y="289163"/>
                </a:lnTo>
                <a:close/>
                <a:moveTo>
                  <a:pt x="337838" y="257355"/>
                </a:moveTo>
                <a:lnTo>
                  <a:pt x="337838" y="240005"/>
                </a:lnTo>
                <a:cubicBezTo>
                  <a:pt x="344585" y="238077"/>
                  <a:pt x="351332" y="235186"/>
                  <a:pt x="357116" y="232294"/>
                </a:cubicBezTo>
                <a:lnTo>
                  <a:pt x="357116" y="240969"/>
                </a:lnTo>
                <a:cubicBezTo>
                  <a:pt x="357116" y="247234"/>
                  <a:pt x="349887" y="253017"/>
                  <a:pt x="337838" y="257355"/>
                </a:cubicBezTo>
                <a:close/>
                <a:moveTo>
                  <a:pt x="337838" y="311332"/>
                </a:moveTo>
                <a:cubicBezTo>
                  <a:pt x="332055" y="312777"/>
                  <a:pt x="325308" y="313741"/>
                  <a:pt x="318561" y="314705"/>
                </a:cubicBezTo>
                <a:lnTo>
                  <a:pt x="318561" y="295910"/>
                </a:lnTo>
                <a:cubicBezTo>
                  <a:pt x="324826" y="294946"/>
                  <a:pt x="331573" y="293982"/>
                  <a:pt x="337838" y="293018"/>
                </a:cubicBezTo>
                <a:lnTo>
                  <a:pt x="337838" y="311332"/>
                </a:lnTo>
                <a:close/>
                <a:moveTo>
                  <a:pt x="299283" y="247716"/>
                </a:moveTo>
                <a:cubicBezTo>
                  <a:pt x="305548" y="246752"/>
                  <a:pt x="312296" y="245788"/>
                  <a:pt x="318561" y="244824"/>
                </a:cubicBezTo>
                <a:lnTo>
                  <a:pt x="318561" y="263138"/>
                </a:lnTo>
                <a:cubicBezTo>
                  <a:pt x="312777" y="264584"/>
                  <a:pt x="306030" y="265548"/>
                  <a:pt x="299283" y="266511"/>
                </a:cubicBezTo>
                <a:lnTo>
                  <a:pt x="299283" y="247716"/>
                </a:lnTo>
                <a:close/>
                <a:moveTo>
                  <a:pt x="299283" y="317115"/>
                </a:moveTo>
                <a:cubicBezTo>
                  <a:pt x="293018" y="317597"/>
                  <a:pt x="286753" y="318079"/>
                  <a:pt x="280006" y="318079"/>
                </a:cubicBezTo>
                <a:lnTo>
                  <a:pt x="280006" y="298801"/>
                </a:lnTo>
                <a:cubicBezTo>
                  <a:pt x="285789" y="298801"/>
                  <a:pt x="292536" y="298319"/>
                  <a:pt x="299283" y="297837"/>
                </a:cubicBezTo>
                <a:lnTo>
                  <a:pt x="299283" y="317115"/>
                </a:lnTo>
                <a:close/>
                <a:moveTo>
                  <a:pt x="260728" y="269885"/>
                </a:moveTo>
                <a:lnTo>
                  <a:pt x="260728" y="250608"/>
                </a:lnTo>
                <a:cubicBezTo>
                  <a:pt x="266511" y="250608"/>
                  <a:pt x="273259" y="250126"/>
                  <a:pt x="280006" y="249644"/>
                </a:cubicBezTo>
                <a:lnTo>
                  <a:pt x="280006" y="268921"/>
                </a:lnTo>
                <a:cubicBezTo>
                  <a:pt x="273741" y="269403"/>
                  <a:pt x="267475" y="269403"/>
                  <a:pt x="260728" y="269885"/>
                </a:cubicBezTo>
                <a:close/>
                <a:moveTo>
                  <a:pt x="260728" y="318079"/>
                </a:moveTo>
                <a:cubicBezTo>
                  <a:pt x="253981" y="318079"/>
                  <a:pt x="247716" y="317597"/>
                  <a:pt x="241451" y="317115"/>
                </a:cubicBezTo>
                <a:lnTo>
                  <a:pt x="241451" y="298801"/>
                </a:lnTo>
                <a:cubicBezTo>
                  <a:pt x="244824" y="298801"/>
                  <a:pt x="247716" y="298801"/>
                  <a:pt x="251089" y="298801"/>
                </a:cubicBezTo>
                <a:cubicBezTo>
                  <a:pt x="253981" y="298801"/>
                  <a:pt x="257355" y="298801"/>
                  <a:pt x="260728" y="298801"/>
                </a:cubicBezTo>
                <a:lnTo>
                  <a:pt x="260728" y="318079"/>
                </a:lnTo>
                <a:close/>
                <a:moveTo>
                  <a:pt x="222173" y="249644"/>
                </a:moveTo>
                <a:cubicBezTo>
                  <a:pt x="228438" y="250126"/>
                  <a:pt x="234704" y="250608"/>
                  <a:pt x="241451" y="250608"/>
                </a:cubicBezTo>
                <a:lnTo>
                  <a:pt x="241451" y="269885"/>
                </a:lnTo>
                <a:cubicBezTo>
                  <a:pt x="234704" y="269885"/>
                  <a:pt x="228438" y="269403"/>
                  <a:pt x="222173" y="268921"/>
                </a:cubicBezTo>
                <a:lnTo>
                  <a:pt x="222173" y="249644"/>
                </a:lnTo>
                <a:close/>
                <a:moveTo>
                  <a:pt x="222173" y="314705"/>
                </a:moveTo>
                <a:cubicBezTo>
                  <a:pt x="215426" y="313741"/>
                  <a:pt x="208679" y="312777"/>
                  <a:pt x="202896" y="311332"/>
                </a:cubicBezTo>
                <a:lnTo>
                  <a:pt x="202896" y="295910"/>
                </a:lnTo>
                <a:cubicBezTo>
                  <a:pt x="209161" y="296874"/>
                  <a:pt x="215426" y="297355"/>
                  <a:pt x="222173" y="297837"/>
                </a:cubicBezTo>
                <a:lnTo>
                  <a:pt x="222173" y="314705"/>
                </a:lnTo>
                <a:close/>
                <a:moveTo>
                  <a:pt x="183618" y="263138"/>
                </a:moveTo>
                <a:lnTo>
                  <a:pt x="183618" y="244342"/>
                </a:lnTo>
                <a:cubicBezTo>
                  <a:pt x="189883" y="245306"/>
                  <a:pt x="196149" y="246752"/>
                  <a:pt x="202896" y="247234"/>
                </a:cubicBezTo>
                <a:lnTo>
                  <a:pt x="202896" y="266511"/>
                </a:lnTo>
                <a:cubicBezTo>
                  <a:pt x="196149" y="265548"/>
                  <a:pt x="189401" y="264584"/>
                  <a:pt x="183618" y="263138"/>
                </a:cubicBezTo>
                <a:close/>
                <a:moveTo>
                  <a:pt x="183618" y="305548"/>
                </a:moveTo>
                <a:cubicBezTo>
                  <a:pt x="171570" y="300729"/>
                  <a:pt x="164341" y="294946"/>
                  <a:pt x="164341" y="289163"/>
                </a:cubicBezTo>
                <a:lnTo>
                  <a:pt x="164341" y="288199"/>
                </a:lnTo>
                <a:cubicBezTo>
                  <a:pt x="164341" y="288199"/>
                  <a:pt x="164341" y="288199"/>
                  <a:pt x="164823" y="288199"/>
                </a:cubicBezTo>
                <a:cubicBezTo>
                  <a:pt x="166268" y="288681"/>
                  <a:pt x="167232" y="289163"/>
                  <a:pt x="168678" y="289163"/>
                </a:cubicBezTo>
                <a:cubicBezTo>
                  <a:pt x="173498" y="290608"/>
                  <a:pt x="178317" y="291572"/>
                  <a:pt x="183618" y="292536"/>
                </a:cubicBezTo>
                <a:lnTo>
                  <a:pt x="183618" y="305548"/>
                </a:lnTo>
                <a:close/>
                <a:moveTo>
                  <a:pt x="106508" y="240005"/>
                </a:moveTo>
                <a:cubicBezTo>
                  <a:pt x="109882" y="240005"/>
                  <a:pt x="112773" y="240487"/>
                  <a:pt x="116147" y="240487"/>
                </a:cubicBezTo>
                <a:lnTo>
                  <a:pt x="116147" y="240969"/>
                </a:lnTo>
                <a:cubicBezTo>
                  <a:pt x="116147" y="247716"/>
                  <a:pt x="117593" y="254463"/>
                  <a:pt x="120966" y="259764"/>
                </a:cubicBezTo>
                <a:cubicBezTo>
                  <a:pt x="116147" y="259764"/>
                  <a:pt x="111328" y="259282"/>
                  <a:pt x="106508" y="258800"/>
                </a:cubicBezTo>
                <a:lnTo>
                  <a:pt x="106508" y="240005"/>
                </a:lnTo>
                <a:close/>
                <a:moveTo>
                  <a:pt x="87231" y="182172"/>
                </a:moveTo>
                <a:cubicBezTo>
                  <a:pt x="93496" y="183136"/>
                  <a:pt x="99761" y="184582"/>
                  <a:pt x="106508" y="185064"/>
                </a:cubicBezTo>
                <a:lnTo>
                  <a:pt x="106508" y="204342"/>
                </a:lnTo>
                <a:cubicBezTo>
                  <a:pt x="99761" y="203378"/>
                  <a:pt x="93014" y="202414"/>
                  <a:pt x="87231" y="200968"/>
                </a:cubicBezTo>
                <a:lnTo>
                  <a:pt x="87231" y="182172"/>
                </a:lnTo>
                <a:close/>
                <a:moveTo>
                  <a:pt x="87231" y="256873"/>
                </a:moveTo>
                <a:cubicBezTo>
                  <a:pt x="80484" y="255909"/>
                  <a:pt x="73736" y="254945"/>
                  <a:pt x="67953" y="253499"/>
                </a:cubicBezTo>
                <a:lnTo>
                  <a:pt x="67953" y="234704"/>
                </a:lnTo>
                <a:cubicBezTo>
                  <a:pt x="74218" y="235667"/>
                  <a:pt x="80484" y="237113"/>
                  <a:pt x="87231" y="237595"/>
                </a:cubicBezTo>
                <a:lnTo>
                  <a:pt x="87231" y="256873"/>
                </a:lnTo>
                <a:close/>
                <a:moveTo>
                  <a:pt x="48676" y="178317"/>
                </a:moveTo>
                <a:lnTo>
                  <a:pt x="48676" y="169642"/>
                </a:lnTo>
                <a:cubicBezTo>
                  <a:pt x="54459" y="172534"/>
                  <a:pt x="60724" y="174943"/>
                  <a:pt x="67953" y="176871"/>
                </a:cubicBezTo>
                <a:lnTo>
                  <a:pt x="67953" y="194703"/>
                </a:lnTo>
                <a:cubicBezTo>
                  <a:pt x="55905" y="190365"/>
                  <a:pt x="48676" y="184582"/>
                  <a:pt x="48676" y="178317"/>
                </a:cubicBezTo>
                <a:close/>
                <a:moveTo>
                  <a:pt x="48676" y="247716"/>
                </a:moveTo>
                <a:cubicBezTo>
                  <a:pt x="36627" y="242897"/>
                  <a:pt x="29398" y="237113"/>
                  <a:pt x="29398" y="231330"/>
                </a:cubicBezTo>
                <a:lnTo>
                  <a:pt x="29398" y="222655"/>
                </a:lnTo>
                <a:cubicBezTo>
                  <a:pt x="35181" y="225547"/>
                  <a:pt x="41447" y="227956"/>
                  <a:pt x="48676" y="229884"/>
                </a:cubicBezTo>
                <a:lnTo>
                  <a:pt x="48676" y="247716"/>
                </a:lnTo>
                <a:close/>
                <a:moveTo>
                  <a:pt x="29398" y="97351"/>
                </a:moveTo>
                <a:cubicBezTo>
                  <a:pt x="35181" y="100243"/>
                  <a:pt x="41447" y="102653"/>
                  <a:pt x="48676" y="104580"/>
                </a:cubicBezTo>
                <a:lnTo>
                  <a:pt x="48676" y="122412"/>
                </a:lnTo>
                <a:cubicBezTo>
                  <a:pt x="36627" y="117593"/>
                  <a:pt x="29398" y="111810"/>
                  <a:pt x="29398" y="106026"/>
                </a:cubicBezTo>
                <a:lnTo>
                  <a:pt x="29398" y="97351"/>
                </a:lnTo>
                <a:close/>
                <a:moveTo>
                  <a:pt x="87231" y="112773"/>
                </a:moveTo>
                <a:lnTo>
                  <a:pt x="87231" y="132051"/>
                </a:lnTo>
                <a:cubicBezTo>
                  <a:pt x="80484" y="131087"/>
                  <a:pt x="73736" y="130123"/>
                  <a:pt x="67953" y="128677"/>
                </a:cubicBezTo>
                <a:lnTo>
                  <a:pt x="67953" y="109882"/>
                </a:lnTo>
                <a:cubicBezTo>
                  <a:pt x="74218" y="110846"/>
                  <a:pt x="80484" y="111810"/>
                  <a:pt x="87231" y="112773"/>
                </a:cubicBezTo>
                <a:close/>
                <a:moveTo>
                  <a:pt x="135424" y="28916"/>
                </a:moveTo>
                <a:cubicBezTo>
                  <a:pt x="194221" y="28916"/>
                  <a:pt x="241451" y="41929"/>
                  <a:pt x="241451" y="57833"/>
                </a:cubicBezTo>
                <a:cubicBezTo>
                  <a:pt x="241451" y="73736"/>
                  <a:pt x="194221" y="86749"/>
                  <a:pt x="135424" y="86749"/>
                </a:cubicBezTo>
                <a:cubicBezTo>
                  <a:pt x="76628" y="86749"/>
                  <a:pt x="29398" y="73736"/>
                  <a:pt x="29398" y="57833"/>
                </a:cubicBezTo>
                <a:cubicBezTo>
                  <a:pt x="29398" y="41929"/>
                  <a:pt x="76628" y="28916"/>
                  <a:pt x="135424" y="28916"/>
                </a:cubicBezTo>
                <a:close/>
                <a:moveTo>
                  <a:pt x="164341" y="257355"/>
                </a:moveTo>
                <a:cubicBezTo>
                  <a:pt x="152292" y="252535"/>
                  <a:pt x="145063" y="246752"/>
                  <a:pt x="145063" y="240969"/>
                </a:cubicBezTo>
                <a:lnTo>
                  <a:pt x="145063" y="232294"/>
                </a:lnTo>
                <a:cubicBezTo>
                  <a:pt x="150846" y="235186"/>
                  <a:pt x="157112" y="237595"/>
                  <a:pt x="164341" y="239523"/>
                </a:cubicBezTo>
                <a:lnTo>
                  <a:pt x="164341" y="257355"/>
                </a:lnTo>
                <a:close/>
                <a:moveTo>
                  <a:pt x="222173" y="122412"/>
                </a:moveTo>
                <a:lnTo>
                  <a:pt x="222173" y="105062"/>
                </a:lnTo>
                <a:cubicBezTo>
                  <a:pt x="228920" y="103135"/>
                  <a:pt x="235667" y="100243"/>
                  <a:pt x="241451" y="97351"/>
                </a:cubicBezTo>
                <a:lnTo>
                  <a:pt x="241451" y="106026"/>
                </a:lnTo>
                <a:cubicBezTo>
                  <a:pt x="241451" y="112291"/>
                  <a:pt x="234222" y="118075"/>
                  <a:pt x="222173" y="122412"/>
                </a:cubicBezTo>
                <a:close/>
                <a:moveTo>
                  <a:pt x="183618" y="131569"/>
                </a:moveTo>
                <a:lnTo>
                  <a:pt x="183618" y="112773"/>
                </a:lnTo>
                <a:cubicBezTo>
                  <a:pt x="189883" y="111810"/>
                  <a:pt x="196631" y="110846"/>
                  <a:pt x="202896" y="109882"/>
                </a:cubicBezTo>
                <a:lnTo>
                  <a:pt x="202896" y="128195"/>
                </a:lnTo>
                <a:cubicBezTo>
                  <a:pt x="197112" y="129641"/>
                  <a:pt x="190365" y="130605"/>
                  <a:pt x="183618" y="131569"/>
                </a:cubicBezTo>
                <a:close/>
                <a:moveTo>
                  <a:pt x="145063" y="134943"/>
                </a:moveTo>
                <a:lnTo>
                  <a:pt x="145063" y="115665"/>
                </a:lnTo>
                <a:cubicBezTo>
                  <a:pt x="150846" y="115665"/>
                  <a:pt x="157594" y="115183"/>
                  <a:pt x="164341" y="114701"/>
                </a:cubicBezTo>
                <a:lnTo>
                  <a:pt x="164341" y="133979"/>
                </a:lnTo>
                <a:cubicBezTo>
                  <a:pt x="158076" y="134461"/>
                  <a:pt x="151810" y="134461"/>
                  <a:pt x="145063" y="134943"/>
                </a:cubicBezTo>
                <a:close/>
                <a:moveTo>
                  <a:pt x="106508" y="133979"/>
                </a:moveTo>
                <a:lnTo>
                  <a:pt x="106508" y="114701"/>
                </a:lnTo>
                <a:cubicBezTo>
                  <a:pt x="112773" y="115183"/>
                  <a:pt x="119039" y="115665"/>
                  <a:pt x="125786" y="115665"/>
                </a:cubicBezTo>
                <a:lnTo>
                  <a:pt x="125786" y="134943"/>
                </a:lnTo>
                <a:cubicBezTo>
                  <a:pt x="119039" y="134461"/>
                  <a:pt x="112773" y="134461"/>
                  <a:pt x="106508" y="133979"/>
                </a:cubicBezTo>
                <a:close/>
                <a:moveTo>
                  <a:pt x="357116" y="192775"/>
                </a:moveTo>
                <a:cubicBezTo>
                  <a:pt x="357116" y="208679"/>
                  <a:pt x="309886" y="221691"/>
                  <a:pt x="251089" y="221691"/>
                </a:cubicBezTo>
                <a:cubicBezTo>
                  <a:pt x="192293" y="221691"/>
                  <a:pt x="145063" y="208679"/>
                  <a:pt x="145063" y="192775"/>
                </a:cubicBezTo>
                <a:cubicBezTo>
                  <a:pt x="145063" y="176871"/>
                  <a:pt x="192293" y="163859"/>
                  <a:pt x="251089" y="163859"/>
                </a:cubicBezTo>
                <a:cubicBezTo>
                  <a:pt x="309886" y="163859"/>
                  <a:pt x="357116" y="176871"/>
                  <a:pt x="357116" y="192775"/>
                </a:cubicBezTo>
                <a:close/>
                <a:moveTo>
                  <a:pt x="386032" y="207233"/>
                </a:moveTo>
                <a:lnTo>
                  <a:pt x="386032" y="192775"/>
                </a:lnTo>
                <a:cubicBezTo>
                  <a:pt x="386032" y="170124"/>
                  <a:pt x="368200" y="153738"/>
                  <a:pt x="333501" y="144581"/>
                </a:cubicBezTo>
                <a:cubicBezTo>
                  <a:pt x="320488" y="141208"/>
                  <a:pt x="305548" y="138316"/>
                  <a:pt x="288681" y="136870"/>
                </a:cubicBezTo>
                <a:cubicBezTo>
                  <a:pt x="289163" y="134943"/>
                  <a:pt x="289163" y="132533"/>
                  <a:pt x="289163" y="130123"/>
                </a:cubicBezTo>
                <a:cubicBezTo>
                  <a:pt x="289163" y="116629"/>
                  <a:pt x="282897" y="105062"/>
                  <a:pt x="269885" y="96388"/>
                </a:cubicBezTo>
                <a:lnTo>
                  <a:pt x="269885" y="57833"/>
                </a:lnTo>
                <a:cubicBezTo>
                  <a:pt x="269885" y="35181"/>
                  <a:pt x="252053" y="18796"/>
                  <a:pt x="217354" y="9639"/>
                </a:cubicBezTo>
                <a:cubicBezTo>
                  <a:pt x="194703" y="3374"/>
                  <a:pt x="165787" y="0"/>
                  <a:pt x="134943" y="0"/>
                </a:cubicBezTo>
                <a:cubicBezTo>
                  <a:pt x="94460" y="0"/>
                  <a:pt x="0" y="5783"/>
                  <a:pt x="0" y="57833"/>
                </a:cubicBezTo>
                <a:lnTo>
                  <a:pt x="0" y="106026"/>
                </a:lnTo>
                <a:cubicBezTo>
                  <a:pt x="0" y="119521"/>
                  <a:pt x="6265" y="131087"/>
                  <a:pt x="19277" y="139762"/>
                </a:cubicBezTo>
                <a:lnTo>
                  <a:pt x="19277" y="148919"/>
                </a:lnTo>
                <a:cubicBezTo>
                  <a:pt x="7711" y="157112"/>
                  <a:pt x="0" y="168196"/>
                  <a:pt x="0" y="183136"/>
                </a:cubicBezTo>
                <a:lnTo>
                  <a:pt x="0" y="231330"/>
                </a:lnTo>
                <a:cubicBezTo>
                  <a:pt x="0" y="253981"/>
                  <a:pt x="17832" y="270367"/>
                  <a:pt x="52531" y="279524"/>
                </a:cubicBezTo>
                <a:cubicBezTo>
                  <a:pt x="75182" y="285789"/>
                  <a:pt x="104099" y="289163"/>
                  <a:pt x="134943" y="289163"/>
                </a:cubicBezTo>
                <a:cubicBezTo>
                  <a:pt x="134943" y="311814"/>
                  <a:pt x="152774" y="328199"/>
                  <a:pt x="187474" y="337356"/>
                </a:cubicBezTo>
                <a:cubicBezTo>
                  <a:pt x="210125" y="343621"/>
                  <a:pt x="239041" y="346995"/>
                  <a:pt x="269885" y="346995"/>
                </a:cubicBezTo>
                <a:cubicBezTo>
                  <a:pt x="310368" y="346995"/>
                  <a:pt x="404828" y="341212"/>
                  <a:pt x="404828" y="289163"/>
                </a:cubicBezTo>
                <a:lnTo>
                  <a:pt x="404828" y="240969"/>
                </a:lnTo>
                <a:cubicBezTo>
                  <a:pt x="405309" y="227475"/>
                  <a:pt x="399044" y="215908"/>
                  <a:pt x="386032" y="207233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54" descr="Tag">
            <a:extLst>
              <a:ext uri="{FF2B5EF4-FFF2-40B4-BE49-F238E27FC236}">
                <a16:creationId xmlns:a16="http://schemas.microsoft.com/office/drawing/2014/main" id="{6429CB82-109C-4EF4-9D5D-5D2FFFDD44B0}"/>
              </a:ext>
            </a:extLst>
          </p:cNvPr>
          <p:cNvSpPr/>
          <p:nvPr/>
        </p:nvSpPr>
        <p:spPr>
          <a:xfrm>
            <a:off x="894953" y="3350307"/>
            <a:ext cx="338863" cy="358079"/>
          </a:xfrm>
          <a:custGeom>
            <a:avLst/>
            <a:gdLst>
              <a:gd name="connsiteX0" fmla="*/ 96388 w 338863"/>
              <a:gd name="connsiteY0" fmla="*/ 134943 h 358079"/>
              <a:gd name="connsiteX1" fmla="*/ 77110 w 338863"/>
              <a:gd name="connsiteY1" fmla="*/ 115665 h 358079"/>
              <a:gd name="connsiteX2" fmla="*/ 86267 w 338863"/>
              <a:gd name="connsiteY2" fmla="*/ 99279 h 358079"/>
              <a:gd name="connsiteX3" fmla="*/ 86749 w 338863"/>
              <a:gd name="connsiteY3" fmla="*/ 110846 h 358079"/>
              <a:gd name="connsiteX4" fmla="*/ 96388 w 338863"/>
              <a:gd name="connsiteY4" fmla="*/ 120484 h 358079"/>
              <a:gd name="connsiteX5" fmla="*/ 106026 w 338863"/>
              <a:gd name="connsiteY5" fmla="*/ 110846 h 358079"/>
              <a:gd name="connsiteX6" fmla="*/ 105544 w 338863"/>
              <a:gd name="connsiteY6" fmla="*/ 98797 h 358079"/>
              <a:gd name="connsiteX7" fmla="*/ 115665 w 338863"/>
              <a:gd name="connsiteY7" fmla="*/ 115665 h 358079"/>
              <a:gd name="connsiteX8" fmla="*/ 96388 w 338863"/>
              <a:gd name="connsiteY8" fmla="*/ 134943 h 358079"/>
              <a:gd name="connsiteX9" fmla="*/ 333501 w 338863"/>
              <a:gd name="connsiteY9" fmla="*/ 217836 h 358079"/>
              <a:gd name="connsiteX10" fmla="*/ 198558 w 338863"/>
              <a:gd name="connsiteY10" fmla="*/ 82893 h 358079"/>
              <a:gd name="connsiteX11" fmla="*/ 185064 w 338863"/>
              <a:gd name="connsiteY11" fmla="*/ 77110 h 358079"/>
              <a:gd name="connsiteX12" fmla="*/ 102171 w 338863"/>
              <a:gd name="connsiteY12" fmla="*/ 77110 h 358079"/>
              <a:gd name="connsiteX13" fmla="*/ 69399 w 338863"/>
              <a:gd name="connsiteY13" fmla="*/ 48194 h 358079"/>
              <a:gd name="connsiteX14" fmla="*/ 52531 w 338863"/>
              <a:gd name="connsiteY14" fmla="*/ 45302 h 358079"/>
              <a:gd name="connsiteX15" fmla="*/ 19278 w 338863"/>
              <a:gd name="connsiteY15" fmla="*/ 9639 h 358079"/>
              <a:gd name="connsiteX16" fmla="*/ 9639 w 338863"/>
              <a:gd name="connsiteY16" fmla="*/ 0 h 358079"/>
              <a:gd name="connsiteX17" fmla="*/ 0 w 338863"/>
              <a:gd name="connsiteY17" fmla="*/ 9639 h 358079"/>
              <a:gd name="connsiteX18" fmla="*/ 49640 w 338863"/>
              <a:gd name="connsiteY18" fmla="*/ 64580 h 358079"/>
              <a:gd name="connsiteX19" fmla="*/ 66025 w 338863"/>
              <a:gd name="connsiteY19" fmla="*/ 67471 h 358079"/>
              <a:gd name="connsiteX20" fmla="*/ 82893 w 338863"/>
              <a:gd name="connsiteY20" fmla="*/ 80002 h 358079"/>
              <a:gd name="connsiteX21" fmla="*/ 58314 w 338863"/>
              <a:gd name="connsiteY21" fmla="*/ 116147 h 358079"/>
              <a:gd name="connsiteX22" fmla="*/ 58314 w 338863"/>
              <a:gd name="connsiteY22" fmla="*/ 204342 h 358079"/>
              <a:gd name="connsiteX23" fmla="*/ 64098 w 338863"/>
              <a:gd name="connsiteY23" fmla="*/ 217836 h 358079"/>
              <a:gd name="connsiteX24" fmla="*/ 199040 w 338863"/>
              <a:gd name="connsiteY24" fmla="*/ 352778 h 358079"/>
              <a:gd name="connsiteX25" fmla="*/ 212053 w 338863"/>
              <a:gd name="connsiteY25" fmla="*/ 358080 h 358079"/>
              <a:gd name="connsiteX26" fmla="*/ 225547 w 338863"/>
              <a:gd name="connsiteY26" fmla="*/ 352296 h 358079"/>
              <a:gd name="connsiteX27" fmla="*/ 333019 w 338863"/>
              <a:gd name="connsiteY27" fmla="*/ 244824 h 358079"/>
              <a:gd name="connsiteX28" fmla="*/ 333501 w 338863"/>
              <a:gd name="connsiteY28" fmla="*/ 217836 h 3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8863" h="358079">
                <a:moveTo>
                  <a:pt x="96388" y="134943"/>
                </a:moveTo>
                <a:cubicBezTo>
                  <a:pt x="85785" y="134943"/>
                  <a:pt x="77110" y="126268"/>
                  <a:pt x="77110" y="115665"/>
                </a:cubicBezTo>
                <a:cubicBezTo>
                  <a:pt x="77110" y="108918"/>
                  <a:pt x="80966" y="102653"/>
                  <a:pt x="86267" y="99279"/>
                </a:cubicBezTo>
                <a:cubicBezTo>
                  <a:pt x="86267" y="102653"/>
                  <a:pt x="86749" y="106508"/>
                  <a:pt x="86749" y="110846"/>
                </a:cubicBezTo>
                <a:cubicBezTo>
                  <a:pt x="86749" y="116147"/>
                  <a:pt x="91086" y="120484"/>
                  <a:pt x="96388" y="120484"/>
                </a:cubicBezTo>
                <a:cubicBezTo>
                  <a:pt x="101689" y="120484"/>
                  <a:pt x="106026" y="116147"/>
                  <a:pt x="106026" y="110846"/>
                </a:cubicBezTo>
                <a:cubicBezTo>
                  <a:pt x="106026" y="106508"/>
                  <a:pt x="106026" y="102653"/>
                  <a:pt x="105544" y="98797"/>
                </a:cubicBezTo>
                <a:cubicBezTo>
                  <a:pt x="111328" y="102171"/>
                  <a:pt x="115665" y="108436"/>
                  <a:pt x="115665" y="115665"/>
                </a:cubicBezTo>
                <a:cubicBezTo>
                  <a:pt x="115665" y="126268"/>
                  <a:pt x="106990" y="134943"/>
                  <a:pt x="96388" y="134943"/>
                </a:cubicBezTo>
                <a:close/>
                <a:moveTo>
                  <a:pt x="333501" y="217836"/>
                </a:moveTo>
                <a:lnTo>
                  <a:pt x="198558" y="82893"/>
                </a:lnTo>
                <a:cubicBezTo>
                  <a:pt x="194703" y="79038"/>
                  <a:pt x="189883" y="77110"/>
                  <a:pt x="185064" y="77110"/>
                </a:cubicBezTo>
                <a:lnTo>
                  <a:pt x="102171" y="77110"/>
                </a:lnTo>
                <a:cubicBezTo>
                  <a:pt x="96869" y="60242"/>
                  <a:pt x="86749" y="51567"/>
                  <a:pt x="69399" y="48194"/>
                </a:cubicBezTo>
                <a:cubicBezTo>
                  <a:pt x="63134" y="47230"/>
                  <a:pt x="57833" y="46266"/>
                  <a:pt x="52531" y="45302"/>
                </a:cubicBezTo>
                <a:cubicBezTo>
                  <a:pt x="25061" y="41447"/>
                  <a:pt x="19278" y="40483"/>
                  <a:pt x="19278" y="9639"/>
                </a:cubicBezTo>
                <a:cubicBezTo>
                  <a:pt x="19278" y="4337"/>
                  <a:pt x="14940" y="0"/>
                  <a:pt x="9639" y="0"/>
                </a:cubicBezTo>
                <a:cubicBezTo>
                  <a:pt x="4337" y="0"/>
                  <a:pt x="0" y="4337"/>
                  <a:pt x="0" y="9639"/>
                </a:cubicBezTo>
                <a:cubicBezTo>
                  <a:pt x="0" y="54941"/>
                  <a:pt x="17832" y="59760"/>
                  <a:pt x="49640" y="64580"/>
                </a:cubicBezTo>
                <a:cubicBezTo>
                  <a:pt x="54459" y="65544"/>
                  <a:pt x="59760" y="66025"/>
                  <a:pt x="66025" y="67471"/>
                </a:cubicBezTo>
                <a:cubicBezTo>
                  <a:pt x="72291" y="68917"/>
                  <a:pt x="79038" y="69881"/>
                  <a:pt x="82893" y="80002"/>
                </a:cubicBezTo>
                <a:cubicBezTo>
                  <a:pt x="68435" y="85785"/>
                  <a:pt x="58314" y="99761"/>
                  <a:pt x="58314" y="116147"/>
                </a:cubicBezTo>
                <a:lnTo>
                  <a:pt x="58314" y="204342"/>
                </a:lnTo>
                <a:cubicBezTo>
                  <a:pt x="58314" y="209643"/>
                  <a:pt x="60242" y="214462"/>
                  <a:pt x="64098" y="217836"/>
                </a:cubicBezTo>
                <a:lnTo>
                  <a:pt x="199040" y="352778"/>
                </a:lnTo>
                <a:cubicBezTo>
                  <a:pt x="202414" y="356634"/>
                  <a:pt x="207233" y="358080"/>
                  <a:pt x="212053" y="358080"/>
                </a:cubicBezTo>
                <a:cubicBezTo>
                  <a:pt x="216872" y="358080"/>
                  <a:pt x="221691" y="356152"/>
                  <a:pt x="225547" y="352296"/>
                </a:cubicBezTo>
                <a:lnTo>
                  <a:pt x="333019" y="244824"/>
                </a:lnTo>
                <a:cubicBezTo>
                  <a:pt x="340730" y="237595"/>
                  <a:pt x="340730" y="225065"/>
                  <a:pt x="333501" y="217836"/>
                </a:cubicBez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9" name="Graphic 53" descr="Handshake">
            <a:extLst>
              <a:ext uri="{FF2B5EF4-FFF2-40B4-BE49-F238E27FC236}">
                <a16:creationId xmlns:a16="http://schemas.microsoft.com/office/drawing/2014/main" id="{5CF22AF5-72D8-4606-9370-117DC5AE6F29}"/>
              </a:ext>
            </a:extLst>
          </p:cNvPr>
          <p:cNvGrpSpPr/>
          <p:nvPr/>
        </p:nvGrpSpPr>
        <p:grpSpPr>
          <a:xfrm>
            <a:off x="814500" y="1705421"/>
            <a:ext cx="462660" cy="462660"/>
            <a:chOff x="814500" y="1832421"/>
            <a:chExt cx="462660" cy="46266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E247A9-6A90-4011-8C8A-9B3AEB530A65}"/>
                </a:ext>
              </a:extLst>
            </p:cNvPr>
            <p:cNvSpPr/>
            <p:nvPr/>
          </p:nvSpPr>
          <p:spPr>
            <a:xfrm>
              <a:off x="1020440" y="2140532"/>
              <a:ext cx="37765" cy="40811"/>
            </a:xfrm>
            <a:custGeom>
              <a:avLst/>
              <a:gdLst>
                <a:gd name="connsiteX0" fmla="*/ 10449 w 37765"/>
                <a:gd name="connsiteY0" fmla="*/ 40811 h 40811"/>
                <a:gd name="connsiteX1" fmla="*/ 3220 w 37765"/>
                <a:gd name="connsiteY1" fmla="*/ 38401 h 40811"/>
                <a:gd name="connsiteX2" fmla="*/ 2256 w 37765"/>
                <a:gd name="connsiteY2" fmla="*/ 24907 h 40811"/>
                <a:gd name="connsiteX3" fmla="*/ 21052 w 37765"/>
                <a:gd name="connsiteY3" fmla="*/ 3220 h 40811"/>
                <a:gd name="connsiteX4" fmla="*/ 34546 w 37765"/>
                <a:gd name="connsiteY4" fmla="*/ 2256 h 40811"/>
                <a:gd name="connsiteX5" fmla="*/ 35510 w 37765"/>
                <a:gd name="connsiteY5" fmla="*/ 15750 h 40811"/>
                <a:gd name="connsiteX6" fmla="*/ 16714 w 37765"/>
                <a:gd name="connsiteY6" fmla="*/ 37437 h 40811"/>
                <a:gd name="connsiteX7" fmla="*/ 10449 w 37765"/>
                <a:gd name="connsiteY7" fmla="*/ 40811 h 4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65" h="40811">
                  <a:moveTo>
                    <a:pt x="10449" y="40811"/>
                  </a:moveTo>
                  <a:cubicBezTo>
                    <a:pt x="8039" y="40811"/>
                    <a:pt x="5148" y="40329"/>
                    <a:pt x="3220" y="38401"/>
                  </a:cubicBezTo>
                  <a:cubicBezTo>
                    <a:pt x="-636" y="35028"/>
                    <a:pt x="-1118" y="28763"/>
                    <a:pt x="2256" y="24907"/>
                  </a:cubicBezTo>
                  <a:lnTo>
                    <a:pt x="21052" y="3220"/>
                  </a:lnTo>
                  <a:cubicBezTo>
                    <a:pt x="24425" y="-636"/>
                    <a:pt x="30690" y="-1118"/>
                    <a:pt x="34546" y="2256"/>
                  </a:cubicBezTo>
                  <a:cubicBezTo>
                    <a:pt x="38401" y="5630"/>
                    <a:pt x="38883" y="11895"/>
                    <a:pt x="35510" y="15750"/>
                  </a:cubicBezTo>
                  <a:lnTo>
                    <a:pt x="16714" y="37437"/>
                  </a:lnTo>
                  <a:cubicBezTo>
                    <a:pt x="15268" y="39365"/>
                    <a:pt x="12859" y="40329"/>
                    <a:pt x="10449" y="40811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56437B-D100-4F56-8272-29FB1E55B3B9}"/>
                </a:ext>
              </a:extLst>
            </p:cNvPr>
            <p:cNvSpPr/>
            <p:nvPr/>
          </p:nvSpPr>
          <p:spPr>
            <a:xfrm>
              <a:off x="988397" y="2121019"/>
              <a:ext cx="45947" cy="49359"/>
            </a:xfrm>
            <a:custGeom>
              <a:avLst/>
              <a:gdLst>
                <a:gd name="connsiteX0" fmla="*/ 13094 w 45947"/>
                <a:gd name="connsiteY0" fmla="*/ 49239 h 49359"/>
                <a:gd name="connsiteX1" fmla="*/ 3937 w 45947"/>
                <a:gd name="connsiteY1" fmla="*/ 46348 h 49359"/>
                <a:gd name="connsiteX2" fmla="*/ 2973 w 45947"/>
                <a:gd name="connsiteY2" fmla="*/ 29480 h 49359"/>
                <a:gd name="connsiteX3" fmla="*/ 25142 w 45947"/>
                <a:gd name="connsiteY3" fmla="*/ 3937 h 49359"/>
                <a:gd name="connsiteX4" fmla="*/ 42010 w 45947"/>
                <a:gd name="connsiteY4" fmla="*/ 2973 h 49359"/>
                <a:gd name="connsiteX5" fmla="*/ 42974 w 45947"/>
                <a:gd name="connsiteY5" fmla="*/ 19841 h 49359"/>
                <a:gd name="connsiteX6" fmla="*/ 20805 w 45947"/>
                <a:gd name="connsiteY6" fmla="*/ 45384 h 49359"/>
                <a:gd name="connsiteX7" fmla="*/ 13094 w 45947"/>
                <a:gd name="connsiteY7" fmla="*/ 49239 h 4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7" h="49359">
                  <a:moveTo>
                    <a:pt x="13094" y="49239"/>
                  </a:moveTo>
                  <a:cubicBezTo>
                    <a:pt x="9720" y="49721"/>
                    <a:pt x="6829" y="48757"/>
                    <a:pt x="3937" y="46348"/>
                  </a:cubicBezTo>
                  <a:cubicBezTo>
                    <a:pt x="-882" y="42010"/>
                    <a:pt x="-1364" y="34299"/>
                    <a:pt x="2973" y="29480"/>
                  </a:cubicBezTo>
                  <a:lnTo>
                    <a:pt x="25142" y="3937"/>
                  </a:lnTo>
                  <a:cubicBezTo>
                    <a:pt x="29480" y="-882"/>
                    <a:pt x="37191" y="-1364"/>
                    <a:pt x="42010" y="2973"/>
                  </a:cubicBezTo>
                  <a:cubicBezTo>
                    <a:pt x="46830" y="7311"/>
                    <a:pt x="47311" y="15022"/>
                    <a:pt x="42974" y="19841"/>
                  </a:cubicBezTo>
                  <a:lnTo>
                    <a:pt x="20805" y="45384"/>
                  </a:lnTo>
                  <a:cubicBezTo>
                    <a:pt x="18877" y="47793"/>
                    <a:pt x="15986" y="49239"/>
                    <a:pt x="13094" y="49239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61B3B2-1C02-45A7-84F7-EAE531AB62C9}"/>
                </a:ext>
              </a:extLst>
            </p:cNvPr>
            <p:cNvSpPr/>
            <p:nvPr/>
          </p:nvSpPr>
          <p:spPr>
            <a:xfrm>
              <a:off x="955598" y="2098341"/>
              <a:ext cx="50821" cy="54178"/>
            </a:xfrm>
            <a:custGeom>
              <a:avLst/>
              <a:gdLst>
                <a:gd name="connsiteX0" fmla="*/ 15531 w 50821"/>
                <a:gd name="connsiteY0" fmla="*/ 54086 h 54178"/>
                <a:gd name="connsiteX1" fmla="*/ 4928 w 50821"/>
                <a:gd name="connsiteY1" fmla="*/ 50713 h 54178"/>
                <a:gd name="connsiteX2" fmla="*/ 3483 w 50821"/>
                <a:gd name="connsiteY2" fmla="*/ 30471 h 54178"/>
                <a:gd name="connsiteX3" fmla="*/ 25652 w 50821"/>
                <a:gd name="connsiteY3" fmla="*/ 4929 h 54178"/>
                <a:gd name="connsiteX4" fmla="*/ 45893 w 50821"/>
                <a:gd name="connsiteY4" fmla="*/ 3483 h 54178"/>
                <a:gd name="connsiteX5" fmla="*/ 47339 w 50821"/>
                <a:gd name="connsiteY5" fmla="*/ 23724 h 54178"/>
                <a:gd name="connsiteX6" fmla="*/ 25170 w 50821"/>
                <a:gd name="connsiteY6" fmla="*/ 49267 h 54178"/>
                <a:gd name="connsiteX7" fmla="*/ 15531 w 50821"/>
                <a:gd name="connsiteY7" fmla="*/ 54086 h 5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21" h="54178">
                  <a:moveTo>
                    <a:pt x="15531" y="54086"/>
                  </a:moveTo>
                  <a:cubicBezTo>
                    <a:pt x="11676" y="54568"/>
                    <a:pt x="7820" y="53122"/>
                    <a:pt x="4928" y="50713"/>
                  </a:cubicBezTo>
                  <a:cubicBezTo>
                    <a:pt x="-855" y="45411"/>
                    <a:pt x="-1819" y="36254"/>
                    <a:pt x="3483" y="30471"/>
                  </a:cubicBezTo>
                  <a:lnTo>
                    <a:pt x="25652" y="4929"/>
                  </a:lnTo>
                  <a:cubicBezTo>
                    <a:pt x="30953" y="-855"/>
                    <a:pt x="40110" y="-1819"/>
                    <a:pt x="45893" y="3483"/>
                  </a:cubicBezTo>
                  <a:cubicBezTo>
                    <a:pt x="51676" y="8784"/>
                    <a:pt x="52640" y="17941"/>
                    <a:pt x="47339" y="23724"/>
                  </a:cubicBezTo>
                  <a:lnTo>
                    <a:pt x="25170" y="49267"/>
                  </a:lnTo>
                  <a:cubicBezTo>
                    <a:pt x="22760" y="52158"/>
                    <a:pt x="18905" y="54086"/>
                    <a:pt x="15531" y="54086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6B2D95A-EC7C-47A7-8266-CD9BF2437B9D}"/>
                </a:ext>
              </a:extLst>
            </p:cNvPr>
            <p:cNvSpPr/>
            <p:nvPr/>
          </p:nvSpPr>
          <p:spPr>
            <a:xfrm>
              <a:off x="920417" y="2077136"/>
              <a:ext cx="54195" cy="57552"/>
            </a:xfrm>
            <a:custGeom>
              <a:avLst/>
              <a:gdLst>
                <a:gd name="connsiteX0" fmla="*/ 15531 w 54195"/>
                <a:gd name="connsiteY0" fmla="*/ 57460 h 57552"/>
                <a:gd name="connsiteX1" fmla="*/ 4928 w 54195"/>
                <a:gd name="connsiteY1" fmla="*/ 54086 h 57552"/>
                <a:gd name="connsiteX2" fmla="*/ 3483 w 54195"/>
                <a:gd name="connsiteY2" fmla="*/ 33845 h 57552"/>
                <a:gd name="connsiteX3" fmla="*/ 29025 w 54195"/>
                <a:gd name="connsiteY3" fmla="*/ 4928 h 57552"/>
                <a:gd name="connsiteX4" fmla="*/ 49267 w 54195"/>
                <a:gd name="connsiteY4" fmla="*/ 3483 h 57552"/>
                <a:gd name="connsiteX5" fmla="*/ 50713 w 54195"/>
                <a:gd name="connsiteY5" fmla="*/ 23724 h 57552"/>
                <a:gd name="connsiteX6" fmla="*/ 25170 w 54195"/>
                <a:gd name="connsiteY6" fmla="*/ 52640 h 57552"/>
                <a:gd name="connsiteX7" fmla="*/ 15531 w 54195"/>
                <a:gd name="connsiteY7" fmla="*/ 57460 h 5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195" h="57552">
                  <a:moveTo>
                    <a:pt x="15531" y="57460"/>
                  </a:moveTo>
                  <a:cubicBezTo>
                    <a:pt x="11676" y="57942"/>
                    <a:pt x="7820" y="56496"/>
                    <a:pt x="4928" y="54086"/>
                  </a:cubicBezTo>
                  <a:cubicBezTo>
                    <a:pt x="-855" y="48785"/>
                    <a:pt x="-1819" y="39628"/>
                    <a:pt x="3483" y="33845"/>
                  </a:cubicBezTo>
                  <a:lnTo>
                    <a:pt x="29025" y="4928"/>
                  </a:lnTo>
                  <a:cubicBezTo>
                    <a:pt x="34327" y="-855"/>
                    <a:pt x="43483" y="-1819"/>
                    <a:pt x="49267" y="3483"/>
                  </a:cubicBezTo>
                  <a:cubicBezTo>
                    <a:pt x="55050" y="8784"/>
                    <a:pt x="56014" y="17941"/>
                    <a:pt x="50713" y="23724"/>
                  </a:cubicBezTo>
                  <a:lnTo>
                    <a:pt x="25170" y="52640"/>
                  </a:lnTo>
                  <a:cubicBezTo>
                    <a:pt x="22278" y="55532"/>
                    <a:pt x="18905" y="56978"/>
                    <a:pt x="15531" y="57460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1660165-840D-4E42-83CA-AFE1666ECA25}"/>
                </a:ext>
              </a:extLst>
            </p:cNvPr>
            <p:cNvSpPr/>
            <p:nvPr/>
          </p:nvSpPr>
          <p:spPr>
            <a:xfrm>
              <a:off x="836669" y="1937965"/>
              <a:ext cx="96425" cy="114738"/>
            </a:xfrm>
            <a:custGeom>
              <a:avLst/>
              <a:gdLst>
                <a:gd name="connsiteX0" fmla="*/ 0 w 96425"/>
                <a:gd name="connsiteY0" fmla="*/ 90604 h 114738"/>
                <a:gd name="connsiteX1" fmla="*/ 37109 w 96425"/>
                <a:gd name="connsiteY1" fmla="*/ 113255 h 114738"/>
                <a:gd name="connsiteX2" fmla="*/ 50122 w 96425"/>
                <a:gd name="connsiteY2" fmla="*/ 109882 h 114738"/>
                <a:gd name="connsiteX3" fmla="*/ 94942 w 96425"/>
                <a:gd name="connsiteY3" fmla="*/ 35663 h 114738"/>
                <a:gd name="connsiteX4" fmla="*/ 91568 w 96425"/>
                <a:gd name="connsiteY4" fmla="*/ 22651 h 114738"/>
                <a:gd name="connsiteX5" fmla="*/ 54941 w 96425"/>
                <a:gd name="connsiteY5" fmla="*/ 0 h 114738"/>
                <a:gd name="connsiteX6" fmla="*/ 0 w 96425"/>
                <a:gd name="connsiteY6" fmla="*/ 90604 h 1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25" h="114738">
                  <a:moveTo>
                    <a:pt x="0" y="90604"/>
                  </a:moveTo>
                  <a:lnTo>
                    <a:pt x="37109" y="113255"/>
                  </a:lnTo>
                  <a:cubicBezTo>
                    <a:pt x="41447" y="116147"/>
                    <a:pt x="47712" y="114701"/>
                    <a:pt x="50122" y="109882"/>
                  </a:cubicBezTo>
                  <a:lnTo>
                    <a:pt x="94942" y="35663"/>
                  </a:lnTo>
                  <a:cubicBezTo>
                    <a:pt x="97833" y="31326"/>
                    <a:pt x="96388" y="25061"/>
                    <a:pt x="91568" y="22651"/>
                  </a:cubicBezTo>
                  <a:lnTo>
                    <a:pt x="54941" y="0"/>
                  </a:lnTo>
                  <a:lnTo>
                    <a:pt x="0" y="90604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F39AD3-A49E-4A0C-9C27-202ACEC4898F}"/>
                </a:ext>
              </a:extLst>
            </p:cNvPr>
            <p:cNvSpPr/>
            <p:nvPr/>
          </p:nvSpPr>
          <p:spPr>
            <a:xfrm>
              <a:off x="895947" y="1981339"/>
              <a:ext cx="258399" cy="207326"/>
            </a:xfrm>
            <a:custGeom>
              <a:avLst/>
              <a:gdLst>
                <a:gd name="connsiteX0" fmla="*/ 253017 w 258399"/>
                <a:gd name="connsiteY0" fmla="*/ 110364 h 207326"/>
                <a:gd name="connsiteX1" fmla="*/ 175425 w 258399"/>
                <a:gd name="connsiteY1" fmla="*/ 43856 h 207326"/>
                <a:gd name="connsiteX2" fmla="*/ 170124 w 258399"/>
                <a:gd name="connsiteY2" fmla="*/ 39037 h 207326"/>
                <a:gd name="connsiteX3" fmla="*/ 136870 w 258399"/>
                <a:gd name="connsiteY3" fmla="*/ 77110 h 207326"/>
                <a:gd name="connsiteX4" fmla="*/ 117593 w 258399"/>
                <a:gd name="connsiteY4" fmla="*/ 86749 h 207326"/>
                <a:gd name="connsiteX5" fmla="*/ 115183 w 258399"/>
                <a:gd name="connsiteY5" fmla="*/ 86749 h 207326"/>
                <a:gd name="connsiteX6" fmla="*/ 96388 w 258399"/>
                <a:gd name="connsiteY6" fmla="*/ 79520 h 207326"/>
                <a:gd name="connsiteX7" fmla="*/ 93496 w 258399"/>
                <a:gd name="connsiteY7" fmla="*/ 38555 h 207326"/>
                <a:gd name="connsiteX8" fmla="*/ 121930 w 258399"/>
                <a:gd name="connsiteY8" fmla="*/ 5783 h 207326"/>
                <a:gd name="connsiteX9" fmla="*/ 41929 w 258399"/>
                <a:gd name="connsiteY9" fmla="*/ 0 h 207326"/>
                <a:gd name="connsiteX10" fmla="*/ 0 w 258399"/>
                <a:gd name="connsiteY10" fmla="*/ 69399 h 207326"/>
                <a:gd name="connsiteX11" fmla="*/ 32772 w 258399"/>
                <a:gd name="connsiteY11" fmla="*/ 107472 h 207326"/>
                <a:gd name="connsiteX12" fmla="*/ 45302 w 258399"/>
                <a:gd name="connsiteY12" fmla="*/ 93014 h 207326"/>
                <a:gd name="connsiteX13" fmla="*/ 63616 w 258399"/>
                <a:gd name="connsiteY13" fmla="*/ 84821 h 207326"/>
                <a:gd name="connsiteX14" fmla="*/ 63616 w 258399"/>
                <a:gd name="connsiteY14" fmla="*/ 84821 h 207326"/>
                <a:gd name="connsiteX15" fmla="*/ 79520 w 258399"/>
                <a:gd name="connsiteY15" fmla="*/ 90604 h 207326"/>
                <a:gd name="connsiteX16" fmla="*/ 87713 w 258399"/>
                <a:gd name="connsiteY16" fmla="*/ 107954 h 207326"/>
                <a:gd name="connsiteX17" fmla="*/ 95906 w 258399"/>
                <a:gd name="connsiteY17" fmla="*/ 106508 h 207326"/>
                <a:gd name="connsiteX18" fmla="*/ 111809 w 258399"/>
                <a:gd name="connsiteY18" fmla="*/ 112291 h 207326"/>
                <a:gd name="connsiteX19" fmla="*/ 120002 w 258399"/>
                <a:gd name="connsiteY19" fmla="*/ 130123 h 207326"/>
                <a:gd name="connsiteX20" fmla="*/ 126268 w 258399"/>
                <a:gd name="connsiteY20" fmla="*/ 129159 h 207326"/>
                <a:gd name="connsiteX21" fmla="*/ 126268 w 258399"/>
                <a:gd name="connsiteY21" fmla="*/ 129159 h 207326"/>
                <a:gd name="connsiteX22" fmla="*/ 140726 w 258399"/>
                <a:gd name="connsiteY22" fmla="*/ 134461 h 207326"/>
                <a:gd name="connsiteX23" fmla="*/ 147955 w 258399"/>
                <a:gd name="connsiteY23" fmla="*/ 149401 h 207326"/>
                <a:gd name="connsiteX24" fmla="*/ 153256 w 258399"/>
                <a:gd name="connsiteY24" fmla="*/ 148437 h 207326"/>
                <a:gd name="connsiteX25" fmla="*/ 153256 w 258399"/>
                <a:gd name="connsiteY25" fmla="*/ 148437 h 207326"/>
                <a:gd name="connsiteX26" fmla="*/ 165787 w 258399"/>
                <a:gd name="connsiteY26" fmla="*/ 153256 h 207326"/>
                <a:gd name="connsiteX27" fmla="*/ 172534 w 258399"/>
                <a:gd name="connsiteY27" fmla="*/ 166268 h 207326"/>
                <a:gd name="connsiteX28" fmla="*/ 167714 w 258399"/>
                <a:gd name="connsiteY28" fmla="*/ 180245 h 207326"/>
                <a:gd name="connsiteX29" fmla="*/ 151328 w 258399"/>
                <a:gd name="connsiteY29" fmla="*/ 199040 h 207326"/>
                <a:gd name="connsiteX30" fmla="*/ 158076 w 258399"/>
                <a:gd name="connsiteY30" fmla="*/ 204342 h 207326"/>
                <a:gd name="connsiteX31" fmla="*/ 169642 w 258399"/>
                <a:gd name="connsiteY31" fmla="*/ 207233 h 207326"/>
                <a:gd name="connsiteX32" fmla="*/ 186992 w 258399"/>
                <a:gd name="connsiteY32" fmla="*/ 186510 h 207326"/>
                <a:gd name="connsiteX33" fmla="*/ 186992 w 258399"/>
                <a:gd name="connsiteY33" fmla="*/ 186028 h 207326"/>
                <a:gd name="connsiteX34" fmla="*/ 191811 w 258399"/>
                <a:gd name="connsiteY34" fmla="*/ 186510 h 207326"/>
                <a:gd name="connsiteX35" fmla="*/ 209161 w 258399"/>
                <a:gd name="connsiteY35" fmla="*/ 165787 h 207326"/>
                <a:gd name="connsiteX36" fmla="*/ 209161 w 258399"/>
                <a:gd name="connsiteY36" fmla="*/ 165305 h 207326"/>
                <a:gd name="connsiteX37" fmla="*/ 213980 w 258399"/>
                <a:gd name="connsiteY37" fmla="*/ 165787 h 207326"/>
                <a:gd name="connsiteX38" fmla="*/ 231330 w 258399"/>
                <a:gd name="connsiteY38" fmla="*/ 145063 h 207326"/>
                <a:gd name="connsiteX39" fmla="*/ 230848 w 258399"/>
                <a:gd name="connsiteY39" fmla="*/ 142172 h 207326"/>
                <a:gd name="connsiteX40" fmla="*/ 240969 w 258399"/>
                <a:gd name="connsiteY40" fmla="*/ 144099 h 207326"/>
                <a:gd name="connsiteX41" fmla="*/ 258319 w 258399"/>
                <a:gd name="connsiteY41" fmla="*/ 123376 h 207326"/>
                <a:gd name="connsiteX42" fmla="*/ 253017 w 258399"/>
                <a:gd name="connsiteY42" fmla="*/ 110364 h 20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8399" h="207326">
                  <a:moveTo>
                    <a:pt x="253017" y="110364"/>
                  </a:moveTo>
                  <a:lnTo>
                    <a:pt x="175425" y="43856"/>
                  </a:lnTo>
                  <a:lnTo>
                    <a:pt x="170124" y="39037"/>
                  </a:lnTo>
                  <a:lnTo>
                    <a:pt x="136870" y="77110"/>
                  </a:lnTo>
                  <a:cubicBezTo>
                    <a:pt x="132051" y="82893"/>
                    <a:pt x="125304" y="86267"/>
                    <a:pt x="117593" y="86749"/>
                  </a:cubicBezTo>
                  <a:cubicBezTo>
                    <a:pt x="116629" y="86749"/>
                    <a:pt x="115665" y="86749"/>
                    <a:pt x="115183" y="86749"/>
                  </a:cubicBezTo>
                  <a:cubicBezTo>
                    <a:pt x="107954" y="86749"/>
                    <a:pt x="101207" y="84339"/>
                    <a:pt x="96388" y="79520"/>
                  </a:cubicBezTo>
                  <a:cubicBezTo>
                    <a:pt x="84339" y="68917"/>
                    <a:pt x="83375" y="50603"/>
                    <a:pt x="93496" y="38555"/>
                  </a:cubicBezTo>
                  <a:lnTo>
                    <a:pt x="121930" y="5783"/>
                  </a:lnTo>
                  <a:cubicBezTo>
                    <a:pt x="99761" y="2892"/>
                    <a:pt x="71327" y="14458"/>
                    <a:pt x="41929" y="0"/>
                  </a:cubicBezTo>
                  <a:lnTo>
                    <a:pt x="0" y="69399"/>
                  </a:lnTo>
                  <a:lnTo>
                    <a:pt x="32772" y="107472"/>
                  </a:lnTo>
                  <a:lnTo>
                    <a:pt x="45302" y="93014"/>
                  </a:lnTo>
                  <a:cubicBezTo>
                    <a:pt x="49640" y="87713"/>
                    <a:pt x="56387" y="84821"/>
                    <a:pt x="63616" y="84821"/>
                  </a:cubicBezTo>
                  <a:lnTo>
                    <a:pt x="63616" y="84821"/>
                  </a:lnTo>
                  <a:cubicBezTo>
                    <a:pt x="69399" y="84821"/>
                    <a:pt x="75182" y="86749"/>
                    <a:pt x="79520" y="90604"/>
                  </a:cubicBezTo>
                  <a:cubicBezTo>
                    <a:pt x="84821" y="94942"/>
                    <a:pt x="87231" y="101207"/>
                    <a:pt x="87713" y="107954"/>
                  </a:cubicBezTo>
                  <a:cubicBezTo>
                    <a:pt x="90122" y="106990"/>
                    <a:pt x="93014" y="106508"/>
                    <a:pt x="95906" y="106508"/>
                  </a:cubicBezTo>
                  <a:cubicBezTo>
                    <a:pt x="101689" y="106508"/>
                    <a:pt x="107472" y="108436"/>
                    <a:pt x="111809" y="112291"/>
                  </a:cubicBezTo>
                  <a:cubicBezTo>
                    <a:pt x="117111" y="117111"/>
                    <a:pt x="120002" y="123376"/>
                    <a:pt x="120002" y="130123"/>
                  </a:cubicBezTo>
                  <a:cubicBezTo>
                    <a:pt x="121930" y="129641"/>
                    <a:pt x="124340" y="129159"/>
                    <a:pt x="126268" y="129159"/>
                  </a:cubicBezTo>
                  <a:lnTo>
                    <a:pt x="126268" y="129159"/>
                  </a:lnTo>
                  <a:cubicBezTo>
                    <a:pt x="131569" y="129159"/>
                    <a:pt x="136388" y="131087"/>
                    <a:pt x="140726" y="134461"/>
                  </a:cubicBezTo>
                  <a:cubicBezTo>
                    <a:pt x="145063" y="138316"/>
                    <a:pt x="147473" y="143617"/>
                    <a:pt x="147955" y="149401"/>
                  </a:cubicBezTo>
                  <a:cubicBezTo>
                    <a:pt x="149401" y="148919"/>
                    <a:pt x="151328" y="148437"/>
                    <a:pt x="153256" y="148437"/>
                  </a:cubicBezTo>
                  <a:lnTo>
                    <a:pt x="153256" y="148437"/>
                  </a:lnTo>
                  <a:cubicBezTo>
                    <a:pt x="158076" y="148437"/>
                    <a:pt x="162413" y="149883"/>
                    <a:pt x="165787" y="153256"/>
                  </a:cubicBezTo>
                  <a:cubicBezTo>
                    <a:pt x="169642" y="156630"/>
                    <a:pt x="172052" y="161449"/>
                    <a:pt x="172534" y="166268"/>
                  </a:cubicBezTo>
                  <a:cubicBezTo>
                    <a:pt x="173016" y="171570"/>
                    <a:pt x="171088" y="176389"/>
                    <a:pt x="167714" y="180245"/>
                  </a:cubicBezTo>
                  <a:lnTo>
                    <a:pt x="151328" y="199040"/>
                  </a:lnTo>
                  <a:lnTo>
                    <a:pt x="158076" y="204342"/>
                  </a:lnTo>
                  <a:cubicBezTo>
                    <a:pt x="161449" y="206269"/>
                    <a:pt x="165305" y="207715"/>
                    <a:pt x="169642" y="207233"/>
                  </a:cubicBezTo>
                  <a:cubicBezTo>
                    <a:pt x="180245" y="206269"/>
                    <a:pt x="187956" y="197112"/>
                    <a:pt x="186992" y="186510"/>
                  </a:cubicBezTo>
                  <a:cubicBezTo>
                    <a:pt x="186992" y="186510"/>
                    <a:pt x="186992" y="186028"/>
                    <a:pt x="186992" y="186028"/>
                  </a:cubicBezTo>
                  <a:cubicBezTo>
                    <a:pt x="188438" y="186510"/>
                    <a:pt x="190365" y="186510"/>
                    <a:pt x="191811" y="186510"/>
                  </a:cubicBezTo>
                  <a:cubicBezTo>
                    <a:pt x="202414" y="185546"/>
                    <a:pt x="210125" y="176389"/>
                    <a:pt x="209161" y="165787"/>
                  </a:cubicBezTo>
                  <a:cubicBezTo>
                    <a:pt x="209161" y="165787"/>
                    <a:pt x="209161" y="165305"/>
                    <a:pt x="209161" y="165305"/>
                  </a:cubicBezTo>
                  <a:cubicBezTo>
                    <a:pt x="210607" y="165787"/>
                    <a:pt x="212534" y="165787"/>
                    <a:pt x="213980" y="165787"/>
                  </a:cubicBezTo>
                  <a:cubicBezTo>
                    <a:pt x="224583" y="164823"/>
                    <a:pt x="232294" y="155666"/>
                    <a:pt x="231330" y="145063"/>
                  </a:cubicBezTo>
                  <a:cubicBezTo>
                    <a:pt x="231330" y="144099"/>
                    <a:pt x="230848" y="143135"/>
                    <a:pt x="230848" y="142172"/>
                  </a:cubicBezTo>
                  <a:cubicBezTo>
                    <a:pt x="233740" y="143617"/>
                    <a:pt x="237113" y="144581"/>
                    <a:pt x="240969" y="144099"/>
                  </a:cubicBezTo>
                  <a:cubicBezTo>
                    <a:pt x="251571" y="143135"/>
                    <a:pt x="259282" y="133979"/>
                    <a:pt x="258319" y="123376"/>
                  </a:cubicBezTo>
                  <a:cubicBezTo>
                    <a:pt x="258800" y="118075"/>
                    <a:pt x="256391" y="113737"/>
                    <a:pt x="253017" y="110364"/>
                  </a:cubicBez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7C76851-DE6E-4CE6-AE00-D7300E4E3F83}"/>
                </a:ext>
              </a:extLst>
            </p:cNvPr>
            <p:cNvSpPr/>
            <p:nvPr/>
          </p:nvSpPr>
          <p:spPr>
            <a:xfrm>
              <a:off x="1158565" y="1937965"/>
              <a:ext cx="96425" cy="114738"/>
            </a:xfrm>
            <a:custGeom>
              <a:avLst/>
              <a:gdLst>
                <a:gd name="connsiteX0" fmla="*/ 96425 w 96425"/>
                <a:gd name="connsiteY0" fmla="*/ 90604 h 114738"/>
                <a:gd name="connsiteX1" fmla="*/ 59316 w 96425"/>
                <a:gd name="connsiteY1" fmla="*/ 113255 h 114738"/>
                <a:gd name="connsiteX2" fmla="*/ 46304 w 96425"/>
                <a:gd name="connsiteY2" fmla="*/ 109882 h 114738"/>
                <a:gd name="connsiteX3" fmla="*/ 1484 w 96425"/>
                <a:gd name="connsiteY3" fmla="*/ 35663 h 114738"/>
                <a:gd name="connsiteX4" fmla="*/ 4857 w 96425"/>
                <a:gd name="connsiteY4" fmla="*/ 22651 h 114738"/>
                <a:gd name="connsiteX5" fmla="*/ 41966 w 96425"/>
                <a:gd name="connsiteY5" fmla="*/ 0 h 114738"/>
                <a:gd name="connsiteX6" fmla="*/ 96425 w 96425"/>
                <a:gd name="connsiteY6" fmla="*/ 90604 h 1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25" h="114738">
                  <a:moveTo>
                    <a:pt x="96425" y="90604"/>
                  </a:moveTo>
                  <a:lnTo>
                    <a:pt x="59316" y="113255"/>
                  </a:lnTo>
                  <a:cubicBezTo>
                    <a:pt x="54979" y="116147"/>
                    <a:pt x="48714" y="114701"/>
                    <a:pt x="46304" y="109882"/>
                  </a:cubicBezTo>
                  <a:lnTo>
                    <a:pt x="1484" y="35663"/>
                  </a:lnTo>
                  <a:cubicBezTo>
                    <a:pt x="-1408" y="31326"/>
                    <a:pt x="38" y="25061"/>
                    <a:pt x="4857" y="22651"/>
                  </a:cubicBezTo>
                  <a:lnTo>
                    <a:pt x="41966" y="0"/>
                  </a:lnTo>
                  <a:lnTo>
                    <a:pt x="96425" y="90604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2E50FC1-048A-40C9-9813-2AEE21A9A93D}"/>
                </a:ext>
              </a:extLst>
            </p:cNvPr>
            <p:cNvSpPr/>
            <p:nvPr/>
          </p:nvSpPr>
          <p:spPr>
            <a:xfrm>
              <a:off x="991320" y="1976930"/>
              <a:ext cx="203910" cy="113327"/>
            </a:xfrm>
            <a:custGeom>
              <a:avLst/>
              <a:gdLst>
                <a:gd name="connsiteX0" fmla="*/ 162946 w 203910"/>
                <a:gd name="connsiteY0" fmla="*/ 6337 h 113327"/>
                <a:gd name="connsiteX1" fmla="*/ 61739 w 203910"/>
                <a:gd name="connsiteY1" fmla="*/ 554 h 113327"/>
                <a:gd name="connsiteX2" fmla="*/ 59329 w 203910"/>
                <a:gd name="connsiteY2" fmla="*/ 72 h 113327"/>
                <a:gd name="connsiteX3" fmla="*/ 42943 w 203910"/>
                <a:gd name="connsiteY3" fmla="*/ 6337 h 113327"/>
                <a:gd name="connsiteX4" fmla="*/ 4870 w 203910"/>
                <a:gd name="connsiteY4" fmla="*/ 49711 h 113327"/>
                <a:gd name="connsiteX5" fmla="*/ 6798 w 203910"/>
                <a:gd name="connsiteY5" fmla="*/ 76700 h 113327"/>
                <a:gd name="connsiteX6" fmla="*/ 21256 w 203910"/>
                <a:gd name="connsiteY6" fmla="*/ 81519 h 113327"/>
                <a:gd name="connsiteX7" fmla="*/ 34268 w 203910"/>
                <a:gd name="connsiteY7" fmla="*/ 74772 h 113327"/>
                <a:gd name="connsiteX8" fmla="*/ 73787 w 203910"/>
                <a:gd name="connsiteY8" fmla="*/ 29470 h 113327"/>
                <a:gd name="connsiteX9" fmla="*/ 163909 w 203910"/>
                <a:gd name="connsiteY9" fmla="*/ 107062 h 113327"/>
                <a:gd name="connsiteX10" fmla="*/ 163909 w 203910"/>
                <a:gd name="connsiteY10" fmla="*/ 107062 h 113327"/>
                <a:gd name="connsiteX11" fmla="*/ 163909 w 203910"/>
                <a:gd name="connsiteY11" fmla="*/ 107062 h 113327"/>
                <a:gd name="connsiteX12" fmla="*/ 169211 w 203910"/>
                <a:gd name="connsiteY12" fmla="*/ 113327 h 113327"/>
                <a:gd name="connsiteX13" fmla="*/ 203910 w 203910"/>
                <a:gd name="connsiteY13" fmla="*/ 73326 h 113327"/>
                <a:gd name="connsiteX14" fmla="*/ 162946 w 203910"/>
                <a:gd name="connsiteY14" fmla="*/ 6337 h 11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910" h="113327">
                  <a:moveTo>
                    <a:pt x="162946" y="6337"/>
                  </a:moveTo>
                  <a:cubicBezTo>
                    <a:pt x="122945" y="20795"/>
                    <a:pt x="94029" y="6819"/>
                    <a:pt x="61739" y="554"/>
                  </a:cubicBezTo>
                  <a:cubicBezTo>
                    <a:pt x="61257" y="554"/>
                    <a:pt x="59329" y="72"/>
                    <a:pt x="59329" y="72"/>
                  </a:cubicBezTo>
                  <a:cubicBezTo>
                    <a:pt x="53546" y="-410"/>
                    <a:pt x="47281" y="1518"/>
                    <a:pt x="42943" y="6337"/>
                  </a:cubicBezTo>
                  <a:lnTo>
                    <a:pt x="4870" y="49711"/>
                  </a:lnTo>
                  <a:cubicBezTo>
                    <a:pt x="-2359" y="57904"/>
                    <a:pt x="-1395" y="69953"/>
                    <a:pt x="6798" y="76700"/>
                  </a:cubicBezTo>
                  <a:cubicBezTo>
                    <a:pt x="11135" y="80073"/>
                    <a:pt x="15955" y="82001"/>
                    <a:pt x="21256" y="81519"/>
                  </a:cubicBezTo>
                  <a:cubicBezTo>
                    <a:pt x="26075" y="81037"/>
                    <a:pt x="30895" y="79110"/>
                    <a:pt x="34268" y="74772"/>
                  </a:cubicBezTo>
                  <a:cubicBezTo>
                    <a:pt x="34268" y="74772"/>
                    <a:pt x="73787" y="29470"/>
                    <a:pt x="73787" y="29470"/>
                  </a:cubicBezTo>
                  <a:lnTo>
                    <a:pt x="163909" y="107062"/>
                  </a:lnTo>
                  <a:lnTo>
                    <a:pt x="163909" y="107062"/>
                  </a:lnTo>
                  <a:lnTo>
                    <a:pt x="163909" y="107062"/>
                  </a:lnTo>
                  <a:cubicBezTo>
                    <a:pt x="166319" y="109472"/>
                    <a:pt x="167283" y="110436"/>
                    <a:pt x="169211" y="113327"/>
                  </a:cubicBezTo>
                  <a:lnTo>
                    <a:pt x="203910" y="73326"/>
                  </a:lnTo>
                  <a:lnTo>
                    <a:pt x="162946" y="6337"/>
                  </a:lnTo>
                  <a:close/>
                </a:path>
              </a:pathLst>
            </a:custGeom>
            <a:solidFill>
              <a:schemeClr val="accent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6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860B0531BC747A1F525AE87D66A6C" ma:contentTypeVersion="12" ma:contentTypeDescription="Crée un document." ma:contentTypeScope="" ma:versionID="159041481856fc3afd44b352e31d6c6d">
  <xsd:schema xmlns:xsd="http://www.w3.org/2001/XMLSchema" xmlns:xs="http://www.w3.org/2001/XMLSchema" xmlns:p="http://schemas.microsoft.com/office/2006/metadata/properties" xmlns:ns2="159d9e3a-4225-42b1-85b5-a763141cfc92" xmlns:ns3="8dcdf96c-0637-4b74-96d8-819dc6113613" targetNamespace="http://schemas.microsoft.com/office/2006/metadata/properties" ma:root="true" ma:fieldsID="0416a93de60a44bafbd8486da074c115" ns2:_="" ns3:_="">
    <xsd:import namespace="159d9e3a-4225-42b1-85b5-a763141cfc92"/>
    <xsd:import namespace="8dcdf96c-0637-4b74-96d8-819dc6113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d9e3a-4225-42b1-85b5-a763141cf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df96c-0637-4b74-96d8-819dc6113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C5262-4C4E-449D-8E69-DD59689F8BFC}"/>
</file>

<file path=customXml/itemProps2.xml><?xml version="1.0" encoding="utf-8"?>
<ds:datastoreItem xmlns:ds="http://schemas.openxmlformats.org/officeDocument/2006/customXml" ds:itemID="{45FF0907-23F1-430C-B13F-0EDC1FFDED92}"/>
</file>

<file path=customXml/itemProps3.xml><?xml version="1.0" encoding="utf-8"?>
<ds:datastoreItem xmlns:ds="http://schemas.openxmlformats.org/officeDocument/2006/customXml" ds:itemID="{7283240B-301D-45B6-A31C-F5A5A3E95752}"/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8513</TotalTime>
  <Words>317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Labeled Organization Chart – Slide Template</vt:lpstr>
      <vt:lpstr>Labeled Organization Chart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Labeled Organization Chart</dc:title>
  <dc:creator>PresentationGO.com</dc:creator>
  <dc:description>© Copyright PresentationGO.com</dc:description>
  <dcterms:created xsi:type="dcterms:W3CDTF">2014-11-26T05:14:11Z</dcterms:created>
  <dcterms:modified xsi:type="dcterms:W3CDTF">2020-05-25T18:12:50Z</dcterms:modified>
  <cp:category>Charts &amp; Diagrams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0x010100C0A860B0531BC747A1F525AE87D66A6C</vt:lpwstr>
  </property>
</Properties>
</file>