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125" d="100"/>
          <a:sy n="125" d="100"/>
        </p:scale>
        <p:origin x="138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6D102F-F220-4E57-BDD6-CCEBB93D58AF}"/>
              </a:ext>
            </a:extLst>
          </p:cNvPr>
          <p:cNvGrpSpPr/>
          <p:nvPr userDrawn="1"/>
        </p:nvGrpSpPr>
        <p:grpSpPr>
          <a:xfrm>
            <a:off x="12558029" y="1"/>
            <a:ext cx="1644047" cy="1816099"/>
            <a:chOff x="9433981" y="1"/>
            <a:chExt cx="1644047" cy="1816099"/>
          </a:xfrm>
        </p:grpSpPr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8C7E1A5C-1B15-4E0A-8682-D203C7DE6B6B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30CBBC-4DBF-48F3-A80A-5B9A523158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91CD03-3F67-4027-8593-90178174566B}"/>
              </a:ext>
            </a:extLst>
          </p:cNvPr>
          <p:cNvGrpSpPr/>
          <p:nvPr userDrawn="1"/>
        </p:nvGrpSpPr>
        <p:grpSpPr>
          <a:xfrm>
            <a:off x="12558029" y="1"/>
            <a:ext cx="1644047" cy="1816099"/>
            <a:chOff x="9433981" y="1"/>
            <a:chExt cx="1644047" cy="1816099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9967EC7A-09F8-4E1B-AB8A-1A11DE75D851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B72257-1851-43E6-BD0E-7525A0ADEF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Horizontal Hierarchy – Slide Template</a:t>
            </a: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2A2B1D13-2A22-4FAB-AEF7-7E44D7E9D607}"/>
              </a:ext>
            </a:extLst>
          </p:cNvPr>
          <p:cNvSpPr/>
          <p:nvPr/>
        </p:nvSpPr>
        <p:spPr>
          <a:xfrm>
            <a:off x="2526736" y="1408679"/>
            <a:ext cx="7118249" cy="4027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4"/>
                </a:moveTo>
                <a:lnTo>
                  <a:pt x="21600" y="0"/>
                </a:lnTo>
                <a:lnTo>
                  <a:pt x="16879" y="0"/>
                </a:lnTo>
                <a:lnTo>
                  <a:pt x="10800" y="10745"/>
                </a:lnTo>
                <a:lnTo>
                  <a:pt x="4726" y="9"/>
                </a:lnTo>
                <a:lnTo>
                  <a:pt x="4721" y="0"/>
                </a:lnTo>
                <a:lnTo>
                  <a:pt x="0" y="0"/>
                </a:lnTo>
                <a:lnTo>
                  <a:pt x="0" y="74"/>
                </a:lnTo>
                <a:lnTo>
                  <a:pt x="4705" y="74"/>
                </a:lnTo>
                <a:lnTo>
                  <a:pt x="6601" y="3425"/>
                </a:lnTo>
                <a:lnTo>
                  <a:pt x="4773" y="6655"/>
                </a:lnTo>
                <a:lnTo>
                  <a:pt x="0" y="6655"/>
                </a:lnTo>
                <a:lnTo>
                  <a:pt x="0" y="6729"/>
                </a:lnTo>
                <a:lnTo>
                  <a:pt x="4794" y="6729"/>
                </a:lnTo>
                <a:lnTo>
                  <a:pt x="6627" y="3480"/>
                </a:lnTo>
                <a:lnTo>
                  <a:pt x="10769" y="10800"/>
                </a:lnTo>
                <a:lnTo>
                  <a:pt x="6627" y="18111"/>
                </a:lnTo>
                <a:lnTo>
                  <a:pt x="4799" y="14880"/>
                </a:lnTo>
                <a:lnTo>
                  <a:pt x="4794" y="14871"/>
                </a:lnTo>
                <a:lnTo>
                  <a:pt x="0" y="14871"/>
                </a:lnTo>
                <a:lnTo>
                  <a:pt x="0" y="14935"/>
                </a:lnTo>
                <a:lnTo>
                  <a:pt x="4773" y="14935"/>
                </a:lnTo>
                <a:lnTo>
                  <a:pt x="6601" y="18166"/>
                </a:lnTo>
                <a:lnTo>
                  <a:pt x="4705" y="21517"/>
                </a:lnTo>
                <a:lnTo>
                  <a:pt x="0" y="21517"/>
                </a:lnTo>
                <a:lnTo>
                  <a:pt x="0" y="21591"/>
                </a:lnTo>
                <a:lnTo>
                  <a:pt x="4721" y="21591"/>
                </a:lnTo>
                <a:lnTo>
                  <a:pt x="10800" y="10846"/>
                </a:lnTo>
                <a:lnTo>
                  <a:pt x="16874" y="21582"/>
                </a:lnTo>
                <a:lnTo>
                  <a:pt x="16879" y="21600"/>
                </a:lnTo>
                <a:lnTo>
                  <a:pt x="21600" y="21600"/>
                </a:lnTo>
                <a:lnTo>
                  <a:pt x="21600" y="21526"/>
                </a:lnTo>
                <a:lnTo>
                  <a:pt x="16895" y="21526"/>
                </a:lnTo>
                <a:lnTo>
                  <a:pt x="14999" y="18166"/>
                </a:lnTo>
                <a:lnTo>
                  <a:pt x="16821" y="14945"/>
                </a:lnTo>
                <a:lnTo>
                  <a:pt x="21600" y="14945"/>
                </a:lnTo>
                <a:lnTo>
                  <a:pt x="21600" y="14871"/>
                </a:lnTo>
                <a:lnTo>
                  <a:pt x="16806" y="14871"/>
                </a:lnTo>
                <a:lnTo>
                  <a:pt x="14968" y="18120"/>
                </a:lnTo>
                <a:lnTo>
                  <a:pt x="10826" y="10800"/>
                </a:lnTo>
                <a:lnTo>
                  <a:pt x="14968" y="3480"/>
                </a:lnTo>
                <a:lnTo>
                  <a:pt x="16801" y="6720"/>
                </a:lnTo>
                <a:lnTo>
                  <a:pt x="16806" y="6729"/>
                </a:lnTo>
                <a:lnTo>
                  <a:pt x="21600" y="6729"/>
                </a:lnTo>
                <a:lnTo>
                  <a:pt x="21600" y="6655"/>
                </a:lnTo>
                <a:lnTo>
                  <a:pt x="16821" y="6655"/>
                </a:lnTo>
                <a:lnTo>
                  <a:pt x="14999" y="3434"/>
                </a:lnTo>
                <a:lnTo>
                  <a:pt x="16895" y="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6822A61A-A8C8-49A3-9F63-F332855E3508}"/>
              </a:ext>
            </a:extLst>
          </p:cNvPr>
          <p:cNvSpPr/>
          <p:nvPr/>
        </p:nvSpPr>
        <p:spPr>
          <a:xfrm>
            <a:off x="7121928" y="1701258"/>
            <a:ext cx="688791" cy="688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07FE26BC-BC9B-4FEC-9E02-61E3A958FF28}"/>
              </a:ext>
            </a:extLst>
          </p:cNvPr>
          <p:cNvSpPr/>
          <p:nvPr/>
        </p:nvSpPr>
        <p:spPr>
          <a:xfrm>
            <a:off x="9583025" y="1349906"/>
            <a:ext cx="133851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64C83470-A450-4B7A-86F4-999175888DF3}"/>
              </a:ext>
            </a:extLst>
          </p:cNvPr>
          <p:cNvSpPr/>
          <p:nvPr/>
        </p:nvSpPr>
        <p:spPr>
          <a:xfrm>
            <a:off x="9583024" y="2591440"/>
            <a:ext cx="133870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84BA13D-57F8-4BBB-B28D-1E6F3CE4911C}"/>
              </a:ext>
            </a:extLst>
          </p:cNvPr>
          <p:cNvSpPr/>
          <p:nvPr/>
        </p:nvSpPr>
        <p:spPr>
          <a:xfrm>
            <a:off x="9583024" y="4120793"/>
            <a:ext cx="133862" cy="133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21600" y="10800"/>
                </a:lnTo>
                <a:lnTo>
                  <a:pt x="10799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1308CCB-2787-4F79-87CA-9EA24DD069DB}"/>
              </a:ext>
            </a:extLst>
          </p:cNvPr>
          <p:cNvSpPr/>
          <p:nvPr/>
        </p:nvSpPr>
        <p:spPr>
          <a:xfrm>
            <a:off x="9583024" y="5359946"/>
            <a:ext cx="133862" cy="133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21600" y="10800"/>
                </a:lnTo>
                <a:lnTo>
                  <a:pt x="10799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27A5E8C-7F35-4D24-8CBF-738413EF4AD8}"/>
              </a:ext>
            </a:extLst>
          </p:cNvPr>
          <p:cNvSpPr/>
          <p:nvPr/>
        </p:nvSpPr>
        <p:spPr>
          <a:xfrm>
            <a:off x="7121928" y="4454934"/>
            <a:ext cx="688786" cy="68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3568500C-E9D0-4157-9917-07AF1B183B37}"/>
              </a:ext>
            </a:extLst>
          </p:cNvPr>
          <p:cNvSpPr/>
          <p:nvPr/>
        </p:nvSpPr>
        <p:spPr>
          <a:xfrm>
            <a:off x="4368255" y="4454930"/>
            <a:ext cx="688799" cy="688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2EBF3E85-FE73-449E-B9CE-510D587B5463}"/>
              </a:ext>
            </a:extLst>
          </p:cNvPr>
          <p:cNvSpPr/>
          <p:nvPr/>
        </p:nvSpPr>
        <p:spPr>
          <a:xfrm>
            <a:off x="2475106" y="5359943"/>
            <a:ext cx="133865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61869FE2-2C89-4D86-9F71-991F7C539072}"/>
              </a:ext>
            </a:extLst>
          </p:cNvPr>
          <p:cNvSpPr/>
          <p:nvPr/>
        </p:nvSpPr>
        <p:spPr>
          <a:xfrm>
            <a:off x="2475106" y="4120790"/>
            <a:ext cx="133865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97160FD3-BD6D-42EC-868C-27F85BD8A7D9}"/>
              </a:ext>
            </a:extLst>
          </p:cNvPr>
          <p:cNvSpPr/>
          <p:nvPr/>
        </p:nvSpPr>
        <p:spPr>
          <a:xfrm>
            <a:off x="2475106" y="2591440"/>
            <a:ext cx="133865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146303FE-F1E5-44AE-BF64-A394081F8EC3}"/>
              </a:ext>
            </a:extLst>
          </p:cNvPr>
          <p:cNvSpPr/>
          <p:nvPr/>
        </p:nvSpPr>
        <p:spPr>
          <a:xfrm>
            <a:off x="2475106" y="1349906"/>
            <a:ext cx="133865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7637E491-B0B7-41E4-9EF9-0A7AF984B451}"/>
              </a:ext>
            </a:extLst>
          </p:cNvPr>
          <p:cNvSpPr/>
          <p:nvPr/>
        </p:nvSpPr>
        <p:spPr>
          <a:xfrm>
            <a:off x="4368255" y="1701258"/>
            <a:ext cx="688799" cy="688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Triangle">
            <a:extLst>
              <a:ext uri="{FF2B5EF4-FFF2-40B4-BE49-F238E27FC236}">
                <a16:creationId xmlns:a16="http://schemas.microsoft.com/office/drawing/2014/main" id="{62AF5A30-21E0-42F4-BC4F-BFDA1A4DAA3A}"/>
              </a:ext>
            </a:extLst>
          </p:cNvPr>
          <p:cNvSpPr/>
          <p:nvPr/>
        </p:nvSpPr>
        <p:spPr>
          <a:xfrm>
            <a:off x="5056675" y="2389677"/>
            <a:ext cx="1030905" cy="1030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Triangle">
            <a:extLst>
              <a:ext uri="{FF2B5EF4-FFF2-40B4-BE49-F238E27FC236}">
                <a16:creationId xmlns:a16="http://schemas.microsoft.com/office/drawing/2014/main" id="{24C18B24-E210-4D2C-94F3-538292EFF8C3}"/>
              </a:ext>
            </a:extLst>
          </p:cNvPr>
          <p:cNvSpPr/>
          <p:nvPr/>
        </p:nvSpPr>
        <p:spPr>
          <a:xfrm>
            <a:off x="6089302" y="2389677"/>
            <a:ext cx="1029185" cy="1030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A7DC33A3-D8DF-4802-AA18-5546535D01FB}"/>
              </a:ext>
            </a:extLst>
          </p:cNvPr>
          <p:cNvSpPr/>
          <p:nvPr/>
        </p:nvSpPr>
        <p:spPr>
          <a:xfrm>
            <a:off x="5056675" y="3422303"/>
            <a:ext cx="1030905" cy="1030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5830E65B-D400-4F6F-9191-0FE81CEB8979}"/>
              </a:ext>
            </a:extLst>
          </p:cNvPr>
          <p:cNvSpPr/>
          <p:nvPr/>
        </p:nvSpPr>
        <p:spPr>
          <a:xfrm>
            <a:off x="6089302" y="3422303"/>
            <a:ext cx="1030909" cy="1030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21564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4097FB8A-8021-4782-987C-2EFEF21D2E45}"/>
              </a:ext>
            </a:extLst>
          </p:cNvPr>
          <p:cNvSpPr/>
          <p:nvPr/>
        </p:nvSpPr>
        <p:spPr>
          <a:xfrm>
            <a:off x="5263200" y="2596202"/>
            <a:ext cx="1642885" cy="164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2" name="Graphic 21" descr="Bullseye with solid fill">
            <a:extLst>
              <a:ext uri="{FF2B5EF4-FFF2-40B4-BE49-F238E27FC236}">
                <a16:creationId xmlns:a16="http://schemas.microsoft.com/office/drawing/2014/main" id="{0FCD7071-DA7C-45B6-ADA2-DE96329CC4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4411" y="1847411"/>
            <a:ext cx="396486" cy="396486"/>
          </a:xfrm>
          <a:prstGeom prst="rect">
            <a:avLst/>
          </a:prstGeom>
        </p:spPr>
      </p:pic>
      <p:pic>
        <p:nvPicPr>
          <p:cNvPr id="23" name="Graphic 22" descr="Database with solid fill">
            <a:extLst>
              <a:ext uri="{FF2B5EF4-FFF2-40B4-BE49-F238E27FC236}">
                <a16:creationId xmlns:a16="http://schemas.microsoft.com/office/drawing/2014/main" id="{0C06FDFF-52AE-469D-9034-B4FD2D2788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411" y="4601086"/>
            <a:ext cx="396486" cy="396486"/>
          </a:xfrm>
          <a:prstGeom prst="rect">
            <a:avLst/>
          </a:prstGeom>
        </p:spPr>
      </p:pic>
      <p:pic>
        <p:nvPicPr>
          <p:cNvPr id="24" name="Graphic 23" descr="Gears with solid fill">
            <a:extLst>
              <a:ext uri="{FF2B5EF4-FFF2-40B4-BE49-F238E27FC236}">
                <a16:creationId xmlns:a16="http://schemas.microsoft.com/office/drawing/2014/main" id="{94D68828-4A0A-405B-990C-F11754A6D0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8078" y="1847411"/>
            <a:ext cx="396486" cy="396486"/>
          </a:xfrm>
          <a:prstGeom prst="rect">
            <a:avLst/>
          </a:prstGeom>
        </p:spPr>
      </p:pic>
      <p:pic>
        <p:nvPicPr>
          <p:cNvPr id="25" name="Graphic 24" descr="Lightbulb with solid fill">
            <a:extLst>
              <a:ext uri="{FF2B5EF4-FFF2-40B4-BE49-F238E27FC236}">
                <a16:creationId xmlns:a16="http://schemas.microsoft.com/office/drawing/2014/main" id="{881754A4-07B9-4C90-8F43-7C80761176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8078" y="4601086"/>
            <a:ext cx="396486" cy="3964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DED7E50-2195-4434-A8D5-A819AD5565C9}"/>
              </a:ext>
            </a:extLst>
          </p:cNvPr>
          <p:cNvSpPr txBox="1"/>
          <p:nvPr/>
        </p:nvSpPr>
        <p:spPr>
          <a:xfrm>
            <a:off x="5529897" y="2980990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/>
              <a:t>Lorem</a:t>
            </a:r>
          </a:p>
          <a:p>
            <a:pPr algn="ctr"/>
            <a:r>
              <a:rPr lang="en-US" sz="2400" b="1" noProof="1"/>
              <a:t>Ipsum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DFB834-955D-4868-8467-648FE385BCB0}"/>
              </a:ext>
            </a:extLst>
          </p:cNvPr>
          <p:cNvSpPr txBox="1"/>
          <p:nvPr/>
        </p:nvSpPr>
        <p:spPr>
          <a:xfrm>
            <a:off x="8134304" y="1601226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</a:t>
            </a:r>
          </a:p>
          <a:p>
            <a:r>
              <a:rPr lang="en-US" sz="2400" b="1" noProof="1"/>
              <a:t>Ipsum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ED3573-5519-4A12-8A63-4BD0B51B9076}"/>
              </a:ext>
            </a:extLst>
          </p:cNvPr>
          <p:cNvSpPr txBox="1"/>
          <p:nvPr/>
        </p:nvSpPr>
        <p:spPr>
          <a:xfrm>
            <a:off x="8134304" y="4393412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</a:t>
            </a:r>
          </a:p>
          <a:p>
            <a:r>
              <a:rPr lang="en-US" sz="2400" b="1" noProof="1"/>
              <a:t>Ipsum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A1076-8335-443F-A70C-EBDA30B0B4A8}"/>
              </a:ext>
            </a:extLst>
          </p:cNvPr>
          <p:cNvSpPr txBox="1"/>
          <p:nvPr/>
        </p:nvSpPr>
        <p:spPr>
          <a:xfrm>
            <a:off x="2786697" y="1601226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2400" b="1" noProof="1"/>
              <a:t>Lorem</a:t>
            </a:r>
          </a:p>
          <a:p>
            <a:pPr algn="r"/>
            <a:r>
              <a:rPr lang="en-US" sz="2400" b="1" noProof="1"/>
              <a:t>Ipsum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58E23-35A3-48B3-A073-28F60100E8D4}"/>
              </a:ext>
            </a:extLst>
          </p:cNvPr>
          <p:cNvSpPr txBox="1"/>
          <p:nvPr/>
        </p:nvSpPr>
        <p:spPr>
          <a:xfrm>
            <a:off x="2786697" y="4393412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2400" b="1" noProof="1"/>
              <a:t>Lorem</a:t>
            </a:r>
          </a:p>
          <a:p>
            <a:pPr algn="r"/>
            <a:r>
              <a:rPr lang="en-US" sz="2400" b="1" noProof="1"/>
              <a:t>Ipsum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54E699-7BD4-4633-B612-C5218634A7AC}"/>
              </a:ext>
            </a:extLst>
          </p:cNvPr>
          <p:cNvSpPr txBox="1"/>
          <p:nvPr/>
        </p:nvSpPr>
        <p:spPr>
          <a:xfrm>
            <a:off x="911678" y="1131594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1600" noProof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D2444B-B74D-462B-9A3F-1F252E685536}"/>
              </a:ext>
            </a:extLst>
          </p:cNvPr>
          <p:cNvSpPr txBox="1"/>
          <p:nvPr/>
        </p:nvSpPr>
        <p:spPr>
          <a:xfrm>
            <a:off x="911678" y="2356237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1600" noProof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0BA3D0-C14F-41FD-82DE-743207EA8A14}"/>
              </a:ext>
            </a:extLst>
          </p:cNvPr>
          <p:cNvSpPr txBox="1"/>
          <p:nvPr/>
        </p:nvSpPr>
        <p:spPr>
          <a:xfrm>
            <a:off x="911678" y="3891123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1600" noProof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D5AC1E-85DF-44CA-AF0D-1ED8E54D99D6}"/>
              </a:ext>
            </a:extLst>
          </p:cNvPr>
          <p:cNvSpPr txBox="1"/>
          <p:nvPr/>
        </p:nvSpPr>
        <p:spPr>
          <a:xfrm>
            <a:off x="911678" y="5115766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1600" noProof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CFD056-031A-40F0-9AA4-D4F7C8BF2817}"/>
              </a:ext>
            </a:extLst>
          </p:cNvPr>
          <p:cNvSpPr txBox="1"/>
          <p:nvPr/>
        </p:nvSpPr>
        <p:spPr>
          <a:xfrm>
            <a:off x="9810750" y="1131594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1600" noProof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946E9-25D8-4298-B807-77F38E87284A}"/>
              </a:ext>
            </a:extLst>
          </p:cNvPr>
          <p:cNvSpPr txBox="1"/>
          <p:nvPr/>
        </p:nvSpPr>
        <p:spPr>
          <a:xfrm>
            <a:off x="9810750" y="2356237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1600" noProof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ED1FE0-7C7E-4C60-83DB-7C4567CF23E0}"/>
              </a:ext>
            </a:extLst>
          </p:cNvPr>
          <p:cNvSpPr txBox="1"/>
          <p:nvPr/>
        </p:nvSpPr>
        <p:spPr>
          <a:xfrm>
            <a:off x="9810750" y="3891123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1600" noProof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729B45-E967-49F9-92A3-930A83905B6C}"/>
              </a:ext>
            </a:extLst>
          </p:cNvPr>
          <p:cNvSpPr txBox="1"/>
          <p:nvPr/>
        </p:nvSpPr>
        <p:spPr>
          <a:xfrm>
            <a:off x="9810750" y="5115766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</a:t>
            </a:r>
            <a:endParaRPr lang="en-US" sz="1600" noProof="1"/>
          </a:p>
        </p:txBody>
      </p: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Horizontal Hierarchy – Slide Template</a:t>
            </a: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2A2B1D13-2A22-4FAB-AEF7-7E44D7E9D607}"/>
              </a:ext>
            </a:extLst>
          </p:cNvPr>
          <p:cNvSpPr/>
          <p:nvPr/>
        </p:nvSpPr>
        <p:spPr>
          <a:xfrm>
            <a:off x="2526736" y="1408679"/>
            <a:ext cx="7118249" cy="4027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4"/>
                </a:moveTo>
                <a:lnTo>
                  <a:pt x="21600" y="0"/>
                </a:lnTo>
                <a:lnTo>
                  <a:pt x="16879" y="0"/>
                </a:lnTo>
                <a:lnTo>
                  <a:pt x="10800" y="10745"/>
                </a:lnTo>
                <a:lnTo>
                  <a:pt x="4726" y="9"/>
                </a:lnTo>
                <a:lnTo>
                  <a:pt x="4721" y="0"/>
                </a:lnTo>
                <a:lnTo>
                  <a:pt x="0" y="0"/>
                </a:lnTo>
                <a:lnTo>
                  <a:pt x="0" y="74"/>
                </a:lnTo>
                <a:lnTo>
                  <a:pt x="4705" y="74"/>
                </a:lnTo>
                <a:lnTo>
                  <a:pt x="6601" y="3425"/>
                </a:lnTo>
                <a:lnTo>
                  <a:pt x="4773" y="6655"/>
                </a:lnTo>
                <a:lnTo>
                  <a:pt x="0" y="6655"/>
                </a:lnTo>
                <a:lnTo>
                  <a:pt x="0" y="6729"/>
                </a:lnTo>
                <a:lnTo>
                  <a:pt x="4794" y="6729"/>
                </a:lnTo>
                <a:lnTo>
                  <a:pt x="6627" y="3480"/>
                </a:lnTo>
                <a:lnTo>
                  <a:pt x="10769" y="10800"/>
                </a:lnTo>
                <a:lnTo>
                  <a:pt x="6627" y="18111"/>
                </a:lnTo>
                <a:lnTo>
                  <a:pt x="4799" y="14880"/>
                </a:lnTo>
                <a:lnTo>
                  <a:pt x="4794" y="14871"/>
                </a:lnTo>
                <a:lnTo>
                  <a:pt x="0" y="14871"/>
                </a:lnTo>
                <a:lnTo>
                  <a:pt x="0" y="14935"/>
                </a:lnTo>
                <a:lnTo>
                  <a:pt x="4773" y="14935"/>
                </a:lnTo>
                <a:lnTo>
                  <a:pt x="6601" y="18166"/>
                </a:lnTo>
                <a:lnTo>
                  <a:pt x="4705" y="21517"/>
                </a:lnTo>
                <a:lnTo>
                  <a:pt x="0" y="21517"/>
                </a:lnTo>
                <a:lnTo>
                  <a:pt x="0" y="21591"/>
                </a:lnTo>
                <a:lnTo>
                  <a:pt x="4721" y="21591"/>
                </a:lnTo>
                <a:lnTo>
                  <a:pt x="10800" y="10846"/>
                </a:lnTo>
                <a:lnTo>
                  <a:pt x="16874" y="21582"/>
                </a:lnTo>
                <a:lnTo>
                  <a:pt x="16879" y="21600"/>
                </a:lnTo>
                <a:lnTo>
                  <a:pt x="21600" y="21600"/>
                </a:lnTo>
                <a:lnTo>
                  <a:pt x="21600" y="21526"/>
                </a:lnTo>
                <a:lnTo>
                  <a:pt x="16895" y="21526"/>
                </a:lnTo>
                <a:lnTo>
                  <a:pt x="14999" y="18166"/>
                </a:lnTo>
                <a:lnTo>
                  <a:pt x="16821" y="14945"/>
                </a:lnTo>
                <a:lnTo>
                  <a:pt x="21600" y="14945"/>
                </a:lnTo>
                <a:lnTo>
                  <a:pt x="21600" y="14871"/>
                </a:lnTo>
                <a:lnTo>
                  <a:pt x="16806" y="14871"/>
                </a:lnTo>
                <a:lnTo>
                  <a:pt x="14968" y="18120"/>
                </a:lnTo>
                <a:lnTo>
                  <a:pt x="10826" y="10800"/>
                </a:lnTo>
                <a:lnTo>
                  <a:pt x="14968" y="3480"/>
                </a:lnTo>
                <a:lnTo>
                  <a:pt x="16801" y="6720"/>
                </a:lnTo>
                <a:lnTo>
                  <a:pt x="16806" y="6729"/>
                </a:lnTo>
                <a:lnTo>
                  <a:pt x="21600" y="6729"/>
                </a:lnTo>
                <a:lnTo>
                  <a:pt x="21600" y="6655"/>
                </a:lnTo>
                <a:lnTo>
                  <a:pt x="16821" y="6655"/>
                </a:lnTo>
                <a:lnTo>
                  <a:pt x="14999" y="3434"/>
                </a:lnTo>
                <a:lnTo>
                  <a:pt x="16895" y="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6822A61A-A8C8-49A3-9F63-F332855E3508}"/>
              </a:ext>
            </a:extLst>
          </p:cNvPr>
          <p:cNvSpPr/>
          <p:nvPr/>
        </p:nvSpPr>
        <p:spPr>
          <a:xfrm>
            <a:off x="7121928" y="1701258"/>
            <a:ext cx="688791" cy="688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07FE26BC-BC9B-4FEC-9E02-61E3A958FF28}"/>
              </a:ext>
            </a:extLst>
          </p:cNvPr>
          <p:cNvSpPr/>
          <p:nvPr/>
        </p:nvSpPr>
        <p:spPr>
          <a:xfrm>
            <a:off x="9583025" y="1349906"/>
            <a:ext cx="133851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64C83470-A450-4B7A-86F4-999175888DF3}"/>
              </a:ext>
            </a:extLst>
          </p:cNvPr>
          <p:cNvSpPr/>
          <p:nvPr/>
        </p:nvSpPr>
        <p:spPr>
          <a:xfrm>
            <a:off x="9583024" y="2591440"/>
            <a:ext cx="133870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84BA13D-57F8-4BBB-B28D-1E6F3CE4911C}"/>
              </a:ext>
            </a:extLst>
          </p:cNvPr>
          <p:cNvSpPr/>
          <p:nvPr/>
        </p:nvSpPr>
        <p:spPr>
          <a:xfrm>
            <a:off x="9583024" y="4120793"/>
            <a:ext cx="133862" cy="133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21600" y="10800"/>
                </a:lnTo>
                <a:lnTo>
                  <a:pt x="10799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1308CCB-2787-4F79-87CA-9EA24DD069DB}"/>
              </a:ext>
            </a:extLst>
          </p:cNvPr>
          <p:cNvSpPr/>
          <p:nvPr/>
        </p:nvSpPr>
        <p:spPr>
          <a:xfrm>
            <a:off x="9583024" y="5359946"/>
            <a:ext cx="133862" cy="133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21600" y="10800"/>
                </a:lnTo>
                <a:lnTo>
                  <a:pt x="10799" y="21600"/>
                </a:lnTo>
                <a:lnTo>
                  <a:pt x="0" y="108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27A5E8C-7F35-4D24-8CBF-738413EF4AD8}"/>
              </a:ext>
            </a:extLst>
          </p:cNvPr>
          <p:cNvSpPr/>
          <p:nvPr/>
        </p:nvSpPr>
        <p:spPr>
          <a:xfrm>
            <a:off x="7121928" y="4454934"/>
            <a:ext cx="688786" cy="68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3568500C-E9D0-4157-9917-07AF1B183B37}"/>
              </a:ext>
            </a:extLst>
          </p:cNvPr>
          <p:cNvSpPr/>
          <p:nvPr/>
        </p:nvSpPr>
        <p:spPr>
          <a:xfrm>
            <a:off x="4368255" y="4454930"/>
            <a:ext cx="688799" cy="688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2EBF3E85-FE73-449E-B9CE-510D587B5463}"/>
              </a:ext>
            </a:extLst>
          </p:cNvPr>
          <p:cNvSpPr/>
          <p:nvPr/>
        </p:nvSpPr>
        <p:spPr>
          <a:xfrm>
            <a:off x="2475106" y="5359943"/>
            <a:ext cx="133865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61869FE2-2C89-4D86-9F71-991F7C539072}"/>
              </a:ext>
            </a:extLst>
          </p:cNvPr>
          <p:cNvSpPr/>
          <p:nvPr/>
        </p:nvSpPr>
        <p:spPr>
          <a:xfrm>
            <a:off x="2475106" y="4120790"/>
            <a:ext cx="133865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97160FD3-BD6D-42EC-868C-27F85BD8A7D9}"/>
              </a:ext>
            </a:extLst>
          </p:cNvPr>
          <p:cNvSpPr/>
          <p:nvPr/>
        </p:nvSpPr>
        <p:spPr>
          <a:xfrm>
            <a:off x="2475106" y="2591440"/>
            <a:ext cx="133865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146303FE-F1E5-44AE-BF64-A394081F8EC3}"/>
              </a:ext>
            </a:extLst>
          </p:cNvPr>
          <p:cNvSpPr/>
          <p:nvPr/>
        </p:nvSpPr>
        <p:spPr>
          <a:xfrm>
            <a:off x="2475106" y="1349906"/>
            <a:ext cx="133865" cy="13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7637E491-B0B7-41E4-9EF9-0A7AF984B451}"/>
              </a:ext>
            </a:extLst>
          </p:cNvPr>
          <p:cNvSpPr/>
          <p:nvPr/>
        </p:nvSpPr>
        <p:spPr>
          <a:xfrm>
            <a:off x="4368255" y="1701258"/>
            <a:ext cx="688799" cy="688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Triangle">
            <a:extLst>
              <a:ext uri="{FF2B5EF4-FFF2-40B4-BE49-F238E27FC236}">
                <a16:creationId xmlns:a16="http://schemas.microsoft.com/office/drawing/2014/main" id="{62AF5A30-21E0-42F4-BC4F-BFDA1A4DAA3A}"/>
              </a:ext>
            </a:extLst>
          </p:cNvPr>
          <p:cNvSpPr/>
          <p:nvPr/>
        </p:nvSpPr>
        <p:spPr>
          <a:xfrm>
            <a:off x="5056675" y="2389677"/>
            <a:ext cx="1030905" cy="1030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Triangle">
            <a:extLst>
              <a:ext uri="{FF2B5EF4-FFF2-40B4-BE49-F238E27FC236}">
                <a16:creationId xmlns:a16="http://schemas.microsoft.com/office/drawing/2014/main" id="{24C18B24-E210-4D2C-94F3-538292EFF8C3}"/>
              </a:ext>
            </a:extLst>
          </p:cNvPr>
          <p:cNvSpPr/>
          <p:nvPr/>
        </p:nvSpPr>
        <p:spPr>
          <a:xfrm>
            <a:off x="6089302" y="2389677"/>
            <a:ext cx="1029185" cy="1030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A7DC33A3-D8DF-4802-AA18-5546535D01FB}"/>
              </a:ext>
            </a:extLst>
          </p:cNvPr>
          <p:cNvSpPr/>
          <p:nvPr/>
        </p:nvSpPr>
        <p:spPr>
          <a:xfrm>
            <a:off x="5056675" y="3422303"/>
            <a:ext cx="1030905" cy="1030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5830E65B-D400-4F6F-9191-0FE81CEB8979}"/>
              </a:ext>
            </a:extLst>
          </p:cNvPr>
          <p:cNvSpPr/>
          <p:nvPr/>
        </p:nvSpPr>
        <p:spPr>
          <a:xfrm>
            <a:off x="6089302" y="3422303"/>
            <a:ext cx="1030909" cy="1030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21564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4097FB8A-8021-4782-987C-2EFEF21D2E45}"/>
              </a:ext>
            </a:extLst>
          </p:cNvPr>
          <p:cNvSpPr/>
          <p:nvPr/>
        </p:nvSpPr>
        <p:spPr>
          <a:xfrm>
            <a:off x="5263200" y="2596202"/>
            <a:ext cx="1642885" cy="164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2" name="Graphic 21" descr="Bullseye with solid fill">
            <a:extLst>
              <a:ext uri="{FF2B5EF4-FFF2-40B4-BE49-F238E27FC236}">
                <a16:creationId xmlns:a16="http://schemas.microsoft.com/office/drawing/2014/main" id="{0FCD7071-DA7C-45B6-ADA2-DE96329CC4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4411" y="1847411"/>
            <a:ext cx="396486" cy="396486"/>
          </a:xfrm>
          <a:prstGeom prst="rect">
            <a:avLst/>
          </a:prstGeom>
        </p:spPr>
      </p:pic>
      <p:pic>
        <p:nvPicPr>
          <p:cNvPr id="23" name="Graphic 22" descr="Database with solid fill">
            <a:extLst>
              <a:ext uri="{FF2B5EF4-FFF2-40B4-BE49-F238E27FC236}">
                <a16:creationId xmlns:a16="http://schemas.microsoft.com/office/drawing/2014/main" id="{0C06FDFF-52AE-469D-9034-B4FD2D2788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4411" y="4601086"/>
            <a:ext cx="396486" cy="396486"/>
          </a:xfrm>
          <a:prstGeom prst="rect">
            <a:avLst/>
          </a:prstGeom>
        </p:spPr>
      </p:pic>
      <p:pic>
        <p:nvPicPr>
          <p:cNvPr id="24" name="Graphic 23" descr="Gears with solid fill">
            <a:extLst>
              <a:ext uri="{FF2B5EF4-FFF2-40B4-BE49-F238E27FC236}">
                <a16:creationId xmlns:a16="http://schemas.microsoft.com/office/drawing/2014/main" id="{94D68828-4A0A-405B-990C-F11754A6D0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8078" y="1847411"/>
            <a:ext cx="396486" cy="396486"/>
          </a:xfrm>
          <a:prstGeom prst="rect">
            <a:avLst/>
          </a:prstGeom>
        </p:spPr>
      </p:pic>
      <p:pic>
        <p:nvPicPr>
          <p:cNvPr id="25" name="Graphic 24" descr="Lightbulb with solid fill">
            <a:extLst>
              <a:ext uri="{FF2B5EF4-FFF2-40B4-BE49-F238E27FC236}">
                <a16:creationId xmlns:a16="http://schemas.microsoft.com/office/drawing/2014/main" id="{881754A4-07B9-4C90-8F43-7C80761176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8078" y="4601086"/>
            <a:ext cx="396486" cy="3964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DED7E50-2195-4434-A8D5-A819AD5565C9}"/>
              </a:ext>
            </a:extLst>
          </p:cNvPr>
          <p:cNvSpPr txBox="1"/>
          <p:nvPr/>
        </p:nvSpPr>
        <p:spPr>
          <a:xfrm>
            <a:off x="5529897" y="2980990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/>
              <a:t>Lorem</a:t>
            </a:r>
          </a:p>
          <a:p>
            <a:pPr algn="ctr"/>
            <a:r>
              <a:rPr lang="en-US" sz="2400" b="1" noProof="1"/>
              <a:t>Ipsum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DFB834-955D-4868-8467-648FE385BCB0}"/>
              </a:ext>
            </a:extLst>
          </p:cNvPr>
          <p:cNvSpPr txBox="1"/>
          <p:nvPr/>
        </p:nvSpPr>
        <p:spPr>
          <a:xfrm>
            <a:off x="8134304" y="1601226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Lorem</a:t>
            </a:r>
          </a:p>
          <a:p>
            <a:r>
              <a:rPr lang="en-US" sz="2400" b="1" noProof="1">
                <a:solidFill>
                  <a:schemeClr val="bg1"/>
                </a:solidFill>
              </a:rPr>
              <a:t>Ipsum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ED3573-5519-4A12-8A63-4BD0B51B9076}"/>
              </a:ext>
            </a:extLst>
          </p:cNvPr>
          <p:cNvSpPr txBox="1"/>
          <p:nvPr/>
        </p:nvSpPr>
        <p:spPr>
          <a:xfrm>
            <a:off x="8134304" y="4393412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Lorem</a:t>
            </a:r>
          </a:p>
          <a:p>
            <a:r>
              <a:rPr lang="en-US" sz="2400" b="1" noProof="1">
                <a:solidFill>
                  <a:schemeClr val="bg1"/>
                </a:solidFill>
              </a:rPr>
              <a:t>Ipsum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A1076-8335-443F-A70C-EBDA30B0B4A8}"/>
              </a:ext>
            </a:extLst>
          </p:cNvPr>
          <p:cNvSpPr txBox="1"/>
          <p:nvPr/>
        </p:nvSpPr>
        <p:spPr>
          <a:xfrm>
            <a:off x="2786697" y="1601226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2400" b="1" noProof="1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sz="2400" b="1" noProof="1">
                <a:solidFill>
                  <a:schemeClr val="bg1"/>
                </a:solidFill>
              </a:rPr>
              <a:t>Ipsum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58E23-35A3-48B3-A073-28F60100E8D4}"/>
              </a:ext>
            </a:extLst>
          </p:cNvPr>
          <p:cNvSpPr txBox="1"/>
          <p:nvPr/>
        </p:nvSpPr>
        <p:spPr>
          <a:xfrm>
            <a:off x="2786697" y="4393412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2400" b="1" noProof="1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sz="2400" b="1" noProof="1">
                <a:solidFill>
                  <a:schemeClr val="bg1"/>
                </a:solidFill>
              </a:rPr>
              <a:t>Ipsum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54E699-7BD4-4633-B612-C5218634A7AC}"/>
              </a:ext>
            </a:extLst>
          </p:cNvPr>
          <p:cNvSpPr txBox="1"/>
          <p:nvPr/>
        </p:nvSpPr>
        <p:spPr>
          <a:xfrm>
            <a:off x="911678" y="1131594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600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D2444B-B74D-462B-9A3F-1F252E685536}"/>
              </a:ext>
            </a:extLst>
          </p:cNvPr>
          <p:cNvSpPr txBox="1"/>
          <p:nvPr/>
        </p:nvSpPr>
        <p:spPr>
          <a:xfrm>
            <a:off x="911678" y="2356237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600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0BA3D0-C14F-41FD-82DE-743207EA8A14}"/>
              </a:ext>
            </a:extLst>
          </p:cNvPr>
          <p:cNvSpPr txBox="1"/>
          <p:nvPr/>
        </p:nvSpPr>
        <p:spPr>
          <a:xfrm>
            <a:off x="911678" y="3891123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600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D5AC1E-85DF-44CA-AF0D-1ED8E54D99D6}"/>
              </a:ext>
            </a:extLst>
          </p:cNvPr>
          <p:cNvSpPr txBox="1"/>
          <p:nvPr/>
        </p:nvSpPr>
        <p:spPr>
          <a:xfrm>
            <a:off x="911678" y="5115766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600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CFD056-031A-40F0-9AA4-D4F7C8BF2817}"/>
              </a:ext>
            </a:extLst>
          </p:cNvPr>
          <p:cNvSpPr txBox="1"/>
          <p:nvPr/>
        </p:nvSpPr>
        <p:spPr>
          <a:xfrm>
            <a:off x="9810750" y="1131594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600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946E9-25D8-4298-B807-77F38E87284A}"/>
              </a:ext>
            </a:extLst>
          </p:cNvPr>
          <p:cNvSpPr txBox="1"/>
          <p:nvPr/>
        </p:nvSpPr>
        <p:spPr>
          <a:xfrm>
            <a:off x="9810750" y="2356237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600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ED1FE0-7C7E-4C60-83DB-7C4567CF23E0}"/>
              </a:ext>
            </a:extLst>
          </p:cNvPr>
          <p:cNvSpPr txBox="1"/>
          <p:nvPr/>
        </p:nvSpPr>
        <p:spPr>
          <a:xfrm>
            <a:off x="9810750" y="3891123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600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729B45-E967-49F9-92A3-930A83905B6C}"/>
              </a:ext>
            </a:extLst>
          </p:cNvPr>
          <p:cNvSpPr txBox="1"/>
          <p:nvPr/>
        </p:nvSpPr>
        <p:spPr>
          <a:xfrm>
            <a:off x="9810750" y="5115766"/>
            <a:ext cx="1422873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600" noProof="1">
                <a:solidFill>
                  <a:schemeClr val="bg1">
                    <a:lumMod val="75000"/>
                  </a:schemeClr>
                </a:solidFill>
              </a:rPr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40384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860B0531BC747A1F525AE87D66A6C" ma:contentTypeVersion="12" ma:contentTypeDescription="Crée un document." ma:contentTypeScope="" ma:versionID="159041481856fc3afd44b352e31d6c6d">
  <xsd:schema xmlns:xsd="http://www.w3.org/2001/XMLSchema" xmlns:xs="http://www.w3.org/2001/XMLSchema" xmlns:p="http://schemas.microsoft.com/office/2006/metadata/properties" xmlns:ns2="159d9e3a-4225-42b1-85b5-a763141cfc92" xmlns:ns3="8dcdf96c-0637-4b74-96d8-819dc6113613" targetNamespace="http://schemas.microsoft.com/office/2006/metadata/properties" ma:root="true" ma:fieldsID="0416a93de60a44bafbd8486da074c115" ns2:_="" ns3:_="">
    <xsd:import namespace="159d9e3a-4225-42b1-85b5-a763141cfc92"/>
    <xsd:import namespace="8dcdf96c-0637-4b74-96d8-819dc61136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d9e3a-4225-42b1-85b5-a763141cf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df96c-0637-4b74-96d8-819dc611361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29FCDA-44D1-4F07-8C3E-7433822FDD1D}"/>
</file>

<file path=customXml/itemProps2.xml><?xml version="1.0" encoding="utf-8"?>
<ds:datastoreItem xmlns:ds="http://schemas.openxmlformats.org/officeDocument/2006/customXml" ds:itemID="{E5814618-947B-49C1-A262-8537FBAD0C8F}"/>
</file>

<file path=customXml/itemProps3.xml><?xml version="1.0" encoding="utf-8"?>
<ds:datastoreItem xmlns:ds="http://schemas.openxmlformats.org/officeDocument/2006/customXml" ds:itemID="{5EF9249E-B2F8-4194-B658-F4957D142797}"/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8881</TotalTime>
  <Words>157</Words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2-Way Horizontal Hierarchy – Slide Template</vt:lpstr>
      <vt:lpstr>2-Way Horizontal Hierarchy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2-Way Horizontal Hierarchy</dc:title>
  <dc:creator>PresentationGO.com</dc:creator>
  <dc:description>© Copyright PresentationGO.com</dc:description>
  <dcterms:created xsi:type="dcterms:W3CDTF">2014-11-26T05:14:11Z</dcterms:created>
  <dcterms:modified xsi:type="dcterms:W3CDTF">2021-08-30T19:14:33Z</dcterms:modified>
  <cp:category>Charts &amp; Diagrams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0x010100C0A860B0531BC747A1F525AE87D66A6C</vt:lpwstr>
  </property>
</Properties>
</file>