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</p:sldMasterIdLst>
  <p:notesMasterIdLst>
    <p:notesMasterId r:id="rId9"/>
  </p:notesMasterIdLst>
  <p:handoutMasterIdLst>
    <p:handoutMasterId r:id="rId10"/>
  </p:handoutMasterIdLst>
  <p:sldIdLst>
    <p:sldId id="4153" r:id="rId3"/>
    <p:sldId id="261" r:id="rId4"/>
    <p:sldId id="4155" r:id="rId5"/>
    <p:sldId id="4156" r:id="rId6"/>
    <p:sldId id="4157" r:id="rId7"/>
    <p:sldId id="18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48EED3-7472-4304-92EC-FAC75CAABEB0}">
          <p14:sldIdLst>
            <p14:sldId id="4153"/>
            <p14:sldId id="261"/>
            <p14:sldId id="4155"/>
            <p14:sldId id="4156"/>
            <p14:sldId id="4157"/>
            <p14:sldId id="18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0CA0AA-747E-1CF2-ADC3-ECF8DC1940A3}" name="CHASSAGNOL BASTIEN IDRS" initials="CBI" userId="S::bastien.chassagnol@servier.com::2d7ba84f-2528-431f-98df-23117ea955c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6244B-E5F0-4189-876B-BE203CD87461}" v="260" dt="2023-07-26T11:16:28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43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SSAGNOL BASTIEN IDRS" userId="2d7ba84f-2528-431f-98df-23117ea955cc" providerId="ADAL" clId="{02F6244B-E5F0-4189-876B-BE203CD87461}"/>
    <pc:docChg chg="undo custSel addSld delSld modSld sldOrd delSection modSection">
      <pc:chgData name="CHASSAGNOL BASTIEN IDRS" userId="2d7ba84f-2528-431f-98df-23117ea955cc" providerId="ADAL" clId="{02F6244B-E5F0-4189-876B-BE203CD87461}" dt="2023-07-26T11:16:30.621" v="477" actId="14100"/>
      <pc:docMkLst>
        <pc:docMk/>
      </pc:docMkLst>
      <pc:sldChg chg="del">
        <pc:chgData name="CHASSAGNOL BASTIEN IDRS" userId="2d7ba84f-2528-431f-98df-23117ea955cc" providerId="ADAL" clId="{02F6244B-E5F0-4189-876B-BE203CD87461}" dt="2023-07-23T16:22:16.057" v="0" actId="47"/>
        <pc:sldMkLst>
          <pc:docMk/>
          <pc:sldMk cId="0" sldId="256"/>
        </pc:sldMkLst>
      </pc:sldChg>
      <pc:sldChg chg="addSp delSp modSp add del mod ord">
        <pc:chgData name="CHASSAGNOL BASTIEN IDRS" userId="2d7ba84f-2528-431f-98df-23117ea955cc" providerId="ADAL" clId="{02F6244B-E5F0-4189-876B-BE203CD87461}" dt="2023-07-23T16:45:29.710" v="438" actId="14100"/>
        <pc:sldMkLst>
          <pc:docMk/>
          <pc:sldMk cId="4007105223" sldId="261"/>
        </pc:sldMkLst>
        <pc:spChg chg="mod">
          <ac:chgData name="CHASSAGNOL BASTIEN IDRS" userId="2d7ba84f-2528-431f-98df-23117ea955cc" providerId="ADAL" clId="{02F6244B-E5F0-4189-876B-BE203CD87461}" dt="2023-07-23T16:42:54.395" v="362" actId="1076"/>
          <ac:spMkLst>
            <pc:docMk/>
            <pc:sldMk cId="4007105223" sldId="261"/>
            <ac:spMk id="2" creationId="{8ECAE584-29A4-4F00-AEDA-33EF02C905A1}"/>
          </ac:spMkLst>
        </pc:spChg>
        <pc:spChg chg="add mod">
          <ac:chgData name="CHASSAGNOL BASTIEN IDRS" userId="2d7ba84f-2528-431f-98df-23117ea955cc" providerId="ADAL" clId="{02F6244B-E5F0-4189-876B-BE203CD87461}" dt="2023-07-23T16:44:13.922" v="376" actId="688"/>
          <ac:spMkLst>
            <pc:docMk/>
            <pc:sldMk cId="4007105223" sldId="261"/>
            <ac:spMk id="4" creationId="{28C0F010-406B-A014-3EAE-F34D7AD818D6}"/>
          </ac:spMkLst>
        </pc:spChg>
        <pc:spChg chg="add mod">
          <ac:chgData name="CHASSAGNOL BASTIEN IDRS" userId="2d7ba84f-2528-431f-98df-23117ea955cc" providerId="ADAL" clId="{02F6244B-E5F0-4189-876B-BE203CD87461}" dt="2023-07-23T16:44:50.574" v="383" actId="1076"/>
          <ac:spMkLst>
            <pc:docMk/>
            <pc:sldMk cId="4007105223" sldId="261"/>
            <ac:spMk id="5" creationId="{BD8E4918-5079-9BDD-55D5-D63BF9D7FE6B}"/>
          </ac:spMkLst>
        </pc:spChg>
        <pc:spChg chg="del">
          <ac:chgData name="CHASSAGNOL BASTIEN IDRS" userId="2d7ba84f-2528-431f-98df-23117ea955cc" providerId="ADAL" clId="{02F6244B-E5F0-4189-876B-BE203CD87461}" dt="2023-07-23T16:24:02.160" v="11" actId="478"/>
          <ac:spMkLst>
            <pc:docMk/>
            <pc:sldMk cId="4007105223" sldId="261"/>
            <ac:spMk id="10" creationId="{BA102449-1E80-49AA-9CD6-DC30A68A9AD1}"/>
          </ac:spMkLst>
        </pc:spChg>
        <pc:spChg chg="mod">
          <ac:chgData name="CHASSAGNOL BASTIEN IDRS" userId="2d7ba84f-2528-431f-98df-23117ea955cc" providerId="ADAL" clId="{02F6244B-E5F0-4189-876B-BE203CD87461}" dt="2023-07-23T16:42:48.069" v="360" actId="1076"/>
          <ac:spMkLst>
            <pc:docMk/>
            <pc:sldMk cId="4007105223" sldId="261"/>
            <ac:spMk id="11" creationId="{4CBE1054-6B66-4902-9EEF-D04F9CB48D09}"/>
          </ac:spMkLst>
        </pc:spChg>
        <pc:spChg chg="mod">
          <ac:chgData name="CHASSAGNOL BASTIEN IDRS" userId="2d7ba84f-2528-431f-98df-23117ea955cc" providerId="ADAL" clId="{02F6244B-E5F0-4189-876B-BE203CD87461}" dt="2023-07-23T16:42:39.759" v="359" actId="790"/>
          <ac:spMkLst>
            <pc:docMk/>
            <pc:sldMk cId="4007105223" sldId="261"/>
            <ac:spMk id="16" creationId="{4F4A8DF7-9EDC-4E5B-A894-8A44BEA1B1E7}"/>
          </ac:spMkLst>
        </pc:spChg>
        <pc:spChg chg="mod">
          <ac:chgData name="CHASSAGNOL BASTIEN IDRS" userId="2d7ba84f-2528-431f-98df-23117ea955cc" providerId="ADAL" clId="{02F6244B-E5F0-4189-876B-BE203CD87461}" dt="2023-07-23T16:45:29.710" v="438" actId="14100"/>
          <ac:spMkLst>
            <pc:docMk/>
            <pc:sldMk cId="4007105223" sldId="261"/>
            <ac:spMk id="18" creationId="{36F552AE-4A04-4F9F-8BA7-16EE2FEA3778}"/>
          </ac:spMkLst>
        </pc:spChg>
        <pc:spChg chg="mod">
          <ac:chgData name="CHASSAGNOL BASTIEN IDRS" userId="2d7ba84f-2528-431f-98df-23117ea955cc" providerId="ADAL" clId="{02F6244B-E5F0-4189-876B-BE203CD87461}" dt="2023-07-23T16:42:39.759" v="359" actId="790"/>
          <ac:spMkLst>
            <pc:docMk/>
            <pc:sldMk cId="4007105223" sldId="261"/>
            <ac:spMk id="28" creationId="{C18352A4-7D86-47AE-89C5-B865ECC53A1C}"/>
          </ac:spMkLst>
        </pc:spChg>
        <pc:spChg chg="mod">
          <ac:chgData name="CHASSAGNOL BASTIEN IDRS" userId="2d7ba84f-2528-431f-98df-23117ea955cc" providerId="ADAL" clId="{02F6244B-E5F0-4189-876B-BE203CD87461}" dt="2023-07-23T16:42:39.759" v="359" actId="790"/>
          <ac:spMkLst>
            <pc:docMk/>
            <pc:sldMk cId="4007105223" sldId="261"/>
            <ac:spMk id="29" creationId="{02EA99EE-F797-4A9F-AEC1-0FB85B11A82F}"/>
          </ac:spMkLst>
        </pc:spChg>
        <pc:spChg chg="mod">
          <ac:chgData name="CHASSAGNOL BASTIEN IDRS" userId="2d7ba84f-2528-431f-98df-23117ea955cc" providerId="ADAL" clId="{02F6244B-E5F0-4189-876B-BE203CD87461}" dt="2023-07-23T16:42:39.759" v="359" actId="790"/>
          <ac:spMkLst>
            <pc:docMk/>
            <pc:sldMk cId="4007105223" sldId="261"/>
            <ac:spMk id="30" creationId="{FC7168A8-F268-45D2-AD15-93896F8D3B6C}"/>
          </ac:spMkLst>
        </pc:spChg>
        <pc:spChg chg="mod">
          <ac:chgData name="CHASSAGNOL BASTIEN IDRS" userId="2d7ba84f-2528-431f-98df-23117ea955cc" providerId="ADAL" clId="{02F6244B-E5F0-4189-876B-BE203CD87461}" dt="2023-07-23T16:42:39.759" v="359" actId="790"/>
          <ac:spMkLst>
            <pc:docMk/>
            <pc:sldMk cId="4007105223" sldId="261"/>
            <ac:spMk id="33" creationId="{DA6B7472-C70A-4D58-99C1-CE533D5CF9AD}"/>
          </ac:spMkLst>
        </pc:spChg>
        <pc:spChg chg="mod">
          <ac:chgData name="CHASSAGNOL BASTIEN IDRS" userId="2d7ba84f-2528-431f-98df-23117ea955cc" providerId="ADAL" clId="{02F6244B-E5F0-4189-876B-BE203CD87461}" dt="2023-07-23T16:42:39.759" v="359" actId="790"/>
          <ac:spMkLst>
            <pc:docMk/>
            <pc:sldMk cId="4007105223" sldId="261"/>
            <ac:spMk id="34" creationId="{6532B1F0-39F4-43B6-BD6B-4A8DC9F58E15}"/>
          </ac:spMkLst>
        </pc:spChg>
        <pc:spChg chg="mod">
          <ac:chgData name="CHASSAGNOL BASTIEN IDRS" userId="2d7ba84f-2528-431f-98df-23117ea955cc" providerId="ADAL" clId="{02F6244B-E5F0-4189-876B-BE203CD87461}" dt="2023-07-23T16:42:39.759" v="359" actId="790"/>
          <ac:spMkLst>
            <pc:docMk/>
            <pc:sldMk cId="4007105223" sldId="261"/>
            <ac:spMk id="35" creationId="{0A4A5B01-381D-4F3E-AF22-E00ACC330DA8}"/>
          </ac:spMkLst>
        </pc:spChg>
        <pc:spChg chg="mod">
          <ac:chgData name="CHASSAGNOL BASTIEN IDRS" userId="2d7ba84f-2528-431f-98df-23117ea955cc" providerId="ADAL" clId="{02F6244B-E5F0-4189-876B-BE203CD87461}" dt="2023-07-23T16:42:39.759" v="359" actId="790"/>
          <ac:spMkLst>
            <pc:docMk/>
            <pc:sldMk cId="4007105223" sldId="261"/>
            <ac:spMk id="36" creationId="{B881FE27-CFB1-44A6-A9E5-9CB9FBCA97A4}"/>
          </ac:spMkLst>
        </pc:spChg>
        <pc:spChg chg="mod">
          <ac:chgData name="CHASSAGNOL BASTIEN IDRS" userId="2d7ba84f-2528-431f-98df-23117ea955cc" providerId="ADAL" clId="{02F6244B-E5F0-4189-876B-BE203CD87461}" dt="2023-07-23T16:42:39.759" v="359" actId="790"/>
          <ac:spMkLst>
            <pc:docMk/>
            <pc:sldMk cId="4007105223" sldId="261"/>
            <ac:spMk id="37" creationId="{DED3E499-13FA-4516-81AE-FF14B997B28C}"/>
          </ac:spMkLst>
        </pc:spChg>
        <pc:spChg chg="mod">
          <ac:chgData name="CHASSAGNOL BASTIEN IDRS" userId="2d7ba84f-2528-431f-98df-23117ea955cc" providerId="ADAL" clId="{02F6244B-E5F0-4189-876B-BE203CD87461}" dt="2023-07-23T16:42:39.759" v="359" actId="790"/>
          <ac:spMkLst>
            <pc:docMk/>
            <pc:sldMk cId="4007105223" sldId="261"/>
            <ac:spMk id="38" creationId="{C4CD7434-FE73-418E-92B6-0BAE98927C68}"/>
          </ac:spMkLst>
        </pc:spChg>
        <pc:spChg chg="mod">
          <ac:chgData name="CHASSAGNOL BASTIEN IDRS" userId="2d7ba84f-2528-431f-98df-23117ea955cc" providerId="ADAL" clId="{02F6244B-E5F0-4189-876B-BE203CD87461}" dt="2023-07-23T16:42:39.759" v="359" actId="790"/>
          <ac:spMkLst>
            <pc:docMk/>
            <pc:sldMk cId="4007105223" sldId="261"/>
            <ac:spMk id="41" creationId="{B5118CB6-BD90-43C3-9BBF-C8660AE7E311}"/>
          </ac:spMkLst>
        </pc:spChg>
        <pc:spChg chg="mod">
          <ac:chgData name="CHASSAGNOL BASTIEN IDRS" userId="2d7ba84f-2528-431f-98df-23117ea955cc" providerId="ADAL" clId="{02F6244B-E5F0-4189-876B-BE203CD87461}" dt="2023-07-23T16:42:39.759" v="359" actId="790"/>
          <ac:spMkLst>
            <pc:docMk/>
            <pc:sldMk cId="4007105223" sldId="261"/>
            <ac:spMk id="42" creationId="{1C6AFFE1-29EA-4432-998B-51C9467A179D}"/>
          </ac:spMkLst>
        </pc:spChg>
        <pc:spChg chg="mod">
          <ac:chgData name="CHASSAGNOL BASTIEN IDRS" userId="2d7ba84f-2528-431f-98df-23117ea955cc" providerId="ADAL" clId="{02F6244B-E5F0-4189-876B-BE203CD87461}" dt="2023-07-23T16:42:39.759" v="359" actId="790"/>
          <ac:spMkLst>
            <pc:docMk/>
            <pc:sldMk cId="4007105223" sldId="261"/>
            <ac:spMk id="43" creationId="{96C709AA-596D-4EAF-92C9-65FA01ABEE8F}"/>
          </ac:spMkLst>
        </pc:spChg>
        <pc:spChg chg="mod">
          <ac:chgData name="CHASSAGNOL BASTIEN IDRS" userId="2d7ba84f-2528-431f-98df-23117ea955cc" providerId="ADAL" clId="{02F6244B-E5F0-4189-876B-BE203CD87461}" dt="2023-07-23T16:42:39.759" v="359" actId="790"/>
          <ac:spMkLst>
            <pc:docMk/>
            <pc:sldMk cId="4007105223" sldId="261"/>
            <ac:spMk id="45" creationId="{F4DD6ACA-A1B7-4A21-B179-EE86BB1B363B}"/>
          </ac:spMkLst>
        </pc:spChg>
        <pc:spChg chg="mod">
          <ac:chgData name="CHASSAGNOL BASTIEN IDRS" userId="2d7ba84f-2528-431f-98df-23117ea955cc" providerId="ADAL" clId="{02F6244B-E5F0-4189-876B-BE203CD87461}" dt="2023-07-23T16:42:39.759" v="359" actId="790"/>
          <ac:spMkLst>
            <pc:docMk/>
            <pc:sldMk cId="4007105223" sldId="261"/>
            <ac:spMk id="47" creationId="{69F9F373-FD37-401B-A5F2-B68E29808AE2}"/>
          </ac:spMkLst>
        </pc:spChg>
        <pc:grpChg chg="add mod">
          <ac:chgData name="CHASSAGNOL BASTIEN IDRS" userId="2d7ba84f-2528-431f-98df-23117ea955cc" providerId="ADAL" clId="{02F6244B-E5F0-4189-876B-BE203CD87461}" dt="2023-07-23T16:45:01.620" v="386" actId="1076"/>
          <ac:grpSpMkLst>
            <pc:docMk/>
            <pc:sldMk cId="4007105223" sldId="261"/>
            <ac:grpSpMk id="3" creationId="{180E4ABD-C26E-C0FF-1B70-48641DA7C52A}"/>
          </ac:grpSpMkLst>
        </pc:grpChg>
        <pc:cxnChg chg="mod">
          <ac:chgData name="CHASSAGNOL BASTIEN IDRS" userId="2d7ba84f-2528-431f-98df-23117ea955cc" providerId="ADAL" clId="{02F6244B-E5F0-4189-876B-BE203CD87461}" dt="2023-07-23T16:39:12.305" v="193" actId="164"/>
          <ac:cxnSpMkLst>
            <pc:docMk/>
            <pc:sldMk cId="4007105223" sldId="261"/>
            <ac:cxnSpMk id="31" creationId="{9809AF88-A635-4C24-88D8-8D0683123671}"/>
          </ac:cxnSpMkLst>
        </pc:cxnChg>
        <pc:cxnChg chg="mod">
          <ac:chgData name="CHASSAGNOL BASTIEN IDRS" userId="2d7ba84f-2528-431f-98df-23117ea955cc" providerId="ADAL" clId="{02F6244B-E5F0-4189-876B-BE203CD87461}" dt="2023-07-23T16:39:12.305" v="193" actId="164"/>
          <ac:cxnSpMkLst>
            <pc:docMk/>
            <pc:sldMk cId="4007105223" sldId="261"/>
            <ac:cxnSpMk id="32" creationId="{0C9C4764-FB87-43EC-B98B-80CB0DFC5AFB}"/>
          </ac:cxnSpMkLst>
        </pc:cxnChg>
        <pc:cxnChg chg="mod">
          <ac:chgData name="CHASSAGNOL BASTIEN IDRS" userId="2d7ba84f-2528-431f-98df-23117ea955cc" providerId="ADAL" clId="{02F6244B-E5F0-4189-876B-BE203CD87461}" dt="2023-07-23T16:39:12.305" v="193" actId="164"/>
          <ac:cxnSpMkLst>
            <pc:docMk/>
            <pc:sldMk cId="4007105223" sldId="261"/>
            <ac:cxnSpMk id="39" creationId="{C90F305A-D5A2-4BA1-84BC-1E362169F6E5}"/>
          </ac:cxnSpMkLst>
        </pc:cxnChg>
        <pc:cxnChg chg="mod">
          <ac:chgData name="CHASSAGNOL BASTIEN IDRS" userId="2d7ba84f-2528-431f-98df-23117ea955cc" providerId="ADAL" clId="{02F6244B-E5F0-4189-876B-BE203CD87461}" dt="2023-07-23T16:39:12.305" v="193" actId="164"/>
          <ac:cxnSpMkLst>
            <pc:docMk/>
            <pc:sldMk cId="4007105223" sldId="261"/>
            <ac:cxnSpMk id="40" creationId="{5E9F3D0E-8CB2-4641-9D53-4046CCF5DC9F}"/>
          </ac:cxnSpMkLst>
        </pc:cxnChg>
        <pc:cxnChg chg="del mod">
          <ac:chgData name="CHASSAGNOL BASTIEN IDRS" userId="2d7ba84f-2528-431f-98df-23117ea955cc" providerId="ADAL" clId="{02F6244B-E5F0-4189-876B-BE203CD87461}" dt="2023-07-23T16:44:48.404" v="382" actId="478"/>
          <ac:cxnSpMkLst>
            <pc:docMk/>
            <pc:sldMk cId="4007105223" sldId="261"/>
            <ac:cxnSpMk id="44" creationId="{BFE4D23B-4A42-446C-A90D-523378FA0215}"/>
          </ac:cxnSpMkLst>
        </pc:cxnChg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1199072897" sldId="1862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533720204" sldId="3934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0" sldId="3998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1623066533" sldId="4111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4050199842" sldId="4113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1080734973" sldId="4114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689231344" sldId="4115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3245659558" sldId="4116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1935722838" sldId="4117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1779770807" sldId="4119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761663051" sldId="4120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3014142074" sldId="4123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1249642470" sldId="4125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1853750744" sldId="4126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3472754075" sldId="4127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2736269511" sldId="4129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3166559172" sldId="4133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3277775372" sldId="4134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3183312833" sldId="4137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1760556580" sldId="4139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2938081544" sldId="4140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3573933330" sldId="4141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717315744" sldId="4142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1221748972" sldId="4144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2405974014" sldId="4146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427513783" sldId="4147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245344838" sldId="4148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3595137747" sldId="4149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1054820187" sldId="4150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1303733693" sldId="4151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3796693727" sldId="4152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2845332211" sldId="4154"/>
        </pc:sldMkLst>
      </pc:sldChg>
      <pc:sldChg chg="new del">
        <pc:chgData name="CHASSAGNOL BASTIEN IDRS" userId="2d7ba84f-2528-431f-98df-23117ea955cc" providerId="ADAL" clId="{02F6244B-E5F0-4189-876B-BE203CD87461}" dt="2023-07-23T16:47:19.039" v="442" actId="47"/>
        <pc:sldMkLst>
          <pc:docMk/>
          <pc:sldMk cId="3907113098" sldId="4154"/>
        </pc:sldMkLst>
      </pc:sldChg>
      <pc:sldChg chg="addSp delSp add mod">
        <pc:chgData name="CHASSAGNOL BASTIEN IDRS" userId="2d7ba84f-2528-431f-98df-23117ea955cc" providerId="ADAL" clId="{02F6244B-E5F0-4189-876B-BE203CD87461}" dt="2023-07-23T16:47:42.198" v="444" actId="22"/>
        <pc:sldMkLst>
          <pc:docMk/>
          <pc:sldMk cId="1797193806" sldId="4155"/>
        </pc:sldMkLst>
        <pc:spChg chg="del">
          <ac:chgData name="CHASSAGNOL BASTIEN IDRS" userId="2d7ba84f-2528-431f-98df-23117ea955cc" providerId="ADAL" clId="{02F6244B-E5F0-4189-876B-BE203CD87461}" dt="2023-07-23T16:47:23.556" v="443" actId="478"/>
          <ac:spMkLst>
            <pc:docMk/>
            <pc:sldMk cId="1797193806" sldId="4155"/>
            <ac:spMk id="2" creationId="{8ECAE584-29A4-4F00-AEDA-33EF02C905A1}"/>
          </ac:spMkLst>
        </pc:spChg>
        <pc:spChg chg="del">
          <ac:chgData name="CHASSAGNOL BASTIEN IDRS" userId="2d7ba84f-2528-431f-98df-23117ea955cc" providerId="ADAL" clId="{02F6244B-E5F0-4189-876B-BE203CD87461}" dt="2023-07-23T16:47:23.556" v="443" actId="478"/>
          <ac:spMkLst>
            <pc:docMk/>
            <pc:sldMk cId="1797193806" sldId="4155"/>
            <ac:spMk id="4" creationId="{28C0F010-406B-A014-3EAE-F34D7AD818D6}"/>
          </ac:spMkLst>
        </pc:spChg>
        <pc:spChg chg="del">
          <ac:chgData name="CHASSAGNOL BASTIEN IDRS" userId="2d7ba84f-2528-431f-98df-23117ea955cc" providerId="ADAL" clId="{02F6244B-E5F0-4189-876B-BE203CD87461}" dt="2023-07-23T16:47:23.556" v="443" actId="478"/>
          <ac:spMkLst>
            <pc:docMk/>
            <pc:sldMk cId="1797193806" sldId="4155"/>
            <ac:spMk id="5" creationId="{BD8E4918-5079-9BDD-55D5-D63BF9D7FE6B}"/>
          </ac:spMkLst>
        </pc:spChg>
        <pc:spChg chg="del">
          <ac:chgData name="CHASSAGNOL BASTIEN IDRS" userId="2d7ba84f-2528-431f-98df-23117ea955cc" providerId="ADAL" clId="{02F6244B-E5F0-4189-876B-BE203CD87461}" dt="2023-07-23T16:47:23.556" v="443" actId="478"/>
          <ac:spMkLst>
            <pc:docMk/>
            <pc:sldMk cId="1797193806" sldId="4155"/>
            <ac:spMk id="11" creationId="{4CBE1054-6B66-4902-9EEF-D04F9CB48D09}"/>
          </ac:spMkLst>
        </pc:spChg>
        <pc:spChg chg="del">
          <ac:chgData name="CHASSAGNOL BASTIEN IDRS" userId="2d7ba84f-2528-431f-98df-23117ea955cc" providerId="ADAL" clId="{02F6244B-E5F0-4189-876B-BE203CD87461}" dt="2023-07-23T16:47:23.556" v="443" actId="478"/>
          <ac:spMkLst>
            <pc:docMk/>
            <pc:sldMk cId="1797193806" sldId="4155"/>
            <ac:spMk id="16" creationId="{4F4A8DF7-9EDC-4E5B-A894-8A44BEA1B1E7}"/>
          </ac:spMkLst>
        </pc:spChg>
        <pc:spChg chg="del">
          <ac:chgData name="CHASSAGNOL BASTIEN IDRS" userId="2d7ba84f-2528-431f-98df-23117ea955cc" providerId="ADAL" clId="{02F6244B-E5F0-4189-876B-BE203CD87461}" dt="2023-07-23T16:47:23.556" v="443" actId="478"/>
          <ac:spMkLst>
            <pc:docMk/>
            <pc:sldMk cId="1797193806" sldId="4155"/>
            <ac:spMk id="18" creationId="{36F552AE-4A04-4F9F-8BA7-16EE2FEA3778}"/>
          </ac:spMkLst>
        </pc:spChg>
        <pc:grpChg chg="del">
          <ac:chgData name="CHASSAGNOL BASTIEN IDRS" userId="2d7ba84f-2528-431f-98df-23117ea955cc" providerId="ADAL" clId="{02F6244B-E5F0-4189-876B-BE203CD87461}" dt="2023-07-23T16:47:23.556" v="443" actId="478"/>
          <ac:grpSpMkLst>
            <pc:docMk/>
            <pc:sldMk cId="1797193806" sldId="4155"/>
            <ac:grpSpMk id="3" creationId="{180E4ABD-C26E-C0FF-1B70-48641DA7C52A}"/>
          </ac:grpSpMkLst>
        </pc:grpChg>
        <pc:picChg chg="add">
          <ac:chgData name="CHASSAGNOL BASTIEN IDRS" userId="2d7ba84f-2528-431f-98df-23117ea955cc" providerId="ADAL" clId="{02F6244B-E5F0-4189-876B-BE203CD87461}" dt="2023-07-23T16:47:42.198" v="444" actId="22"/>
          <ac:picMkLst>
            <pc:docMk/>
            <pc:sldMk cId="1797193806" sldId="4155"/>
            <ac:picMk id="7" creationId="{0D1C2B72-EA04-F413-E893-473C2DBF5E15}"/>
          </ac:picMkLst>
        </pc:picChg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3017102453" sldId="4155"/>
        </pc:sldMkLst>
      </pc:sldChg>
      <pc:sldChg chg="add del">
        <pc:chgData name="CHASSAGNOL BASTIEN IDRS" userId="2d7ba84f-2528-431f-98df-23117ea955cc" providerId="ADAL" clId="{02F6244B-E5F0-4189-876B-BE203CD87461}" dt="2023-07-23T16:47:10.556" v="440"/>
        <pc:sldMkLst>
          <pc:docMk/>
          <pc:sldMk cId="3110661245" sldId="4155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1306912662" sldId="4156"/>
        </pc:sldMkLst>
      </pc:sldChg>
      <pc:sldChg chg="addSp delSp modSp new mod">
        <pc:chgData name="CHASSAGNOL BASTIEN IDRS" userId="2d7ba84f-2528-431f-98df-23117ea955cc" providerId="ADAL" clId="{02F6244B-E5F0-4189-876B-BE203CD87461}" dt="2023-07-23T16:51:02.459" v="458" actId="1076"/>
        <pc:sldMkLst>
          <pc:docMk/>
          <pc:sldMk cId="2164832063" sldId="4156"/>
        </pc:sldMkLst>
        <pc:spChg chg="del">
          <ac:chgData name="CHASSAGNOL BASTIEN IDRS" userId="2d7ba84f-2528-431f-98df-23117ea955cc" providerId="ADAL" clId="{02F6244B-E5F0-4189-876B-BE203CD87461}" dt="2023-07-23T16:48:22.139" v="446" actId="478"/>
          <ac:spMkLst>
            <pc:docMk/>
            <pc:sldMk cId="2164832063" sldId="4156"/>
            <ac:spMk id="2" creationId="{776D4F39-482B-EACC-DD3A-77CCE1566F58}"/>
          </ac:spMkLst>
        </pc:spChg>
        <pc:spChg chg="del">
          <ac:chgData name="CHASSAGNOL BASTIEN IDRS" userId="2d7ba84f-2528-431f-98df-23117ea955cc" providerId="ADAL" clId="{02F6244B-E5F0-4189-876B-BE203CD87461}" dt="2023-07-23T16:48:22.139" v="446" actId="478"/>
          <ac:spMkLst>
            <pc:docMk/>
            <pc:sldMk cId="2164832063" sldId="4156"/>
            <ac:spMk id="3" creationId="{DEB7E73C-0D69-B948-D944-6E5C9CB85637}"/>
          </ac:spMkLst>
        </pc:spChg>
        <pc:picChg chg="add del">
          <ac:chgData name="CHASSAGNOL BASTIEN IDRS" userId="2d7ba84f-2528-431f-98df-23117ea955cc" providerId="ADAL" clId="{02F6244B-E5F0-4189-876B-BE203CD87461}" dt="2023-07-23T16:50:09.455" v="448" actId="478"/>
          <ac:picMkLst>
            <pc:docMk/>
            <pc:sldMk cId="2164832063" sldId="4156"/>
            <ac:picMk id="5" creationId="{00BF617A-C6AC-8E36-7F81-D2643ABDC20D}"/>
          </ac:picMkLst>
        </pc:picChg>
        <pc:picChg chg="add mod modCrop">
          <ac:chgData name="CHASSAGNOL BASTIEN IDRS" userId="2d7ba84f-2528-431f-98df-23117ea955cc" providerId="ADAL" clId="{02F6244B-E5F0-4189-876B-BE203CD87461}" dt="2023-07-23T16:51:02.459" v="458" actId="1076"/>
          <ac:picMkLst>
            <pc:docMk/>
            <pc:sldMk cId="2164832063" sldId="4156"/>
            <ac:picMk id="7" creationId="{8FA3B55A-3E7D-DF63-513A-68A852487D8E}"/>
          </ac:picMkLst>
        </pc:picChg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867997238" sldId="4157"/>
        </pc:sldMkLst>
      </pc:sldChg>
      <pc:sldChg chg="addSp delSp modSp add mod">
        <pc:chgData name="CHASSAGNOL BASTIEN IDRS" userId="2d7ba84f-2528-431f-98df-23117ea955cc" providerId="ADAL" clId="{02F6244B-E5F0-4189-876B-BE203CD87461}" dt="2023-07-26T11:16:30.621" v="477" actId="14100"/>
        <pc:sldMkLst>
          <pc:docMk/>
          <pc:sldMk cId="1896234087" sldId="4157"/>
        </pc:sldMkLst>
        <pc:spChg chg="add mod">
          <ac:chgData name="CHASSAGNOL BASTIEN IDRS" userId="2d7ba84f-2528-431f-98df-23117ea955cc" providerId="ADAL" clId="{02F6244B-E5F0-4189-876B-BE203CD87461}" dt="2023-07-26T11:16:30.621" v="477" actId="14100"/>
          <ac:spMkLst>
            <pc:docMk/>
            <pc:sldMk cId="1896234087" sldId="4157"/>
            <ac:spMk id="4" creationId="{24F976A0-A1A3-A001-6F20-4D261658FB2D}"/>
          </ac:spMkLst>
        </pc:spChg>
        <pc:picChg chg="add mod">
          <ac:chgData name="CHASSAGNOL BASTIEN IDRS" userId="2d7ba84f-2528-431f-98df-23117ea955cc" providerId="ADAL" clId="{02F6244B-E5F0-4189-876B-BE203CD87461}" dt="2023-07-26T11:15:30.197" v="468" actId="1076"/>
          <ac:picMkLst>
            <pc:docMk/>
            <pc:sldMk cId="1896234087" sldId="4157"/>
            <ac:picMk id="3" creationId="{840A759B-C604-1668-B819-AE3E49FC6791}"/>
          </ac:picMkLst>
        </pc:picChg>
        <pc:picChg chg="del">
          <ac:chgData name="CHASSAGNOL BASTIEN IDRS" userId="2d7ba84f-2528-431f-98df-23117ea955cc" providerId="ADAL" clId="{02F6244B-E5F0-4189-876B-BE203CD87461}" dt="2023-07-26T11:14:14.570" v="460" actId="478"/>
          <ac:picMkLst>
            <pc:docMk/>
            <pc:sldMk cId="1896234087" sldId="4157"/>
            <ac:picMk id="7" creationId="{8FA3B55A-3E7D-DF63-513A-68A852487D8E}"/>
          </ac:picMkLst>
        </pc:picChg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2945850056" sldId="4158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3876047704" sldId="4159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2967538647" sldId="4160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1445209829" sldId="4161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140707449" sldId="4162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2696177915" sldId="4163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3741944331" sldId="4164"/>
        </pc:sldMkLst>
      </pc:sldChg>
      <pc:sldChg chg="del">
        <pc:chgData name="CHASSAGNOL BASTIEN IDRS" userId="2d7ba84f-2528-431f-98df-23117ea955cc" providerId="ADAL" clId="{02F6244B-E5F0-4189-876B-BE203CD87461}" dt="2023-07-23T16:22:31.593" v="2" actId="47"/>
        <pc:sldMkLst>
          <pc:docMk/>
          <pc:sldMk cId="120802958" sldId="4165"/>
        </pc:sldMkLst>
      </pc:sldChg>
      <pc:sldMasterChg chg="delSldLayout">
        <pc:chgData name="CHASSAGNOL BASTIEN IDRS" userId="2d7ba84f-2528-431f-98df-23117ea955cc" providerId="ADAL" clId="{02F6244B-E5F0-4189-876B-BE203CD87461}" dt="2023-07-23T16:22:31.593" v="2" actId="47"/>
        <pc:sldMasterMkLst>
          <pc:docMk/>
          <pc:sldMasterMk cId="0" sldId="2147483648"/>
        </pc:sldMasterMkLst>
        <pc:sldLayoutChg chg="del">
          <pc:chgData name="CHASSAGNOL BASTIEN IDRS" userId="2d7ba84f-2528-431f-98df-23117ea955cc" providerId="ADAL" clId="{02F6244B-E5F0-4189-876B-BE203CD87461}" dt="2023-07-23T16:22:31.593" v="2" actId="47"/>
          <pc:sldLayoutMkLst>
            <pc:docMk/>
            <pc:sldMasterMk cId="0" sldId="2147483648"/>
            <pc:sldLayoutMk cId="2317576971" sldId="214748367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62AFFDE-BD51-2503-66CE-81276AB1FA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C6F4BA-6B05-1173-EEFA-463EABDA851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2337886-3689-4381-89A1-CE0DF0A875F2}" type="datetime1"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26/07/2023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C77892-C21F-4DD7-E9FD-4CBD45E112D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6BDF4F-D413-97E3-5AD6-B5E1E416A56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2E6483-5AE7-4730-98F8-6408E82BD030}" type="slidenum">
              <a:t>‹#›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657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E01C077-03FE-1698-44FB-F9BE61F28B7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45F41E-3110-A2FC-FE49-2888522D93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8F9E89B-918C-4743-9B72-8B52610DE5BD}" type="datetime1">
              <a:rPr lang="fr-FR"/>
              <a:pPr lvl="0"/>
              <a:t>26/07/2023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39434BB8-F0CC-84B8-8124-D43F08CC9D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E530BC21-741F-76AD-AB77-9E345D59C4F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Modifier les styles du texte du masque Deuxième niveau Troisième niveau Quatrième niveau 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B2A27E-8FD3-722F-D94A-E9A36AC3E6D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A1B63B-E878-2588-5F95-78182E32986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13DA476-FE06-43DC-9739-BCB26B1203F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76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005D4410-052B-FC08-585D-6DBF9D17D7D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42269"/>
          </a:solidFill>
          <a:ln w="12701" cap="flat">
            <a:solidFill>
              <a:srgbClr val="17164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85B8755F-3568-8D65-F570-A39DA8181695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235070" y="6184901"/>
            <a:ext cx="2743200" cy="2143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300" b="1" i="0" u="none" strike="noStrike" kern="1200" cap="none" spc="0" baseline="0">
                <a:solidFill>
                  <a:srgbClr val="FFFFFF"/>
                </a:solidFill>
                <a:uFillTx/>
                <a:latin typeface="Century Gothic" pitchFamily="34"/>
              </a:defRPr>
            </a:lvl1pPr>
          </a:lstStyle>
          <a:p>
            <a:pPr lvl="0"/>
            <a:fld id="{E0E7722D-2C5C-4357-8AE6-3220965D9BB5}" type="datetime1">
              <a:rPr lang="fr-FR"/>
              <a:pPr lvl="0"/>
              <a:t>26/07/2023</a:t>
            </a:fld>
            <a:endParaRPr lang="fr-FR"/>
          </a:p>
        </p:txBody>
      </p:sp>
      <p:pic>
        <p:nvPicPr>
          <p:cNvPr id="4" name="Image 8">
            <a:extLst>
              <a:ext uri="{FF2B5EF4-FFF2-40B4-BE49-F238E27FC236}">
                <a16:creationId xmlns:a16="http://schemas.microsoft.com/office/drawing/2014/main" id="{7C1C449B-EE48-7D07-C5BB-3B3694EA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3" y="5656414"/>
            <a:ext cx="2955121" cy="9873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Forme libre 11">
            <a:extLst>
              <a:ext uri="{FF2B5EF4-FFF2-40B4-BE49-F238E27FC236}">
                <a16:creationId xmlns:a16="http://schemas.microsoft.com/office/drawing/2014/main" id="{B5500A4B-26A4-C708-4B14-6F17BDB56A23}"/>
              </a:ext>
            </a:extLst>
          </p:cNvPr>
          <p:cNvSpPr/>
          <p:nvPr/>
        </p:nvSpPr>
        <p:spPr>
          <a:xfrm>
            <a:off x="1225552" y="0"/>
            <a:ext cx="5494236" cy="54612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94236"/>
              <a:gd name="f7" fmla="val 5461251"/>
              <a:gd name="f8" fmla="val 3533858"/>
              <a:gd name="f9" fmla="val 5492795"/>
              <a:gd name="f10" fmla="val 56984"/>
              <a:gd name="f11" fmla="val 3041678"/>
              <a:gd name="f12" fmla="val 3074663"/>
              <a:gd name="f13" fmla="val 89969"/>
              <a:gd name="f14" fmla="val 5458976"/>
              <a:gd name="f15" fmla="val 3500039"/>
              <a:gd name="f16" fmla="val 89970"/>
              <a:gd name="f17" fmla="val 3502314"/>
              <a:gd name="f18" fmla="val 1992773"/>
              <a:gd name="f19" fmla="val 3535299"/>
              <a:gd name="f20" fmla="val 1959788"/>
              <a:gd name="f21" fmla="val 56985"/>
              <a:gd name="f22" fmla="+- 0 0 -90"/>
              <a:gd name="f23" fmla="*/ f3 1 5494236"/>
              <a:gd name="f24" fmla="*/ f4 1 5461251"/>
              <a:gd name="f25" fmla="+- f7 0 f5"/>
              <a:gd name="f26" fmla="+- f6 0 f5"/>
              <a:gd name="f27" fmla="*/ f22 f0 1"/>
              <a:gd name="f28" fmla="*/ f26 1 5494236"/>
              <a:gd name="f29" fmla="*/ f25 1 5461251"/>
              <a:gd name="f30" fmla="*/ 3533858 f26 1"/>
              <a:gd name="f31" fmla="*/ 0 f25 1"/>
              <a:gd name="f32" fmla="*/ 5492795 f26 1"/>
              <a:gd name="f33" fmla="*/ 5494236 f26 1"/>
              <a:gd name="f34" fmla="*/ 56984 f25 1"/>
              <a:gd name="f35" fmla="*/ 89969 f26 1"/>
              <a:gd name="f36" fmla="*/ 5461251 f25 1"/>
              <a:gd name="f37" fmla="*/ 0 f26 1"/>
              <a:gd name="f38" fmla="*/ 5458976 f25 1"/>
              <a:gd name="f39" fmla="*/ 3500039 f25 1"/>
              <a:gd name="f40" fmla="*/ 89970 f26 1"/>
              <a:gd name="f41" fmla="*/ 3502314 f25 1"/>
              <a:gd name="f42" fmla="*/ 3535299 f26 1"/>
              <a:gd name="f43" fmla="*/ 56985 f25 1"/>
              <a:gd name="f44" fmla="*/ f27 1 f2"/>
              <a:gd name="f45" fmla="*/ f30 1 5494236"/>
              <a:gd name="f46" fmla="*/ f31 1 5461251"/>
              <a:gd name="f47" fmla="*/ f32 1 5494236"/>
              <a:gd name="f48" fmla="*/ f33 1 5494236"/>
              <a:gd name="f49" fmla="*/ f34 1 5461251"/>
              <a:gd name="f50" fmla="*/ f35 1 5494236"/>
              <a:gd name="f51" fmla="*/ f36 1 5461251"/>
              <a:gd name="f52" fmla="*/ f37 1 5494236"/>
              <a:gd name="f53" fmla="*/ f38 1 5461251"/>
              <a:gd name="f54" fmla="*/ f39 1 5461251"/>
              <a:gd name="f55" fmla="*/ f40 1 5494236"/>
              <a:gd name="f56" fmla="*/ f41 1 5461251"/>
              <a:gd name="f57" fmla="*/ f42 1 5494236"/>
              <a:gd name="f58" fmla="*/ f43 1 5461251"/>
              <a:gd name="f59" fmla="*/ f5 1 f28"/>
              <a:gd name="f60" fmla="*/ f6 1 f28"/>
              <a:gd name="f61" fmla="*/ f5 1 f29"/>
              <a:gd name="f62" fmla="*/ f7 1 f29"/>
              <a:gd name="f63" fmla="+- f44 0 f1"/>
              <a:gd name="f64" fmla="*/ f45 1 f28"/>
              <a:gd name="f65" fmla="*/ f46 1 f29"/>
              <a:gd name="f66" fmla="*/ f47 1 f28"/>
              <a:gd name="f67" fmla="*/ f48 1 f28"/>
              <a:gd name="f68" fmla="*/ f49 1 f29"/>
              <a:gd name="f69" fmla="*/ f50 1 f28"/>
              <a:gd name="f70" fmla="*/ f51 1 f29"/>
              <a:gd name="f71" fmla="*/ f52 1 f28"/>
              <a:gd name="f72" fmla="*/ f53 1 f29"/>
              <a:gd name="f73" fmla="*/ f54 1 f29"/>
              <a:gd name="f74" fmla="*/ f55 1 f28"/>
              <a:gd name="f75" fmla="*/ f56 1 f29"/>
              <a:gd name="f76" fmla="*/ f57 1 f28"/>
              <a:gd name="f77" fmla="*/ f58 1 f29"/>
              <a:gd name="f78" fmla="*/ f59 f23 1"/>
              <a:gd name="f79" fmla="*/ f60 f23 1"/>
              <a:gd name="f80" fmla="*/ f62 f24 1"/>
              <a:gd name="f81" fmla="*/ f61 f24 1"/>
              <a:gd name="f82" fmla="*/ f64 f23 1"/>
              <a:gd name="f83" fmla="*/ f65 f24 1"/>
              <a:gd name="f84" fmla="*/ f66 f23 1"/>
              <a:gd name="f85" fmla="*/ f67 f23 1"/>
              <a:gd name="f86" fmla="*/ f68 f24 1"/>
              <a:gd name="f87" fmla="*/ f69 f23 1"/>
              <a:gd name="f88" fmla="*/ f70 f24 1"/>
              <a:gd name="f89" fmla="*/ f71 f23 1"/>
              <a:gd name="f90" fmla="*/ f72 f24 1"/>
              <a:gd name="f91" fmla="*/ f73 f24 1"/>
              <a:gd name="f92" fmla="*/ f74 f23 1"/>
              <a:gd name="f93" fmla="*/ f75 f24 1"/>
              <a:gd name="f94" fmla="*/ f76 f23 1"/>
              <a:gd name="f95" fmla="*/ f77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2" y="f83"/>
              </a:cxn>
              <a:cxn ang="f63">
                <a:pos x="f84" y="f83"/>
              </a:cxn>
              <a:cxn ang="f63">
                <a:pos x="f85" y="f86"/>
              </a:cxn>
              <a:cxn ang="f63">
                <a:pos x="f87" y="f88"/>
              </a:cxn>
              <a:cxn ang="f63">
                <a:pos x="f89" y="f90"/>
              </a:cxn>
              <a:cxn ang="f63">
                <a:pos x="f89" y="f91"/>
              </a:cxn>
              <a:cxn ang="f63">
                <a:pos x="f92" y="f93"/>
              </a:cxn>
              <a:cxn ang="f63">
                <a:pos x="f94" y="f95"/>
              </a:cxn>
            </a:cxnLst>
            <a:rect l="f78" t="f81" r="f79" b="f80"/>
            <a:pathLst>
              <a:path w="5494236" h="5461251">
                <a:moveTo>
                  <a:pt x="f8" y="f5"/>
                </a:moveTo>
                <a:lnTo>
                  <a:pt x="f9" y="f5"/>
                </a:lnTo>
                <a:lnTo>
                  <a:pt x="f6" y="f10"/>
                </a:lnTo>
                <a:cubicBezTo>
                  <a:pt x="f6" y="f11"/>
                  <a:pt x="f12" y="f7"/>
                  <a:pt x="f13" y="f7"/>
                </a:cubicBezTo>
                <a:lnTo>
                  <a:pt x="f5" y="f14"/>
                </a:lnTo>
                <a:lnTo>
                  <a:pt x="f5" y="f15"/>
                </a:lnTo>
                <a:lnTo>
                  <a:pt x="f16" y="f17"/>
                </a:lnTo>
                <a:cubicBezTo>
                  <a:pt x="f18" y="f17"/>
                  <a:pt x="f19" y="f20"/>
                  <a:pt x="f19" y="f21"/>
                </a:cubicBezTo>
                <a:close/>
              </a:path>
            </a:pathLst>
          </a:custGeom>
          <a:solidFill>
            <a:srgbClr val="323C8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026D752-BE85-0075-C5C6-B22D2EDC9D8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25552" y="969995"/>
            <a:ext cx="10342558" cy="2216624"/>
          </a:xfrm>
        </p:spPr>
        <p:txBody>
          <a:bodyPr/>
          <a:lstStyle>
            <a:lvl1pPr>
              <a:lnSpc>
                <a:spcPts val="52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Title of your presentation in few lines (Century Gothic 41 pt)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83927F5B-AB59-499F-F119-F4FF511713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35070" y="3805495"/>
            <a:ext cx="10342568" cy="165575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1pPr>
            <a:lvl2pPr marL="0" lvl="0" indent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2pPr>
          </a:lstStyle>
          <a:p>
            <a:pPr lvl="0"/>
            <a:r>
              <a:rPr lang="fr-FR"/>
              <a:t>Subtitle in one or two lines</a:t>
            </a:r>
          </a:p>
          <a:p>
            <a:pPr lvl="0"/>
            <a:r>
              <a:rPr lang="fr-FR"/>
              <a:t>(Century Gothic 24 pt)</a:t>
            </a:r>
          </a:p>
        </p:txBody>
      </p:sp>
    </p:spTree>
    <p:extLst>
      <p:ext uri="{BB962C8B-B14F-4D97-AF65-F5344CB8AC3E}">
        <p14:creationId xmlns:p14="http://schemas.microsoft.com/office/powerpoint/2010/main" val="37889303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9CCDB3E-6422-4F53-9F6B-179DCB4DD48C}"/>
              </a:ext>
            </a:extLst>
          </p:cNvPr>
          <p:cNvSpPr/>
          <p:nvPr/>
        </p:nvSpPr>
        <p:spPr>
          <a:xfrm>
            <a:off x="0" y="6080869"/>
            <a:ext cx="12191996" cy="787398"/>
          </a:xfrm>
          <a:prstGeom prst="rect">
            <a:avLst/>
          </a:prstGeom>
          <a:solidFill>
            <a:srgbClr val="F3F7F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9369AA-70D2-6A34-0DF2-EA671249BFE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096003" y="0"/>
            <a:ext cx="6096003" cy="6080869"/>
          </a:xfrm>
        </p:spPr>
        <p:txBody>
          <a:bodyPr anchor="ctr" anchorCtr="1"/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fr-FR"/>
              <a:t>Visual</a:t>
            </a:r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675DF0C2-607A-6BE5-CC87-A847C771FB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Footer of your presentation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05D5635E-4E8C-7446-BD65-606BBCC6BA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D01BAD-1E5A-43E2-BCE7-4B5AAF56AA11}" type="slidenum">
              <a:t>‹#›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34D512D-094A-2EDA-77B4-71EFD2585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5070" y="748509"/>
            <a:ext cx="4543425" cy="7786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Title slide in one or two lines</a:t>
            </a:r>
            <a:br>
              <a:rPr lang="fr-FR"/>
            </a:br>
            <a:r>
              <a:rPr lang="fr-FR"/>
              <a:t>(Century Gothic 26 pt)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47D2D50-F961-E185-F8CD-C89C0D6BA40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235070" y="2254069"/>
            <a:ext cx="4490069" cy="3520284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1600"/>
            </a:lvl1pPr>
            <a:lvl2pPr marL="0" lvl="0" indent="0">
              <a:lnSpc>
                <a:spcPts val="2200"/>
              </a:lnSpc>
              <a:spcBef>
                <a:spcPts val="0"/>
              </a:spcBef>
              <a:buNone/>
              <a:defRPr sz="1600"/>
            </a:lvl2pPr>
            <a:lvl3pPr marL="0" lvl="0" indent="0">
              <a:buNone/>
              <a:defRPr/>
            </a:lvl3pPr>
            <a:lvl4pPr marL="0" lvl="0" indent="0">
              <a:lnSpc>
                <a:spcPts val="2200"/>
              </a:lnSpc>
              <a:buNone/>
              <a:defRPr sz="1600"/>
            </a:lvl4pPr>
            <a:lvl5pPr marL="0" lvl="0">
              <a:lnSpc>
                <a:spcPts val="2200"/>
              </a:lnSpc>
              <a:defRPr sz="1600"/>
            </a:lvl5pPr>
            <a:lvl6pPr marL="0" marR="0" lvl="0" indent="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600" b="0" i="0" u="none" strike="noStrike" cap="none" spc="0" baseline="0">
                <a:solidFill>
                  <a:srgbClr val="242269"/>
                </a:solidFill>
                <a:uFillTx/>
                <a:latin typeface="Century Gothic" pitchFamily="34"/>
              </a:defRPr>
            </a:lvl6pPr>
            <a:lvl7pPr marL="0" marR="0" lvl="0" indent="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600" b="0" i="0" u="none" strike="noStrike" cap="none" spc="0" baseline="0">
                <a:solidFill>
                  <a:srgbClr val="242269"/>
                </a:solidFill>
                <a:uFillTx/>
                <a:latin typeface="Century Gothic" pitchFamily="34"/>
              </a:defRPr>
            </a:lvl7pPr>
            <a:lvl8pPr marL="0" marR="0" lvl="0" indent="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600" b="0" i="0" u="none" strike="noStrike" cap="none" spc="0" baseline="0">
                <a:solidFill>
                  <a:srgbClr val="242269"/>
                </a:solidFill>
                <a:uFillTx/>
                <a:latin typeface="Century Gothic" pitchFamily="34"/>
              </a:defRPr>
            </a:lvl8pPr>
            <a:lvl9pPr marL="0" marR="0" lvl="0" indent="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600" b="0" i="0" u="none" strike="noStrike" cap="none" spc="0" baseline="0">
                <a:solidFill>
                  <a:srgbClr val="242269"/>
                </a:solidFill>
                <a:uFillTx/>
                <a:latin typeface="Century Gothic" pitchFamily="34"/>
              </a:defRPr>
            </a:lvl9pPr>
          </a:lstStyle>
          <a:p>
            <a:pPr lvl="0"/>
            <a:r>
              <a:rPr lang="fr-FR"/>
              <a:t>Lorem ipsum dolor sit amet,</a:t>
            </a:r>
          </a:p>
          <a:p>
            <a:pPr lvl="0"/>
            <a:r>
              <a:rPr lang="fr-FR"/>
              <a:t>consectetuer adipiscing elit, sed diam</a:t>
            </a:r>
          </a:p>
          <a:p>
            <a:pPr lvl="0"/>
            <a:endParaRPr lang="fr-FR"/>
          </a:p>
          <a:p>
            <a:pPr lvl="0"/>
            <a:r>
              <a:rPr lang="fr-FR"/>
              <a:t>Lorem ipsum dolor sit amet,</a:t>
            </a:r>
          </a:p>
          <a:p>
            <a:pPr lvl="0"/>
            <a:r>
              <a:rPr lang="fr-FR"/>
              <a:t>consectetuer adipiscing elit, sed diam</a:t>
            </a:r>
          </a:p>
          <a:p>
            <a:pPr lvl="0"/>
            <a:endParaRPr lang="fr-FR"/>
          </a:p>
          <a:p>
            <a:pPr lvl="0"/>
            <a:r>
              <a:rPr lang="fr-FR"/>
              <a:t>Lorem ipsum dolor sit amet,</a:t>
            </a:r>
          </a:p>
          <a:p>
            <a:pPr lvl="0"/>
            <a:r>
              <a:rPr lang="fr-FR"/>
              <a:t>consectetuer adipiscing elit, sed diam</a:t>
            </a:r>
          </a:p>
          <a:p>
            <a:pPr lvl="0"/>
            <a:endParaRPr lang="fr-FR"/>
          </a:p>
          <a:p>
            <a:pPr lvl="0"/>
            <a:r>
              <a:rPr lang="fr-FR"/>
              <a:t>Lorem ipsum dolor sit amet,</a:t>
            </a:r>
          </a:p>
          <a:p>
            <a:pPr lvl="0"/>
            <a:r>
              <a:rPr lang="fr-FR"/>
              <a:t>consectetuer adipiscing elit, sed diam</a:t>
            </a:r>
          </a:p>
          <a:p>
            <a:pPr lvl="0"/>
            <a:endParaRPr lang="fr-FR"/>
          </a:p>
        </p:txBody>
      </p:sp>
      <p:sp>
        <p:nvSpPr>
          <p:cNvPr id="8" name="Espace réservé du contenu 40">
            <a:extLst>
              <a:ext uri="{FF2B5EF4-FFF2-40B4-BE49-F238E27FC236}">
                <a16:creationId xmlns:a16="http://schemas.microsoft.com/office/drawing/2014/main" id="{CCF6D065-1617-05E5-8F84-8F49B3ACF61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47334"/>
            <a:ext cx="3075602" cy="4233534"/>
          </a:xfrm>
          <a:solidFill>
            <a:srgbClr val="242269"/>
          </a:solidFill>
        </p:spPr>
        <p:txBody>
          <a:bodyPr lIns="431999" tIns="719998" rIns="575998"/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Lorem ipsum dolor sit amet, consecte</a:t>
            </a:r>
            <a:br>
              <a:rPr lang="fr-FR"/>
            </a:br>
            <a:r>
              <a:rPr lang="fr-FR"/>
              <a:t>tuer adipiscing elit, sed diam nonum</a:t>
            </a:r>
            <a:br>
              <a:rPr lang="fr-FR"/>
            </a:br>
            <a:r>
              <a:rPr lang="fr-FR"/>
              <a:t>my nibh euismod tincidunt ut laoreet dolore magna ali</a:t>
            </a:r>
            <a:br>
              <a:rPr lang="fr-FR"/>
            </a:br>
            <a:r>
              <a:rPr lang="fr-FR"/>
              <a:t>quam erat volutpat. Ut wisi enim ad</a:t>
            </a:r>
          </a:p>
        </p:txBody>
      </p:sp>
      <p:pic>
        <p:nvPicPr>
          <p:cNvPr id="9" name="Image 10">
            <a:extLst>
              <a:ext uri="{FF2B5EF4-FFF2-40B4-BE49-F238E27FC236}">
                <a16:creationId xmlns:a16="http://schemas.microsoft.com/office/drawing/2014/main" id="{30920AB9-DAD2-6FFF-9E24-01B19FF5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1" y="6250326"/>
            <a:ext cx="1319259" cy="41040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79502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6A3A0C2-5D09-E0FE-B8BD-37D11341ABDE}"/>
              </a:ext>
            </a:extLst>
          </p:cNvPr>
          <p:cNvSpPr/>
          <p:nvPr/>
        </p:nvSpPr>
        <p:spPr>
          <a:xfrm>
            <a:off x="0" y="6080869"/>
            <a:ext cx="12191996" cy="787398"/>
          </a:xfrm>
          <a:prstGeom prst="rect">
            <a:avLst/>
          </a:prstGeom>
          <a:solidFill>
            <a:srgbClr val="F3F7F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BF242E9A-D018-042F-596B-EE5D1931B2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Footer of your presentation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E5FDB51C-E3B0-ED0D-7DE4-3F99D42E68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769816-012C-4027-9C2F-1A4D7A5F1BD8}" type="slidenum">
              <a:t>‹#›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3D7FC5-DD33-9644-8DB7-4DC2001D8C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5070" y="748509"/>
            <a:ext cx="10333040" cy="7786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Title slide in one or two lines</a:t>
            </a:r>
            <a:br>
              <a:rPr lang="fr-FR"/>
            </a:br>
            <a:r>
              <a:rPr lang="fr-FR"/>
              <a:t>(Century Gothic 26 pt)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ECB586B2-A0F6-5892-E159-E04C5ED87D6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235070" y="1825627"/>
            <a:ext cx="10333040" cy="40377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Level 1 with round bullet point </a:t>
            </a:r>
            <a:br>
              <a:rPr lang="fr-FR"/>
            </a:br>
            <a:r>
              <a:rPr lang="fr-FR"/>
              <a:t>(Century Gothic 20 pt)</a:t>
            </a:r>
          </a:p>
          <a:p>
            <a:pPr lvl="1"/>
            <a:r>
              <a:rPr lang="fr-FR"/>
              <a:t>Level 2 with dash bullet point (Century Gothic 18 pt) </a:t>
            </a:r>
          </a:p>
          <a:p>
            <a:pPr lvl="2"/>
            <a:r>
              <a:rPr lang="fr-FR"/>
              <a:t>Level 3 with roubd bullet point (century Gothic 16 pt)</a:t>
            </a:r>
          </a:p>
          <a:p>
            <a:pPr lvl="3"/>
            <a:r>
              <a:rPr lang="fr-FR"/>
              <a:t>Level 4 with dash bullet point (Century Gothic 14 pt)</a:t>
            </a:r>
          </a:p>
          <a:p>
            <a:pPr lvl="4"/>
            <a:r>
              <a:rPr lang="fr-FR"/>
              <a:t>Body text (Century Gothic 12 pt)</a:t>
            </a:r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92EA5623-0D4E-3810-196F-B767BAC9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1" y="6250326"/>
            <a:ext cx="1319259" cy="41040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25864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4">
            <a:extLst>
              <a:ext uri="{FF2B5EF4-FFF2-40B4-BE49-F238E27FC236}">
                <a16:creationId xmlns:a16="http://schemas.microsoft.com/office/drawing/2014/main" id="{311F1BD1-BDFB-F921-44F6-E90DE07F1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809" y="1792790"/>
            <a:ext cx="3391829" cy="339182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0353494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59C7598E-4CFF-6A62-508C-C724FAB4E646}"/>
              </a:ext>
            </a:extLst>
          </p:cNvPr>
          <p:cNvSpPr/>
          <p:nvPr/>
        </p:nvSpPr>
        <p:spPr>
          <a:xfrm flipH="1">
            <a:off x="11747443" y="1737478"/>
            <a:ext cx="96002" cy="96002"/>
          </a:xfrm>
          <a:prstGeom prst="rect">
            <a:avLst/>
          </a:prstGeom>
          <a:solidFill>
            <a:srgbClr val="A5A5A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2C9C51C9-BE4A-3D8E-A517-68063DC76BDB}"/>
              </a:ext>
            </a:extLst>
          </p:cNvPr>
          <p:cNvSpPr/>
          <p:nvPr/>
        </p:nvSpPr>
        <p:spPr>
          <a:xfrm flipH="1">
            <a:off x="250701" y="0"/>
            <a:ext cx="143999" cy="143999"/>
          </a:xfrm>
          <a:prstGeom prst="rect">
            <a:avLst/>
          </a:prstGeom>
          <a:solidFill>
            <a:srgbClr val="44546A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64A29A0-85B9-8BF2-AF27-6226A721E304}"/>
              </a:ext>
            </a:extLst>
          </p:cNvPr>
          <p:cNvSpPr/>
          <p:nvPr/>
        </p:nvSpPr>
        <p:spPr>
          <a:xfrm>
            <a:off x="11699446" y="260649"/>
            <a:ext cx="492550" cy="1426656"/>
          </a:xfrm>
          <a:prstGeom prst="rect">
            <a:avLst/>
          </a:prstGeom>
          <a:solidFill>
            <a:srgbClr val="6DC7DD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92E2425-B87F-E3E1-8D5D-81834DB82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637336"/>
            <a:ext cx="10972800" cy="780303"/>
          </a:xfrm>
        </p:spPr>
        <p:txBody>
          <a:bodyPr>
            <a:normAutofit/>
          </a:bodyPr>
          <a:lstStyle>
            <a:lvl1pPr>
              <a:defRPr sz="3733"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9009448-BDE8-36D9-268B-11A0AEC43D08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>
            <a:lvl1pPr>
              <a:defRPr sz="2667">
                <a:latin typeface="Arial" pitchFamily="34"/>
                <a:cs typeface="Arial" pitchFamily="34"/>
              </a:defRPr>
            </a:lvl1pPr>
            <a:lvl2pPr>
              <a:defRPr sz="2400">
                <a:latin typeface="Arial" pitchFamily="34"/>
                <a:cs typeface="Arial" pitchFamily="34"/>
              </a:defRPr>
            </a:lvl2pPr>
            <a:lvl3pPr>
              <a:defRPr sz="2133">
                <a:latin typeface="Arial" pitchFamily="34"/>
                <a:cs typeface="Arial" pitchFamily="34"/>
              </a:defRPr>
            </a:lvl3pPr>
            <a:lvl4pPr>
              <a:defRPr sz="1867">
                <a:latin typeface="Arial" pitchFamily="34"/>
                <a:cs typeface="Arial" pitchFamily="34"/>
              </a:defRPr>
            </a:lvl4pPr>
            <a:lvl5pPr>
              <a:defRPr sz="1867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8817B6B-16CB-DD68-A46D-541B401421D5}"/>
              </a:ext>
            </a:extLst>
          </p:cNvPr>
          <p:cNvSpPr/>
          <p:nvPr/>
        </p:nvSpPr>
        <p:spPr>
          <a:xfrm>
            <a:off x="0" y="260649"/>
            <a:ext cx="492550" cy="1426656"/>
          </a:xfrm>
          <a:prstGeom prst="rect">
            <a:avLst/>
          </a:prstGeom>
          <a:solidFill>
            <a:srgbClr val="6DC7DD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ZoneTexte 9">
            <a:extLst>
              <a:ext uri="{FF2B5EF4-FFF2-40B4-BE49-F238E27FC236}">
                <a16:creationId xmlns:a16="http://schemas.microsoft.com/office/drawing/2014/main" id="{EA128EB4-9C8E-2FB2-0E2C-07557D4B883F}"/>
              </a:ext>
            </a:extLst>
          </p:cNvPr>
          <p:cNvSpPr txBox="1"/>
          <p:nvPr/>
        </p:nvSpPr>
        <p:spPr>
          <a:xfrm>
            <a:off x="11585557" y="452682"/>
            <a:ext cx="720382" cy="2974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6B984C0-0083-41FC-94C5-356A0B3B644D}" type="slidenum">
              <a:t>‹#›</a:t>
            </a:fld>
            <a:endParaRPr lang="fr-FR" sz="1333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ea typeface="Roboto" pitchFamily="2"/>
              <a:cs typeface="Arial" pitchFamily="34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A90FC1E6-223F-EA3F-EA23-0BC892A3050A}"/>
              </a:ext>
            </a:extLst>
          </p:cNvPr>
          <p:cNvSpPr/>
          <p:nvPr/>
        </p:nvSpPr>
        <p:spPr>
          <a:xfrm>
            <a:off x="313136" y="56043"/>
            <a:ext cx="358874" cy="373587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84CAC9D3-5373-E68A-AC4C-9ECDEF3C24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974" y="217883"/>
            <a:ext cx="5145694" cy="349922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4546A"/>
                </a:solidFill>
                <a:latin typeface="Arial" pitchFamily="34"/>
                <a:ea typeface="Roboto" pitchFamily="2"/>
                <a:cs typeface="Arial" pitchFamily="34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FA35A0DF-B2FD-A540-ED20-BC92B7239A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175790" y="6492880"/>
            <a:ext cx="3860797" cy="365129"/>
          </a:xfrm>
        </p:spPr>
        <p:txBody>
          <a:bodyPr/>
          <a:lstStyle>
            <a:lvl1pPr>
              <a:defRPr sz="1333">
                <a:latin typeface="Arial" pitchFamily="34"/>
                <a:cs typeface="Arial" pitchFamily="34"/>
              </a:defRPr>
            </a:lvl1pPr>
          </a:lstStyle>
          <a:p>
            <a:pPr lvl="0"/>
            <a:endParaRPr lang="fr-FR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55FF3F0-E135-A433-CA2B-01BF1A36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61177" y="6318824"/>
            <a:ext cx="967645" cy="318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Rectangle 14">
            <a:extLst>
              <a:ext uri="{FF2B5EF4-FFF2-40B4-BE49-F238E27FC236}">
                <a16:creationId xmlns:a16="http://schemas.microsoft.com/office/drawing/2014/main" id="{604DDA16-8A0A-57B3-D1C4-A1624F48420D}"/>
              </a:ext>
            </a:extLst>
          </p:cNvPr>
          <p:cNvSpPr/>
          <p:nvPr/>
        </p:nvSpPr>
        <p:spPr>
          <a:xfrm flipH="1">
            <a:off x="11603443" y="1591302"/>
            <a:ext cx="191996" cy="191996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E1FA395-510C-C847-CBEC-FA553AA2CD6C}"/>
              </a:ext>
            </a:extLst>
          </p:cNvPr>
          <p:cNvSpPr/>
          <p:nvPr/>
        </p:nvSpPr>
        <p:spPr>
          <a:xfrm flipH="1" flipV="1">
            <a:off x="203929" y="104351"/>
            <a:ext cx="76425" cy="76800"/>
          </a:xfrm>
          <a:prstGeom prst="rect">
            <a:avLst/>
          </a:prstGeom>
          <a:solidFill>
            <a:srgbClr val="5B9BD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339850DF-B8B9-763F-715D-AAE2AF3F4970}"/>
              </a:ext>
            </a:extLst>
          </p:cNvPr>
          <p:cNvSpPr txBox="1"/>
          <p:nvPr/>
        </p:nvSpPr>
        <p:spPr>
          <a:xfrm>
            <a:off x="11184565" y="9"/>
            <a:ext cx="1007431" cy="2491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58B21B-C5C8-4C5C-A4C0-C5F51199D2EA}" type="datetime1">
              <a:rPr lang="fr-FR" sz="800" b="0" i="0" u="none" strike="noStrike" kern="1200" cap="none" spc="0" baseline="0">
                <a:solidFill>
                  <a:srgbClr val="333F50"/>
                </a:solidFill>
                <a:uFillTx/>
                <a:latin typeface="Arial" pitchFamily="34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26/07/2023</a:t>
            </a:fld>
            <a:endParaRPr lang="fr-FR" sz="800" b="0" i="0" u="none" strike="noStrike" kern="1200" cap="none" spc="0" baseline="0">
              <a:solidFill>
                <a:srgbClr val="333F50"/>
              </a:solidFill>
              <a:uFillTx/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767298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38519-A9FF-D8C3-87A3-3784754363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637336"/>
            <a:ext cx="10972800" cy="780303"/>
          </a:xfrm>
        </p:spPr>
        <p:txBody>
          <a:bodyPr>
            <a:normAutofit/>
          </a:bodyPr>
          <a:lstStyle>
            <a:lvl1pPr>
              <a:defRPr sz="2800"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14">
            <a:extLst>
              <a:ext uri="{FF2B5EF4-FFF2-40B4-BE49-F238E27FC236}">
                <a16:creationId xmlns:a16="http://schemas.microsoft.com/office/drawing/2014/main" id="{A170A512-D6AB-6B1C-2913-9B193BFE11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974" y="217883"/>
            <a:ext cx="5145694" cy="349922"/>
          </a:xfrm>
        </p:spPr>
        <p:txBody>
          <a:bodyPr/>
          <a:lstStyle>
            <a:lvl1pPr marL="0" indent="0">
              <a:buNone/>
              <a:defRPr sz="1600">
                <a:solidFill>
                  <a:srgbClr val="44546A"/>
                </a:solidFill>
                <a:latin typeface="Arial" pitchFamily="34"/>
                <a:ea typeface="Roboto" pitchFamily="2"/>
                <a:cs typeface="Arial" pitchFamily="34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B3EAD8C6-F2D7-5AAF-93B8-5A476365DF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175790" y="6492880"/>
            <a:ext cx="3860797" cy="365129"/>
          </a:xfrm>
        </p:spPr>
        <p:txBody>
          <a:bodyPr/>
          <a:lstStyle>
            <a:lvl1pPr>
              <a:defRPr sz="1333">
                <a:latin typeface="Arial" pitchFamily="34"/>
                <a:cs typeface="Arial" pitchFamily="34"/>
              </a:defRPr>
            </a:lvl1pPr>
          </a:lstStyle>
          <a:p>
            <a:pPr lvl="0"/>
            <a:endParaRPr lang="fr-F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38DEE49-54F2-656D-6239-F911E737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61177" y="6318824"/>
            <a:ext cx="967645" cy="318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11">
            <a:extLst>
              <a:ext uri="{FF2B5EF4-FFF2-40B4-BE49-F238E27FC236}">
                <a16:creationId xmlns:a16="http://schemas.microsoft.com/office/drawing/2014/main" id="{C4ACF828-5D20-FADA-9676-B85B0A060AD0}"/>
              </a:ext>
            </a:extLst>
          </p:cNvPr>
          <p:cNvSpPr/>
          <p:nvPr/>
        </p:nvSpPr>
        <p:spPr>
          <a:xfrm flipH="1">
            <a:off x="250701" y="0"/>
            <a:ext cx="143999" cy="143999"/>
          </a:xfrm>
          <a:prstGeom prst="rect">
            <a:avLst/>
          </a:prstGeom>
          <a:solidFill>
            <a:srgbClr val="44546A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2229DE9-5A9D-5C02-2073-D6BA50CE20E4}"/>
              </a:ext>
            </a:extLst>
          </p:cNvPr>
          <p:cNvSpPr/>
          <p:nvPr/>
        </p:nvSpPr>
        <p:spPr>
          <a:xfrm>
            <a:off x="0" y="260649"/>
            <a:ext cx="492550" cy="1426656"/>
          </a:xfrm>
          <a:prstGeom prst="rect">
            <a:avLst/>
          </a:prstGeom>
          <a:solidFill>
            <a:srgbClr val="6DC7DD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26C17A2-43DF-CF07-145E-ED983C65A946}"/>
              </a:ext>
            </a:extLst>
          </p:cNvPr>
          <p:cNvSpPr/>
          <p:nvPr/>
        </p:nvSpPr>
        <p:spPr>
          <a:xfrm>
            <a:off x="313136" y="56043"/>
            <a:ext cx="358874" cy="373587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17C01E30-DF7F-21AD-1BDA-9E1285C56728}"/>
              </a:ext>
            </a:extLst>
          </p:cNvPr>
          <p:cNvSpPr/>
          <p:nvPr/>
        </p:nvSpPr>
        <p:spPr>
          <a:xfrm flipH="1" flipV="1">
            <a:off x="203929" y="104351"/>
            <a:ext cx="76425" cy="76800"/>
          </a:xfrm>
          <a:prstGeom prst="rect">
            <a:avLst/>
          </a:prstGeom>
          <a:solidFill>
            <a:srgbClr val="5B9BD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240FC99F-EC4C-B74E-D526-E94CDFB8549D}"/>
              </a:ext>
            </a:extLst>
          </p:cNvPr>
          <p:cNvSpPr/>
          <p:nvPr/>
        </p:nvSpPr>
        <p:spPr>
          <a:xfrm>
            <a:off x="11699446" y="260649"/>
            <a:ext cx="492550" cy="1426656"/>
          </a:xfrm>
          <a:prstGeom prst="rect">
            <a:avLst/>
          </a:prstGeom>
          <a:solidFill>
            <a:srgbClr val="6DC7DD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1" name="ZoneTexte 24">
            <a:extLst>
              <a:ext uri="{FF2B5EF4-FFF2-40B4-BE49-F238E27FC236}">
                <a16:creationId xmlns:a16="http://schemas.microsoft.com/office/drawing/2014/main" id="{B04A3787-0291-3597-0B3D-6E0475B5E50E}"/>
              </a:ext>
            </a:extLst>
          </p:cNvPr>
          <p:cNvSpPr txBox="1"/>
          <p:nvPr/>
        </p:nvSpPr>
        <p:spPr>
          <a:xfrm>
            <a:off x="11585557" y="452682"/>
            <a:ext cx="720382" cy="2974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A40278-3F8B-422E-A0D0-7F208C268FCE}" type="slidenum">
              <a:t>‹#›</a:t>
            </a:fld>
            <a:endParaRPr lang="fr-FR" sz="1333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ea typeface="Roboto" pitchFamily="2"/>
              <a:cs typeface="Arial" pitchFamily="34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5F238C7-985D-4708-F032-76A77CD3E7A4}"/>
              </a:ext>
            </a:extLst>
          </p:cNvPr>
          <p:cNvSpPr/>
          <p:nvPr/>
        </p:nvSpPr>
        <p:spPr>
          <a:xfrm flipH="1">
            <a:off x="11747443" y="1737478"/>
            <a:ext cx="96002" cy="96002"/>
          </a:xfrm>
          <a:prstGeom prst="rect">
            <a:avLst/>
          </a:prstGeom>
          <a:solidFill>
            <a:srgbClr val="A5A5A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B69EC9EF-E975-4F9E-CD32-A08580C5DC17}"/>
              </a:ext>
            </a:extLst>
          </p:cNvPr>
          <p:cNvSpPr/>
          <p:nvPr/>
        </p:nvSpPr>
        <p:spPr>
          <a:xfrm flipH="1">
            <a:off x="11603443" y="1591302"/>
            <a:ext cx="191996" cy="191996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F134CD49-997B-FF7F-DB5E-C51D92D6BC24}"/>
              </a:ext>
            </a:extLst>
          </p:cNvPr>
          <p:cNvSpPr txBox="1"/>
          <p:nvPr/>
        </p:nvSpPr>
        <p:spPr>
          <a:xfrm>
            <a:off x="11184565" y="9"/>
            <a:ext cx="1007431" cy="2491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AE0829D-5543-4C3E-85FB-56E8A6670B50}" type="datetime1">
              <a:rPr lang="fr-FR" sz="800" b="0" i="0" u="none" strike="noStrike" kern="1200" cap="none" spc="0" baseline="0">
                <a:solidFill>
                  <a:srgbClr val="333F50"/>
                </a:solidFill>
                <a:uFillTx/>
                <a:latin typeface="Arial" pitchFamily="34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26/07/2023</a:t>
            </a:fld>
            <a:endParaRPr lang="fr-FR" sz="800" b="0" i="0" u="none" strike="noStrike" kern="1200" cap="none" spc="0" baseline="0">
              <a:solidFill>
                <a:srgbClr val="333F50"/>
              </a:solidFill>
              <a:uFillTx/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537094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5" hidden="1">
            <a:extLst>
              <a:ext uri="{FF2B5EF4-FFF2-40B4-BE49-F238E27FC236}">
                <a16:creationId xmlns:a16="http://schemas.microsoft.com/office/drawing/2014/main" id="{173A5254-50A6-03A2-4E22-8DDD7A423A13}"/>
              </a:ext>
            </a:extLst>
          </p:cNvPr>
          <p:cNvGraphicFramePr/>
          <p:nvPr/>
        </p:nvGraphicFramePr>
        <p:xfrm>
          <a:off x="2121" y="2121"/>
          <a:ext cx="2121" cy="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508" imgH="5508" progId="">
                  <p:embed/>
                </p:oleObj>
              </mc:Choice>
              <mc:Fallback>
                <p:oleObj r:id="rId2" imgW="5508" imgH="5508" progId="">
                  <p:embed/>
                  <p:pic>
                    <p:nvPicPr>
                      <p:cNvPr id="2" name="Objet 5" hidden="1">
                        <a:extLst>
                          <a:ext uri="{FF2B5EF4-FFF2-40B4-BE49-F238E27FC236}">
                            <a16:creationId xmlns:a16="http://schemas.microsoft.com/office/drawing/2014/main" id="{173A5254-50A6-03A2-4E22-8DDD7A423A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1" y="2121"/>
                        <a:ext cx="2121" cy="2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 hidden="1">
            <a:extLst>
              <a:ext uri="{FF2B5EF4-FFF2-40B4-BE49-F238E27FC236}">
                <a16:creationId xmlns:a16="http://schemas.microsoft.com/office/drawing/2014/main" id="{C25C2C58-A0BD-033E-6129-DB5E601595EC}"/>
              </a:ext>
            </a:extLst>
          </p:cNvPr>
          <p:cNvSpPr/>
          <p:nvPr/>
        </p:nvSpPr>
        <p:spPr>
          <a:xfrm>
            <a:off x="0" y="0"/>
            <a:ext cx="211665" cy="211665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non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3733" b="1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684C26E2-CB45-7D84-D1AF-160ED7A59E6B}"/>
              </a:ext>
            </a:extLst>
          </p:cNvPr>
          <p:cNvSpPr/>
          <p:nvPr/>
        </p:nvSpPr>
        <p:spPr>
          <a:xfrm flipH="1">
            <a:off x="11747443" y="1737478"/>
            <a:ext cx="96002" cy="96002"/>
          </a:xfrm>
          <a:prstGeom prst="rect">
            <a:avLst/>
          </a:prstGeom>
          <a:solidFill>
            <a:srgbClr val="A5A5A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A3366A4-460F-812B-98F9-073AC72FE57E}"/>
              </a:ext>
            </a:extLst>
          </p:cNvPr>
          <p:cNvSpPr/>
          <p:nvPr/>
        </p:nvSpPr>
        <p:spPr>
          <a:xfrm flipH="1">
            <a:off x="250701" y="0"/>
            <a:ext cx="143999" cy="143999"/>
          </a:xfrm>
          <a:prstGeom prst="rect">
            <a:avLst/>
          </a:prstGeom>
          <a:solidFill>
            <a:srgbClr val="44546A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F5DEDA7-F713-B97C-5A29-40A41356FD4C}"/>
              </a:ext>
            </a:extLst>
          </p:cNvPr>
          <p:cNvSpPr/>
          <p:nvPr/>
        </p:nvSpPr>
        <p:spPr>
          <a:xfrm>
            <a:off x="11699446" y="260649"/>
            <a:ext cx="492550" cy="1426656"/>
          </a:xfrm>
          <a:prstGeom prst="rect">
            <a:avLst/>
          </a:prstGeom>
          <a:solidFill>
            <a:srgbClr val="44546A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4D6CD4F-C32D-F64E-A78A-75D7A61FFF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637336"/>
            <a:ext cx="10972800" cy="780303"/>
          </a:xfrm>
        </p:spPr>
        <p:txBody>
          <a:bodyPr>
            <a:normAutofit/>
          </a:bodyPr>
          <a:lstStyle>
            <a:lvl1pPr>
              <a:defRPr lang="en-GB" sz="3733"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GB"/>
              <a:t>Modifiez le style du 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544F819-B18A-0884-7D43-DF362E324263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>
            <a:lvl1pPr>
              <a:defRPr lang="en-GB" sz="2667">
                <a:latin typeface="Arial" pitchFamily="34"/>
                <a:cs typeface="Arial" pitchFamily="34"/>
              </a:defRPr>
            </a:lvl1pPr>
            <a:lvl2pPr>
              <a:defRPr lang="en-GB" sz="2400">
                <a:latin typeface="Arial" pitchFamily="34"/>
                <a:cs typeface="Arial" pitchFamily="34"/>
              </a:defRPr>
            </a:lvl2pPr>
            <a:lvl3pPr>
              <a:defRPr lang="en-GB" sz="2133">
                <a:latin typeface="Arial" pitchFamily="34"/>
                <a:cs typeface="Arial" pitchFamily="34"/>
              </a:defRPr>
            </a:lvl3pPr>
            <a:lvl4pPr>
              <a:defRPr lang="en-GB" sz="1867">
                <a:latin typeface="Arial" pitchFamily="34"/>
                <a:cs typeface="Arial" pitchFamily="34"/>
              </a:defRPr>
            </a:lvl4pPr>
            <a:lvl5pPr>
              <a:defRPr lang="en-GB" sz="1867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GB"/>
              <a:t>Modifiez les styles du texte du masque</a:t>
            </a:r>
          </a:p>
          <a:p>
            <a:pPr lvl="1"/>
            <a:r>
              <a:rPr lang="en-GB"/>
              <a:t>Deuxième niveau</a:t>
            </a:r>
          </a:p>
          <a:p>
            <a:pPr lvl="2"/>
            <a:r>
              <a:rPr lang="en-GB"/>
              <a:t>Troisième niveau</a:t>
            </a:r>
          </a:p>
          <a:p>
            <a:pPr lvl="3"/>
            <a:r>
              <a:rPr lang="en-GB"/>
              <a:t>Quatrième niveau</a:t>
            </a:r>
          </a:p>
          <a:p>
            <a:pPr lvl="4"/>
            <a:r>
              <a:rPr lang="en-GB"/>
              <a:t>Cinquième niveau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1ADD2-E999-1509-FA01-BEF9467D6DBF}"/>
              </a:ext>
            </a:extLst>
          </p:cNvPr>
          <p:cNvSpPr/>
          <p:nvPr/>
        </p:nvSpPr>
        <p:spPr>
          <a:xfrm>
            <a:off x="0" y="260649"/>
            <a:ext cx="492550" cy="1426656"/>
          </a:xfrm>
          <a:prstGeom prst="rect">
            <a:avLst/>
          </a:prstGeom>
          <a:solidFill>
            <a:srgbClr val="44546A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4D58E7-F802-17B5-DFED-FC62BEABCA9A}"/>
              </a:ext>
            </a:extLst>
          </p:cNvPr>
          <p:cNvSpPr txBox="1"/>
          <p:nvPr/>
        </p:nvSpPr>
        <p:spPr>
          <a:xfrm>
            <a:off x="11585539" y="452673"/>
            <a:ext cx="720382" cy="2974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4FB0F2-16FC-4406-9C90-2C59FBE3679C}" type="slidenum">
              <a:t>‹#›</a:t>
            </a:fld>
            <a:endParaRPr lang="en-GB" sz="1333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ea typeface="Roboto" pitchFamily="2"/>
              <a:cs typeface="Arial" pitchFamily="34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DF3AA7B-336E-7C72-4F22-43E3D8AD584B}"/>
              </a:ext>
            </a:extLst>
          </p:cNvPr>
          <p:cNvSpPr/>
          <p:nvPr/>
        </p:nvSpPr>
        <p:spPr>
          <a:xfrm>
            <a:off x="313127" y="56034"/>
            <a:ext cx="358874" cy="373587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A67722F-5781-6E78-10E1-88E0724918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961159" y="6318814"/>
            <a:ext cx="967645" cy="318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Rectangle 14">
            <a:extLst>
              <a:ext uri="{FF2B5EF4-FFF2-40B4-BE49-F238E27FC236}">
                <a16:creationId xmlns:a16="http://schemas.microsoft.com/office/drawing/2014/main" id="{082C4AB9-590D-04C4-4D26-4B6F204174EF}"/>
              </a:ext>
            </a:extLst>
          </p:cNvPr>
          <p:cNvSpPr/>
          <p:nvPr/>
        </p:nvSpPr>
        <p:spPr>
          <a:xfrm flipH="1">
            <a:off x="11603443" y="1591302"/>
            <a:ext cx="191996" cy="191996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E5CB6C6-A415-D8C1-C811-DA16B2BB74BE}"/>
              </a:ext>
            </a:extLst>
          </p:cNvPr>
          <p:cNvSpPr/>
          <p:nvPr/>
        </p:nvSpPr>
        <p:spPr>
          <a:xfrm flipH="1" flipV="1">
            <a:off x="203929" y="104351"/>
            <a:ext cx="76425" cy="76800"/>
          </a:xfrm>
          <a:prstGeom prst="rect">
            <a:avLst/>
          </a:prstGeom>
          <a:solidFill>
            <a:srgbClr val="5B9BD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FA5B9F73-8021-3E6E-0849-B1205CE8BF86}"/>
              </a:ext>
            </a:extLst>
          </p:cNvPr>
          <p:cNvSpPr txBox="1"/>
          <p:nvPr/>
        </p:nvSpPr>
        <p:spPr>
          <a:xfrm>
            <a:off x="11184565" y="0"/>
            <a:ext cx="1007431" cy="2491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94D05EF-CE7C-43CA-9468-5A485D76813B}" type="datetime1">
              <a:rPr lang="en-GB" sz="800" b="0" i="0" u="none" strike="noStrike" kern="1200" cap="none" spc="0" baseline="0">
                <a:solidFill>
                  <a:srgbClr val="333F50"/>
                </a:solidFill>
                <a:uFillTx/>
                <a:latin typeface="Arial" pitchFamily="34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26/07/2023</a:t>
            </a:fld>
            <a:endParaRPr lang="en-GB" sz="800" b="0" i="0" u="none" strike="noStrike" kern="1200" cap="none" spc="0" baseline="0">
              <a:solidFill>
                <a:srgbClr val="333F5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DF58A886-F381-F8B8-7B61-A1EAB8225C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084097" y="6556485"/>
            <a:ext cx="4856890" cy="281635"/>
          </a:xfrm>
        </p:spPr>
        <p:txBody>
          <a:bodyPr/>
          <a:lstStyle>
            <a:lvl1pPr>
              <a:defRPr lang="en-GB" sz="1333">
                <a:solidFill>
                  <a:srgbClr val="333F50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GB"/>
              <a:t>Translational medicine presentation | September 04th 2020</a:t>
            </a:r>
          </a:p>
        </p:txBody>
      </p:sp>
    </p:spTree>
    <p:extLst>
      <p:ext uri="{BB962C8B-B14F-4D97-AF65-F5344CB8AC3E}">
        <p14:creationId xmlns:p14="http://schemas.microsoft.com/office/powerpoint/2010/main" val="10940607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5" hidden="1">
            <a:extLst>
              <a:ext uri="{FF2B5EF4-FFF2-40B4-BE49-F238E27FC236}">
                <a16:creationId xmlns:a16="http://schemas.microsoft.com/office/drawing/2014/main" id="{18391CAA-196A-0687-874A-6AA7B85EBF15}"/>
              </a:ext>
            </a:extLst>
          </p:cNvPr>
          <p:cNvGraphicFramePr/>
          <p:nvPr/>
        </p:nvGraphicFramePr>
        <p:xfrm>
          <a:off x="2121" y="2121"/>
          <a:ext cx="2121" cy="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508" imgH="5508" progId="">
                  <p:embed/>
                </p:oleObj>
              </mc:Choice>
              <mc:Fallback>
                <p:oleObj r:id="rId2" imgW="5508" imgH="5508" progId="">
                  <p:embed/>
                  <p:pic>
                    <p:nvPicPr>
                      <p:cNvPr id="2" name="Objet 5" hidden="1">
                        <a:extLst>
                          <a:ext uri="{FF2B5EF4-FFF2-40B4-BE49-F238E27FC236}">
                            <a16:creationId xmlns:a16="http://schemas.microsoft.com/office/drawing/2014/main" id="{18391CAA-196A-0687-874A-6AA7B85EBF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1" y="2121"/>
                        <a:ext cx="2121" cy="2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 hidden="1">
            <a:extLst>
              <a:ext uri="{FF2B5EF4-FFF2-40B4-BE49-F238E27FC236}">
                <a16:creationId xmlns:a16="http://schemas.microsoft.com/office/drawing/2014/main" id="{9C1CE818-441B-700E-331E-42C55CC0F59D}"/>
              </a:ext>
            </a:extLst>
          </p:cNvPr>
          <p:cNvSpPr/>
          <p:nvPr/>
        </p:nvSpPr>
        <p:spPr>
          <a:xfrm>
            <a:off x="0" y="0"/>
            <a:ext cx="211665" cy="211665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non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3733" b="1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17CBE6F1-DB4F-19F7-6824-4EBA8ED5D346}"/>
              </a:ext>
            </a:extLst>
          </p:cNvPr>
          <p:cNvSpPr/>
          <p:nvPr/>
        </p:nvSpPr>
        <p:spPr>
          <a:xfrm flipH="1">
            <a:off x="11747443" y="1737478"/>
            <a:ext cx="96002" cy="96002"/>
          </a:xfrm>
          <a:prstGeom prst="rect">
            <a:avLst/>
          </a:prstGeom>
          <a:solidFill>
            <a:srgbClr val="A5A5A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6AB3DCD-2CB8-599C-CE50-2AB300FADC8C}"/>
              </a:ext>
            </a:extLst>
          </p:cNvPr>
          <p:cNvSpPr/>
          <p:nvPr/>
        </p:nvSpPr>
        <p:spPr>
          <a:xfrm flipH="1">
            <a:off x="250701" y="0"/>
            <a:ext cx="143999" cy="143999"/>
          </a:xfrm>
          <a:prstGeom prst="rect">
            <a:avLst/>
          </a:prstGeom>
          <a:solidFill>
            <a:srgbClr val="44546A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AA5AE96-D6F7-5B23-123D-8A31325CFBDE}"/>
              </a:ext>
            </a:extLst>
          </p:cNvPr>
          <p:cNvSpPr/>
          <p:nvPr/>
        </p:nvSpPr>
        <p:spPr>
          <a:xfrm>
            <a:off x="11699446" y="260649"/>
            <a:ext cx="492550" cy="1426656"/>
          </a:xfrm>
          <a:prstGeom prst="rect">
            <a:avLst/>
          </a:prstGeom>
          <a:solidFill>
            <a:srgbClr val="44546A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9CE2072-09FA-BEFE-1E1F-A09757D782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637336"/>
            <a:ext cx="10972800" cy="780303"/>
          </a:xfrm>
        </p:spPr>
        <p:txBody>
          <a:bodyPr>
            <a:normAutofit/>
          </a:bodyPr>
          <a:lstStyle>
            <a:lvl1pPr>
              <a:defRPr lang="en-GB" sz="3733"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GB"/>
              <a:t>Modifiez le style du 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D1A685D-3097-B706-9981-B06840D37DF6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>
            <a:lvl1pPr>
              <a:defRPr lang="en-GB" sz="2667">
                <a:latin typeface="Arial" pitchFamily="34"/>
                <a:cs typeface="Arial" pitchFamily="34"/>
              </a:defRPr>
            </a:lvl1pPr>
            <a:lvl2pPr>
              <a:defRPr lang="en-GB" sz="2400">
                <a:latin typeface="Arial" pitchFamily="34"/>
                <a:cs typeface="Arial" pitchFamily="34"/>
              </a:defRPr>
            </a:lvl2pPr>
            <a:lvl3pPr>
              <a:defRPr lang="en-GB" sz="2133">
                <a:latin typeface="Arial" pitchFamily="34"/>
                <a:cs typeface="Arial" pitchFamily="34"/>
              </a:defRPr>
            </a:lvl3pPr>
            <a:lvl4pPr>
              <a:defRPr lang="en-GB" sz="1867">
                <a:latin typeface="Arial" pitchFamily="34"/>
                <a:cs typeface="Arial" pitchFamily="34"/>
              </a:defRPr>
            </a:lvl4pPr>
            <a:lvl5pPr>
              <a:defRPr lang="en-GB" sz="1867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GB"/>
              <a:t>Modifiez les styles du texte du masque</a:t>
            </a:r>
          </a:p>
          <a:p>
            <a:pPr lvl="1"/>
            <a:r>
              <a:rPr lang="en-GB"/>
              <a:t>Deuxième niveau</a:t>
            </a:r>
          </a:p>
          <a:p>
            <a:pPr lvl="2"/>
            <a:r>
              <a:rPr lang="en-GB"/>
              <a:t>Troisième niveau</a:t>
            </a:r>
          </a:p>
          <a:p>
            <a:pPr lvl="3"/>
            <a:r>
              <a:rPr lang="en-GB"/>
              <a:t>Quatrième niveau</a:t>
            </a:r>
          </a:p>
          <a:p>
            <a:pPr lvl="4"/>
            <a:r>
              <a:rPr lang="en-GB"/>
              <a:t>Cinquième niveau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3D2F1B-74EF-844C-8C43-C703FB48C1C9}"/>
              </a:ext>
            </a:extLst>
          </p:cNvPr>
          <p:cNvSpPr/>
          <p:nvPr/>
        </p:nvSpPr>
        <p:spPr>
          <a:xfrm>
            <a:off x="0" y="260649"/>
            <a:ext cx="492550" cy="1426656"/>
          </a:xfrm>
          <a:prstGeom prst="rect">
            <a:avLst/>
          </a:prstGeom>
          <a:solidFill>
            <a:srgbClr val="44546A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697F114-BEC3-DFD8-5A04-39640AE8D116}"/>
              </a:ext>
            </a:extLst>
          </p:cNvPr>
          <p:cNvSpPr txBox="1"/>
          <p:nvPr/>
        </p:nvSpPr>
        <p:spPr>
          <a:xfrm>
            <a:off x="11585539" y="452673"/>
            <a:ext cx="720382" cy="2974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4671A69-D2C5-4C6C-A5DC-1B953DA7F91B}" type="slidenum">
              <a:t>‹#›</a:t>
            </a:fld>
            <a:endParaRPr lang="en-GB" sz="1333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ea typeface="Roboto" pitchFamily="2"/>
              <a:cs typeface="Arial" pitchFamily="34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23819496-BA22-EEE9-3BCB-57D2FE9E9D77}"/>
              </a:ext>
            </a:extLst>
          </p:cNvPr>
          <p:cNvSpPr/>
          <p:nvPr/>
        </p:nvSpPr>
        <p:spPr>
          <a:xfrm>
            <a:off x="313127" y="56034"/>
            <a:ext cx="358874" cy="373587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181C26D-5538-88BD-2161-AA48BD60ED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961159" y="6318814"/>
            <a:ext cx="967645" cy="318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Rectangle 14">
            <a:extLst>
              <a:ext uri="{FF2B5EF4-FFF2-40B4-BE49-F238E27FC236}">
                <a16:creationId xmlns:a16="http://schemas.microsoft.com/office/drawing/2014/main" id="{A2E33C5B-8706-0AE5-5859-BDD9A6BA4076}"/>
              </a:ext>
            </a:extLst>
          </p:cNvPr>
          <p:cNvSpPr/>
          <p:nvPr/>
        </p:nvSpPr>
        <p:spPr>
          <a:xfrm flipH="1">
            <a:off x="11603443" y="1591302"/>
            <a:ext cx="191996" cy="191996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B1220D3-798A-665D-EF30-846CB5137C30}"/>
              </a:ext>
            </a:extLst>
          </p:cNvPr>
          <p:cNvSpPr/>
          <p:nvPr/>
        </p:nvSpPr>
        <p:spPr>
          <a:xfrm flipH="1" flipV="1">
            <a:off x="203929" y="104351"/>
            <a:ext cx="76425" cy="76800"/>
          </a:xfrm>
          <a:prstGeom prst="rect">
            <a:avLst/>
          </a:prstGeom>
          <a:solidFill>
            <a:srgbClr val="5B9BD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3D64A8C2-95A5-A26A-16F6-06D37938D126}"/>
              </a:ext>
            </a:extLst>
          </p:cNvPr>
          <p:cNvSpPr txBox="1"/>
          <p:nvPr/>
        </p:nvSpPr>
        <p:spPr>
          <a:xfrm>
            <a:off x="11184565" y="0"/>
            <a:ext cx="1007431" cy="2491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3FF3A9A-CB45-4DD4-8A9B-15CE9DFD9615}" type="datetime1">
              <a:rPr lang="en-GB" sz="800" b="0" i="0" u="none" strike="noStrike" kern="1200" cap="none" spc="0" baseline="0">
                <a:solidFill>
                  <a:srgbClr val="333F50"/>
                </a:solidFill>
                <a:uFillTx/>
                <a:latin typeface="Arial" pitchFamily="34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26/07/2023</a:t>
            </a:fld>
            <a:endParaRPr lang="en-GB" sz="800" b="0" i="0" u="none" strike="noStrike" kern="1200" cap="none" spc="0" baseline="0">
              <a:solidFill>
                <a:srgbClr val="333F5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118197C5-5356-00C0-61BC-E42365DC7A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084097" y="6556485"/>
            <a:ext cx="4856890" cy="281635"/>
          </a:xfrm>
        </p:spPr>
        <p:txBody>
          <a:bodyPr/>
          <a:lstStyle>
            <a:lvl1pPr>
              <a:defRPr lang="en-GB" sz="1333">
                <a:solidFill>
                  <a:srgbClr val="333F50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GB"/>
              <a:t>Translational medicine presentation | September 04th 2020</a:t>
            </a:r>
          </a:p>
        </p:txBody>
      </p:sp>
    </p:spTree>
    <p:extLst>
      <p:ext uri="{BB962C8B-B14F-4D97-AF65-F5344CB8AC3E}">
        <p14:creationId xmlns:p14="http://schemas.microsoft.com/office/powerpoint/2010/main" val="23708106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B0314071-1298-C945-C220-4E0359218673}"/>
              </a:ext>
            </a:extLst>
          </p:cNvPr>
          <p:cNvSpPr/>
          <p:nvPr/>
        </p:nvSpPr>
        <p:spPr>
          <a:xfrm flipH="1">
            <a:off x="11747443" y="1737478"/>
            <a:ext cx="96002" cy="96002"/>
          </a:xfrm>
          <a:prstGeom prst="rect">
            <a:avLst/>
          </a:prstGeom>
          <a:solidFill>
            <a:srgbClr val="A5A5A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54B43D31-39EA-9DD3-FF7A-7FB68E32E566}"/>
              </a:ext>
            </a:extLst>
          </p:cNvPr>
          <p:cNvSpPr/>
          <p:nvPr/>
        </p:nvSpPr>
        <p:spPr>
          <a:xfrm flipH="1">
            <a:off x="250701" y="0"/>
            <a:ext cx="143999" cy="143999"/>
          </a:xfrm>
          <a:prstGeom prst="rect">
            <a:avLst/>
          </a:prstGeom>
          <a:solidFill>
            <a:srgbClr val="44546A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7EBEF3B-C884-640B-9274-DF85CB5B8F0B}"/>
              </a:ext>
            </a:extLst>
          </p:cNvPr>
          <p:cNvSpPr/>
          <p:nvPr/>
        </p:nvSpPr>
        <p:spPr>
          <a:xfrm>
            <a:off x="11699446" y="260649"/>
            <a:ext cx="492550" cy="1426656"/>
          </a:xfrm>
          <a:prstGeom prst="rect">
            <a:avLst/>
          </a:prstGeom>
          <a:solidFill>
            <a:srgbClr val="6DC7DD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318A007-F955-3C6E-7069-2EEEDF69A0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637336"/>
            <a:ext cx="10972800" cy="780303"/>
          </a:xfrm>
        </p:spPr>
        <p:txBody>
          <a:bodyPr>
            <a:normAutofit/>
          </a:bodyPr>
          <a:lstStyle>
            <a:lvl1pPr>
              <a:defRPr sz="3733"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EAD0648-88AB-6A36-35D1-6A274E4B9A26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>
            <a:lvl1pPr>
              <a:defRPr sz="2667">
                <a:latin typeface="Arial" pitchFamily="34"/>
                <a:cs typeface="Arial" pitchFamily="34"/>
              </a:defRPr>
            </a:lvl1pPr>
            <a:lvl2pPr>
              <a:defRPr sz="2400">
                <a:latin typeface="Arial" pitchFamily="34"/>
                <a:cs typeface="Arial" pitchFamily="34"/>
              </a:defRPr>
            </a:lvl2pPr>
            <a:lvl3pPr>
              <a:defRPr sz="2133">
                <a:latin typeface="Arial" pitchFamily="34"/>
                <a:cs typeface="Arial" pitchFamily="34"/>
              </a:defRPr>
            </a:lvl3pPr>
            <a:lvl4pPr>
              <a:defRPr sz="1867">
                <a:latin typeface="Arial" pitchFamily="34"/>
                <a:cs typeface="Arial" pitchFamily="34"/>
              </a:defRPr>
            </a:lvl4pPr>
            <a:lvl5pPr>
              <a:defRPr sz="1867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4BC8CB4-3DA6-ABEA-CFDB-A0699793BF19}"/>
              </a:ext>
            </a:extLst>
          </p:cNvPr>
          <p:cNvSpPr/>
          <p:nvPr/>
        </p:nvSpPr>
        <p:spPr>
          <a:xfrm>
            <a:off x="0" y="260649"/>
            <a:ext cx="492550" cy="1426656"/>
          </a:xfrm>
          <a:prstGeom prst="rect">
            <a:avLst/>
          </a:prstGeom>
          <a:solidFill>
            <a:srgbClr val="6DC7DD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ZoneTexte 9">
            <a:extLst>
              <a:ext uri="{FF2B5EF4-FFF2-40B4-BE49-F238E27FC236}">
                <a16:creationId xmlns:a16="http://schemas.microsoft.com/office/drawing/2014/main" id="{E70FD4E7-4091-EFBA-CC1A-A7945585421F}"/>
              </a:ext>
            </a:extLst>
          </p:cNvPr>
          <p:cNvSpPr txBox="1"/>
          <p:nvPr/>
        </p:nvSpPr>
        <p:spPr>
          <a:xfrm>
            <a:off x="11585557" y="452682"/>
            <a:ext cx="720382" cy="2974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4C2792D-E143-432A-868D-F597B0747F76}" type="slidenum">
              <a:t>‹#›</a:t>
            </a:fld>
            <a:endParaRPr lang="fr-FR" sz="1333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ea typeface="Roboto" pitchFamily="2"/>
              <a:cs typeface="Arial" pitchFamily="34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FB29548-C21E-09BC-41AB-049D007E7312}"/>
              </a:ext>
            </a:extLst>
          </p:cNvPr>
          <p:cNvSpPr/>
          <p:nvPr/>
        </p:nvSpPr>
        <p:spPr>
          <a:xfrm>
            <a:off x="313136" y="56043"/>
            <a:ext cx="358874" cy="373587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17531C5F-D347-D6DD-113B-DEB07A5E9A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974" y="217883"/>
            <a:ext cx="5145694" cy="349922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4546A"/>
                </a:solidFill>
                <a:latin typeface="Arial" pitchFamily="34"/>
                <a:ea typeface="Roboto" pitchFamily="2"/>
                <a:cs typeface="Arial" pitchFamily="34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9B898AE5-DC10-8051-DC21-5570C96135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175790" y="6492880"/>
            <a:ext cx="3860797" cy="365129"/>
          </a:xfrm>
        </p:spPr>
        <p:txBody>
          <a:bodyPr/>
          <a:lstStyle>
            <a:lvl1pPr>
              <a:defRPr sz="1333">
                <a:latin typeface="Arial" pitchFamily="34"/>
                <a:cs typeface="Arial" pitchFamily="34"/>
              </a:defRPr>
            </a:lvl1pPr>
          </a:lstStyle>
          <a:p>
            <a:pPr lvl="0"/>
            <a:endParaRPr lang="fr-FR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94ECE79-0496-3936-EF35-CAAC1392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61177" y="6318824"/>
            <a:ext cx="967645" cy="318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Rectangle 14">
            <a:extLst>
              <a:ext uri="{FF2B5EF4-FFF2-40B4-BE49-F238E27FC236}">
                <a16:creationId xmlns:a16="http://schemas.microsoft.com/office/drawing/2014/main" id="{FC1D17E4-E166-10CD-4334-7346B1D7AD3B}"/>
              </a:ext>
            </a:extLst>
          </p:cNvPr>
          <p:cNvSpPr/>
          <p:nvPr/>
        </p:nvSpPr>
        <p:spPr>
          <a:xfrm flipH="1">
            <a:off x="11603443" y="1591302"/>
            <a:ext cx="191996" cy="191996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820A590-16D5-7276-3FD7-1D63362EC068}"/>
              </a:ext>
            </a:extLst>
          </p:cNvPr>
          <p:cNvSpPr/>
          <p:nvPr/>
        </p:nvSpPr>
        <p:spPr>
          <a:xfrm flipH="1" flipV="1">
            <a:off x="203929" y="104351"/>
            <a:ext cx="76425" cy="76800"/>
          </a:xfrm>
          <a:prstGeom prst="rect">
            <a:avLst/>
          </a:prstGeom>
          <a:solidFill>
            <a:srgbClr val="5B9BD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9D5F18CA-6702-369E-9A7B-8D9D178FED6A}"/>
              </a:ext>
            </a:extLst>
          </p:cNvPr>
          <p:cNvSpPr txBox="1"/>
          <p:nvPr/>
        </p:nvSpPr>
        <p:spPr>
          <a:xfrm>
            <a:off x="11184565" y="9"/>
            <a:ext cx="1007431" cy="2491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85C3466-9C87-47ED-B773-2DCA932A322E}" type="datetime1">
              <a:rPr lang="fr-FR" sz="800" b="0" i="0" u="none" strike="noStrike" kern="1200" cap="none" spc="0" baseline="0">
                <a:solidFill>
                  <a:srgbClr val="333F50"/>
                </a:solidFill>
                <a:uFillTx/>
                <a:latin typeface="Arial" pitchFamily="34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26/07/2023</a:t>
            </a:fld>
            <a:endParaRPr lang="fr-FR" sz="800" b="0" i="0" u="none" strike="noStrike" kern="1200" cap="none" spc="0" baseline="0">
              <a:solidFill>
                <a:srgbClr val="333F50"/>
              </a:solidFill>
              <a:uFillTx/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3741180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BD0FEF40-0400-4F68-F0D3-9F8D90E20B17}"/>
              </a:ext>
            </a:extLst>
          </p:cNvPr>
          <p:cNvSpPr/>
          <p:nvPr/>
        </p:nvSpPr>
        <p:spPr>
          <a:xfrm flipH="1">
            <a:off x="11747443" y="1737478"/>
            <a:ext cx="96002" cy="96002"/>
          </a:xfrm>
          <a:prstGeom prst="rect">
            <a:avLst/>
          </a:prstGeom>
          <a:solidFill>
            <a:srgbClr val="A5A5A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BC76AE14-6657-D625-F2E2-17538957B1D9}"/>
              </a:ext>
            </a:extLst>
          </p:cNvPr>
          <p:cNvSpPr/>
          <p:nvPr/>
        </p:nvSpPr>
        <p:spPr>
          <a:xfrm flipH="1">
            <a:off x="250701" y="0"/>
            <a:ext cx="143999" cy="143999"/>
          </a:xfrm>
          <a:prstGeom prst="rect">
            <a:avLst/>
          </a:prstGeom>
          <a:solidFill>
            <a:srgbClr val="44546A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7F55526-124E-3AF3-3BD4-383C767B9BB8}"/>
              </a:ext>
            </a:extLst>
          </p:cNvPr>
          <p:cNvSpPr/>
          <p:nvPr/>
        </p:nvSpPr>
        <p:spPr>
          <a:xfrm>
            <a:off x="11699446" y="260649"/>
            <a:ext cx="492550" cy="1426656"/>
          </a:xfrm>
          <a:prstGeom prst="rect">
            <a:avLst/>
          </a:prstGeom>
          <a:solidFill>
            <a:srgbClr val="6DC7DD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3081906-D347-D909-7CB5-A84C0F2F6B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637336"/>
            <a:ext cx="10972800" cy="780303"/>
          </a:xfrm>
        </p:spPr>
        <p:txBody>
          <a:bodyPr>
            <a:normAutofit/>
          </a:bodyPr>
          <a:lstStyle>
            <a:lvl1pPr>
              <a:defRPr sz="3733"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B7843A5-728F-5CC5-ED68-A1A85F1B92A0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>
            <a:lvl1pPr>
              <a:defRPr sz="2667">
                <a:latin typeface="Arial" pitchFamily="34"/>
                <a:cs typeface="Arial" pitchFamily="34"/>
              </a:defRPr>
            </a:lvl1pPr>
            <a:lvl2pPr>
              <a:defRPr sz="2400">
                <a:latin typeface="Arial" pitchFamily="34"/>
                <a:cs typeface="Arial" pitchFamily="34"/>
              </a:defRPr>
            </a:lvl2pPr>
            <a:lvl3pPr>
              <a:defRPr sz="2133">
                <a:latin typeface="Arial" pitchFamily="34"/>
                <a:cs typeface="Arial" pitchFamily="34"/>
              </a:defRPr>
            </a:lvl3pPr>
            <a:lvl4pPr>
              <a:defRPr sz="1867">
                <a:latin typeface="Arial" pitchFamily="34"/>
                <a:cs typeface="Arial" pitchFamily="34"/>
              </a:defRPr>
            </a:lvl4pPr>
            <a:lvl5pPr>
              <a:defRPr sz="1867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0417391-63B8-C7B5-7DEB-F74E6AAF4BBC}"/>
              </a:ext>
            </a:extLst>
          </p:cNvPr>
          <p:cNvSpPr/>
          <p:nvPr/>
        </p:nvSpPr>
        <p:spPr>
          <a:xfrm>
            <a:off x="0" y="260649"/>
            <a:ext cx="492550" cy="1426656"/>
          </a:xfrm>
          <a:prstGeom prst="rect">
            <a:avLst/>
          </a:prstGeom>
          <a:solidFill>
            <a:srgbClr val="6DC7DD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ZoneTexte 9">
            <a:extLst>
              <a:ext uri="{FF2B5EF4-FFF2-40B4-BE49-F238E27FC236}">
                <a16:creationId xmlns:a16="http://schemas.microsoft.com/office/drawing/2014/main" id="{A4B4C64D-7C0D-0286-853D-9CCF7B23BD10}"/>
              </a:ext>
            </a:extLst>
          </p:cNvPr>
          <p:cNvSpPr txBox="1"/>
          <p:nvPr/>
        </p:nvSpPr>
        <p:spPr>
          <a:xfrm>
            <a:off x="11585557" y="452682"/>
            <a:ext cx="720382" cy="2974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B9DA06-9705-49EA-AA28-40966ABCB33D}" type="slidenum">
              <a:t>‹#›</a:t>
            </a:fld>
            <a:endParaRPr lang="fr-FR" sz="1333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ea typeface="Roboto" pitchFamily="2"/>
              <a:cs typeface="Arial" pitchFamily="34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2DA0A5C4-155F-9986-B73E-22AD9DA7BA77}"/>
              </a:ext>
            </a:extLst>
          </p:cNvPr>
          <p:cNvSpPr/>
          <p:nvPr/>
        </p:nvSpPr>
        <p:spPr>
          <a:xfrm>
            <a:off x="313136" y="56043"/>
            <a:ext cx="358874" cy="373587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A6D96711-5B6A-4268-4F34-FD1D736480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974" y="217883"/>
            <a:ext cx="5145694" cy="349922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4546A"/>
                </a:solidFill>
                <a:latin typeface="Arial" pitchFamily="34"/>
                <a:ea typeface="Roboto" pitchFamily="2"/>
                <a:cs typeface="Arial" pitchFamily="34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E8A430B1-2717-AACB-BCE7-4B0B8F6BAF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175790" y="6492880"/>
            <a:ext cx="3860797" cy="365129"/>
          </a:xfrm>
        </p:spPr>
        <p:txBody>
          <a:bodyPr/>
          <a:lstStyle>
            <a:lvl1pPr>
              <a:defRPr sz="1333">
                <a:latin typeface="Arial" pitchFamily="34"/>
                <a:cs typeface="Arial" pitchFamily="34"/>
              </a:defRPr>
            </a:lvl1pPr>
          </a:lstStyle>
          <a:p>
            <a:pPr lvl="0"/>
            <a:endParaRPr lang="fr-FR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389B887-21D6-B313-9A0F-60EDEE21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61177" y="6318824"/>
            <a:ext cx="967645" cy="318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Rectangle 14">
            <a:extLst>
              <a:ext uri="{FF2B5EF4-FFF2-40B4-BE49-F238E27FC236}">
                <a16:creationId xmlns:a16="http://schemas.microsoft.com/office/drawing/2014/main" id="{59012C1F-0225-C7FE-1CD1-7A3C2787FDE6}"/>
              </a:ext>
            </a:extLst>
          </p:cNvPr>
          <p:cNvSpPr/>
          <p:nvPr/>
        </p:nvSpPr>
        <p:spPr>
          <a:xfrm flipH="1">
            <a:off x="11603443" y="1591302"/>
            <a:ext cx="191996" cy="191996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EEC3C63-FC36-3056-CC9C-A7E16F0E22F7}"/>
              </a:ext>
            </a:extLst>
          </p:cNvPr>
          <p:cNvSpPr/>
          <p:nvPr/>
        </p:nvSpPr>
        <p:spPr>
          <a:xfrm flipH="1" flipV="1">
            <a:off x="203929" y="104351"/>
            <a:ext cx="76425" cy="76800"/>
          </a:xfrm>
          <a:prstGeom prst="rect">
            <a:avLst/>
          </a:prstGeom>
          <a:solidFill>
            <a:srgbClr val="5B9BD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49944CE4-E81D-FBAC-0F55-D1A58DADD371}"/>
              </a:ext>
            </a:extLst>
          </p:cNvPr>
          <p:cNvSpPr txBox="1"/>
          <p:nvPr/>
        </p:nvSpPr>
        <p:spPr>
          <a:xfrm>
            <a:off x="11184565" y="9"/>
            <a:ext cx="1007431" cy="2491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494F9F-6D59-4A2A-932E-20851BA9F9AE}" type="datetime1">
              <a:rPr lang="fr-FR" sz="800" b="0" i="0" u="none" strike="noStrike" kern="1200" cap="none" spc="0" baseline="0">
                <a:solidFill>
                  <a:srgbClr val="333F50"/>
                </a:solidFill>
                <a:uFillTx/>
                <a:latin typeface="Arial" pitchFamily="34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26/07/2023</a:t>
            </a:fld>
            <a:endParaRPr lang="fr-FR" sz="800" b="0" i="0" u="none" strike="noStrike" kern="1200" cap="none" spc="0" baseline="0">
              <a:solidFill>
                <a:srgbClr val="333F50"/>
              </a:solidFill>
              <a:uFillTx/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3983186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5" hidden="1">
            <a:extLst>
              <a:ext uri="{FF2B5EF4-FFF2-40B4-BE49-F238E27FC236}">
                <a16:creationId xmlns:a16="http://schemas.microsoft.com/office/drawing/2014/main" id="{7BF935C1-79E8-16A5-89C8-474C0FEDD4AD}"/>
              </a:ext>
            </a:extLst>
          </p:cNvPr>
          <p:cNvGraphicFramePr/>
          <p:nvPr/>
        </p:nvGraphicFramePr>
        <p:xfrm>
          <a:off x="2121" y="2121"/>
          <a:ext cx="2121" cy="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508" imgH="5508" progId="">
                  <p:embed/>
                </p:oleObj>
              </mc:Choice>
              <mc:Fallback>
                <p:oleObj r:id="rId2" imgW="5508" imgH="5508" progId="">
                  <p:embed/>
                  <p:pic>
                    <p:nvPicPr>
                      <p:cNvPr id="2" name="Objet 5" hidden="1">
                        <a:extLst>
                          <a:ext uri="{FF2B5EF4-FFF2-40B4-BE49-F238E27FC236}">
                            <a16:creationId xmlns:a16="http://schemas.microsoft.com/office/drawing/2014/main" id="{7BF935C1-79E8-16A5-89C8-474C0FEDD4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1" y="2121"/>
                        <a:ext cx="2121" cy="2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 hidden="1">
            <a:extLst>
              <a:ext uri="{FF2B5EF4-FFF2-40B4-BE49-F238E27FC236}">
                <a16:creationId xmlns:a16="http://schemas.microsoft.com/office/drawing/2014/main" id="{043AFFDD-7229-DCAA-C37B-4A43A605BC29}"/>
              </a:ext>
            </a:extLst>
          </p:cNvPr>
          <p:cNvSpPr/>
          <p:nvPr/>
        </p:nvSpPr>
        <p:spPr>
          <a:xfrm>
            <a:off x="0" y="0"/>
            <a:ext cx="211665" cy="211665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non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3733" b="1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7B91473C-E321-A97C-B1E2-BE9B0DA582D1}"/>
              </a:ext>
            </a:extLst>
          </p:cNvPr>
          <p:cNvSpPr/>
          <p:nvPr/>
        </p:nvSpPr>
        <p:spPr>
          <a:xfrm flipH="1">
            <a:off x="11747443" y="1737478"/>
            <a:ext cx="96002" cy="96002"/>
          </a:xfrm>
          <a:prstGeom prst="rect">
            <a:avLst/>
          </a:prstGeom>
          <a:solidFill>
            <a:srgbClr val="A5A5A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99B182F-1568-1E9E-75C3-561B2B338CB8}"/>
              </a:ext>
            </a:extLst>
          </p:cNvPr>
          <p:cNvSpPr/>
          <p:nvPr/>
        </p:nvSpPr>
        <p:spPr>
          <a:xfrm flipH="1">
            <a:off x="250701" y="0"/>
            <a:ext cx="143999" cy="143999"/>
          </a:xfrm>
          <a:prstGeom prst="rect">
            <a:avLst/>
          </a:prstGeom>
          <a:solidFill>
            <a:srgbClr val="44546A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8FF1D91-23EC-D645-7D89-EC67FC564428}"/>
              </a:ext>
            </a:extLst>
          </p:cNvPr>
          <p:cNvSpPr/>
          <p:nvPr/>
        </p:nvSpPr>
        <p:spPr>
          <a:xfrm>
            <a:off x="11699446" y="260649"/>
            <a:ext cx="492550" cy="1426656"/>
          </a:xfrm>
          <a:prstGeom prst="rect">
            <a:avLst/>
          </a:prstGeom>
          <a:solidFill>
            <a:srgbClr val="44546A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B323B52-8D43-E1B9-5B68-5FE36374D3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637336"/>
            <a:ext cx="10972800" cy="780303"/>
          </a:xfrm>
        </p:spPr>
        <p:txBody>
          <a:bodyPr>
            <a:normAutofit/>
          </a:bodyPr>
          <a:lstStyle>
            <a:lvl1pPr>
              <a:defRPr lang="en-GB" sz="3733"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GB"/>
              <a:t>Modifiez le style du 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119E891-D949-9081-9266-F2A06B76CE97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>
            <a:lvl1pPr>
              <a:defRPr lang="en-GB" sz="2667">
                <a:latin typeface="Arial" pitchFamily="34"/>
                <a:cs typeface="Arial" pitchFamily="34"/>
              </a:defRPr>
            </a:lvl1pPr>
            <a:lvl2pPr>
              <a:defRPr lang="en-GB" sz="2400">
                <a:latin typeface="Arial" pitchFamily="34"/>
                <a:cs typeface="Arial" pitchFamily="34"/>
              </a:defRPr>
            </a:lvl2pPr>
            <a:lvl3pPr>
              <a:defRPr lang="en-GB" sz="2133">
                <a:latin typeface="Arial" pitchFamily="34"/>
                <a:cs typeface="Arial" pitchFamily="34"/>
              </a:defRPr>
            </a:lvl3pPr>
            <a:lvl4pPr>
              <a:defRPr lang="en-GB" sz="1867">
                <a:latin typeface="Arial" pitchFamily="34"/>
                <a:cs typeface="Arial" pitchFamily="34"/>
              </a:defRPr>
            </a:lvl4pPr>
            <a:lvl5pPr>
              <a:defRPr lang="en-GB" sz="1867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GB"/>
              <a:t>Modifiez les styles du texte du masque</a:t>
            </a:r>
          </a:p>
          <a:p>
            <a:pPr lvl="1"/>
            <a:r>
              <a:rPr lang="en-GB"/>
              <a:t>Deuxième niveau</a:t>
            </a:r>
          </a:p>
          <a:p>
            <a:pPr lvl="2"/>
            <a:r>
              <a:rPr lang="en-GB"/>
              <a:t>Troisième niveau</a:t>
            </a:r>
          </a:p>
          <a:p>
            <a:pPr lvl="3"/>
            <a:r>
              <a:rPr lang="en-GB"/>
              <a:t>Quatrième niveau</a:t>
            </a:r>
          </a:p>
          <a:p>
            <a:pPr lvl="4"/>
            <a:r>
              <a:rPr lang="en-GB"/>
              <a:t>Cinquième niveau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EF6EF0-BAAB-D574-38E2-2B5193423FEF}"/>
              </a:ext>
            </a:extLst>
          </p:cNvPr>
          <p:cNvSpPr/>
          <p:nvPr/>
        </p:nvSpPr>
        <p:spPr>
          <a:xfrm>
            <a:off x="0" y="260649"/>
            <a:ext cx="492550" cy="1426656"/>
          </a:xfrm>
          <a:prstGeom prst="rect">
            <a:avLst/>
          </a:prstGeom>
          <a:solidFill>
            <a:srgbClr val="44546A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45B9E1C-89B0-3B9C-D1A7-C909C403A6BA}"/>
              </a:ext>
            </a:extLst>
          </p:cNvPr>
          <p:cNvSpPr txBox="1"/>
          <p:nvPr/>
        </p:nvSpPr>
        <p:spPr>
          <a:xfrm>
            <a:off x="11585539" y="452673"/>
            <a:ext cx="720382" cy="2974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84960B7-B617-496E-896B-D332BDECCF38}" type="slidenum">
              <a:t>‹#›</a:t>
            </a:fld>
            <a:endParaRPr lang="en-GB" sz="1333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ea typeface="Roboto" pitchFamily="2"/>
              <a:cs typeface="Arial" pitchFamily="34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9EDCAD80-C840-046D-36F0-DEB347497466}"/>
              </a:ext>
            </a:extLst>
          </p:cNvPr>
          <p:cNvSpPr/>
          <p:nvPr/>
        </p:nvSpPr>
        <p:spPr>
          <a:xfrm>
            <a:off x="313127" y="56034"/>
            <a:ext cx="358874" cy="373587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981F447-E61B-5744-F713-2E1551E8B6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961159" y="6318814"/>
            <a:ext cx="967645" cy="318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Rectangle 14">
            <a:extLst>
              <a:ext uri="{FF2B5EF4-FFF2-40B4-BE49-F238E27FC236}">
                <a16:creationId xmlns:a16="http://schemas.microsoft.com/office/drawing/2014/main" id="{473073D4-C604-52F9-E872-DB590B120ED7}"/>
              </a:ext>
            </a:extLst>
          </p:cNvPr>
          <p:cNvSpPr/>
          <p:nvPr/>
        </p:nvSpPr>
        <p:spPr>
          <a:xfrm flipH="1">
            <a:off x="11603443" y="1591302"/>
            <a:ext cx="191996" cy="191996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FA2FE64-23F6-06FA-3A6D-40464BADE6D4}"/>
              </a:ext>
            </a:extLst>
          </p:cNvPr>
          <p:cNvSpPr/>
          <p:nvPr/>
        </p:nvSpPr>
        <p:spPr>
          <a:xfrm flipH="1" flipV="1">
            <a:off x="203929" y="104351"/>
            <a:ext cx="76425" cy="76800"/>
          </a:xfrm>
          <a:prstGeom prst="rect">
            <a:avLst/>
          </a:prstGeom>
          <a:solidFill>
            <a:srgbClr val="5B9BD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60C12558-96B9-45D9-E63C-AF719309379D}"/>
              </a:ext>
            </a:extLst>
          </p:cNvPr>
          <p:cNvSpPr txBox="1"/>
          <p:nvPr/>
        </p:nvSpPr>
        <p:spPr>
          <a:xfrm>
            <a:off x="11184565" y="0"/>
            <a:ext cx="1007431" cy="2491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C2EDE3-245A-4B0A-AE7C-B9CE3E71F57A}" type="datetime1">
              <a:rPr lang="en-GB" sz="800" b="0" i="0" u="none" strike="noStrike" kern="1200" cap="none" spc="0" baseline="0">
                <a:solidFill>
                  <a:srgbClr val="333F50"/>
                </a:solidFill>
                <a:uFillTx/>
                <a:latin typeface="Arial" pitchFamily="34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26/07/2023</a:t>
            </a:fld>
            <a:endParaRPr lang="en-GB" sz="800" b="0" i="0" u="none" strike="noStrike" kern="1200" cap="none" spc="0" baseline="0">
              <a:solidFill>
                <a:srgbClr val="333F5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099489B6-20CA-DC5D-C915-4B7D7D2280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084097" y="6556485"/>
            <a:ext cx="4856890" cy="281635"/>
          </a:xfrm>
        </p:spPr>
        <p:txBody>
          <a:bodyPr/>
          <a:lstStyle>
            <a:lvl1pPr>
              <a:defRPr lang="en-GB" sz="1333">
                <a:solidFill>
                  <a:srgbClr val="333F50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GB"/>
              <a:t>Translational medicine presentation | September 04th 2020</a:t>
            </a:r>
          </a:p>
        </p:txBody>
      </p:sp>
    </p:spTree>
    <p:extLst>
      <p:ext uri="{BB962C8B-B14F-4D97-AF65-F5344CB8AC3E}">
        <p14:creationId xmlns:p14="http://schemas.microsoft.com/office/powerpoint/2010/main" val="34912697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0F3B66B5-1806-2B1C-1C32-49AB5765FA6E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238993" y="6184901"/>
            <a:ext cx="2743200" cy="2143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300" b="1" i="0" u="none" strike="noStrike" kern="1200" cap="none" spc="0" baseline="0">
                <a:solidFill>
                  <a:srgbClr val="242269"/>
                </a:solidFill>
                <a:uFillTx/>
                <a:latin typeface="Century Gothic" pitchFamily="34"/>
              </a:defRPr>
            </a:lvl1pPr>
          </a:lstStyle>
          <a:p>
            <a:pPr lvl="0"/>
            <a:fld id="{59C673D7-0AAD-4681-872D-F333A32FE845}" type="datetime1">
              <a:rPr lang="fr-FR"/>
              <a:pPr lvl="0"/>
              <a:t>26/07/2023</a:t>
            </a:fld>
            <a:endParaRPr lang="fr-FR"/>
          </a:p>
        </p:txBody>
      </p:sp>
      <p:sp>
        <p:nvSpPr>
          <p:cNvPr id="3" name="Forme libre 11">
            <a:extLst>
              <a:ext uri="{FF2B5EF4-FFF2-40B4-BE49-F238E27FC236}">
                <a16:creationId xmlns:a16="http://schemas.microsoft.com/office/drawing/2014/main" id="{17B27692-4F02-6E8D-A58B-1B51EEA261F8}"/>
              </a:ext>
            </a:extLst>
          </p:cNvPr>
          <p:cNvSpPr/>
          <p:nvPr/>
        </p:nvSpPr>
        <p:spPr>
          <a:xfrm>
            <a:off x="1235070" y="0"/>
            <a:ext cx="5494236" cy="54612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94236"/>
              <a:gd name="f7" fmla="val 5461251"/>
              <a:gd name="f8" fmla="val 3533858"/>
              <a:gd name="f9" fmla="val 5492795"/>
              <a:gd name="f10" fmla="val 56984"/>
              <a:gd name="f11" fmla="val 3041678"/>
              <a:gd name="f12" fmla="val 3074663"/>
              <a:gd name="f13" fmla="val 89969"/>
              <a:gd name="f14" fmla="val 5458976"/>
              <a:gd name="f15" fmla="val 3500039"/>
              <a:gd name="f16" fmla="val 89970"/>
              <a:gd name="f17" fmla="val 3502314"/>
              <a:gd name="f18" fmla="val 1992773"/>
              <a:gd name="f19" fmla="val 3535299"/>
              <a:gd name="f20" fmla="val 1959788"/>
              <a:gd name="f21" fmla="val 56985"/>
              <a:gd name="f22" fmla="+- 0 0 -90"/>
              <a:gd name="f23" fmla="*/ f3 1 5494236"/>
              <a:gd name="f24" fmla="*/ f4 1 5461251"/>
              <a:gd name="f25" fmla="+- f7 0 f5"/>
              <a:gd name="f26" fmla="+- f6 0 f5"/>
              <a:gd name="f27" fmla="*/ f22 f0 1"/>
              <a:gd name="f28" fmla="*/ f26 1 5494236"/>
              <a:gd name="f29" fmla="*/ f25 1 5461251"/>
              <a:gd name="f30" fmla="*/ 3533858 f26 1"/>
              <a:gd name="f31" fmla="*/ 0 f25 1"/>
              <a:gd name="f32" fmla="*/ 5492795 f26 1"/>
              <a:gd name="f33" fmla="*/ 5494236 f26 1"/>
              <a:gd name="f34" fmla="*/ 56984 f25 1"/>
              <a:gd name="f35" fmla="*/ 89969 f26 1"/>
              <a:gd name="f36" fmla="*/ 5461251 f25 1"/>
              <a:gd name="f37" fmla="*/ 0 f26 1"/>
              <a:gd name="f38" fmla="*/ 5458976 f25 1"/>
              <a:gd name="f39" fmla="*/ 3500039 f25 1"/>
              <a:gd name="f40" fmla="*/ 89970 f26 1"/>
              <a:gd name="f41" fmla="*/ 3502314 f25 1"/>
              <a:gd name="f42" fmla="*/ 3535299 f26 1"/>
              <a:gd name="f43" fmla="*/ 56985 f25 1"/>
              <a:gd name="f44" fmla="*/ f27 1 f2"/>
              <a:gd name="f45" fmla="*/ f30 1 5494236"/>
              <a:gd name="f46" fmla="*/ f31 1 5461251"/>
              <a:gd name="f47" fmla="*/ f32 1 5494236"/>
              <a:gd name="f48" fmla="*/ f33 1 5494236"/>
              <a:gd name="f49" fmla="*/ f34 1 5461251"/>
              <a:gd name="f50" fmla="*/ f35 1 5494236"/>
              <a:gd name="f51" fmla="*/ f36 1 5461251"/>
              <a:gd name="f52" fmla="*/ f37 1 5494236"/>
              <a:gd name="f53" fmla="*/ f38 1 5461251"/>
              <a:gd name="f54" fmla="*/ f39 1 5461251"/>
              <a:gd name="f55" fmla="*/ f40 1 5494236"/>
              <a:gd name="f56" fmla="*/ f41 1 5461251"/>
              <a:gd name="f57" fmla="*/ f42 1 5494236"/>
              <a:gd name="f58" fmla="*/ f43 1 5461251"/>
              <a:gd name="f59" fmla="*/ f5 1 f28"/>
              <a:gd name="f60" fmla="*/ f6 1 f28"/>
              <a:gd name="f61" fmla="*/ f5 1 f29"/>
              <a:gd name="f62" fmla="*/ f7 1 f29"/>
              <a:gd name="f63" fmla="+- f44 0 f1"/>
              <a:gd name="f64" fmla="*/ f45 1 f28"/>
              <a:gd name="f65" fmla="*/ f46 1 f29"/>
              <a:gd name="f66" fmla="*/ f47 1 f28"/>
              <a:gd name="f67" fmla="*/ f48 1 f28"/>
              <a:gd name="f68" fmla="*/ f49 1 f29"/>
              <a:gd name="f69" fmla="*/ f50 1 f28"/>
              <a:gd name="f70" fmla="*/ f51 1 f29"/>
              <a:gd name="f71" fmla="*/ f52 1 f28"/>
              <a:gd name="f72" fmla="*/ f53 1 f29"/>
              <a:gd name="f73" fmla="*/ f54 1 f29"/>
              <a:gd name="f74" fmla="*/ f55 1 f28"/>
              <a:gd name="f75" fmla="*/ f56 1 f29"/>
              <a:gd name="f76" fmla="*/ f57 1 f28"/>
              <a:gd name="f77" fmla="*/ f58 1 f29"/>
              <a:gd name="f78" fmla="*/ f59 f23 1"/>
              <a:gd name="f79" fmla="*/ f60 f23 1"/>
              <a:gd name="f80" fmla="*/ f62 f24 1"/>
              <a:gd name="f81" fmla="*/ f61 f24 1"/>
              <a:gd name="f82" fmla="*/ f64 f23 1"/>
              <a:gd name="f83" fmla="*/ f65 f24 1"/>
              <a:gd name="f84" fmla="*/ f66 f23 1"/>
              <a:gd name="f85" fmla="*/ f67 f23 1"/>
              <a:gd name="f86" fmla="*/ f68 f24 1"/>
              <a:gd name="f87" fmla="*/ f69 f23 1"/>
              <a:gd name="f88" fmla="*/ f70 f24 1"/>
              <a:gd name="f89" fmla="*/ f71 f23 1"/>
              <a:gd name="f90" fmla="*/ f72 f24 1"/>
              <a:gd name="f91" fmla="*/ f73 f24 1"/>
              <a:gd name="f92" fmla="*/ f74 f23 1"/>
              <a:gd name="f93" fmla="*/ f75 f24 1"/>
              <a:gd name="f94" fmla="*/ f76 f23 1"/>
              <a:gd name="f95" fmla="*/ f77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2" y="f83"/>
              </a:cxn>
              <a:cxn ang="f63">
                <a:pos x="f84" y="f83"/>
              </a:cxn>
              <a:cxn ang="f63">
                <a:pos x="f85" y="f86"/>
              </a:cxn>
              <a:cxn ang="f63">
                <a:pos x="f87" y="f88"/>
              </a:cxn>
              <a:cxn ang="f63">
                <a:pos x="f89" y="f90"/>
              </a:cxn>
              <a:cxn ang="f63">
                <a:pos x="f89" y="f91"/>
              </a:cxn>
              <a:cxn ang="f63">
                <a:pos x="f92" y="f93"/>
              </a:cxn>
              <a:cxn ang="f63">
                <a:pos x="f94" y="f95"/>
              </a:cxn>
            </a:cxnLst>
            <a:rect l="f78" t="f81" r="f79" b="f80"/>
            <a:pathLst>
              <a:path w="5494236" h="5461251">
                <a:moveTo>
                  <a:pt x="f8" y="f5"/>
                </a:moveTo>
                <a:lnTo>
                  <a:pt x="f9" y="f5"/>
                </a:lnTo>
                <a:lnTo>
                  <a:pt x="f6" y="f10"/>
                </a:lnTo>
                <a:cubicBezTo>
                  <a:pt x="f6" y="f11"/>
                  <a:pt x="f12" y="f7"/>
                  <a:pt x="f13" y="f7"/>
                </a:cubicBezTo>
                <a:lnTo>
                  <a:pt x="f5" y="f14"/>
                </a:lnTo>
                <a:lnTo>
                  <a:pt x="f5" y="f15"/>
                </a:lnTo>
                <a:lnTo>
                  <a:pt x="f16" y="f17"/>
                </a:lnTo>
                <a:cubicBezTo>
                  <a:pt x="f18" y="f17"/>
                  <a:pt x="f19" y="f20"/>
                  <a:pt x="f19" y="f21"/>
                </a:cubicBezTo>
                <a:close/>
              </a:path>
            </a:pathLst>
          </a:custGeom>
          <a:solidFill>
            <a:srgbClr val="D3DE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DE5F9D7-0BBC-F634-5F3F-3F313C17EBB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35070" y="931901"/>
            <a:ext cx="10333040" cy="2216624"/>
          </a:xfrm>
        </p:spPr>
        <p:txBody>
          <a:bodyPr/>
          <a:lstStyle>
            <a:lvl1pPr>
              <a:lnSpc>
                <a:spcPts val="5200"/>
              </a:lnSpc>
              <a:defRPr sz="4100"/>
            </a:lvl1pPr>
          </a:lstStyle>
          <a:p>
            <a:pPr lvl="0"/>
            <a:r>
              <a:rPr lang="fr-FR"/>
              <a:t>Title of your presentation in few lines (Century Gothic 41 pt)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B720CD8-C65F-E892-E722-9D5BF20575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35070" y="3805495"/>
            <a:ext cx="10333040" cy="165575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0" lvl="0" indent="0">
              <a:spcBef>
                <a:spcPts val="0"/>
              </a:spcBef>
              <a:buNone/>
              <a:defRPr sz="2400"/>
            </a:lvl2pPr>
          </a:lstStyle>
          <a:p>
            <a:pPr lvl="0"/>
            <a:r>
              <a:rPr lang="fr-FR"/>
              <a:t>Subtitle in one or two lines</a:t>
            </a:r>
          </a:p>
          <a:p>
            <a:pPr lvl="0"/>
            <a:r>
              <a:rPr lang="fr-FR"/>
              <a:t>(Century Gothic 24 pt)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B434F535-FA69-F93E-EB80-013C09B9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996" y="5656414"/>
            <a:ext cx="2959492" cy="98885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12707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5" hidden="1">
            <a:extLst>
              <a:ext uri="{FF2B5EF4-FFF2-40B4-BE49-F238E27FC236}">
                <a16:creationId xmlns:a16="http://schemas.microsoft.com/office/drawing/2014/main" id="{8D136186-B73F-75DB-311D-B6B8DD7ECE28}"/>
              </a:ext>
            </a:extLst>
          </p:cNvPr>
          <p:cNvGraphicFramePr/>
          <p:nvPr/>
        </p:nvGraphicFramePr>
        <p:xfrm>
          <a:off x="2121" y="2121"/>
          <a:ext cx="2121" cy="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508" imgH="5508" progId="">
                  <p:embed/>
                </p:oleObj>
              </mc:Choice>
              <mc:Fallback>
                <p:oleObj r:id="rId2" imgW="5508" imgH="5508" progId="">
                  <p:embed/>
                  <p:pic>
                    <p:nvPicPr>
                      <p:cNvPr id="2" name="Objet 5" hidden="1">
                        <a:extLst>
                          <a:ext uri="{FF2B5EF4-FFF2-40B4-BE49-F238E27FC236}">
                            <a16:creationId xmlns:a16="http://schemas.microsoft.com/office/drawing/2014/main" id="{8D136186-B73F-75DB-311D-B6B8DD7ECE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1" y="2121"/>
                        <a:ext cx="2121" cy="2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 hidden="1">
            <a:extLst>
              <a:ext uri="{FF2B5EF4-FFF2-40B4-BE49-F238E27FC236}">
                <a16:creationId xmlns:a16="http://schemas.microsoft.com/office/drawing/2014/main" id="{8376C066-157D-1460-4E1B-65C4353841DA}"/>
              </a:ext>
            </a:extLst>
          </p:cNvPr>
          <p:cNvSpPr/>
          <p:nvPr/>
        </p:nvSpPr>
        <p:spPr>
          <a:xfrm>
            <a:off x="0" y="0"/>
            <a:ext cx="211665" cy="211665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non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3733" b="1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DF98BB44-35EA-B848-ACED-0F65F2E30B84}"/>
              </a:ext>
            </a:extLst>
          </p:cNvPr>
          <p:cNvSpPr/>
          <p:nvPr/>
        </p:nvSpPr>
        <p:spPr>
          <a:xfrm flipH="1">
            <a:off x="11747443" y="1737478"/>
            <a:ext cx="96002" cy="96002"/>
          </a:xfrm>
          <a:prstGeom prst="rect">
            <a:avLst/>
          </a:prstGeom>
          <a:solidFill>
            <a:srgbClr val="A5A5A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F348179-FCA5-2A41-EF0A-83666DFA4004}"/>
              </a:ext>
            </a:extLst>
          </p:cNvPr>
          <p:cNvSpPr/>
          <p:nvPr/>
        </p:nvSpPr>
        <p:spPr>
          <a:xfrm flipH="1">
            <a:off x="250701" y="0"/>
            <a:ext cx="143999" cy="143999"/>
          </a:xfrm>
          <a:prstGeom prst="rect">
            <a:avLst/>
          </a:prstGeom>
          <a:solidFill>
            <a:srgbClr val="44546A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9175930-A184-0099-3796-90A019C770FF}"/>
              </a:ext>
            </a:extLst>
          </p:cNvPr>
          <p:cNvSpPr/>
          <p:nvPr/>
        </p:nvSpPr>
        <p:spPr>
          <a:xfrm>
            <a:off x="11699446" y="260649"/>
            <a:ext cx="492550" cy="1426656"/>
          </a:xfrm>
          <a:prstGeom prst="rect">
            <a:avLst/>
          </a:prstGeom>
          <a:solidFill>
            <a:srgbClr val="44546A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AA1CA66-B043-9C97-D707-8F6DD092A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637336"/>
            <a:ext cx="10972800" cy="780303"/>
          </a:xfrm>
        </p:spPr>
        <p:txBody>
          <a:bodyPr>
            <a:normAutofit/>
          </a:bodyPr>
          <a:lstStyle>
            <a:lvl1pPr>
              <a:defRPr lang="en-GB" sz="3733"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GB"/>
              <a:t>Modifiez le style du 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6F632F9-699E-F47C-8E78-D59E3B477430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>
            <a:lvl1pPr>
              <a:defRPr lang="en-GB" sz="2667">
                <a:latin typeface="Arial" pitchFamily="34"/>
                <a:cs typeface="Arial" pitchFamily="34"/>
              </a:defRPr>
            </a:lvl1pPr>
            <a:lvl2pPr>
              <a:defRPr lang="en-GB" sz="2400">
                <a:latin typeface="Arial" pitchFamily="34"/>
                <a:cs typeface="Arial" pitchFamily="34"/>
              </a:defRPr>
            </a:lvl2pPr>
            <a:lvl3pPr>
              <a:defRPr lang="en-GB" sz="2133">
                <a:latin typeface="Arial" pitchFamily="34"/>
                <a:cs typeface="Arial" pitchFamily="34"/>
              </a:defRPr>
            </a:lvl3pPr>
            <a:lvl4pPr>
              <a:defRPr lang="en-GB" sz="1867">
                <a:latin typeface="Arial" pitchFamily="34"/>
                <a:cs typeface="Arial" pitchFamily="34"/>
              </a:defRPr>
            </a:lvl4pPr>
            <a:lvl5pPr>
              <a:defRPr lang="en-GB" sz="1867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GB"/>
              <a:t>Modifiez les styles du texte du masque</a:t>
            </a:r>
          </a:p>
          <a:p>
            <a:pPr lvl="1"/>
            <a:r>
              <a:rPr lang="en-GB"/>
              <a:t>Deuxième niveau</a:t>
            </a:r>
          </a:p>
          <a:p>
            <a:pPr lvl="2"/>
            <a:r>
              <a:rPr lang="en-GB"/>
              <a:t>Troisième niveau</a:t>
            </a:r>
          </a:p>
          <a:p>
            <a:pPr lvl="3"/>
            <a:r>
              <a:rPr lang="en-GB"/>
              <a:t>Quatrième niveau</a:t>
            </a:r>
          </a:p>
          <a:p>
            <a:pPr lvl="4"/>
            <a:r>
              <a:rPr lang="en-GB"/>
              <a:t>Cinquième niveau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002E4-87FB-9298-C735-E822BC8CD084}"/>
              </a:ext>
            </a:extLst>
          </p:cNvPr>
          <p:cNvSpPr/>
          <p:nvPr/>
        </p:nvSpPr>
        <p:spPr>
          <a:xfrm>
            <a:off x="0" y="260649"/>
            <a:ext cx="492550" cy="1426656"/>
          </a:xfrm>
          <a:prstGeom prst="rect">
            <a:avLst/>
          </a:prstGeom>
          <a:solidFill>
            <a:srgbClr val="44546A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ACACA8-BAEB-8AF3-4D6C-76F059F059AE}"/>
              </a:ext>
            </a:extLst>
          </p:cNvPr>
          <p:cNvSpPr txBox="1"/>
          <p:nvPr/>
        </p:nvSpPr>
        <p:spPr>
          <a:xfrm>
            <a:off x="11585539" y="452673"/>
            <a:ext cx="720382" cy="2974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54B22F5-433A-47A5-9D49-17C7502087DA}" type="slidenum">
              <a:t>‹#›</a:t>
            </a:fld>
            <a:endParaRPr lang="en-GB" sz="1333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ea typeface="Roboto" pitchFamily="2"/>
              <a:cs typeface="Arial" pitchFamily="34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143E13E0-B334-672A-089C-3FAF7C0976D8}"/>
              </a:ext>
            </a:extLst>
          </p:cNvPr>
          <p:cNvSpPr/>
          <p:nvPr/>
        </p:nvSpPr>
        <p:spPr>
          <a:xfrm>
            <a:off x="313127" y="56034"/>
            <a:ext cx="358874" cy="373587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57C2D7F-4564-B720-8F10-E2E1F97FFD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961159" y="6318814"/>
            <a:ext cx="967645" cy="318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Rectangle 14">
            <a:extLst>
              <a:ext uri="{FF2B5EF4-FFF2-40B4-BE49-F238E27FC236}">
                <a16:creationId xmlns:a16="http://schemas.microsoft.com/office/drawing/2014/main" id="{4E12DF1A-B213-9319-7CAD-E8FBC5018A8B}"/>
              </a:ext>
            </a:extLst>
          </p:cNvPr>
          <p:cNvSpPr/>
          <p:nvPr/>
        </p:nvSpPr>
        <p:spPr>
          <a:xfrm flipH="1">
            <a:off x="11603443" y="1591302"/>
            <a:ext cx="191996" cy="191996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66133FD-0775-D381-B209-FF90D58AC4BB}"/>
              </a:ext>
            </a:extLst>
          </p:cNvPr>
          <p:cNvSpPr/>
          <p:nvPr/>
        </p:nvSpPr>
        <p:spPr>
          <a:xfrm flipH="1" flipV="1">
            <a:off x="203929" y="104351"/>
            <a:ext cx="76425" cy="76800"/>
          </a:xfrm>
          <a:prstGeom prst="rect">
            <a:avLst/>
          </a:prstGeom>
          <a:solidFill>
            <a:srgbClr val="5B9BD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1F729C56-24F3-DF6F-8563-0AD3CC27A529}"/>
              </a:ext>
            </a:extLst>
          </p:cNvPr>
          <p:cNvSpPr txBox="1"/>
          <p:nvPr/>
        </p:nvSpPr>
        <p:spPr>
          <a:xfrm>
            <a:off x="11184565" y="0"/>
            <a:ext cx="1007431" cy="2491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AA125F-4C33-43CE-9E01-86248FD17945}" type="datetime1">
              <a:rPr lang="en-GB" sz="800" b="0" i="0" u="none" strike="noStrike" kern="1200" cap="none" spc="0" baseline="0">
                <a:solidFill>
                  <a:srgbClr val="333F50"/>
                </a:solidFill>
                <a:uFillTx/>
                <a:latin typeface="Arial" pitchFamily="34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26/07/2023</a:t>
            </a:fld>
            <a:endParaRPr lang="en-GB" sz="800" b="0" i="0" u="none" strike="noStrike" kern="1200" cap="none" spc="0" baseline="0">
              <a:solidFill>
                <a:srgbClr val="333F5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E6ACED70-A14C-440B-EBB9-DBF66D9B08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084097" y="6556485"/>
            <a:ext cx="4856890" cy="281635"/>
          </a:xfrm>
        </p:spPr>
        <p:txBody>
          <a:bodyPr/>
          <a:lstStyle>
            <a:lvl1pPr>
              <a:defRPr lang="en-GB" sz="1333">
                <a:solidFill>
                  <a:srgbClr val="333F50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GB"/>
              <a:t>Translational medicine presentation | September 04th 2020</a:t>
            </a:r>
          </a:p>
        </p:txBody>
      </p:sp>
    </p:spTree>
    <p:extLst>
      <p:ext uri="{BB962C8B-B14F-4D97-AF65-F5344CB8AC3E}">
        <p14:creationId xmlns:p14="http://schemas.microsoft.com/office/powerpoint/2010/main" val="398662798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E00F9AAA-AD75-C260-7D59-D0FF4376E4D0}"/>
              </a:ext>
            </a:extLst>
          </p:cNvPr>
          <p:cNvSpPr/>
          <p:nvPr/>
        </p:nvSpPr>
        <p:spPr>
          <a:xfrm flipH="1">
            <a:off x="11747443" y="1737478"/>
            <a:ext cx="96002" cy="96002"/>
          </a:xfrm>
          <a:prstGeom prst="rect">
            <a:avLst/>
          </a:prstGeom>
          <a:solidFill>
            <a:srgbClr val="A5A5A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0D2D530B-4C73-B637-10F0-B0E3E68D7201}"/>
              </a:ext>
            </a:extLst>
          </p:cNvPr>
          <p:cNvSpPr/>
          <p:nvPr/>
        </p:nvSpPr>
        <p:spPr>
          <a:xfrm flipH="1">
            <a:off x="250701" y="0"/>
            <a:ext cx="143999" cy="143999"/>
          </a:xfrm>
          <a:prstGeom prst="rect">
            <a:avLst/>
          </a:prstGeom>
          <a:solidFill>
            <a:srgbClr val="44546A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4476B2A-0EA2-B711-157A-6B52D4588729}"/>
              </a:ext>
            </a:extLst>
          </p:cNvPr>
          <p:cNvSpPr/>
          <p:nvPr/>
        </p:nvSpPr>
        <p:spPr>
          <a:xfrm>
            <a:off x="11699446" y="260649"/>
            <a:ext cx="492550" cy="1426656"/>
          </a:xfrm>
          <a:prstGeom prst="rect">
            <a:avLst/>
          </a:prstGeom>
          <a:solidFill>
            <a:srgbClr val="6DC7DD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324E1D3-2DE7-3AE1-ECE8-4C0C73A44A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637336"/>
            <a:ext cx="10972800" cy="780303"/>
          </a:xfrm>
        </p:spPr>
        <p:txBody>
          <a:bodyPr>
            <a:normAutofit/>
          </a:bodyPr>
          <a:lstStyle>
            <a:lvl1pPr>
              <a:defRPr sz="3733"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FE4305B-F22E-0EAD-368F-BED5D2B779B0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>
            <a:lvl1pPr>
              <a:defRPr sz="2667">
                <a:latin typeface="Arial" pitchFamily="34"/>
                <a:cs typeface="Arial" pitchFamily="34"/>
              </a:defRPr>
            </a:lvl1pPr>
            <a:lvl2pPr>
              <a:defRPr sz="2400">
                <a:latin typeface="Arial" pitchFamily="34"/>
                <a:cs typeface="Arial" pitchFamily="34"/>
              </a:defRPr>
            </a:lvl2pPr>
            <a:lvl3pPr>
              <a:defRPr sz="2133">
                <a:latin typeface="Arial" pitchFamily="34"/>
                <a:cs typeface="Arial" pitchFamily="34"/>
              </a:defRPr>
            </a:lvl3pPr>
            <a:lvl4pPr>
              <a:defRPr sz="1867">
                <a:latin typeface="Arial" pitchFamily="34"/>
                <a:cs typeface="Arial" pitchFamily="34"/>
              </a:defRPr>
            </a:lvl4pPr>
            <a:lvl5pPr>
              <a:defRPr sz="1867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65DD934-FCBD-27A2-8138-46866CAD6517}"/>
              </a:ext>
            </a:extLst>
          </p:cNvPr>
          <p:cNvSpPr/>
          <p:nvPr/>
        </p:nvSpPr>
        <p:spPr>
          <a:xfrm>
            <a:off x="0" y="260649"/>
            <a:ext cx="492550" cy="1426656"/>
          </a:xfrm>
          <a:prstGeom prst="rect">
            <a:avLst/>
          </a:prstGeom>
          <a:solidFill>
            <a:srgbClr val="6DC7DD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ZoneTexte 9">
            <a:extLst>
              <a:ext uri="{FF2B5EF4-FFF2-40B4-BE49-F238E27FC236}">
                <a16:creationId xmlns:a16="http://schemas.microsoft.com/office/drawing/2014/main" id="{55185C3F-D273-3EE1-5D5A-CF4DDFC121C1}"/>
              </a:ext>
            </a:extLst>
          </p:cNvPr>
          <p:cNvSpPr txBox="1"/>
          <p:nvPr/>
        </p:nvSpPr>
        <p:spPr>
          <a:xfrm>
            <a:off x="11585557" y="452682"/>
            <a:ext cx="720382" cy="2974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3802DF-AF81-49A0-97D3-6F5F191934D6}" type="slidenum">
              <a:t>‹#›</a:t>
            </a:fld>
            <a:endParaRPr lang="fr-FR" sz="1333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ea typeface="Roboto" pitchFamily="2"/>
              <a:cs typeface="Arial" pitchFamily="34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64C1D64-8CC4-218D-4C82-A872470698D1}"/>
              </a:ext>
            </a:extLst>
          </p:cNvPr>
          <p:cNvSpPr/>
          <p:nvPr/>
        </p:nvSpPr>
        <p:spPr>
          <a:xfrm>
            <a:off x="313136" y="56043"/>
            <a:ext cx="358874" cy="373587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83B279AE-6E79-E094-1894-F7D03991D8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974" y="217883"/>
            <a:ext cx="5145694" cy="349922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4546A"/>
                </a:solidFill>
                <a:latin typeface="Arial" pitchFamily="34"/>
                <a:ea typeface="Roboto" pitchFamily="2"/>
                <a:cs typeface="Arial" pitchFamily="34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B820AF6C-2845-C0C1-2957-3B3E513414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175790" y="6492880"/>
            <a:ext cx="3860797" cy="365129"/>
          </a:xfrm>
        </p:spPr>
        <p:txBody>
          <a:bodyPr/>
          <a:lstStyle>
            <a:lvl1pPr>
              <a:defRPr sz="1333">
                <a:latin typeface="Arial" pitchFamily="34"/>
                <a:cs typeface="Arial" pitchFamily="34"/>
              </a:defRPr>
            </a:lvl1pPr>
          </a:lstStyle>
          <a:p>
            <a:pPr lvl="0"/>
            <a:endParaRPr lang="fr-FR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4DC0E20-3D6B-B94F-B582-066C1BF1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61177" y="6318824"/>
            <a:ext cx="967645" cy="318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Rectangle 14">
            <a:extLst>
              <a:ext uri="{FF2B5EF4-FFF2-40B4-BE49-F238E27FC236}">
                <a16:creationId xmlns:a16="http://schemas.microsoft.com/office/drawing/2014/main" id="{E85FE394-52BE-2B14-7C57-97F339453BFB}"/>
              </a:ext>
            </a:extLst>
          </p:cNvPr>
          <p:cNvSpPr/>
          <p:nvPr/>
        </p:nvSpPr>
        <p:spPr>
          <a:xfrm flipH="1">
            <a:off x="11603443" y="1591302"/>
            <a:ext cx="191996" cy="191996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C8E7FC9-6977-4F19-917F-2B2347E82F39}"/>
              </a:ext>
            </a:extLst>
          </p:cNvPr>
          <p:cNvSpPr/>
          <p:nvPr/>
        </p:nvSpPr>
        <p:spPr>
          <a:xfrm flipH="1" flipV="1">
            <a:off x="203929" y="104351"/>
            <a:ext cx="76425" cy="76800"/>
          </a:xfrm>
          <a:prstGeom prst="rect">
            <a:avLst/>
          </a:prstGeom>
          <a:solidFill>
            <a:srgbClr val="5B9BD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15394958-D55C-198A-B6E8-A8F5654E0794}"/>
              </a:ext>
            </a:extLst>
          </p:cNvPr>
          <p:cNvSpPr txBox="1"/>
          <p:nvPr/>
        </p:nvSpPr>
        <p:spPr>
          <a:xfrm>
            <a:off x="11184565" y="9"/>
            <a:ext cx="1007431" cy="2491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075B81-D8E6-4461-B842-ED1BD0E3A418}" type="datetime1">
              <a:rPr lang="fr-FR" sz="800" b="0" i="0" u="none" strike="noStrike" kern="1200" cap="none" spc="0" baseline="0">
                <a:solidFill>
                  <a:srgbClr val="333F50"/>
                </a:solidFill>
                <a:uFillTx/>
                <a:latin typeface="Arial" pitchFamily="34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26/07/2023</a:t>
            </a:fld>
            <a:endParaRPr lang="fr-FR" sz="800" b="0" i="0" u="none" strike="noStrike" kern="1200" cap="none" spc="0" baseline="0">
              <a:solidFill>
                <a:srgbClr val="333F50"/>
              </a:solidFill>
              <a:uFillTx/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34566005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7912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A8C8E5A7-E8F8-38C4-AED0-F14C9899EF95}"/>
              </a:ext>
            </a:extLst>
          </p:cNvPr>
          <p:cNvSpPr/>
          <p:nvPr/>
        </p:nvSpPr>
        <p:spPr>
          <a:xfrm flipH="1">
            <a:off x="11747443" y="1737478"/>
            <a:ext cx="96002" cy="96002"/>
          </a:xfrm>
          <a:prstGeom prst="rect">
            <a:avLst/>
          </a:prstGeom>
          <a:solidFill>
            <a:srgbClr val="A5A5A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C19EB7F7-9326-26F6-EA54-B10E2AC1DCAE}"/>
              </a:ext>
            </a:extLst>
          </p:cNvPr>
          <p:cNvSpPr/>
          <p:nvPr/>
        </p:nvSpPr>
        <p:spPr>
          <a:xfrm flipH="1">
            <a:off x="250701" y="0"/>
            <a:ext cx="143999" cy="143999"/>
          </a:xfrm>
          <a:prstGeom prst="rect">
            <a:avLst/>
          </a:prstGeom>
          <a:solidFill>
            <a:srgbClr val="44546A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E103D5B-1035-F7B1-68CE-E1C48FFB3C8D}"/>
              </a:ext>
            </a:extLst>
          </p:cNvPr>
          <p:cNvSpPr/>
          <p:nvPr/>
        </p:nvSpPr>
        <p:spPr>
          <a:xfrm>
            <a:off x="11699446" y="260649"/>
            <a:ext cx="492550" cy="1426656"/>
          </a:xfrm>
          <a:prstGeom prst="rect">
            <a:avLst/>
          </a:prstGeom>
          <a:solidFill>
            <a:srgbClr val="6DC7DD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206E086-DB91-912C-E1D2-9502F8C7E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637336"/>
            <a:ext cx="10972800" cy="780303"/>
          </a:xfrm>
        </p:spPr>
        <p:txBody>
          <a:bodyPr>
            <a:normAutofit/>
          </a:bodyPr>
          <a:lstStyle>
            <a:lvl1pPr>
              <a:defRPr sz="3733"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A13BC0A-3015-EBB5-C75F-DE9AF76EAFC8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>
            <a:lvl1pPr>
              <a:defRPr sz="2667">
                <a:latin typeface="Arial" pitchFamily="34"/>
                <a:cs typeface="Arial" pitchFamily="34"/>
              </a:defRPr>
            </a:lvl1pPr>
            <a:lvl2pPr>
              <a:defRPr sz="2400">
                <a:latin typeface="Arial" pitchFamily="34"/>
                <a:cs typeface="Arial" pitchFamily="34"/>
              </a:defRPr>
            </a:lvl2pPr>
            <a:lvl3pPr>
              <a:defRPr sz="2133">
                <a:latin typeface="Arial" pitchFamily="34"/>
                <a:cs typeface="Arial" pitchFamily="34"/>
              </a:defRPr>
            </a:lvl3pPr>
            <a:lvl4pPr>
              <a:defRPr sz="1867">
                <a:latin typeface="Arial" pitchFamily="34"/>
                <a:cs typeface="Arial" pitchFamily="34"/>
              </a:defRPr>
            </a:lvl4pPr>
            <a:lvl5pPr>
              <a:defRPr sz="1867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66AFA72-D0BA-8AC3-A006-9E321460136C}"/>
              </a:ext>
            </a:extLst>
          </p:cNvPr>
          <p:cNvSpPr/>
          <p:nvPr/>
        </p:nvSpPr>
        <p:spPr>
          <a:xfrm>
            <a:off x="0" y="260649"/>
            <a:ext cx="492550" cy="1426656"/>
          </a:xfrm>
          <a:prstGeom prst="rect">
            <a:avLst/>
          </a:prstGeom>
          <a:solidFill>
            <a:srgbClr val="6DC7DD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ZoneTexte 9">
            <a:extLst>
              <a:ext uri="{FF2B5EF4-FFF2-40B4-BE49-F238E27FC236}">
                <a16:creationId xmlns:a16="http://schemas.microsoft.com/office/drawing/2014/main" id="{8BAE8AD2-5D89-1C5B-2FAE-EF6242DC4904}"/>
              </a:ext>
            </a:extLst>
          </p:cNvPr>
          <p:cNvSpPr txBox="1"/>
          <p:nvPr/>
        </p:nvSpPr>
        <p:spPr>
          <a:xfrm>
            <a:off x="11585548" y="452673"/>
            <a:ext cx="720382" cy="2974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C3D8F6-3185-4B54-8D5C-F0618CDA1F54}" type="slidenum">
              <a:t>‹#›</a:t>
            </a:fld>
            <a:endParaRPr lang="fr-FR" sz="1333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ea typeface="Roboto" pitchFamily="2"/>
              <a:cs typeface="Arial" pitchFamily="34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30BCBE0D-4FE5-6AF7-9660-1BF91F8256C1}"/>
              </a:ext>
            </a:extLst>
          </p:cNvPr>
          <p:cNvSpPr/>
          <p:nvPr/>
        </p:nvSpPr>
        <p:spPr>
          <a:xfrm>
            <a:off x="313127" y="56043"/>
            <a:ext cx="358874" cy="373587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E308581A-B9E5-BCE4-AED3-A094A49484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956" y="217883"/>
            <a:ext cx="5145694" cy="349922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4546A"/>
                </a:solidFill>
                <a:latin typeface="Arial" pitchFamily="34"/>
                <a:ea typeface="Roboto" pitchFamily="2"/>
                <a:cs typeface="Arial" pitchFamily="34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3CBED164-C8A6-D1E6-EAA6-A2DF603707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175790" y="6492880"/>
            <a:ext cx="3860797" cy="365129"/>
          </a:xfrm>
        </p:spPr>
        <p:txBody>
          <a:bodyPr/>
          <a:lstStyle>
            <a:lvl1pPr>
              <a:defRPr sz="1333">
                <a:latin typeface="Arial" pitchFamily="34"/>
                <a:cs typeface="Arial" pitchFamily="34"/>
              </a:defRPr>
            </a:lvl1pPr>
          </a:lstStyle>
          <a:p>
            <a:pPr lvl="0"/>
            <a:endParaRPr lang="fr-FR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AA83FE5-ADB8-CF00-1571-0DCEFB6633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61168" y="6318814"/>
            <a:ext cx="967645" cy="318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Rectangle 14">
            <a:extLst>
              <a:ext uri="{FF2B5EF4-FFF2-40B4-BE49-F238E27FC236}">
                <a16:creationId xmlns:a16="http://schemas.microsoft.com/office/drawing/2014/main" id="{109BF5CD-C226-FF00-7C01-87E853053792}"/>
              </a:ext>
            </a:extLst>
          </p:cNvPr>
          <p:cNvSpPr/>
          <p:nvPr/>
        </p:nvSpPr>
        <p:spPr>
          <a:xfrm flipH="1">
            <a:off x="11603443" y="1591302"/>
            <a:ext cx="191996" cy="191996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5ACA8D7-72C5-45BD-E846-062F04BBF50E}"/>
              </a:ext>
            </a:extLst>
          </p:cNvPr>
          <p:cNvSpPr/>
          <p:nvPr/>
        </p:nvSpPr>
        <p:spPr>
          <a:xfrm flipH="1" flipV="1">
            <a:off x="203929" y="104351"/>
            <a:ext cx="76425" cy="76800"/>
          </a:xfrm>
          <a:prstGeom prst="rect">
            <a:avLst/>
          </a:prstGeom>
          <a:solidFill>
            <a:srgbClr val="5B9BD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5F0A6B94-7854-1FF3-F589-B8587508E2EA}"/>
              </a:ext>
            </a:extLst>
          </p:cNvPr>
          <p:cNvSpPr txBox="1"/>
          <p:nvPr/>
        </p:nvSpPr>
        <p:spPr>
          <a:xfrm>
            <a:off x="11184565" y="9"/>
            <a:ext cx="1007431" cy="2491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CCAD61-2F7B-470B-B3DA-307DF3793200}" type="datetime1">
              <a:rPr lang="fr-FR" sz="800" b="0" i="0" u="none" strike="noStrike" kern="1200" cap="none" spc="0" baseline="0">
                <a:solidFill>
                  <a:srgbClr val="333F50"/>
                </a:solidFill>
                <a:uFillTx/>
                <a:latin typeface="Arial" pitchFamily="34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26/07/2023</a:t>
            </a:fld>
            <a:endParaRPr lang="fr-FR" sz="800" b="0" i="0" u="none" strike="noStrike" kern="1200" cap="none" spc="0" baseline="0">
              <a:solidFill>
                <a:srgbClr val="333F50"/>
              </a:solidFill>
              <a:uFillTx/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5637124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1A5A30C1-0827-7D7C-D0A3-B7A30D0A42D7}"/>
              </a:ext>
            </a:extLst>
          </p:cNvPr>
          <p:cNvSpPr/>
          <p:nvPr/>
        </p:nvSpPr>
        <p:spPr>
          <a:xfrm flipH="1">
            <a:off x="11747443" y="1737478"/>
            <a:ext cx="96002" cy="96002"/>
          </a:xfrm>
          <a:prstGeom prst="rect">
            <a:avLst/>
          </a:prstGeom>
          <a:solidFill>
            <a:srgbClr val="A5A5A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A46A1182-6B47-7AE4-4C30-CF906A166CF5}"/>
              </a:ext>
            </a:extLst>
          </p:cNvPr>
          <p:cNvSpPr/>
          <p:nvPr/>
        </p:nvSpPr>
        <p:spPr>
          <a:xfrm flipH="1">
            <a:off x="250701" y="0"/>
            <a:ext cx="143999" cy="143999"/>
          </a:xfrm>
          <a:prstGeom prst="rect">
            <a:avLst/>
          </a:prstGeom>
          <a:solidFill>
            <a:srgbClr val="44546A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4826BAE-6511-0EB8-7F54-40CA70854AE4}"/>
              </a:ext>
            </a:extLst>
          </p:cNvPr>
          <p:cNvSpPr/>
          <p:nvPr/>
        </p:nvSpPr>
        <p:spPr>
          <a:xfrm>
            <a:off x="11699446" y="260649"/>
            <a:ext cx="492550" cy="1426656"/>
          </a:xfrm>
          <a:prstGeom prst="rect">
            <a:avLst/>
          </a:prstGeom>
          <a:solidFill>
            <a:srgbClr val="44546A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3CAE11B-38F9-CE0A-92A5-C279E8995A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637336"/>
            <a:ext cx="10972800" cy="780303"/>
          </a:xfrm>
        </p:spPr>
        <p:txBody>
          <a:bodyPr>
            <a:normAutofit/>
          </a:bodyPr>
          <a:lstStyle>
            <a:lvl1pPr>
              <a:defRPr lang="en-US" sz="3600">
                <a:latin typeface="Calibri"/>
                <a:cs typeface="Arial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8EF4226-1036-F47E-71A1-8505CB5EBC1D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>
            <a:lvl1pPr>
              <a:defRPr lang="en-US" sz="2667">
                <a:latin typeface="Calibri"/>
                <a:cs typeface="Arial" pitchFamily="34"/>
              </a:defRPr>
            </a:lvl1pPr>
            <a:lvl2pPr>
              <a:defRPr lang="en-US">
                <a:latin typeface="Calibri"/>
                <a:cs typeface="Arial" pitchFamily="34"/>
              </a:defRPr>
            </a:lvl2pPr>
            <a:lvl3pPr>
              <a:defRPr lang="en-US" sz="2133">
                <a:latin typeface="Arial" pitchFamily="34"/>
                <a:cs typeface="Arial" pitchFamily="34"/>
              </a:defRPr>
            </a:lvl3pPr>
            <a:lvl4pPr>
              <a:defRPr lang="en-US" sz="1867">
                <a:latin typeface="Arial" pitchFamily="34"/>
                <a:cs typeface="Arial" pitchFamily="34"/>
              </a:defRPr>
            </a:lvl4pPr>
            <a:lvl5pPr>
              <a:defRPr lang="en-US" sz="1867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CD12EA5-2A5A-7F1B-699C-D821664383DB}"/>
              </a:ext>
            </a:extLst>
          </p:cNvPr>
          <p:cNvSpPr/>
          <p:nvPr/>
        </p:nvSpPr>
        <p:spPr>
          <a:xfrm>
            <a:off x="0" y="260649"/>
            <a:ext cx="492550" cy="1426656"/>
          </a:xfrm>
          <a:prstGeom prst="rect">
            <a:avLst/>
          </a:prstGeom>
          <a:solidFill>
            <a:srgbClr val="44546A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ZoneTexte 9">
            <a:extLst>
              <a:ext uri="{FF2B5EF4-FFF2-40B4-BE49-F238E27FC236}">
                <a16:creationId xmlns:a16="http://schemas.microsoft.com/office/drawing/2014/main" id="{DE8905B8-2E21-7E02-5E28-B463010A3071}"/>
              </a:ext>
            </a:extLst>
          </p:cNvPr>
          <p:cNvSpPr txBox="1"/>
          <p:nvPr/>
        </p:nvSpPr>
        <p:spPr>
          <a:xfrm>
            <a:off x="11585539" y="452673"/>
            <a:ext cx="720382" cy="2974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822A7E-EF20-477F-9C66-7169AF3127F3}" type="slidenum">
              <a:t>‹#›</a:t>
            </a:fld>
            <a:endParaRPr lang="fr-FR" sz="1333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ea typeface="Roboto" pitchFamily="2"/>
              <a:cs typeface="Arial" pitchFamily="34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717C435-44C9-8777-189D-44088172F371}"/>
              </a:ext>
            </a:extLst>
          </p:cNvPr>
          <p:cNvSpPr/>
          <p:nvPr/>
        </p:nvSpPr>
        <p:spPr>
          <a:xfrm>
            <a:off x="313127" y="56034"/>
            <a:ext cx="358874" cy="373587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1A137198-D417-DC38-3CF8-6D42F9A3EF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175790" y="6492880"/>
            <a:ext cx="3860797" cy="365129"/>
          </a:xfrm>
        </p:spPr>
        <p:txBody>
          <a:bodyPr/>
          <a:lstStyle>
            <a:lvl1pPr>
              <a:defRPr lang="en-US" sz="1333">
                <a:latin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C052005-B455-D603-93C7-E1A4404B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61159" y="6318814"/>
            <a:ext cx="967645" cy="318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id="{9B4D849C-1D43-80E0-7A2E-F6FFD883925A}"/>
              </a:ext>
            </a:extLst>
          </p:cNvPr>
          <p:cNvSpPr/>
          <p:nvPr/>
        </p:nvSpPr>
        <p:spPr>
          <a:xfrm flipH="1">
            <a:off x="11603443" y="1591302"/>
            <a:ext cx="191996" cy="191996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A414D44-DE64-3461-7784-EF4E030C3A58}"/>
              </a:ext>
            </a:extLst>
          </p:cNvPr>
          <p:cNvSpPr/>
          <p:nvPr/>
        </p:nvSpPr>
        <p:spPr>
          <a:xfrm flipH="1" flipV="1">
            <a:off x="203929" y="104351"/>
            <a:ext cx="76425" cy="76800"/>
          </a:xfrm>
          <a:prstGeom prst="rect">
            <a:avLst/>
          </a:prstGeom>
          <a:solidFill>
            <a:srgbClr val="5B9BD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A52352EC-8ED6-0C0A-653F-24831906BDE4}"/>
              </a:ext>
            </a:extLst>
          </p:cNvPr>
          <p:cNvSpPr txBox="1"/>
          <p:nvPr/>
        </p:nvSpPr>
        <p:spPr>
          <a:xfrm>
            <a:off x="11184565" y="0"/>
            <a:ext cx="1007431" cy="2491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C0F099-B1A2-478B-B94A-77D6EEDC0861}" type="datetime1">
              <a:rPr lang="fr-FR" sz="800" b="0" i="0" u="none" strike="noStrike" kern="1200" cap="none" spc="0" baseline="0">
                <a:solidFill>
                  <a:srgbClr val="333F50"/>
                </a:solidFill>
                <a:uFillTx/>
                <a:latin typeface="Arial" pitchFamily="34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26/07/2023</a:t>
            </a:fld>
            <a:endParaRPr lang="fr-FR" sz="800" b="0" i="0" u="none" strike="noStrike" kern="1200" cap="none" spc="0" baseline="0">
              <a:solidFill>
                <a:srgbClr val="333F50"/>
              </a:solidFill>
              <a:uFillTx/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2247818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3844CD97-7952-7CA6-C01F-C451568EBD6F}"/>
              </a:ext>
            </a:extLst>
          </p:cNvPr>
          <p:cNvSpPr/>
          <p:nvPr/>
        </p:nvSpPr>
        <p:spPr>
          <a:xfrm flipH="1">
            <a:off x="11747443" y="1737478"/>
            <a:ext cx="96002" cy="96002"/>
          </a:xfrm>
          <a:prstGeom prst="rect">
            <a:avLst/>
          </a:prstGeom>
          <a:solidFill>
            <a:srgbClr val="A5A5A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3E88E571-ECFD-970E-008F-B116302AB370}"/>
              </a:ext>
            </a:extLst>
          </p:cNvPr>
          <p:cNvSpPr/>
          <p:nvPr/>
        </p:nvSpPr>
        <p:spPr>
          <a:xfrm flipH="1">
            <a:off x="250701" y="0"/>
            <a:ext cx="143999" cy="143999"/>
          </a:xfrm>
          <a:prstGeom prst="rect">
            <a:avLst/>
          </a:prstGeom>
          <a:solidFill>
            <a:srgbClr val="44546A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1C13906-7256-2180-1E11-6AC41E6F8461}"/>
              </a:ext>
            </a:extLst>
          </p:cNvPr>
          <p:cNvSpPr/>
          <p:nvPr/>
        </p:nvSpPr>
        <p:spPr>
          <a:xfrm>
            <a:off x="11699446" y="260649"/>
            <a:ext cx="492550" cy="1426656"/>
          </a:xfrm>
          <a:prstGeom prst="rect">
            <a:avLst/>
          </a:prstGeom>
          <a:solidFill>
            <a:srgbClr val="44546A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A31A84C-1F95-7622-FFD3-01FAB44E27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637336"/>
            <a:ext cx="10972800" cy="780303"/>
          </a:xfrm>
        </p:spPr>
        <p:txBody>
          <a:bodyPr>
            <a:normAutofit/>
          </a:bodyPr>
          <a:lstStyle>
            <a:lvl1pPr>
              <a:defRPr lang="en-US" sz="3600">
                <a:latin typeface="Calibri"/>
                <a:cs typeface="Arial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FB640FF-F865-E6C7-D5D1-EA2FA00184E0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>
            <a:lvl1pPr>
              <a:defRPr lang="en-US" sz="2667">
                <a:latin typeface="Calibri"/>
                <a:cs typeface="Arial" pitchFamily="34"/>
              </a:defRPr>
            </a:lvl1pPr>
            <a:lvl2pPr>
              <a:defRPr lang="en-US">
                <a:latin typeface="Calibri"/>
                <a:cs typeface="Arial" pitchFamily="34"/>
              </a:defRPr>
            </a:lvl2pPr>
            <a:lvl3pPr>
              <a:defRPr lang="en-US" sz="2133">
                <a:latin typeface="Arial" pitchFamily="34"/>
                <a:cs typeface="Arial" pitchFamily="34"/>
              </a:defRPr>
            </a:lvl3pPr>
            <a:lvl4pPr>
              <a:defRPr lang="en-US" sz="1867">
                <a:latin typeface="Arial" pitchFamily="34"/>
                <a:cs typeface="Arial" pitchFamily="34"/>
              </a:defRPr>
            </a:lvl4pPr>
            <a:lvl5pPr>
              <a:defRPr lang="en-US" sz="1867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2BDBEEE-1940-829D-0A2E-0C57A1B2CDB7}"/>
              </a:ext>
            </a:extLst>
          </p:cNvPr>
          <p:cNvSpPr/>
          <p:nvPr/>
        </p:nvSpPr>
        <p:spPr>
          <a:xfrm>
            <a:off x="0" y="260649"/>
            <a:ext cx="492550" cy="1426656"/>
          </a:xfrm>
          <a:prstGeom prst="rect">
            <a:avLst/>
          </a:prstGeom>
          <a:solidFill>
            <a:srgbClr val="44546A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ZoneTexte 9">
            <a:extLst>
              <a:ext uri="{FF2B5EF4-FFF2-40B4-BE49-F238E27FC236}">
                <a16:creationId xmlns:a16="http://schemas.microsoft.com/office/drawing/2014/main" id="{03E9D60C-DC71-64E0-5698-EBA28D8BD10B}"/>
              </a:ext>
            </a:extLst>
          </p:cNvPr>
          <p:cNvSpPr txBox="1"/>
          <p:nvPr/>
        </p:nvSpPr>
        <p:spPr>
          <a:xfrm>
            <a:off x="11585539" y="452673"/>
            <a:ext cx="720382" cy="2974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F827BB-B12A-4F8E-AA1F-F24B737F7B9B}" type="slidenum">
              <a:t>‹#›</a:t>
            </a:fld>
            <a:endParaRPr lang="fr-FR" sz="1333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ea typeface="Roboto" pitchFamily="2"/>
              <a:cs typeface="Arial" pitchFamily="34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69B0483-1D74-7F1B-5231-4A2E76295350}"/>
              </a:ext>
            </a:extLst>
          </p:cNvPr>
          <p:cNvSpPr/>
          <p:nvPr/>
        </p:nvSpPr>
        <p:spPr>
          <a:xfrm>
            <a:off x="313127" y="56034"/>
            <a:ext cx="358874" cy="373587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688D79F0-BDF9-E597-E2A7-E7FA103351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175790" y="6492880"/>
            <a:ext cx="3860797" cy="365129"/>
          </a:xfrm>
        </p:spPr>
        <p:txBody>
          <a:bodyPr/>
          <a:lstStyle>
            <a:lvl1pPr>
              <a:defRPr lang="en-US" sz="1333">
                <a:latin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F2E5BEE-EA09-1CAB-0EE0-42ABD39FEC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61159" y="6318814"/>
            <a:ext cx="967645" cy="318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id="{51C9E438-E878-9EA1-360B-368666C6D404}"/>
              </a:ext>
            </a:extLst>
          </p:cNvPr>
          <p:cNvSpPr/>
          <p:nvPr/>
        </p:nvSpPr>
        <p:spPr>
          <a:xfrm flipH="1">
            <a:off x="11603443" y="1591302"/>
            <a:ext cx="191996" cy="191996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E575033-EB43-1CF5-2855-57A47ADA1674}"/>
              </a:ext>
            </a:extLst>
          </p:cNvPr>
          <p:cNvSpPr/>
          <p:nvPr/>
        </p:nvSpPr>
        <p:spPr>
          <a:xfrm flipH="1" flipV="1">
            <a:off x="203929" y="104351"/>
            <a:ext cx="76425" cy="76800"/>
          </a:xfrm>
          <a:prstGeom prst="rect">
            <a:avLst/>
          </a:prstGeom>
          <a:solidFill>
            <a:srgbClr val="5B9BD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342592CB-3D6B-CEA0-7F87-9F18354428B2}"/>
              </a:ext>
            </a:extLst>
          </p:cNvPr>
          <p:cNvSpPr txBox="1"/>
          <p:nvPr/>
        </p:nvSpPr>
        <p:spPr>
          <a:xfrm>
            <a:off x="11184565" y="0"/>
            <a:ext cx="1007431" cy="2491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FBD55FC-7FB6-45CE-9D0F-88C2BB169987}" type="datetime1">
              <a:rPr lang="fr-FR" sz="800" b="0" i="0" u="none" strike="noStrike" kern="1200" cap="none" spc="0" baseline="0">
                <a:solidFill>
                  <a:srgbClr val="333F50"/>
                </a:solidFill>
                <a:uFillTx/>
                <a:latin typeface="Arial" pitchFamily="34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26/07/2023</a:t>
            </a:fld>
            <a:endParaRPr lang="fr-FR" sz="800" b="0" i="0" u="none" strike="noStrike" kern="1200" cap="none" spc="0" baseline="0">
              <a:solidFill>
                <a:srgbClr val="333F50"/>
              </a:solidFill>
              <a:uFillTx/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9517257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47566530-4313-91DB-BC48-210E6A9E0208}"/>
              </a:ext>
            </a:extLst>
          </p:cNvPr>
          <p:cNvSpPr/>
          <p:nvPr/>
        </p:nvSpPr>
        <p:spPr>
          <a:xfrm flipH="1">
            <a:off x="11747443" y="1737478"/>
            <a:ext cx="96002" cy="96002"/>
          </a:xfrm>
          <a:prstGeom prst="rect">
            <a:avLst/>
          </a:prstGeom>
          <a:solidFill>
            <a:srgbClr val="A5A5A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8DD5F234-ED71-61FA-5ADA-3C527B9E1AC6}"/>
              </a:ext>
            </a:extLst>
          </p:cNvPr>
          <p:cNvSpPr/>
          <p:nvPr/>
        </p:nvSpPr>
        <p:spPr>
          <a:xfrm flipH="1">
            <a:off x="250701" y="0"/>
            <a:ext cx="143999" cy="143999"/>
          </a:xfrm>
          <a:prstGeom prst="rect">
            <a:avLst/>
          </a:prstGeom>
          <a:solidFill>
            <a:srgbClr val="44546A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1E1D49A-F533-6F58-F98E-8D754D0922CD}"/>
              </a:ext>
            </a:extLst>
          </p:cNvPr>
          <p:cNvSpPr/>
          <p:nvPr/>
        </p:nvSpPr>
        <p:spPr>
          <a:xfrm>
            <a:off x="11699446" y="260649"/>
            <a:ext cx="492550" cy="1426656"/>
          </a:xfrm>
          <a:prstGeom prst="rect">
            <a:avLst/>
          </a:prstGeom>
          <a:solidFill>
            <a:srgbClr val="6DC7DD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E603649-C361-9D31-CC1E-53D550B83C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637336"/>
            <a:ext cx="10972800" cy="780303"/>
          </a:xfrm>
        </p:spPr>
        <p:txBody>
          <a:bodyPr>
            <a:normAutofit/>
          </a:bodyPr>
          <a:lstStyle>
            <a:lvl1pPr>
              <a:defRPr sz="3733"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6E5B1B8-9C25-1687-3BEF-46A780B4A070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>
            <a:lvl1pPr>
              <a:defRPr sz="2667">
                <a:latin typeface="Arial" pitchFamily="34"/>
                <a:cs typeface="Arial" pitchFamily="34"/>
              </a:defRPr>
            </a:lvl1pPr>
            <a:lvl2pPr>
              <a:defRPr sz="2400">
                <a:latin typeface="Arial" pitchFamily="34"/>
                <a:cs typeface="Arial" pitchFamily="34"/>
              </a:defRPr>
            </a:lvl2pPr>
            <a:lvl3pPr>
              <a:defRPr sz="2133">
                <a:latin typeface="Arial" pitchFamily="34"/>
                <a:cs typeface="Arial" pitchFamily="34"/>
              </a:defRPr>
            </a:lvl3pPr>
            <a:lvl4pPr>
              <a:defRPr sz="1867">
                <a:latin typeface="Arial" pitchFamily="34"/>
                <a:cs typeface="Arial" pitchFamily="34"/>
              </a:defRPr>
            </a:lvl4pPr>
            <a:lvl5pPr>
              <a:defRPr sz="1867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80F118E-5AD7-B46B-49D4-3E796B7FE959}"/>
              </a:ext>
            </a:extLst>
          </p:cNvPr>
          <p:cNvSpPr/>
          <p:nvPr/>
        </p:nvSpPr>
        <p:spPr>
          <a:xfrm>
            <a:off x="0" y="260649"/>
            <a:ext cx="492550" cy="1426656"/>
          </a:xfrm>
          <a:prstGeom prst="rect">
            <a:avLst/>
          </a:prstGeom>
          <a:solidFill>
            <a:srgbClr val="6DC7DD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ZoneTexte 9">
            <a:extLst>
              <a:ext uri="{FF2B5EF4-FFF2-40B4-BE49-F238E27FC236}">
                <a16:creationId xmlns:a16="http://schemas.microsoft.com/office/drawing/2014/main" id="{4832B412-928F-5A67-EEB6-2FD6AC807784}"/>
              </a:ext>
            </a:extLst>
          </p:cNvPr>
          <p:cNvSpPr txBox="1"/>
          <p:nvPr/>
        </p:nvSpPr>
        <p:spPr>
          <a:xfrm>
            <a:off x="11585548" y="452673"/>
            <a:ext cx="720382" cy="2974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524974-FB29-4FC3-8C57-08F2A5F26ACE}" type="slidenum">
              <a:t>‹#›</a:t>
            </a:fld>
            <a:endParaRPr lang="fr-FR" sz="1333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ea typeface="Roboto" pitchFamily="2"/>
              <a:cs typeface="Arial" pitchFamily="34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F9A5B8F-C9E9-7101-14E0-730FAD33EA88}"/>
              </a:ext>
            </a:extLst>
          </p:cNvPr>
          <p:cNvSpPr/>
          <p:nvPr/>
        </p:nvSpPr>
        <p:spPr>
          <a:xfrm>
            <a:off x="313127" y="56043"/>
            <a:ext cx="358874" cy="373587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C31074E3-E51F-FA7C-074B-EDCDE09A30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956" y="217883"/>
            <a:ext cx="5145694" cy="349922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4546A"/>
                </a:solidFill>
                <a:latin typeface="Arial" pitchFamily="34"/>
                <a:ea typeface="Roboto" pitchFamily="2"/>
                <a:cs typeface="Arial" pitchFamily="34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D26C3FB-73AD-1C51-698C-DD8A9B093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175790" y="6492880"/>
            <a:ext cx="3860797" cy="365129"/>
          </a:xfrm>
        </p:spPr>
        <p:txBody>
          <a:bodyPr/>
          <a:lstStyle>
            <a:lvl1pPr>
              <a:defRPr sz="1333">
                <a:latin typeface="Arial" pitchFamily="34"/>
                <a:cs typeface="Arial" pitchFamily="34"/>
              </a:defRPr>
            </a:lvl1pPr>
          </a:lstStyle>
          <a:p>
            <a:pPr lvl="0"/>
            <a:endParaRPr lang="fr-FR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AD881BC-4FA7-1ECB-46C7-B3C291678A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61168" y="6318814"/>
            <a:ext cx="967645" cy="318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Rectangle 14">
            <a:extLst>
              <a:ext uri="{FF2B5EF4-FFF2-40B4-BE49-F238E27FC236}">
                <a16:creationId xmlns:a16="http://schemas.microsoft.com/office/drawing/2014/main" id="{2D2914EE-6139-23D0-06B2-F19F8648AC73}"/>
              </a:ext>
            </a:extLst>
          </p:cNvPr>
          <p:cNvSpPr/>
          <p:nvPr/>
        </p:nvSpPr>
        <p:spPr>
          <a:xfrm flipH="1">
            <a:off x="11603443" y="1591302"/>
            <a:ext cx="191996" cy="191996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E891B85-9649-DAF1-1997-A874E8079825}"/>
              </a:ext>
            </a:extLst>
          </p:cNvPr>
          <p:cNvSpPr/>
          <p:nvPr/>
        </p:nvSpPr>
        <p:spPr>
          <a:xfrm flipH="1" flipV="1">
            <a:off x="203929" y="104351"/>
            <a:ext cx="76425" cy="76800"/>
          </a:xfrm>
          <a:prstGeom prst="rect">
            <a:avLst/>
          </a:prstGeom>
          <a:solidFill>
            <a:srgbClr val="5B9BD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E4C852D2-71FC-EF13-D7F4-CDD218EF2550}"/>
              </a:ext>
            </a:extLst>
          </p:cNvPr>
          <p:cNvSpPr txBox="1"/>
          <p:nvPr/>
        </p:nvSpPr>
        <p:spPr>
          <a:xfrm>
            <a:off x="11184565" y="9"/>
            <a:ext cx="1007431" cy="2491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90666B-319F-4F6F-A15C-DEF1B1740456}" type="datetime1">
              <a:rPr lang="fr-FR" sz="800" b="0" i="0" u="none" strike="noStrike" kern="1200" cap="none" spc="0" baseline="0">
                <a:solidFill>
                  <a:srgbClr val="333F50"/>
                </a:solidFill>
                <a:uFillTx/>
                <a:latin typeface="Arial" pitchFamily="34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26/07/2023</a:t>
            </a:fld>
            <a:endParaRPr lang="fr-FR" sz="800" b="0" i="0" u="none" strike="noStrike" kern="1200" cap="none" spc="0" baseline="0">
              <a:solidFill>
                <a:srgbClr val="333F50"/>
              </a:solidFill>
              <a:uFillTx/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9366933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85110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C861E-33F4-4EDF-9F4E-36A6B874E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058A6F-5F1B-41D7-98FF-19BA82B0D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1A6C65-6460-47FF-AC8F-8BFBAA0C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ECA-15BE-46A6-AFEE-138DE17A09C9}" type="datetimeFigureOut">
              <a:rPr lang="fr-FR" smtClean="0"/>
              <a:t>26/07/2023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C6CA30-2C7E-47F7-935F-15C9D7BB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041694-C1F8-41EB-809C-4A54DE5C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634-A37A-461F-8A7D-BB04DA37441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78895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EA095-BFD0-4F5F-A022-F5CA47C9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146948-F799-470B-9C47-D2D79848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229E3C-EE6A-4C24-9985-EF9CDC0A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ECA-15BE-46A6-AFEE-138DE17A09C9}" type="datetimeFigureOut">
              <a:rPr lang="fr-FR" smtClean="0"/>
              <a:t>26/07/2023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B75778-62C6-44DA-B0AD-C58CAFC2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CA2B9-240C-40EF-95DF-FA7B68B0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634-A37A-461F-8A7D-BB04DA37441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37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>
            <a:extLst>
              <a:ext uri="{FF2B5EF4-FFF2-40B4-BE49-F238E27FC236}">
                <a16:creationId xmlns:a16="http://schemas.microsoft.com/office/drawing/2014/main" id="{3BF15616-DEC7-B8D8-F449-9C82C5B2C7ED}"/>
              </a:ext>
            </a:extLst>
          </p:cNvPr>
          <p:cNvSpPr/>
          <p:nvPr/>
        </p:nvSpPr>
        <p:spPr>
          <a:xfrm>
            <a:off x="0" y="0"/>
            <a:ext cx="4127043" cy="6858000"/>
          </a:xfrm>
          <a:prstGeom prst="rect">
            <a:avLst/>
          </a:prstGeom>
          <a:solidFill>
            <a:srgbClr val="242269"/>
          </a:solidFill>
          <a:ln w="12701" cap="flat">
            <a:solidFill>
              <a:srgbClr val="17164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E7063E-CE3A-6C03-AAE9-D7AEFC5B89A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127043" y="0"/>
            <a:ext cx="8064953" cy="6858000"/>
          </a:xfrm>
          <a:solidFill>
            <a:srgbClr val="FFFFFF"/>
          </a:solidFill>
        </p:spPr>
        <p:txBody>
          <a:bodyPr anchor="ctr" anchorCtr="1"/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fr-FR"/>
              <a:t>visual</a:t>
            </a:r>
          </a:p>
        </p:txBody>
      </p:sp>
      <p:pic>
        <p:nvPicPr>
          <p:cNvPr id="4" name="Image 37">
            <a:extLst>
              <a:ext uri="{FF2B5EF4-FFF2-40B4-BE49-F238E27FC236}">
                <a16:creationId xmlns:a16="http://schemas.microsoft.com/office/drawing/2014/main" id="{84BEDA76-7696-E4D8-C42C-0D51C036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996" y="5656414"/>
            <a:ext cx="2959492" cy="9888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11149448-1EC5-FDF7-4C57-44C72306BFEC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240968" y="6184901"/>
            <a:ext cx="2743200" cy="2143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300" b="1" i="0" u="none" strike="noStrike" kern="1200" cap="none" spc="0" baseline="0">
                <a:solidFill>
                  <a:srgbClr val="FFFFFF"/>
                </a:solidFill>
                <a:uFillTx/>
                <a:latin typeface="Century Gothic" pitchFamily="34"/>
              </a:defRPr>
            </a:lvl1pPr>
          </a:lstStyle>
          <a:p>
            <a:pPr lvl="0"/>
            <a:fld id="{FC97DA98-A55A-4CFC-A01B-E5E555DE9B10}" type="datetime1">
              <a:rPr lang="fr-FR"/>
              <a:pPr lvl="0"/>
              <a:t>26/07/2023</a:t>
            </a:fld>
            <a:endParaRPr lang="fr-FR"/>
          </a:p>
        </p:txBody>
      </p:sp>
      <p:sp>
        <p:nvSpPr>
          <p:cNvPr id="6" name="Forme libre 14">
            <a:extLst>
              <a:ext uri="{FF2B5EF4-FFF2-40B4-BE49-F238E27FC236}">
                <a16:creationId xmlns:a16="http://schemas.microsoft.com/office/drawing/2014/main" id="{2FE0878C-ECF9-C947-9063-220CF572FE6C}"/>
              </a:ext>
            </a:extLst>
          </p:cNvPr>
          <p:cNvSpPr/>
          <p:nvPr/>
        </p:nvSpPr>
        <p:spPr>
          <a:xfrm>
            <a:off x="1235080" y="2056750"/>
            <a:ext cx="2891972" cy="34045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891969"/>
              <a:gd name="f7" fmla="val 3404503"/>
              <a:gd name="f8" fmla="val 2622287"/>
              <a:gd name="f9" fmla="val 2665964"/>
              <a:gd name="f10" fmla="val 2752237"/>
              <a:gd name="f11" fmla="val 1900215"/>
              <a:gd name="f12" fmla="val 3168217"/>
              <a:gd name="f13" fmla="val 1022686"/>
              <a:gd name="f14" fmla="val 89969"/>
              <a:gd name="f15" fmla="val 3402228"/>
              <a:gd name="f16" fmla="val 1443291"/>
              <a:gd name="f17" fmla="val 89970"/>
              <a:gd name="f18" fmla="val 1445566"/>
              <a:gd name="f19" fmla="val 1160297"/>
              <a:gd name="f20" fmla="val 2116630"/>
              <a:gd name="f21" fmla="val 957501"/>
              <a:gd name="f22" fmla="val 2748554"/>
              <a:gd name="f23" fmla="val 191787"/>
              <a:gd name="f24" fmla="+- 0 0 -90"/>
              <a:gd name="f25" fmla="*/ f3 1 2891969"/>
              <a:gd name="f26" fmla="*/ f4 1 3404503"/>
              <a:gd name="f27" fmla="+- f7 0 f5"/>
              <a:gd name="f28" fmla="+- f6 0 f5"/>
              <a:gd name="f29" fmla="*/ f24 f0 1"/>
              <a:gd name="f30" fmla="*/ f28 1 2891969"/>
              <a:gd name="f31" fmla="*/ f27 1 3404503"/>
              <a:gd name="f32" fmla="*/ 2891969 f28 1"/>
              <a:gd name="f33" fmla="*/ 0 f27 1"/>
              <a:gd name="f34" fmla="*/ 2622287 f27 1"/>
              <a:gd name="f35" fmla="*/ 2665964 f28 1"/>
              <a:gd name="f36" fmla="*/ 2752237 f27 1"/>
              <a:gd name="f37" fmla="*/ 89969 f28 1"/>
              <a:gd name="f38" fmla="*/ 3404503 f27 1"/>
              <a:gd name="f39" fmla="*/ 0 f28 1"/>
              <a:gd name="f40" fmla="*/ 3402228 f27 1"/>
              <a:gd name="f41" fmla="*/ 1443291 f27 1"/>
              <a:gd name="f42" fmla="*/ 89970 f28 1"/>
              <a:gd name="f43" fmla="*/ 1445566 f27 1"/>
              <a:gd name="f44" fmla="*/ 2748554 f28 1"/>
              <a:gd name="f45" fmla="*/ 191787 f27 1"/>
              <a:gd name="f46" fmla="*/ f29 1 f2"/>
              <a:gd name="f47" fmla="*/ f32 1 2891969"/>
              <a:gd name="f48" fmla="*/ f33 1 3404503"/>
              <a:gd name="f49" fmla="*/ f34 1 3404503"/>
              <a:gd name="f50" fmla="*/ f35 1 2891969"/>
              <a:gd name="f51" fmla="*/ f36 1 3404503"/>
              <a:gd name="f52" fmla="*/ f37 1 2891969"/>
              <a:gd name="f53" fmla="*/ f38 1 3404503"/>
              <a:gd name="f54" fmla="*/ f39 1 2891969"/>
              <a:gd name="f55" fmla="*/ f40 1 3404503"/>
              <a:gd name="f56" fmla="*/ f41 1 3404503"/>
              <a:gd name="f57" fmla="*/ f42 1 2891969"/>
              <a:gd name="f58" fmla="*/ f43 1 3404503"/>
              <a:gd name="f59" fmla="*/ f44 1 2891969"/>
              <a:gd name="f60" fmla="*/ f45 1 3404503"/>
              <a:gd name="f61" fmla="*/ f5 1 f30"/>
              <a:gd name="f62" fmla="*/ f6 1 f30"/>
              <a:gd name="f63" fmla="*/ f5 1 f31"/>
              <a:gd name="f64" fmla="*/ f7 1 f31"/>
              <a:gd name="f65" fmla="+- f46 0 f1"/>
              <a:gd name="f66" fmla="*/ f47 1 f30"/>
              <a:gd name="f67" fmla="*/ f48 1 f31"/>
              <a:gd name="f68" fmla="*/ f49 1 f31"/>
              <a:gd name="f69" fmla="*/ f50 1 f30"/>
              <a:gd name="f70" fmla="*/ f51 1 f31"/>
              <a:gd name="f71" fmla="*/ f52 1 f30"/>
              <a:gd name="f72" fmla="*/ f53 1 f31"/>
              <a:gd name="f73" fmla="*/ f54 1 f30"/>
              <a:gd name="f74" fmla="*/ f55 1 f31"/>
              <a:gd name="f75" fmla="*/ f56 1 f31"/>
              <a:gd name="f76" fmla="*/ f57 1 f30"/>
              <a:gd name="f77" fmla="*/ f58 1 f31"/>
              <a:gd name="f78" fmla="*/ f59 1 f30"/>
              <a:gd name="f79" fmla="*/ f60 1 f31"/>
              <a:gd name="f80" fmla="*/ f61 f25 1"/>
              <a:gd name="f81" fmla="*/ f62 f25 1"/>
              <a:gd name="f82" fmla="*/ f64 f26 1"/>
              <a:gd name="f83" fmla="*/ f63 f26 1"/>
              <a:gd name="f84" fmla="*/ f66 f25 1"/>
              <a:gd name="f85" fmla="*/ f67 f26 1"/>
              <a:gd name="f86" fmla="*/ f68 f26 1"/>
              <a:gd name="f87" fmla="*/ f69 f25 1"/>
              <a:gd name="f88" fmla="*/ f70 f26 1"/>
              <a:gd name="f89" fmla="*/ f71 f25 1"/>
              <a:gd name="f90" fmla="*/ f72 f26 1"/>
              <a:gd name="f91" fmla="*/ f73 f25 1"/>
              <a:gd name="f92" fmla="*/ f74 f26 1"/>
              <a:gd name="f93" fmla="*/ f75 f26 1"/>
              <a:gd name="f94" fmla="*/ f76 f25 1"/>
              <a:gd name="f95" fmla="*/ f77 f26 1"/>
              <a:gd name="f96" fmla="*/ f78 f25 1"/>
              <a:gd name="f97" fmla="*/ f79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5">
                <a:pos x="f84" y="f85"/>
              </a:cxn>
              <a:cxn ang="f65">
                <a:pos x="f84" y="f86"/>
              </a:cxn>
              <a:cxn ang="f65">
                <a:pos x="f87" y="f88"/>
              </a:cxn>
              <a:cxn ang="f65">
                <a:pos x="f89" y="f90"/>
              </a:cxn>
              <a:cxn ang="f65">
                <a:pos x="f91" y="f92"/>
              </a:cxn>
              <a:cxn ang="f65">
                <a:pos x="f91" y="f93"/>
              </a:cxn>
              <a:cxn ang="f65">
                <a:pos x="f94" y="f95"/>
              </a:cxn>
              <a:cxn ang="f65">
                <a:pos x="f96" y="f97"/>
              </a:cxn>
            </a:cxnLst>
            <a:rect l="f80" t="f83" r="f81" b="f82"/>
            <a:pathLst>
              <a:path w="2891969" h="3404503">
                <a:moveTo>
                  <a:pt x="f6" y="f5"/>
                </a:moveTo>
                <a:lnTo>
                  <a:pt x="f6" y="f8"/>
                </a:lnTo>
                <a:lnTo>
                  <a:pt x="f9" y="f10"/>
                </a:lnTo>
                <a:cubicBezTo>
                  <a:pt x="f11" y="f12"/>
                  <a:pt x="f13" y="f7"/>
                  <a:pt x="f14" y="f7"/>
                </a:cubicBezTo>
                <a:lnTo>
                  <a:pt x="f5" y="f15"/>
                </a:lnTo>
                <a:lnTo>
                  <a:pt x="f5" y="f16"/>
                </a:lnTo>
                <a:lnTo>
                  <a:pt x="f17" y="f18"/>
                </a:lnTo>
                <a:cubicBezTo>
                  <a:pt x="f19" y="f18"/>
                  <a:pt x="f20" y="f21"/>
                  <a:pt x="f22" y="f23"/>
                </a:cubicBezTo>
                <a:close/>
              </a:path>
            </a:pathLst>
          </a:custGeom>
          <a:solidFill>
            <a:srgbClr val="323C8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Forme libre 19">
            <a:extLst>
              <a:ext uri="{FF2B5EF4-FFF2-40B4-BE49-F238E27FC236}">
                <a16:creationId xmlns:a16="http://schemas.microsoft.com/office/drawing/2014/main" id="{E1960CA7-EDC8-C7F0-5728-8C24C9E93111}"/>
              </a:ext>
            </a:extLst>
          </p:cNvPr>
          <p:cNvSpPr/>
          <p:nvPr/>
        </p:nvSpPr>
        <p:spPr>
          <a:xfrm>
            <a:off x="4127043" y="0"/>
            <a:ext cx="2602263" cy="4679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602268"/>
              <a:gd name="f7" fmla="val 4679036"/>
              <a:gd name="f8" fmla="val 641890"/>
              <a:gd name="f9" fmla="val 2600827"/>
              <a:gd name="f10" fmla="val 56984"/>
              <a:gd name="f11" fmla="val 2015690"/>
              <a:gd name="f12" fmla="val 1560245"/>
              <a:gd name="f13" fmla="val 3731018"/>
              <a:gd name="f14" fmla="val 310"/>
              <a:gd name="f15" fmla="val 4678857"/>
              <a:gd name="f16" fmla="val 2056749"/>
              <a:gd name="f17" fmla="val 54923"/>
              <a:gd name="f18" fmla="val 1983301"/>
              <a:gd name="f19" fmla="val 426414"/>
              <a:gd name="f20" fmla="val 1433423"/>
              <a:gd name="f21" fmla="val 643331"/>
              <a:gd name="f22" fmla="val 770536"/>
              <a:gd name="f23" fmla="val 56985"/>
              <a:gd name="f24" fmla="+- 0 0 -90"/>
              <a:gd name="f25" fmla="*/ f3 1 2602268"/>
              <a:gd name="f26" fmla="*/ f4 1 4679036"/>
              <a:gd name="f27" fmla="+- f7 0 f5"/>
              <a:gd name="f28" fmla="+- f6 0 f5"/>
              <a:gd name="f29" fmla="*/ f24 f0 1"/>
              <a:gd name="f30" fmla="*/ f28 1 2602268"/>
              <a:gd name="f31" fmla="*/ f27 1 4679036"/>
              <a:gd name="f32" fmla="*/ 641890 f28 1"/>
              <a:gd name="f33" fmla="*/ 0 f27 1"/>
              <a:gd name="f34" fmla="*/ 2600827 f28 1"/>
              <a:gd name="f35" fmla="*/ 2602268 f28 1"/>
              <a:gd name="f36" fmla="*/ 56984 f27 1"/>
              <a:gd name="f37" fmla="*/ 310 f28 1"/>
              <a:gd name="f38" fmla="*/ 4678857 f27 1"/>
              <a:gd name="f39" fmla="*/ 0 f28 1"/>
              <a:gd name="f40" fmla="*/ 4679036 f27 1"/>
              <a:gd name="f41" fmla="*/ 2056749 f27 1"/>
              <a:gd name="f42" fmla="*/ 54923 f28 1"/>
              <a:gd name="f43" fmla="*/ 1983301 f27 1"/>
              <a:gd name="f44" fmla="*/ 643331 f28 1"/>
              <a:gd name="f45" fmla="*/ 56985 f27 1"/>
              <a:gd name="f46" fmla="*/ f29 1 f2"/>
              <a:gd name="f47" fmla="*/ f32 1 2602268"/>
              <a:gd name="f48" fmla="*/ f33 1 4679036"/>
              <a:gd name="f49" fmla="*/ f34 1 2602268"/>
              <a:gd name="f50" fmla="*/ f35 1 2602268"/>
              <a:gd name="f51" fmla="*/ f36 1 4679036"/>
              <a:gd name="f52" fmla="*/ f37 1 2602268"/>
              <a:gd name="f53" fmla="*/ f38 1 4679036"/>
              <a:gd name="f54" fmla="*/ f39 1 2602268"/>
              <a:gd name="f55" fmla="*/ f40 1 4679036"/>
              <a:gd name="f56" fmla="*/ f41 1 4679036"/>
              <a:gd name="f57" fmla="*/ f42 1 2602268"/>
              <a:gd name="f58" fmla="*/ f43 1 4679036"/>
              <a:gd name="f59" fmla="*/ f44 1 2602268"/>
              <a:gd name="f60" fmla="*/ f45 1 4679036"/>
              <a:gd name="f61" fmla="*/ f5 1 f30"/>
              <a:gd name="f62" fmla="*/ f6 1 f30"/>
              <a:gd name="f63" fmla="*/ f5 1 f31"/>
              <a:gd name="f64" fmla="*/ f7 1 f31"/>
              <a:gd name="f65" fmla="+- f46 0 f1"/>
              <a:gd name="f66" fmla="*/ f47 1 f30"/>
              <a:gd name="f67" fmla="*/ f48 1 f31"/>
              <a:gd name="f68" fmla="*/ f49 1 f30"/>
              <a:gd name="f69" fmla="*/ f50 1 f30"/>
              <a:gd name="f70" fmla="*/ f51 1 f31"/>
              <a:gd name="f71" fmla="*/ f52 1 f30"/>
              <a:gd name="f72" fmla="*/ f53 1 f31"/>
              <a:gd name="f73" fmla="*/ f54 1 f30"/>
              <a:gd name="f74" fmla="*/ f55 1 f31"/>
              <a:gd name="f75" fmla="*/ f56 1 f31"/>
              <a:gd name="f76" fmla="*/ f57 1 f30"/>
              <a:gd name="f77" fmla="*/ f58 1 f31"/>
              <a:gd name="f78" fmla="*/ f59 1 f30"/>
              <a:gd name="f79" fmla="*/ f60 1 f31"/>
              <a:gd name="f80" fmla="*/ f61 f25 1"/>
              <a:gd name="f81" fmla="*/ f62 f25 1"/>
              <a:gd name="f82" fmla="*/ f64 f26 1"/>
              <a:gd name="f83" fmla="*/ f63 f26 1"/>
              <a:gd name="f84" fmla="*/ f66 f25 1"/>
              <a:gd name="f85" fmla="*/ f67 f26 1"/>
              <a:gd name="f86" fmla="*/ f68 f25 1"/>
              <a:gd name="f87" fmla="*/ f69 f25 1"/>
              <a:gd name="f88" fmla="*/ f70 f26 1"/>
              <a:gd name="f89" fmla="*/ f71 f25 1"/>
              <a:gd name="f90" fmla="*/ f72 f26 1"/>
              <a:gd name="f91" fmla="*/ f73 f25 1"/>
              <a:gd name="f92" fmla="*/ f74 f26 1"/>
              <a:gd name="f93" fmla="*/ f75 f26 1"/>
              <a:gd name="f94" fmla="*/ f76 f25 1"/>
              <a:gd name="f95" fmla="*/ f77 f26 1"/>
              <a:gd name="f96" fmla="*/ f78 f25 1"/>
              <a:gd name="f97" fmla="*/ f79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5">
                <a:pos x="f84" y="f85"/>
              </a:cxn>
              <a:cxn ang="f65">
                <a:pos x="f86" y="f85"/>
              </a:cxn>
              <a:cxn ang="f65">
                <a:pos x="f87" y="f88"/>
              </a:cxn>
              <a:cxn ang="f65">
                <a:pos x="f89" y="f90"/>
              </a:cxn>
              <a:cxn ang="f65">
                <a:pos x="f91" y="f92"/>
              </a:cxn>
              <a:cxn ang="f65">
                <a:pos x="f91" y="f93"/>
              </a:cxn>
              <a:cxn ang="f65">
                <a:pos x="f94" y="f95"/>
              </a:cxn>
              <a:cxn ang="f65">
                <a:pos x="f96" y="f97"/>
              </a:cxn>
            </a:cxnLst>
            <a:rect l="f80" t="f83" r="f81" b="f82"/>
            <a:pathLst>
              <a:path w="2602268" h="4679036">
                <a:moveTo>
                  <a:pt x="f8" y="f5"/>
                </a:moveTo>
                <a:lnTo>
                  <a:pt x="f9" y="f5"/>
                </a:lnTo>
                <a:lnTo>
                  <a:pt x="f6" y="f10"/>
                </a:lnTo>
                <a:cubicBezTo>
                  <a:pt x="f6" y="f11"/>
                  <a:pt x="f12" y="f13"/>
                  <a:pt x="f14" y="f15"/>
                </a:cubicBezTo>
                <a:lnTo>
                  <a:pt x="f5" y="f7"/>
                </a:lnTo>
                <a:lnTo>
                  <a:pt x="f5" y="f16"/>
                </a:lnTo>
                <a:lnTo>
                  <a:pt x="f17" y="f18"/>
                </a:lnTo>
                <a:cubicBezTo>
                  <a:pt x="f19" y="f20"/>
                  <a:pt x="f21" y="f22"/>
                  <a:pt x="f21" y="f23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B121FAD-CFB1-F34F-D669-D6A7DEF3BA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5070" y="931901"/>
            <a:ext cx="10342558" cy="2216624"/>
          </a:xfrm>
        </p:spPr>
        <p:txBody>
          <a:bodyPr/>
          <a:lstStyle>
            <a:lvl1pPr>
              <a:lnSpc>
                <a:spcPts val="52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Title of your presentation in few lines (Century Gothic 41 pt)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AED6D01E-D4D0-7CE9-790A-257AF77E39B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235070" y="3805495"/>
            <a:ext cx="10333040" cy="165575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1pPr>
            <a:lvl2pPr marL="0" lvl="0" indent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2pPr>
          </a:lstStyle>
          <a:p>
            <a:pPr lvl="0"/>
            <a:r>
              <a:rPr lang="fr-FR"/>
              <a:t>Subtitle in one or two lines</a:t>
            </a:r>
          </a:p>
          <a:p>
            <a:pPr lvl="0"/>
            <a:r>
              <a:rPr lang="fr-FR"/>
              <a:t>(Century Gothic 24 pt)</a:t>
            </a:r>
          </a:p>
        </p:txBody>
      </p:sp>
    </p:spTree>
    <p:extLst>
      <p:ext uri="{BB962C8B-B14F-4D97-AF65-F5344CB8AC3E}">
        <p14:creationId xmlns:p14="http://schemas.microsoft.com/office/powerpoint/2010/main" val="1950852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5B9FE-B93B-4EBB-ACA4-BA1E103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9D1F6A-8A16-40FB-B98B-AC50503D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CF53CA-8299-47B9-AD3E-7F6D692F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ECA-15BE-46A6-AFEE-138DE17A09C9}" type="datetimeFigureOut">
              <a:rPr lang="fr-FR" smtClean="0"/>
              <a:t>26/07/2023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B7E02-F805-4255-9CEA-7AFB1C20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1CFD91-32C3-493F-9F33-C2D0073E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634-A37A-461F-8A7D-BB04DA37441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813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171BA-5C95-41A4-AEBB-73920380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E8E78E-57C6-4369-A984-4CB7A4DDB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3EE6FB-5BF1-4CD3-8DC0-C92DFC826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0D843F-CA1A-4CC2-879C-F37C50B6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ECA-15BE-46A6-AFEE-138DE17A09C9}" type="datetimeFigureOut">
              <a:rPr lang="fr-FR" smtClean="0"/>
              <a:t>26/07/2023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003974-5B7F-4659-8814-8876B9C7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F0D1E-AC17-439B-AE5D-88C8E736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634-A37A-461F-8A7D-BB04DA37441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705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92811-4A98-4AFA-ABE4-046F4F21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4A82E8-38E6-418F-B239-ED13B1A6C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4E45E7-BF67-4D13-B51D-A8BDA86C2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8D785D-498D-49F9-9010-8135B865F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A769E9-1501-487B-BCFF-EAA424184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F7D77C-3685-489D-A4CA-0FAC2A92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ECA-15BE-46A6-AFEE-138DE17A09C9}" type="datetimeFigureOut">
              <a:rPr lang="fr-FR" smtClean="0"/>
              <a:t>26/07/2023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62AD6C-36B0-4C7B-BD3A-76AE2354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052BAA-7DF9-4EAC-BB9A-71DAA743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634-A37A-461F-8A7D-BB04DA37441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4413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C1F-952C-4952-9070-E53E945B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B6D715-10F9-476E-9A94-1E93F7B5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ECA-15BE-46A6-AFEE-138DE17A09C9}" type="datetimeFigureOut">
              <a:rPr lang="fr-FR" smtClean="0"/>
              <a:t>26/07/2023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A721B2-CC1E-4043-8659-1F24B70D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2C0C99-DE63-4D0A-8FA6-E8254ED5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634-A37A-461F-8A7D-BB04DA37441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1469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643DC21-B152-4EC1-9F0A-E74ED819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ECA-15BE-46A6-AFEE-138DE17A09C9}" type="datetimeFigureOut">
              <a:rPr lang="fr-FR" smtClean="0"/>
              <a:t>26/07/2023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BCD8F6-449A-48A4-AA8C-854CAEF7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A5EA12-8F76-4959-8B54-886F14F0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634-A37A-461F-8A7D-BB04DA37441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4341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1668D-520C-4280-A889-A185F224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3A0334-8C02-4711-A3DD-07E01C55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914472-8A2E-4AC5-BA07-618C720E8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BB3DFE-1974-4671-8DD5-997112E8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ECA-15BE-46A6-AFEE-138DE17A09C9}" type="datetimeFigureOut">
              <a:rPr lang="fr-FR" smtClean="0"/>
              <a:t>26/07/2023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9B6636-CC92-453F-B3C2-F846ABAC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624C14-825F-468C-8208-8A89D9FC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634-A37A-461F-8A7D-BB04DA37441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8844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B6102-F290-4F1D-9597-8DA6EFBE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8F16D32-7B33-43F5-B427-DE9D0036A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A34BB8-CB93-4BAD-9CFF-E64AD6A18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CDDAF1-E058-484B-AFC7-30F64FDC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ECA-15BE-46A6-AFEE-138DE17A09C9}" type="datetimeFigureOut">
              <a:rPr lang="fr-FR" smtClean="0"/>
              <a:t>26/07/2023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0F00A1-434B-4B71-B211-106DEB13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9ABD2-F967-4E01-8732-7B89B5AF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634-A37A-461F-8A7D-BB04DA37441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954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3D5C0-12E2-4E81-968A-D32B6E08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B9CFF6-65AF-4A43-8D4E-578A02B7A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5DD3F-9610-4B69-AE4A-7F66F401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ECA-15BE-46A6-AFEE-138DE17A09C9}" type="datetimeFigureOut">
              <a:rPr lang="fr-FR" smtClean="0"/>
              <a:t>26/07/2023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5271CE-3C4E-4E5C-9963-BCA3E6B6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973726-F4CB-4FE8-B35C-76326FBD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634-A37A-461F-8A7D-BB04DA37441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1565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1907CA-4712-41BC-B9D5-56CBABC46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32007E-AF6E-4DDE-9DCC-1BC4B29F0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CF2FF-F418-4FB5-99C7-685C56AE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ECA-15BE-46A6-AFEE-138DE17A09C9}" type="datetimeFigureOut">
              <a:rPr lang="fr-FR" smtClean="0"/>
              <a:t>26/07/2023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3AC69-F327-43D9-9F8F-EE361A1A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E2738-9B0E-4568-AD16-09547F6C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634-A37A-461F-8A7D-BB04DA37441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7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9">
            <a:extLst>
              <a:ext uri="{FF2B5EF4-FFF2-40B4-BE49-F238E27FC236}">
                <a16:creationId xmlns:a16="http://schemas.microsoft.com/office/drawing/2014/main" id="{47DF96CF-18AE-9719-6325-42A843F4FADC}"/>
              </a:ext>
            </a:extLst>
          </p:cNvPr>
          <p:cNvSpPr/>
          <p:nvPr/>
        </p:nvSpPr>
        <p:spPr>
          <a:xfrm>
            <a:off x="1235070" y="2056741"/>
            <a:ext cx="2891972" cy="34045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891972"/>
              <a:gd name="f7" fmla="val 3404508"/>
              <a:gd name="f8" fmla="val 2622290"/>
              <a:gd name="f9" fmla="val 2665964"/>
              <a:gd name="f10" fmla="val 2752242"/>
              <a:gd name="f11" fmla="val 1900215"/>
              <a:gd name="f12" fmla="val 3168222"/>
              <a:gd name="f13" fmla="val 1022686"/>
              <a:gd name="f14" fmla="val 89969"/>
              <a:gd name="f15" fmla="val 3402233"/>
              <a:gd name="f16" fmla="val 1443296"/>
              <a:gd name="f17" fmla="val 89970"/>
              <a:gd name="f18" fmla="val 1445571"/>
              <a:gd name="f19" fmla="val 1160297"/>
              <a:gd name="f20" fmla="val 2116630"/>
              <a:gd name="f21" fmla="val 957506"/>
              <a:gd name="f22" fmla="val 2748554"/>
              <a:gd name="f23" fmla="val 191792"/>
              <a:gd name="f24" fmla="+- 0 0 -90"/>
              <a:gd name="f25" fmla="*/ f3 1 2891972"/>
              <a:gd name="f26" fmla="*/ f4 1 3404508"/>
              <a:gd name="f27" fmla="+- f7 0 f5"/>
              <a:gd name="f28" fmla="+- f6 0 f5"/>
              <a:gd name="f29" fmla="*/ f24 f0 1"/>
              <a:gd name="f30" fmla="*/ f28 1 2891972"/>
              <a:gd name="f31" fmla="*/ f27 1 3404508"/>
              <a:gd name="f32" fmla="*/ 2891972 f28 1"/>
              <a:gd name="f33" fmla="*/ 0 f27 1"/>
              <a:gd name="f34" fmla="*/ 2622290 f27 1"/>
              <a:gd name="f35" fmla="*/ 2665964 f28 1"/>
              <a:gd name="f36" fmla="*/ 2752242 f27 1"/>
              <a:gd name="f37" fmla="*/ 89969 f28 1"/>
              <a:gd name="f38" fmla="*/ 3404508 f27 1"/>
              <a:gd name="f39" fmla="*/ 0 f28 1"/>
              <a:gd name="f40" fmla="*/ 3402233 f27 1"/>
              <a:gd name="f41" fmla="*/ 1443296 f27 1"/>
              <a:gd name="f42" fmla="*/ 89970 f28 1"/>
              <a:gd name="f43" fmla="*/ 1445571 f27 1"/>
              <a:gd name="f44" fmla="*/ 2748554 f28 1"/>
              <a:gd name="f45" fmla="*/ 191792 f27 1"/>
              <a:gd name="f46" fmla="*/ f29 1 f2"/>
              <a:gd name="f47" fmla="*/ f32 1 2891972"/>
              <a:gd name="f48" fmla="*/ f33 1 3404508"/>
              <a:gd name="f49" fmla="*/ f34 1 3404508"/>
              <a:gd name="f50" fmla="*/ f35 1 2891972"/>
              <a:gd name="f51" fmla="*/ f36 1 3404508"/>
              <a:gd name="f52" fmla="*/ f37 1 2891972"/>
              <a:gd name="f53" fmla="*/ f38 1 3404508"/>
              <a:gd name="f54" fmla="*/ f39 1 2891972"/>
              <a:gd name="f55" fmla="*/ f40 1 3404508"/>
              <a:gd name="f56" fmla="*/ f41 1 3404508"/>
              <a:gd name="f57" fmla="*/ f42 1 2891972"/>
              <a:gd name="f58" fmla="*/ f43 1 3404508"/>
              <a:gd name="f59" fmla="*/ f44 1 2891972"/>
              <a:gd name="f60" fmla="*/ f45 1 3404508"/>
              <a:gd name="f61" fmla="*/ f5 1 f30"/>
              <a:gd name="f62" fmla="*/ f6 1 f30"/>
              <a:gd name="f63" fmla="*/ f5 1 f31"/>
              <a:gd name="f64" fmla="*/ f7 1 f31"/>
              <a:gd name="f65" fmla="+- f46 0 f1"/>
              <a:gd name="f66" fmla="*/ f47 1 f30"/>
              <a:gd name="f67" fmla="*/ f48 1 f31"/>
              <a:gd name="f68" fmla="*/ f49 1 f31"/>
              <a:gd name="f69" fmla="*/ f50 1 f30"/>
              <a:gd name="f70" fmla="*/ f51 1 f31"/>
              <a:gd name="f71" fmla="*/ f52 1 f30"/>
              <a:gd name="f72" fmla="*/ f53 1 f31"/>
              <a:gd name="f73" fmla="*/ f54 1 f30"/>
              <a:gd name="f74" fmla="*/ f55 1 f31"/>
              <a:gd name="f75" fmla="*/ f56 1 f31"/>
              <a:gd name="f76" fmla="*/ f57 1 f30"/>
              <a:gd name="f77" fmla="*/ f58 1 f31"/>
              <a:gd name="f78" fmla="*/ f59 1 f30"/>
              <a:gd name="f79" fmla="*/ f60 1 f31"/>
              <a:gd name="f80" fmla="*/ f61 f25 1"/>
              <a:gd name="f81" fmla="*/ f62 f25 1"/>
              <a:gd name="f82" fmla="*/ f64 f26 1"/>
              <a:gd name="f83" fmla="*/ f63 f26 1"/>
              <a:gd name="f84" fmla="*/ f66 f25 1"/>
              <a:gd name="f85" fmla="*/ f67 f26 1"/>
              <a:gd name="f86" fmla="*/ f68 f26 1"/>
              <a:gd name="f87" fmla="*/ f69 f25 1"/>
              <a:gd name="f88" fmla="*/ f70 f26 1"/>
              <a:gd name="f89" fmla="*/ f71 f25 1"/>
              <a:gd name="f90" fmla="*/ f72 f26 1"/>
              <a:gd name="f91" fmla="*/ f73 f25 1"/>
              <a:gd name="f92" fmla="*/ f74 f26 1"/>
              <a:gd name="f93" fmla="*/ f75 f26 1"/>
              <a:gd name="f94" fmla="*/ f76 f25 1"/>
              <a:gd name="f95" fmla="*/ f77 f26 1"/>
              <a:gd name="f96" fmla="*/ f78 f25 1"/>
              <a:gd name="f97" fmla="*/ f79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5">
                <a:pos x="f84" y="f85"/>
              </a:cxn>
              <a:cxn ang="f65">
                <a:pos x="f84" y="f86"/>
              </a:cxn>
              <a:cxn ang="f65">
                <a:pos x="f87" y="f88"/>
              </a:cxn>
              <a:cxn ang="f65">
                <a:pos x="f89" y="f90"/>
              </a:cxn>
              <a:cxn ang="f65">
                <a:pos x="f91" y="f92"/>
              </a:cxn>
              <a:cxn ang="f65">
                <a:pos x="f91" y="f93"/>
              </a:cxn>
              <a:cxn ang="f65">
                <a:pos x="f94" y="f95"/>
              </a:cxn>
              <a:cxn ang="f65">
                <a:pos x="f96" y="f97"/>
              </a:cxn>
            </a:cxnLst>
            <a:rect l="f80" t="f83" r="f81" b="f82"/>
            <a:pathLst>
              <a:path w="2891972" h="3404508">
                <a:moveTo>
                  <a:pt x="f6" y="f5"/>
                </a:moveTo>
                <a:lnTo>
                  <a:pt x="f6" y="f8"/>
                </a:lnTo>
                <a:lnTo>
                  <a:pt x="f9" y="f10"/>
                </a:lnTo>
                <a:cubicBezTo>
                  <a:pt x="f11" y="f12"/>
                  <a:pt x="f13" y="f7"/>
                  <a:pt x="f14" y="f7"/>
                </a:cubicBezTo>
                <a:lnTo>
                  <a:pt x="f5" y="f15"/>
                </a:lnTo>
                <a:lnTo>
                  <a:pt x="f5" y="f16"/>
                </a:lnTo>
                <a:lnTo>
                  <a:pt x="f17" y="f18"/>
                </a:lnTo>
                <a:cubicBezTo>
                  <a:pt x="f19" y="f18"/>
                  <a:pt x="f20" y="f21"/>
                  <a:pt x="f22" y="f23"/>
                </a:cubicBezTo>
                <a:close/>
              </a:path>
            </a:pathLst>
          </a:custGeom>
          <a:solidFill>
            <a:srgbClr val="D3DE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75A885-F06D-7308-F519-9399EC7E436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127043" y="0"/>
            <a:ext cx="8064953" cy="6858000"/>
          </a:xfrm>
        </p:spPr>
        <p:txBody>
          <a:bodyPr anchor="ctr" anchorCtr="1"/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fr-FR"/>
              <a:t>visual</a:t>
            </a:r>
          </a:p>
        </p:txBody>
      </p:sp>
      <p:sp>
        <p:nvSpPr>
          <p:cNvPr id="4" name="Forme libre 32">
            <a:extLst>
              <a:ext uri="{FF2B5EF4-FFF2-40B4-BE49-F238E27FC236}">
                <a16:creationId xmlns:a16="http://schemas.microsoft.com/office/drawing/2014/main" id="{8AD496F3-14FC-C08F-85C3-B91B9D72D2C4}"/>
              </a:ext>
            </a:extLst>
          </p:cNvPr>
          <p:cNvSpPr/>
          <p:nvPr/>
        </p:nvSpPr>
        <p:spPr>
          <a:xfrm>
            <a:off x="4127043" y="0"/>
            <a:ext cx="2602263" cy="46790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602266"/>
              <a:gd name="f7" fmla="val 4679034"/>
              <a:gd name="f8" fmla="val 641888"/>
              <a:gd name="f9" fmla="val 2600825"/>
              <a:gd name="f10" fmla="val 56984"/>
              <a:gd name="f11" fmla="val 2015690"/>
              <a:gd name="f12" fmla="val 1560243"/>
              <a:gd name="f13" fmla="val 3731018"/>
              <a:gd name="f14" fmla="val 308"/>
              <a:gd name="f15" fmla="val 4678857"/>
              <a:gd name="f16" fmla="val 2056746"/>
              <a:gd name="f17" fmla="val 54921"/>
              <a:gd name="f18" fmla="val 1983301"/>
              <a:gd name="f19" fmla="val 426412"/>
              <a:gd name="f20" fmla="val 1433423"/>
              <a:gd name="f21" fmla="val 643329"/>
              <a:gd name="f22" fmla="val 770536"/>
              <a:gd name="f23" fmla="val 56985"/>
              <a:gd name="f24" fmla="+- 0 0 -90"/>
              <a:gd name="f25" fmla="*/ f3 1 2602266"/>
              <a:gd name="f26" fmla="*/ f4 1 4679034"/>
              <a:gd name="f27" fmla="+- f7 0 f5"/>
              <a:gd name="f28" fmla="+- f6 0 f5"/>
              <a:gd name="f29" fmla="*/ f24 f0 1"/>
              <a:gd name="f30" fmla="*/ f28 1 2602266"/>
              <a:gd name="f31" fmla="*/ f27 1 4679034"/>
              <a:gd name="f32" fmla="*/ 641888 f28 1"/>
              <a:gd name="f33" fmla="*/ 0 f27 1"/>
              <a:gd name="f34" fmla="*/ 2600825 f28 1"/>
              <a:gd name="f35" fmla="*/ 2602266 f28 1"/>
              <a:gd name="f36" fmla="*/ 56984 f27 1"/>
              <a:gd name="f37" fmla="*/ 308 f28 1"/>
              <a:gd name="f38" fmla="*/ 4678857 f27 1"/>
              <a:gd name="f39" fmla="*/ 0 f28 1"/>
              <a:gd name="f40" fmla="*/ 4679034 f27 1"/>
              <a:gd name="f41" fmla="*/ 2056746 f27 1"/>
              <a:gd name="f42" fmla="*/ 54921 f28 1"/>
              <a:gd name="f43" fmla="*/ 1983301 f27 1"/>
              <a:gd name="f44" fmla="*/ 643329 f28 1"/>
              <a:gd name="f45" fmla="*/ 56985 f27 1"/>
              <a:gd name="f46" fmla="*/ f29 1 f2"/>
              <a:gd name="f47" fmla="*/ f32 1 2602266"/>
              <a:gd name="f48" fmla="*/ f33 1 4679034"/>
              <a:gd name="f49" fmla="*/ f34 1 2602266"/>
              <a:gd name="f50" fmla="*/ f35 1 2602266"/>
              <a:gd name="f51" fmla="*/ f36 1 4679034"/>
              <a:gd name="f52" fmla="*/ f37 1 2602266"/>
              <a:gd name="f53" fmla="*/ f38 1 4679034"/>
              <a:gd name="f54" fmla="*/ f39 1 2602266"/>
              <a:gd name="f55" fmla="*/ f40 1 4679034"/>
              <a:gd name="f56" fmla="*/ f41 1 4679034"/>
              <a:gd name="f57" fmla="*/ f42 1 2602266"/>
              <a:gd name="f58" fmla="*/ f43 1 4679034"/>
              <a:gd name="f59" fmla="*/ f44 1 2602266"/>
              <a:gd name="f60" fmla="*/ f45 1 4679034"/>
              <a:gd name="f61" fmla="*/ f5 1 f30"/>
              <a:gd name="f62" fmla="*/ f6 1 f30"/>
              <a:gd name="f63" fmla="*/ f5 1 f31"/>
              <a:gd name="f64" fmla="*/ f7 1 f31"/>
              <a:gd name="f65" fmla="+- f46 0 f1"/>
              <a:gd name="f66" fmla="*/ f47 1 f30"/>
              <a:gd name="f67" fmla="*/ f48 1 f31"/>
              <a:gd name="f68" fmla="*/ f49 1 f30"/>
              <a:gd name="f69" fmla="*/ f50 1 f30"/>
              <a:gd name="f70" fmla="*/ f51 1 f31"/>
              <a:gd name="f71" fmla="*/ f52 1 f30"/>
              <a:gd name="f72" fmla="*/ f53 1 f31"/>
              <a:gd name="f73" fmla="*/ f54 1 f30"/>
              <a:gd name="f74" fmla="*/ f55 1 f31"/>
              <a:gd name="f75" fmla="*/ f56 1 f31"/>
              <a:gd name="f76" fmla="*/ f57 1 f30"/>
              <a:gd name="f77" fmla="*/ f58 1 f31"/>
              <a:gd name="f78" fmla="*/ f59 1 f30"/>
              <a:gd name="f79" fmla="*/ f60 1 f31"/>
              <a:gd name="f80" fmla="*/ f61 f25 1"/>
              <a:gd name="f81" fmla="*/ f62 f25 1"/>
              <a:gd name="f82" fmla="*/ f64 f26 1"/>
              <a:gd name="f83" fmla="*/ f63 f26 1"/>
              <a:gd name="f84" fmla="*/ f66 f25 1"/>
              <a:gd name="f85" fmla="*/ f67 f26 1"/>
              <a:gd name="f86" fmla="*/ f68 f25 1"/>
              <a:gd name="f87" fmla="*/ f69 f25 1"/>
              <a:gd name="f88" fmla="*/ f70 f26 1"/>
              <a:gd name="f89" fmla="*/ f71 f25 1"/>
              <a:gd name="f90" fmla="*/ f72 f26 1"/>
              <a:gd name="f91" fmla="*/ f73 f25 1"/>
              <a:gd name="f92" fmla="*/ f74 f26 1"/>
              <a:gd name="f93" fmla="*/ f75 f26 1"/>
              <a:gd name="f94" fmla="*/ f76 f25 1"/>
              <a:gd name="f95" fmla="*/ f77 f26 1"/>
              <a:gd name="f96" fmla="*/ f78 f25 1"/>
              <a:gd name="f97" fmla="*/ f79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5">
                <a:pos x="f84" y="f85"/>
              </a:cxn>
              <a:cxn ang="f65">
                <a:pos x="f86" y="f85"/>
              </a:cxn>
              <a:cxn ang="f65">
                <a:pos x="f87" y="f88"/>
              </a:cxn>
              <a:cxn ang="f65">
                <a:pos x="f89" y="f90"/>
              </a:cxn>
              <a:cxn ang="f65">
                <a:pos x="f91" y="f92"/>
              </a:cxn>
              <a:cxn ang="f65">
                <a:pos x="f91" y="f93"/>
              </a:cxn>
              <a:cxn ang="f65">
                <a:pos x="f94" y="f95"/>
              </a:cxn>
              <a:cxn ang="f65">
                <a:pos x="f96" y="f97"/>
              </a:cxn>
            </a:cxnLst>
            <a:rect l="f80" t="f83" r="f81" b="f82"/>
            <a:pathLst>
              <a:path w="2602266" h="4679034">
                <a:moveTo>
                  <a:pt x="f8" y="f5"/>
                </a:moveTo>
                <a:lnTo>
                  <a:pt x="f9" y="f5"/>
                </a:lnTo>
                <a:lnTo>
                  <a:pt x="f6" y="f10"/>
                </a:lnTo>
                <a:cubicBezTo>
                  <a:pt x="f6" y="f11"/>
                  <a:pt x="f12" y="f13"/>
                  <a:pt x="f14" y="f15"/>
                </a:cubicBezTo>
                <a:lnTo>
                  <a:pt x="f5" y="f7"/>
                </a:lnTo>
                <a:lnTo>
                  <a:pt x="f5" y="f16"/>
                </a:lnTo>
                <a:lnTo>
                  <a:pt x="f17" y="f18"/>
                </a:lnTo>
                <a:cubicBezTo>
                  <a:pt x="f19" y="f20"/>
                  <a:pt x="f21" y="f22"/>
                  <a:pt x="f21" y="f23"/>
                </a:cubicBezTo>
                <a:close/>
              </a:path>
            </a:pathLst>
          </a:custGeom>
          <a:solidFill>
            <a:srgbClr val="FFFFFF">
              <a:alpha val="28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F48AFB6-DA7A-E4B4-AC32-982DB1B5178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235070" y="3805495"/>
            <a:ext cx="10333040" cy="165575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0" lvl="0" indent="0">
              <a:spcBef>
                <a:spcPts val="0"/>
              </a:spcBef>
              <a:buNone/>
              <a:defRPr sz="2400"/>
            </a:lvl2pPr>
          </a:lstStyle>
          <a:p>
            <a:pPr lvl="0"/>
            <a:r>
              <a:rPr lang="fr-FR"/>
              <a:t>Subtitle in one or two lines</a:t>
            </a:r>
          </a:p>
          <a:p>
            <a:pPr lvl="0"/>
            <a:r>
              <a:rPr lang="fr-FR"/>
              <a:t>(Century Gothic 24 pt)</a:t>
            </a:r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97C94FE1-930F-9A01-FD2D-6FF83E47B06E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235070" y="6184901"/>
            <a:ext cx="2743200" cy="2143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300" b="1" i="0" u="none" strike="noStrike" kern="1200" cap="none" spc="0" baseline="0">
                <a:solidFill>
                  <a:srgbClr val="242269"/>
                </a:solidFill>
                <a:uFillTx/>
                <a:latin typeface="Century Gothic" pitchFamily="34"/>
              </a:defRPr>
            </a:lvl1pPr>
          </a:lstStyle>
          <a:p>
            <a:pPr lvl="0"/>
            <a:fld id="{55806353-1891-4057-B3A2-80E5D855ADC2}" type="datetime1">
              <a:rPr lang="fr-FR"/>
              <a:pPr lvl="0"/>
              <a:t>26/07/2023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C86D440-EFB8-3918-BF7D-1518FE040D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5070" y="931901"/>
            <a:ext cx="10333040" cy="2216624"/>
          </a:xfrm>
        </p:spPr>
        <p:txBody>
          <a:bodyPr/>
          <a:lstStyle>
            <a:lvl1pPr>
              <a:lnSpc>
                <a:spcPts val="5200"/>
              </a:lnSpc>
              <a:defRPr sz="4100"/>
            </a:lvl1pPr>
          </a:lstStyle>
          <a:p>
            <a:pPr lvl="0"/>
            <a:r>
              <a:rPr lang="fr-FR"/>
              <a:t>Title of your presentation in few lines (Century Gothic 41 pt)</a:t>
            </a: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61329E63-AA74-CB13-CBE9-E29A047B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996" y="5656414"/>
            <a:ext cx="2959492" cy="98885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00170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0">
            <a:extLst>
              <a:ext uri="{FF2B5EF4-FFF2-40B4-BE49-F238E27FC236}">
                <a16:creationId xmlns:a16="http://schemas.microsoft.com/office/drawing/2014/main" id="{F55540DA-5C3A-9B47-968E-3BC881A8339C}"/>
              </a:ext>
            </a:extLst>
          </p:cNvPr>
          <p:cNvSpPr/>
          <p:nvPr/>
        </p:nvSpPr>
        <p:spPr>
          <a:xfrm>
            <a:off x="1235070" y="0"/>
            <a:ext cx="5494236" cy="54612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94236"/>
              <a:gd name="f7" fmla="val 5461251"/>
              <a:gd name="f8" fmla="val 3533858"/>
              <a:gd name="f9" fmla="val 5492795"/>
              <a:gd name="f10" fmla="val 56984"/>
              <a:gd name="f11" fmla="val 3041678"/>
              <a:gd name="f12" fmla="val 3074663"/>
              <a:gd name="f13" fmla="val 89969"/>
              <a:gd name="f14" fmla="val 5458976"/>
              <a:gd name="f15" fmla="val 3500039"/>
              <a:gd name="f16" fmla="val 89970"/>
              <a:gd name="f17" fmla="val 3502314"/>
              <a:gd name="f18" fmla="val 1992773"/>
              <a:gd name="f19" fmla="val 3535299"/>
              <a:gd name="f20" fmla="val 1959788"/>
              <a:gd name="f21" fmla="val 56985"/>
              <a:gd name="f22" fmla="+- 0 0 -90"/>
              <a:gd name="f23" fmla="*/ f3 1 5494236"/>
              <a:gd name="f24" fmla="*/ f4 1 5461251"/>
              <a:gd name="f25" fmla="+- f7 0 f5"/>
              <a:gd name="f26" fmla="+- f6 0 f5"/>
              <a:gd name="f27" fmla="*/ f22 f0 1"/>
              <a:gd name="f28" fmla="*/ f26 1 5494236"/>
              <a:gd name="f29" fmla="*/ f25 1 5461251"/>
              <a:gd name="f30" fmla="*/ 3533858 f26 1"/>
              <a:gd name="f31" fmla="*/ 0 f25 1"/>
              <a:gd name="f32" fmla="*/ 5492795 f26 1"/>
              <a:gd name="f33" fmla="*/ 5494236 f26 1"/>
              <a:gd name="f34" fmla="*/ 56984 f25 1"/>
              <a:gd name="f35" fmla="*/ 89969 f26 1"/>
              <a:gd name="f36" fmla="*/ 5461251 f25 1"/>
              <a:gd name="f37" fmla="*/ 0 f26 1"/>
              <a:gd name="f38" fmla="*/ 5458976 f25 1"/>
              <a:gd name="f39" fmla="*/ 3500039 f25 1"/>
              <a:gd name="f40" fmla="*/ 89970 f26 1"/>
              <a:gd name="f41" fmla="*/ 3502314 f25 1"/>
              <a:gd name="f42" fmla="*/ 3535299 f26 1"/>
              <a:gd name="f43" fmla="*/ 56985 f25 1"/>
              <a:gd name="f44" fmla="*/ f27 1 f2"/>
              <a:gd name="f45" fmla="*/ f30 1 5494236"/>
              <a:gd name="f46" fmla="*/ f31 1 5461251"/>
              <a:gd name="f47" fmla="*/ f32 1 5494236"/>
              <a:gd name="f48" fmla="*/ f33 1 5494236"/>
              <a:gd name="f49" fmla="*/ f34 1 5461251"/>
              <a:gd name="f50" fmla="*/ f35 1 5494236"/>
              <a:gd name="f51" fmla="*/ f36 1 5461251"/>
              <a:gd name="f52" fmla="*/ f37 1 5494236"/>
              <a:gd name="f53" fmla="*/ f38 1 5461251"/>
              <a:gd name="f54" fmla="*/ f39 1 5461251"/>
              <a:gd name="f55" fmla="*/ f40 1 5494236"/>
              <a:gd name="f56" fmla="*/ f41 1 5461251"/>
              <a:gd name="f57" fmla="*/ f42 1 5494236"/>
              <a:gd name="f58" fmla="*/ f43 1 5461251"/>
              <a:gd name="f59" fmla="*/ f5 1 f28"/>
              <a:gd name="f60" fmla="*/ f6 1 f28"/>
              <a:gd name="f61" fmla="*/ f5 1 f29"/>
              <a:gd name="f62" fmla="*/ f7 1 f29"/>
              <a:gd name="f63" fmla="+- f44 0 f1"/>
              <a:gd name="f64" fmla="*/ f45 1 f28"/>
              <a:gd name="f65" fmla="*/ f46 1 f29"/>
              <a:gd name="f66" fmla="*/ f47 1 f28"/>
              <a:gd name="f67" fmla="*/ f48 1 f28"/>
              <a:gd name="f68" fmla="*/ f49 1 f29"/>
              <a:gd name="f69" fmla="*/ f50 1 f28"/>
              <a:gd name="f70" fmla="*/ f51 1 f29"/>
              <a:gd name="f71" fmla="*/ f52 1 f28"/>
              <a:gd name="f72" fmla="*/ f53 1 f29"/>
              <a:gd name="f73" fmla="*/ f54 1 f29"/>
              <a:gd name="f74" fmla="*/ f55 1 f28"/>
              <a:gd name="f75" fmla="*/ f56 1 f29"/>
              <a:gd name="f76" fmla="*/ f57 1 f28"/>
              <a:gd name="f77" fmla="*/ f58 1 f29"/>
              <a:gd name="f78" fmla="*/ f59 f23 1"/>
              <a:gd name="f79" fmla="*/ f60 f23 1"/>
              <a:gd name="f80" fmla="*/ f62 f24 1"/>
              <a:gd name="f81" fmla="*/ f61 f24 1"/>
              <a:gd name="f82" fmla="*/ f64 f23 1"/>
              <a:gd name="f83" fmla="*/ f65 f24 1"/>
              <a:gd name="f84" fmla="*/ f66 f23 1"/>
              <a:gd name="f85" fmla="*/ f67 f23 1"/>
              <a:gd name="f86" fmla="*/ f68 f24 1"/>
              <a:gd name="f87" fmla="*/ f69 f23 1"/>
              <a:gd name="f88" fmla="*/ f70 f24 1"/>
              <a:gd name="f89" fmla="*/ f71 f23 1"/>
              <a:gd name="f90" fmla="*/ f72 f24 1"/>
              <a:gd name="f91" fmla="*/ f73 f24 1"/>
              <a:gd name="f92" fmla="*/ f74 f23 1"/>
              <a:gd name="f93" fmla="*/ f75 f24 1"/>
              <a:gd name="f94" fmla="*/ f76 f23 1"/>
              <a:gd name="f95" fmla="*/ f77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2" y="f83"/>
              </a:cxn>
              <a:cxn ang="f63">
                <a:pos x="f84" y="f83"/>
              </a:cxn>
              <a:cxn ang="f63">
                <a:pos x="f85" y="f86"/>
              </a:cxn>
              <a:cxn ang="f63">
                <a:pos x="f87" y="f88"/>
              </a:cxn>
              <a:cxn ang="f63">
                <a:pos x="f89" y="f90"/>
              </a:cxn>
              <a:cxn ang="f63">
                <a:pos x="f89" y="f91"/>
              </a:cxn>
              <a:cxn ang="f63">
                <a:pos x="f92" y="f93"/>
              </a:cxn>
              <a:cxn ang="f63">
                <a:pos x="f94" y="f95"/>
              </a:cxn>
            </a:cxnLst>
            <a:rect l="f78" t="f81" r="f79" b="f80"/>
            <a:pathLst>
              <a:path w="5494236" h="5461251">
                <a:moveTo>
                  <a:pt x="f8" y="f5"/>
                </a:moveTo>
                <a:lnTo>
                  <a:pt x="f9" y="f5"/>
                </a:lnTo>
                <a:lnTo>
                  <a:pt x="f6" y="f10"/>
                </a:lnTo>
                <a:cubicBezTo>
                  <a:pt x="f6" y="f11"/>
                  <a:pt x="f12" y="f7"/>
                  <a:pt x="f13" y="f7"/>
                </a:cubicBezTo>
                <a:lnTo>
                  <a:pt x="f5" y="f14"/>
                </a:lnTo>
                <a:lnTo>
                  <a:pt x="f5" y="f15"/>
                </a:lnTo>
                <a:lnTo>
                  <a:pt x="f16" y="f17"/>
                </a:lnTo>
                <a:cubicBezTo>
                  <a:pt x="f18" y="f17"/>
                  <a:pt x="f19" y="f20"/>
                  <a:pt x="f19" y="f21"/>
                </a:cubicBezTo>
                <a:close/>
              </a:path>
            </a:pathLst>
          </a:custGeom>
          <a:solidFill>
            <a:srgbClr val="D3DE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37C0A22-429A-22D2-6F38-3869B31D0290}"/>
              </a:ext>
            </a:extLst>
          </p:cNvPr>
          <p:cNvSpPr/>
          <p:nvPr/>
        </p:nvSpPr>
        <p:spPr>
          <a:xfrm>
            <a:off x="0" y="6080869"/>
            <a:ext cx="12191996" cy="787398"/>
          </a:xfrm>
          <a:prstGeom prst="rect">
            <a:avLst/>
          </a:prstGeom>
          <a:solidFill>
            <a:srgbClr val="F3F7F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9EBF38AD-F75E-5FD0-B9A6-5CE0BF2E83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Footer of your presentation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7E73B9F4-8A94-DB87-57C1-F37AF70416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4C5DFB-C678-40D7-A964-2497B6A0CADE}" type="slidenum">
              <a:t>‹#›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43A510F-7F9A-211D-8357-9598408383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5070" y="931901"/>
            <a:ext cx="10475915" cy="2216624"/>
          </a:xfrm>
        </p:spPr>
        <p:txBody>
          <a:bodyPr/>
          <a:lstStyle>
            <a:lvl1pPr>
              <a:lnSpc>
                <a:spcPts val="5200"/>
              </a:lnSpc>
              <a:defRPr sz="4100"/>
            </a:lvl1pPr>
          </a:lstStyle>
          <a:p>
            <a:pPr lvl="0"/>
            <a:r>
              <a:rPr lang="fr-FR"/>
              <a:t>Title of your presentation in few lines (Century Gothic 41 pt)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518B9E2E-2F18-3209-D82F-54748F7BCA9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235070" y="3805495"/>
            <a:ext cx="10475915" cy="165575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0" lvl="0" indent="0">
              <a:spcBef>
                <a:spcPts val="0"/>
              </a:spcBef>
              <a:buNone/>
              <a:defRPr sz="2400"/>
            </a:lvl2pPr>
          </a:lstStyle>
          <a:p>
            <a:pPr lvl="0"/>
            <a:r>
              <a:rPr lang="fr-FR"/>
              <a:t>Subtitle in one or two lines</a:t>
            </a:r>
          </a:p>
          <a:p>
            <a:pPr lvl="0"/>
            <a:r>
              <a:rPr lang="fr-FR"/>
              <a:t>(Century Gothic 24 pt)</a:t>
            </a:r>
          </a:p>
        </p:txBody>
      </p:sp>
      <p:pic>
        <p:nvPicPr>
          <p:cNvPr id="8" name="Image 14">
            <a:extLst>
              <a:ext uri="{FF2B5EF4-FFF2-40B4-BE49-F238E27FC236}">
                <a16:creationId xmlns:a16="http://schemas.microsoft.com/office/drawing/2014/main" id="{EA633514-B35C-FF7A-00CE-87482641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1" y="6250326"/>
            <a:ext cx="1319259" cy="41040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3795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0">
            <a:extLst>
              <a:ext uri="{FF2B5EF4-FFF2-40B4-BE49-F238E27FC236}">
                <a16:creationId xmlns:a16="http://schemas.microsoft.com/office/drawing/2014/main" id="{096579A2-9383-1107-6AB3-117E148639C3}"/>
              </a:ext>
            </a:extLst>
          </p:cNvPr>
          <p:cNvSpPr/>
          <p:nvPr/>
        </p:nvSpPr>
        <p:spPr>
          <a:xfrm>
            <a:off x="1235070" y="0"/>
            <a:ext cx="5494236" cy="54612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94236"/>
              <a:gd name="f7" fmla="val 5461251"/>
              <a:gd name="f8" fmla="val 3533858"/>
              <a:gd name="f9" fmla="val 5492795"/>
              <a:gd name="f10" fmla="val 56984"/>
              <a:gd name="f11" fmla="val 3041678"/>
              <a:gd name="f12" fmla="val 3074663"/>
              <a:gd name="f13" fmla="val 89969"/>
              <a:gd name="f14" fmla="val 5458976"/>
              <a:gd name="f15" fmla="val 3500039"/>
              <a:gd name="f16" fmla="val 89970"/>
              <a:gd name="f17" fmla="val 3502314"/>
              <a:gd name="f18" fmla="val 1992773"/>
              <a:gd name="f19" fmla="val 3535299"/>
              <a:gd name="f20" fmla="val 1959788"/>
              <a:gd name="f21" fmla="val 56985"/>
              <a:gd name="f22" fmla="+- 0 0 -90"/>
              <a:gd name="f23" fmla="*/ f3 1 5494236"/>
              <a:gd name="f24" fmla="*/ f4 1 5461251"/>
              <a:gd name="f25" fmla="+- f7 0 f5"/>
              <a:gd name="f26" fmla="+- f6 0 f5"/>
              <a:gd name="f27" fmla="*/ f22 f0 1"/>
              <a:gd name="f28" fmla="*/ f26 1 5494236"/>
              <a:gd name="f29" fmla="*/ f25 1 5461251"/>
              <a:gd name="f30" fmla="*/ 3533858 f26 1"/>
              <a:gd name="f31" fmla="*/ 0 f25 1"/>
              <a:gd name="f32" fmla="*/ 5492795 f26 1"/>
              <a:gd name="f33" fmla="*/ 5494236 f26 1"/>
              <a:gd name="f34" fmla="*/ 56984 f25 1"/>
              <a:gd name="f35" fmla="*/ 89969 f26 1"/>
              <a:gd name="f36" fmla="*/ 5461251 f25 1"/>
              <a:gd name="f37" fmla="*/ 0 f26 1"/>
              <a:gd name="f38" fmla="*/ 5458976 f25 1"/>
              <a:gd name="f39" fmla="*/ 3500039 f25 1"/>
              <a:gd name="f40" fmla="*/ 89970 f26 1"/>
              <a:gd name="f41" fmla="*/ 3502314 f25 1"/>
              <a:gd name="f42" fmla="*/ 3535299 f26 1"/>
              <a:gd name="f43" fmla="*/ 56985 f25 1"/>
              <a:gd name="f44" fmla="*/ f27 1 f2"/>
              <a:gd name="f45" fmla="*/ f30 1 5494236"/>
              <a:gd name="f46" fmla="*/ f31 1 5461251"/>
              <a:gd name="f47" fmla="*/ f32 1 5494236"/>
              <a:gd name="f48" fmla="*/ f33 1 5494236"/>
              <a:gd name="f49" fmla="*/ f34 1 5461251"/>
              <a:gd name="f50" fmla="*/ f35 1 5494236"/>
              <a:gd name="f51" fmla="*/ f36 1 5461251"/>
              <a:gd name="f52" fmla="*/ f37 1 5494236"/>
              <a:gd name="f53" fmla="*/ f38 1 5461251"/>
              <a:gd name="f54" fmla="*/ f39 1 5461251"/>
              <a:gd name="f55" fmla="*/ f40 1 5494236"/>
              <a:gd name="f56" fmla="*/ f41 1 5461251"/>
              <a:gd name="f57" fmla="*/ f42 1 5494236"/>
              <a:gd name="f58" fmla="*/ f43 1 5461251"/>
              <a:gd name="f59" fmla="*/ f5 1 f28"/>
              <a:gd name="f60" fmla="*/ f6 1 f28"/>
              <a:gd name="f61" fmla="*/ f5 1 f29"/>
              <a:gd name="f62" fmla="*/ f7 1 f29"/>
              <a:gd name="f63" fmla="+- f44 0 f1"/>
              <a:gd name="f64" fmla="*/ f45 1 f28"/>
              <a:gd name="f65" fmla="*/ f46 1 f29"/>
              <a:gd name="f66" fmla="*/ f47 1 f28"/>
              <a:gd name="f67" fmla="*/ f48 1 f28"/>
              <a:gd name="f68" fmla="*/ f49 1 f29"/>
              <a:gd name="f69" fmla="*/ f50 1 f28"/>
              <a:gd name="f70" fmla="*/ f51 1 f29"/>
              <a:gd name="f71" fmla="*/ f52 1 f28"/>
              <a:gd name="f72" fmla="*/ f53 1 f29"/>
              <a:gd name="f73" fmla="*/ f54 1 f29"/>
              <a:gd name="f74" fmla="*/ f55 1 f28"/>
              <a:gd name="f75" fmla="*/ f56 1 f29"/>
              <a:gd name="f76" fmla="*/ f57 1 f28"/>
              <a:gd name="f77" fmla="*/ f58 1 f29"/>
              <a:gd name="f78" fmla="*/ f59 f23 1"/>
              <a:gd name="f79" fmla="*/ f60 f23 1"/>
              <a:gd name="f80" fmla="*/ f62 f24 1"/>
              <a:gd name="f81" fmla="*/ f61 f24 1"/>
              <a:gd name="f82" fmla="*/ f64 f23 1"/>
              <a:gd name="f83" fmla="*/ f65 f24 1"/>
              <a:gd name="f84" fmla="*/ f66 f23 1"/>
              <a:gd name="f85" fmla="*/ f67 f23 1"/>
              <a:gd name="f86" fmla="*/ f68 f24 1"/>
              <a:gd name="f87" fmla="*/ f69 f23 1"/>
              <a:gd name="f88" fmla="*/ f70 f24 1"/>
              <a:gd name="f89" fmla="*/ f71 f23 1"/>
              <a:gd name="f90" fmla="*/ f72 f24 1"/>
              <a:gd name="f91" fmla="*/ f73 f24 1"/>
              <a:gd name="f92" fmla="*/ f74 f23 1"/>
              <a:gd name="f93" fmla="*/ f75 f24 1"/>
              <a:gd name="f94" fmla="*/ f76 f23 1"/>
              <a:gd name="f95" fmla="*/ f77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2" y="f83"/>
              </a:cxn>
              <a:cxn ang="f63">
                <a:pos x="f84" y="f83"/>
              </a:cxn>
              <a:cxn ang="f63">
                <a:pos x="f85" y="f86"/>
              </a:cxn>
              <a:cxn ang="f63">
                <a:pos x="f87" y="f88"/>
              </a:cxn>
              <a:cxn ang="f63">
                <a:pos x="f89" y="f90"/>
              </a:cxn>
              <a:cxn ang="f63">
                <a:pos x="f89" y="f91"/>
              </a:cxn>
              <a:cxn ang="f63">
                <a:pos x="f92" y="f93"/>
              </a:cxn>
              <a:cxn ang="f63">
                <a:pos x="f94" y="f95"/>
              </a:cxn>
            </a:cxnLst>
            <a:rect l="f78" t="f81" r="f79" b="f80"/>
            <a:pathLst>
              <a:path w="5494236" h="5461251">
                <a:moveTo>
                  <a:pt x="f8" y="f5"/>
                </a:moveTo>
                <a:lnTo>
                  <a:pt x="f9" y="f5"/>
                </a:lnTo>
                <a:lnTo>
                  <a:pt x="f6" y="f10"/>
                </a:lnTo>
                <a:cubicBezTo>
                  <a:pt x="f6" y="f11"/>
                  <a:pt x="f12" y="f7"/>
                  <a:pt x="f13" y="f7"/>
                </a:cubicBezTo>
                <a:lnTo>
                  <a:pt x="f5" y="f14"/>
                </a:lnTo>
                <a:lnTo>
                  <a:pt x="f5" y="f15"/>
                </a:lnTo>
                <a:lnTo>
                  <a:pt x="f16" y="f17"/>
                </a:lnTo>
                <a:cubicBezTo>
                  <a:pt x="f18" y="f17"/>
                  <a:pt x="f19" y="f20"/>
                  <a:pt x="f19" y="f21"/>
                </a:cubicBezTo>
                <a:close/>
              </a:path>
            </a:pathLst>
          </a:custGeom>
          <a:solidFill>
            <a:srgbClr val="D3DE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AE28179-C390-3752-2D31-EBCC10CF98B7}"/>
              </a:ext>
            </a:extLst>
          </p:cNvPr>
          <p:cNvSpPr/>
          <p:nvPr/>
        </p:nvSpPr>
        <p:spPr>
          <a:xfrm>
            <a:off x="0" y="6080869"/>
            <a:ext cx="12191996" cy="787398"/>
          </a:xfrm>
          <a:prstGeom prst="rect">
            <a:avLst/>
          </a:prstGeom>
          <a:solidFill>
            <a:srgbClr val="F3F7F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BA595064-E286-8538-BB48-CD33287D81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Footer of your presentation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4BC3CBC1-936A-6E0E-6029-CF36B096BD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81A4BF-9EF4-4262-83AA-29507193F436}" type="slidenum">
              <a:t>‹#›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54C82FD-F8A7-8C21-BAF4-6D598F0C1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5080" y="931901"/>
            <a:ext cx="10333040" cy="2216624"/>
          </a:xfrm>
        </p:spPr>
        <p:txBody>
          <a:bodyPr/>
          <a:lstStyle>
            <a:lvl1pPr>
              <a:lnSpc>
                <a:spcPts val="5200"/>
              </a:lnSpc>
              <a:defRPr sz="4100"/>
            </a:lvl1pPr>
          </a:lstStyle>
          <a:p>
            <a:pPr lvl="0"/>
            <a:r>
              <a:rPr lang="fr-FR"/>
              <a:t>Title of your presentation in few lines (Century Gothic 41 pt)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A9999C83-F986-0848-BB37-52876550596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235080" y="3805495"/>
            <a:ext cx="10333040" cy="165575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0" lvl="0" indent="0">
              <a:spcBef>
                <a:spcPts val="0"/>
              </a:spcBef>
              <a:buNone/>
              <a:defRPr sz="2400"/>
            </a:lvl2pPr>
          </a:lstStyle>
          <a:p>
            <a:pPr lvl="0"/>
            <a:r>
              <a:rPr lang="fr-FR"/>
              <a:t>Subtitle in one or two lines</a:t>
            </a:r>
          </a:p>
          <a:p>
            <a:pPr lvl="0"/>
            <a:r>
              <a:rPr lang="fr-FR"/>
              <a:t>(Century Gothic 24 pt)</a:t>
            </a: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7DE7B7E4-E7B7-3267-F63D-FF60D2701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1" y="6250326"/>
            <a:ext cx="1319259" cy="41040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6623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CFB1E9A4-2814-FF34-A740-D4CE4A339027}"/>
              </a:ext>
            </a:extLst>
          </p:cNvPr>
          <p:cNvSpPr/>
          <p:nvPr/>
        </p:nvSpPr>
        <p:spPr>
          <a:xfrm>
            <a:off x="0" y="6080869"/>
            <a:ext cx="12191996" cy="787398"/>
          </a:xfrm>
          <a:prstGeom prst="rect">
            <a:avLst/>
          </a:prstGeom>
          <a:solidFill>
            <a:srgbClr val="F3F7F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15E30D-7D02-D4E1-A384-66E869751D1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127043" y="0"/>
            <a:ext cx="8064953" cy="6858000"/>
          </a:xfrm>
        </p:spPr>
        <p:txBody>
          <a:bodyPr anchor="ctr" anchorCtr="1"/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fr-FR"/>
              <a:t>Visual</a:t>
            </a:r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FB4E18F9-59EB-957A-0FAF-E3AC0A740E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Footer of your presentation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A374FEC0-0860-C370-FD47-794E82CF2C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FEE4E4-9154-473B-BE02-7AD2CD0DCB0A}" type="slidenum">
              <a:t>‹#›</a:t>
            </a:fld>
            <a:endParaRPr lang="fr-FR"/>
          </a:p>
        </p:txBody>
      </p:sp>
      <p:sp>
        <p:nvSpPr>
          <p:cNvPr id="6" name="ZoneTexte 3">
            <a:extLst>
              <a:ext uri="{FF2B5EF4-FFF2-40B4-BE49-F238E27FC236}">
                <a16:creationId xmlns:a16="http://schemas.microsoft.com/office/drawing/2014/main" id="{29F8F7AA-7D62-ED7D-1E2D-0C1D2A6607B1}"/>
              </a:ext>
            </a:extLst>
          </p:cNvPr>
          <p:cNvSpPr txBox="1"/>
          <p:nvPr/>
        </p:nvSpPr>
        <p:spPr>
          <a:xfrm>
            <a:off x="-2832408" y="3300764"/>
            <a:ext cx="18472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91C361"/>
              </a:solidFill>
              <a:uFillTx/>
              <a:latin typeface="Calibri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79EC8EE-B7B2-8620-5038-4D0AA3B606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5070" y="931901"/>
            <a:ext cx="10475915" cy="2216624"/>
          </a:xfrm>
        </p:spPr>
        <p:txBody>
          <a:bodyPr/>
          <a:lstStyle>
            <a:lvl1pPr>
              <a:lnSpc>
                <a:spcPts val="5200"/>
              </a:lnSpc>
              <a:defRPr sz="4100"/>
            </a:lvl1pPr>
          </a:lstStyle>
          <a:p>
            <a:pPr lvl="0"/>
            <a:r>
              <a:rPr lang="fr-FR"/>
              <a:t>Chapter title in few lines </a:t>
            </a:r>
            <a:br>
              <a:rPr lang="fr-FR"/>
            </a:br>
            <a:r>
              <a:rPr lang="fr-FR"/>
              <a:t>(Century Gothic 41 pt)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575DCF4B-2F80-31B7-08E5-F8EEFE839AE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235070" y="3805495"/>
            <a:ext cx="10475915" cy="165575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0" lvl="0" indent="0">
              <a:spcBef>
                <a:spcPts val="0"/>
              </a:spcBef>
              <a:buNone/>
              <a:defRPr sz="2400"/>
            </a:lvl2pPr>
          </a:lstStyle>
          <a:p>
            <a:pPr lvl="0"/>
            <a:r>
              <a:rPr lang="fr-FR"/>
              <a:t>Subtitle in one or two lines</a:t>
            </a:r>
          </a:p>
          <a:p>
            <a:pPr lvl="0"/>
            <a:r>
              <a:rPr lang="fr-FR"/>
              <a:t>(Century Gothic 24 pt)</a:t>
            </a:r>
          </a:p>
        </p:txBody>
      </p:sp>
      <p:pic>
        <p:nvPicPr>
          <p:cNvPr id="9" name="Image 12">
            <a:extLst>
              <a:ext uri="{FF2B5EF4-FFF2-40B4-BE49-F238E27FC236}">
                <a16:creationId xmlns:a16="http://schemas.microsoft.com/office/drawing/2014/main" id="{E981BCD2-32F2-51A0-7107-91CE915F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1" y="6250326"/>
            <a:ext cx="1319259" cy="41040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8163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87FF98AB-9C17-E5DB-3230-36D23C8B7C90}"/>
              </a:ext>
            </a:extLst>
          </p:cNvPr>
          <p:cNvSpPr/>
          <p:nvPr/>
        </p:nvSpPr>
        <p:spPr>
          <a:xfrm>
            <a:off x="0" y="6080869"/>
            <a:ext cx="12191996" cy="787398"/>
          </a:xfrm>
          <a:prstGeom prst="rect">
            <a:avLst/>
          </a:prstGeom>
          <a:solidFill>
            <a:srgbClr val="F3F7F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C98C0546-85FB-8659-0845-DEDE68BAC3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095378" y="6279312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Footer of your presentation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9397C94C-490B-DDF2-EC37-91C5B88FB3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20916B-027C-41F6-BC8C-72AECF7C0CB5}" type="slidenum">
              <a:t>‹#›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85125A1-54A4-F3D2-2E7E-2BE79F8EF0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7320" y="751682"/>
            <a:ext cx="10330790" cy="7786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Title slide in one or two lines</a:t>
            </a:r>
            <a:br>
              <a:rPr lang="fr-FR"/>
            </a:br>
            <a:r>
              <a:rPr lang="fr-FR"/>
              <a:t>(Century Gothic 26 pt)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7438266-22FB-A4A0-F3BD-86DC8779931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095378" y="4390765"/>
            <a:ext cx="1856945" cy="825474"/>
          </a:xfrm>
        </p:spPr>
        <p:txBody>
          <a:bodyPr anchorCtr="1"/>
          <a:lstStyle>
            <a:lvl1pPr marL="0" indent="0" algn="ctr">
              <a:lnSpc>
                <a:spcPts val="1600"/>
              </a:lnSpc>
              <a:buNone/>
              <a:defRPr sz="1200" b="1"/>
            </a:lvl1pPr>
          </a:lstStyle>
          <a:p>
            <a:pPr lvl="0"/>
            <a:r>
              <a:rPr lang="fr-FR"/>
              <a:t>Lorem ipsum dolor sit amet, consectetuer adipiscing elit, sed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2C5D831-FC51-1279-8F98-24C0EF0006A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643024" y="4390765"/>
            <a:ext cx="1856945" cy="825474"/>
          </a:xfrm>
        </p:spPr>
        <p:txBody>
          <a:bodyPr anchorCtr="1"/>
          <a:lstStyle>
            <a:lvl1pPr marL="0" indent="0" algn="ctr">
              <a:lnSpc>
                <a:spcPts val="1600"/>
              </a:lnSpc>
              <a:buNone/>
              <a:defRPr sz="1200" b="1"/>
            </a:lvl1pPr>
          </a:lstStyle>
          <a:p>
            <a:pPr lvl="0"/>
            <a:r>
              <a:rPr lang="fr-FR"/>
              <a:t>Lorem ipsum dolor sit amet, consectetuer adipiscing elit, sed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7DCBCEA-CA4A-F9C7-D2D7-293CF6176D8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90680" y="4390765"/>
            <a:ext cx="1856945" cy="825474"/>
          </a:xfrm>
        </p:spPr>
        <p:txBody>
          <a:bodyPr anchorCtr="1"/>
          <a:lstStyle>
            <a:lvl1pPr marL="0" indent="0" algn="ctr">
              <a:lnSpc>
                <a:spcPts val="1600"/>
              </a:lnSpc>
              <a:buNone/>
              <a:defRPr sz="1200" b="1"/>
            </a:lvl1pPr>
          </a:lstStyle>
          <a:p>
            <a:pPr lvl="0"/>
            <a:r>
              <a:rPr lang="fr-FR"/>
              <a:t>Lorem ipsum dolor sit amet, consectetuer adipiscing elit, sed</a:t>
            </a:r>
          </a:p>
        </p:txBody>
      </p:sp>
      <p:sp>
        <p:nvSpPr>
          <p:cNvPr id="9" name="Espace réservé du contenu 33">
            <a:extLst>
              <a:ext uri="{FF2B5EF4-FFF2-40B4-BE49-F238E27FC236}">
                <a16:creationId xmlns:a16="http://schemas.microsoft.com/office/drawing/2014/main" id="{64282E01-4D0B-769A-6E34-BE1E1AC21D6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632813" y="1814480"/>
            <a:ext cx="3559192" cy="3280446"/>
          </a:xfrm>
          <a:solidFill>
            <a:srgbClr val="242269"/>
          </a:solidFill>
        </p:spPr>
        <p:txBody>
          <a:bodyPr lIns="791998" anchor="ctr"/>
          <a:lstStyle>
            <a:lvl1pPr marL="0" indent="0">
              <a:lnSpc>
                <a:spcPts val="2200"/>
              </a:lnSpc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Lorem ipsum dolor sit</a:t>
            </a:r>
            <a:br>
              <a:rPr lang="fr-FR"/>
            </a:br>
            <a:r>
              <a:rPr lang="fr-FR"/>
              <a:t>amet, consectetuer</a:t>
            </a:r>
            <a:br>
              <a:rPr lang="fr-FR"/>
            </a:br>
            <a:r>
              <a:rPr lang="fr-FR"/>
              <a:t>adipiscing elit, sed</a:t>
            </a:r>
            <a:br>
              <a:rPr lang="fr-FR"/>
            </a:br>
            <a:r>
              <a:rPr lang="fr-FR"/>
              <a:t>diam nonummy nibh</a:t>
            </a:r>
            <a:br>
              <a:rPr lang="fr-FR"/>
            </a:br>
            <a:r>
              <a:rPr lang="fr-FR"/>
              <a:t>euismod tincidunt ut</a:t>
            </a:r>
            <a:br>
              <a:rPr lang="fr-FR"/>
            </a:br>
            <a:r>
              <a:rPr lang="fr-FR"/>
              <a:t>laoreet dolore magna</a:t>
            </a:r>
            <a:br>
              <a:rPr lang="fr-FR"/>
            </a:br>
            <a:r>
              <a:rPr lang="fr-FR"/>
              <a:t>aliquam erat volutpat. </a:t>
            </a:r>
            <a:br>
              <a:rPr lang="fr-FR"/>
            </a:br>
            <a:r>
              <a:rPr lang="fr-FR"/>
              <a:t>Ut wisi QSDSDenim ad.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4F3F7D-A36E-2D38-19CF-5863FDB705D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268519" y="3168652"/>
            <a:ext cx="1520491" cy="572121"/>
          </a:xfrm>
        </p:spPr>
        <p:txBody>
          <a:bodyPr anchor="ctr" anchorCtr="1"/>
          <a:lstStyle>
            <a:lvl1pPr marL="0" indent="0" algn="ctr">
              <a:lnSpc>
                <a:spcPts val="1600"/>
              </a:lnSpc>
              <a:buNone/>
              <a:defRPr sz="3500" b="1">
                <a:solidFill>
                  <a:srgbClr val="F55B41"/>
                </a:solidFill>
              </a:defRPr>
            </a:lvl1pPr>
          </a:lstStyle>
          <a:p>
            <a:pPr lvl="0"/>
            <a:r>
              <a:rPr lang="fr-FR"/>
              <a:t>95%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D3D9C31-9209-41AB-0BD6-335DA9F8402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6275" y="3168652"/>
            <a:ext cx="1528657" cy="572121"/>
          </a:xfrm>
        </p:spPr>
        <p:txBody>
          <a:bodyPr anchor="ctr" anchorCtr="1"/>
          <a:lstStyle>
            <a:lvl1pPr marL="0" indent="0" algn="ctr">
              <a:lnSpc>
                <a:spcPts val="1600"/>
              </a:lnSpc>
              <a:buNone/>
              <a:defRPr sz="3500" b="1">
                <a:solidFill>
                  <a:srgbClr val="47BFD9"/>
                </a:solidFill>
              </a:defRPr>
            </a:lvl1pPr>
          </a:lstStyle>
          <a:p>
            <a:pPr lvl="0"/>
            <a:r>
              <a:rPr lang="fr-FR"/>
              <a:t>36%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98A8C1F6-BAB4-3375-9AE2-805596609C5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358984" y="3168652"/>
            <a:ext cx="1528657" cy="572121"/>
          </a:xfrm>
        </p:spPr>
        <p:txBody>
          <a:bodyPr anchor="ctr" anchorCtr="1"/>
          <a:lstStyle>
            <a:lvl1pPr marL="0" indent="0" algn="ctr">
              <a:lnSpc>
                <a:spcPts val="1600"/>
              </a:lnSpc>
              <a:buNone/>
              <a:defRPr sz="3500" b="1">
                <a:solidFill>
                  <a:srgbClr val="91C461"/>
                </a:solidFill>
              </a:defRPr>
            </a:lvl1pPr>
          </a:lstStyle>
          <a:p>
            <a:pPr lvl="0"/>
            <a:r>
              <a:rPr lang="fr-FR"/>
              <a:t>22%</a:t>
            </a:r>
          </a:p>
        </p:txBody>
      </p:sp>
      <p:pic>
        <p:nvPicPr>
          <p:cNvPr id="13" name="Image 13">
            <a:extLst>
              <a:ext uri="{FF2B5EF4-FFF2-40B4-BE49-F238E27FC236}">
                <a16:creationId xmlns:a16="http://schemas.microsoft.com/office/drawing/2014/main" id="{30BE7184-6A07-A274-0380-11FD9A2F6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1" y="6250326"/>
            <a:ext cx="1319259" cy="41040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9274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141B168D-1B18-AA19-61F5-5D45BADC8E44}"/>
              </a:ext>
            </a:extLst>
          </p:cNvPr>
          <p:cNvSpPr/>
          <p:nvPr/>
        </p:nvSpPr>
        <p:spPr>
          <a:xfrm>
            <a:off x="0" y="6080869"/>
            <a:ext cx="12191996" cy="787398"/>
          </a:xfrm>
          <a:prstGeom prst="rect">
            <a:avLst/>
          </a:prstGeom>
          <a:solidFill>
            <a:srgbClr val="F3F7F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898B89-32C9-20CD-4451-0F9B69ABF49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235070" y="1385178"/>
            <a:ext cx="6600075" cy="4695690"/>
          </a:xfrm>
        </p:spPr>
        <p:txBody>
          <a:bodyPr anchor="ctr" anchorCtr="1"/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fr-FR"/>
              <a:t>Visual</a:t>
            </a:r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C14E920F-C9FC-4E85-3922-9C64235B06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Footer of your presentation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C2FCF418-AE4D-C9F8-A80D-F8EB83E627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78F215-0660-4FF8-8E4A-006948BBBF16}" type="slidenum">
              <a:t>‹#›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876482E-CE92-998A-5A37-DF9984802B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5070" y="751682"/>
            <a:ext cx="10333040" cy="83218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Title slide in one line (Century Gothic 26 pt)</a:t>
            </a:r>
          </a:p>
        </p:txBody>
      </p:sp>
      <p:sp>
        <p:nvSpPr>
          <p:cNvPr id="7" name="Espace réservé du contenu 20">
            <a:extLst>
              <a:ext uri="{FF2B5EF4-FFF2-40B4-BE49-F238E27FC236}">
                <a16:creationId xmlns:a16="http://schemas.microsoft.com/office/drawing/2014/main" id="{2EDBD175-5B44-98D9-BC73-050EB8B7395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877677" y="2039267"/>
            <a:ext cx="5314319" cy="843534"/>
          </a:xfrm>
          <a:solidFill>
            <a:srgbClr val="F55B41"/>
          </a:solidFill>
        </p:spPr>
        <p:txBody>
          <a:bodyPr lIns="1007997" anchor="ctr"/>
          <a:lstStyle>
            <a:lvl1pPr marL="0" indent="0">
              <a:lnSpc>
                <a:spcPts val="2200"/>
              </a:lnSpc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Lorem ipsum dolor sit amet, </a:t>
            </a:r>
            <a:br>
              <a:rPr lang="fr-FR"/>
            </a:br>
            <a:r>
              <a:rPr lang="fr-FR"/>
              <a:t>consectetuer adipiscing elit, sed</a:t>
            </a:r>
          </a:p>
        </p:txBody>
      </p:sp>
      <p:sp>
        <p:nvSpPr>
          <p:cNvPr id="8" name="Espace réservé du contenu 32">
            <a:extLst>
              <a:ext uri="{FF2B5EF4-FFF2-40B4-BE49-F238E27FC236}">
                <a16:creationId xmlns:a16="http://schemas.microsoft.com/office/drawing/2014/main" id="{BFABCE18-BCF5-1395-81BE-BAD640224E4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877677" y="3130777"/>
            <a:ext cx="5314319" cy="843534"/>
          </a:xfrm>
          <a:solidFill>
            <a:srgbClr val="F55B41"/>
          </a:solidFill>
        </p:spPr>
        <p:txBody>
          <a:bodyPr lIns="1007997" anchor="ctr"/>
          <a:lstStyle>
            <a:lvl1pPr marL="0" indent="0">
              <a:lnSpc>
                <a:spcPts val="2200"/>
              </a:lnSpc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Lorem ipsum dolor sit amet, </a:t>
            </a:r>
            <a:br>
              <a:rPr lang="fr-FR"/>
            </a:br>
            <a:r>
              <a:rPr lang="fr-FR"/>
              <a:t>consectetuer adipiscing elit, sed</a:t>
            </a:r>
          </a:p>
        </p:txBody>
      </p:sp>
      <p:sp>
        <p:nvSpPr>
          <p:cNvPr id="9" name="Forme libre 34">
            <a:extLst>
              <a:ext uri="{FF2B5EF4-FFF2-40B4-BE49-F238E27FC236}">
                <a16:creationId xmlns:a16="http://schemas.microsoft.com/office/drawing/2014/main" id="{2F25E551-7DE1-28EA-3766-BC9A3D488066}"/>
              </a:ext>
            </a:extLst>
          </p:cNvPr>
          <p:cNvSpPr/>
          <p:nvPr/>
        </p:nvSpPr>
        <p:spPr>
          <a:xfrm rot="18900010">
            <a:off x="7208144" y="3396095"/>
            <a:ext cx="312898" cy="3128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3778"/>
              <a:gd name="f7" fmla="val 2163652"/>
              <a:gd name="f8" fmla="val 1910396"/>
              <a:gd name="f9" fmla="+- 0 0 -90"/>
              <a:gd name="f10" fmla="*/ f3 1 2163778"/>
              <a:gd name="f11" fmla="*/ f4 1 2163778"/>
              <a:gd name="f12" fmla="+- f6 0 f5"/>
              <a:gd name="f13" fmla="*/ f9 f0 1"/>
              <a:gd name="f14" fmla="*/ f12 1 2163778"/>
              <a:gd name="f15" fmla="*/ 2163652 f12 1"/>
              <a:gd name="f16" fmla="*/ 0 f12 1"/>
              <a:gd name="f17" fmla="*/ 1910396 f12 1"/>
              <a:gd name="f18" fmla="*/ 2163778 f12 1"/>
              <a:gd name="f19" fmla="*/ f13 1 f2"/>
              <a:gd name="f20" fmla="*/ f15 1 2163778"/>
              <a:gd name="f21" fmla="*/ f16 1 2163778"/>
              <a:gd name="f22" fmla="*/ f17 1 2163778"/>
              <a:gd name="f23" fmla="*/ f18 1 2163778"/>
              <a:gd name="f24" fmla="*/ f5 1 f14"/>
              <a:gd name="f25" fmla="*/ f6 1 f14"/>
              <a:gd name="f26" fmla="+- f19 0 f1"/>
              <a:gd name="f27" fmla="*/ f20 1 f14"/>
              <a:gd name="f28" fmla="*/ f21 1 f14"/>
              <a:gd name="f29" fmla="*/ f22 1 f14"/>
              <a:gd name="f30" fmla="*/ f23 1 f14"/>
              <a:gd name="f31" fmla="*/ f24 f10 1"/>
              <a:gd name="f32" fmla="*/ f25 f10 1"/>
              <a:gd name="f33" fmla="*/ f25 f11 1"/>
              <a:gd name="f34" fmla="*/ f24 f11 1"/>
              <a:gd name="f35" fmla="*/ f27 f10 1"/>
              <a:gd name="f36" fmla="*/ f28 f11 1"/>
              <a:gd name="f37" fmla="*/ f29 f11 1"/>
              <a:gd name="f38" fmla="*/ f30 f10 1"/>
              <a:gd name="f39" fmla="*/ f27 f11 1"/>
              <a:gd name="f40" fmla="*/ f30 f11 1"/>
              <a:gd name="f41" fmla="*/ f29 f10 1"/>
              <a:gd name="f42" fmla="*/ f28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5" y="f36"/>
              </a:cxn>
              <a:cxn ang="f26">
                <a:pos x="f35" y="f37"/>
              </a:cxn>
              <a:cxn ang="f26">
                <a:pos x="f38" y="f37"/>
              </a:cxn>
              <a:cxn ang="f26">
                <a:pos x="f38" y="f39"/>
              </a:cxn>
              <a:cxn ang="f26">
                <a:pos x="f35" y="f39"/>
              </a:cxn>
              <a:cxn ang="f26">
                <a:pos x="f35" y="f40"/>
              </a:cxn>
              <a:cxn ang="f26">
                <a:pos x="f41" y="f40"/>
              </a:cxn>
              <a:cxn ang="f26">
                <a:pos x="f41" y="f39"/>
              </a:cxn>
              <a:cxn ang="f26">
                <a:pos x="f42" y="f39"/>
              </a:cxn>
              <a:cxn ang="f26">
                <a:pos x="f42" y="f37"/>
              </a:cxn>
              <a:cxn ang="f26">
                <a:pos x="f41" y="f37"/>
              </a:cxn>
              <a:cxn ang="f26">
                <a:pos x="f41" y="f36"/>
              </a:cxn>
            </a:cxnLst>
            <a:rect l="f31" t="f34" r="f32" b="f33"/>
            <a:pathLst>
              <a:path w="2163778" h="2163778">
                <a:moveTo>
                  <a:pt x="f7" y="f5"/>
                </a:moveTo>
                <a:lnTo>
                  <a:pt x="f7" y="f8"/>
                </a:lnTo>
                <a:lnTo>
                  <a:pt x="f6" y="f8"/>
                </a:lnTo>
                <a:lnTo>
                  <a:pt x="f6" y="f7"/>
                </a:lnTo>
                <a:lnTo>
                  <a:pt x="f7" y="f7"/>
                </a:lnTo>
                <a:lnTo>
                  <a:pt x="f7" y="f6"/>
                </a:lnTo>
                <a:lnTo>
                  <a:pt x="f8" y="f6"/>
                </a:lnTo>
                <a:lnTo>
                  <a:pt x="f8" y="f7"/>
                </a:lnTo>
                <a:lnTo>
                  <a:pt x="f5" y="f7"/>
                </a:lnTo>
                <a:lnTo>
                  <a:pt x="f5" y="f8"/>
                </a:lnTo>
                <a:lnTo>
                  <a:pt x="f8" y="f8"/>
                </a:lnTo>
                <a:lnTo>
                  <a:pt x="f8" y="f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Espace réservé du contenu 36">
            <a:extLst>
              <a:ext uri="{FF2B5EF4-FFF2-40B4-BE49-F238E27FC236}">
                <a16:creationId xmlns:a16="http://schemas.microsoft.com/office/drawing/2014/main" id="{4E60630B-7EAB-EC06-413C-E0605B162D6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877677" y="4222287"/>
            <a:ext cx="5314319" cy="843534"/>
          </a:xfrm>
          <a:solidFill>
            <a:srgbClr val="F55B41"/>
          </a:solidFill>
        </p:spPr>
        <p:txBody>
          <a:bodyPr lIns="1007997" anchor="ctr"/>
          <a:lstStyle>
            <a:lvl1pPr marL="0" indent="0">
              <a:lnSpc>
                <a:spcPts val="2200"/>
              </a:lnSpc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Lorem ipsum dolor sit amet, </a:t>
            </a:r>
            <a:br>
              <a:rPr lang="fr-FR"/>
            </a:br>
            <a:r>
              <a:rPr lang="fr-FR"/>
              <a:t>consectetuer adipiscing elit, sed</a:t>
            </a:r>
          </a:p>
        </p:txBody>
      </p:sp>
      <p:sp>
        <p:nvSpPr>
          <p:cNvPr id="11" name="Forme libre 38">
            <a:extLst>
              <a:ext uri="{FF2B5EF4-FFF2-40B4-BE49-F238E27FC236}">
                <a16:creationId xmlns:a16="http://schemas.microsoft.com/office/drawing/2014/main" id="{7B943AF6-FE39-C843-A561-87EA8FB4ADA1}"/>
              </a:ext>
            </a:extLst>
          </p:cNvPr>
          <p:cNvSpPr/>
          <p:nvPr/>
        </p:nvSpPr>
        <p:spPr>
          <a:xfrm rot="18900010">
            <a:off x="7208144" y="4487614"/>
            <a:ext cx="312898" cy="3128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3778"/>
              <a:gd name="f7" fmla="val 2163652"/>
              <a:gd name="f8" fmla="val 1910396"/>
              <a:gd name="f9" fmla="+- 0 0 -90"/>
              <a:gd name="f10" fmla="*/ f3 1 2163778"/>
              <a:gd name="f11" fmla="*/ f4 1 2163778"/>
              <a:gd name="f12" fmla="+- f6 0 f5"/>
              <a:gd name="f13" fmla="*/ f9 f0 1"/>
              <a:gd name="f14" fmla="*/ f12 1 2163778"/>
              <a:gd name="f15" fmla="*/ 2163652 f12 1"/>
              <a:gd name="f16" fmla="*/ 0 f12 1"/>
              <a:gd name="f17" fmla="*/ 1910396 f12 1"/>
              <a:gd name="f18" fmla="*/ 2163778 f12 1"/>
              <a:gd name="f19" fmla="*/ f13 1 f2"/>
              <a:gd name="f20" fmla="*/ f15 1 2163778"/>
              <a:gd name="f21" fmla="*/ f16 1 2163778"/>
              <a:gd name="f22" fmla="*/ f17 1 2163778"/>
              <a:gd name="f23" fmla="*/ f18 1 2163778"/>
              <a:gd name="f24" fmla="*/ f5 1 f14"/>
              <a:gd name="f25" fmla="*/ f6 1 f14"/>
              <a:gd name="f26" fmla="+- f19 0 f1"/>
              <a:gd name="f27" fmla="*/ f20 1 f14"/>
              <a:gd name="f28" fmla="*/ f21 1 f14"/>
              <a:gd name="f29" fmla="*/ f22 1 f14"/>
              <a:gd name="f30" fmla="*/ f23 1 f14"/>
              <a:gd name="f31" fmla="*/ f24 f10 1"/>
              <a:gd name="f32" fmla="*/ f25 f10 1"/>
              <a:gd name="f33" fmla="*/ f25 f11 1"/>
              <a:gd name="f34" fmla="*/ f24 f11 1"/>
              <a:gd name="f35" fmla="*/ f27 f10 1"/>
              <a:gd name="f36" fmla="*/ f28 f11 1"/>
              <a:gd name="f37" fmla="*/ f29 f11 1"/>
              <a:gd name="f38" fmla="*/ f30 f10 1"/>
              <a:gd name="f39" fmla="*/ f27 f11 1"/>
              <a:gd name="f40" fmla="*/ f30 f11 1"/>
              <a:gd name="f41" fmla="*/ f29 f10 1"/>
              <a:gd name="f42" fmla="*/ f28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5" y="f36"/>
              </a:cxn>
              <a:cxn ang="f26">
                <a:pos x="f35" y="f37"/>
              </a:cxn>
              <a:cxn ang="f26">
                <a:pos x="f38" y="f37"/>
              </a:cxn>
              <a:cxn ang="f26">
                <a:pos x="f38" y="f39"/>
              </a:cxn>
              <a:cxn ang="f26">
                <a:pos x="f35" y="f39"/>
              </a:cxn>
              <a:cxn ang="f26">
                <a:pos x="f35" y="f40"/>
              </a:cxn>
              <a:cxn ang="f26">
                <a:pos x="f41" y="f40"/>
              </a:cxn>
              <a:cxn ang="f26">
                <a:pos x="f41" y="f39"/>
              </a:cxn>
              <a:cxn ang="f26">
                <a:pos x="f42" y="f39"/>
              </a:cxn>
              <a:cxn ang="f26">
                <a:pos x="f42" y="f37"/>
              </a:cxn>
              <a:cxn ang="f26">
                <a:pos x="f41" y="f37"/>
              </a:cxn>
              <a:cxn ang="f26">
                <a:pos x="f41" y="f36"/>
              </a:cxn>
            </a:cxnLst>
            <a:rect l="f31" t="f34" r="f32" b="f33"/>
            <a:pathLst>
              <a:path w="2163778" h="2163778">
                <a:moveTo>
                  <a:pt x="f7" y="f5"/>
                </a:moveTo>
                <a:lnTo>
                  <a:pt x="f7" y="f8"/>
                </a:lnTo>
                <a:lnTo>
                  <a:pt x="f6" y="f8"/>
                </a:lnTo>
                <a:lnTo>
                  <a:pt x="f6" y="f7"/>
                </a:lnTo>
                <a:lnTo>
                  <a:pt x="f7" y="f7"/>
                </a:lnTo>
                <a:lnTo>
                  <a:pt x="f7" y="f6"/>
                </a:lnTo>
                <a:lnTo>
                  <a:pt x="f8" y="f6"/>
                </a:lnTo>
                <a:lnTo>
                  <a:pt x="f8" y="f7"/>
                </a:lnTo>
                <a:lnTo>
                  <a:pt x="f5" y="f7"/>
                </a:lnTo>
                <a:lnTo>
                  <a:pt x="f5" y="f8"/>
                </a:lnTo>
                <a:lnTo>
                  <a:pt x="f8" y="f8"/>
                </a:lnTo>
                <a:lnTo>
                  <a:pt x="f8" y="f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Forme libre 30">
            <a:extLst>
              <a:ext uri="{FF2B5EF4-FFF2-40B4-BE49-F238E27FC236}">
                <a16:creationId xmlns:a16="http://schemas.microsoft.com/office/drawing/2014/main" id="{EF65BA42-D616-D99C-A9D1-A401DA2F75B2}"/>
              </a:ext>
            </a:extLst>
          </p:cNvPr>
          <p:cNvSpPr/>
          <p:nvPr/>
        </p:nvSpPr>
        <p:spPr>
          <a:xfrm rot="18900010">
            <a:off x="7208144" y="2304585"/>
            <a:ext cx="312898" cy="3128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3778"/>
              <a:gd name="f7" fmla="val 2163652"/>
              <a:gd name="f8" fmla="val 1910396"/>
              <a:gd name="f9" fmla="+- 0 0 -90"/>
              <a:gd name="f10" fmla="*/ f3 1 2163778"/>
              <a:gd name="f11" fmla="*/ f4 1 2163778"/>
              <a:gd name="f12" fmla="+- f6 0 f5"/>
              <a:gd name="f13" fmla="*/ f9 f0 1"/>
              <a:gd name="f14" fmla="*/ f12 1 2163778"/>
              <a:gd name="f15" fmla="*/ 2163652 f12 1"/>
              <a:gd name="f16" fmla="*/ 0 f12 1"/>
              <a:gd name="f17" fmla="*/ 1910396 f12 1"/>
              <a:gd name="f18" fmla="*/ 2163778 f12 1"/>
              <a:gd name="f19" fmla="*/ f13 1 f2"/>
              <a:gd name="f20" fmla="*/ f15 1 2163778"/>
              <a:gd name="f21" fmla="*/ f16 1 2163778"/>
              <a:gd name="f22" fmla="*/ f17 1 2163778"/>
              <a:gd name="f23" fmla="*/ f18 1 2163778"/>
              <a:gd name="f24" fmla="*/ f5 1 f14"/>
              <a:gd name="f25" fmla="*/ f6 1 f14"/>
              <a:gd name="f26" fmla="+- f19 0 f1"/>
              <a:gd name="f27" fmla="*/ f20 1 f14"/>
              <a:gd name="f28" fmla="*/ f21 1 f14"/>
              <a:gd name="f29" fmla="*/ f22 1 f14"/>
              <a:gd name="f30" fmla="*/ f23 1 f14"/>
              <a:gd name="f31" fmla="*/ f24 f10 1"/>
              <a:gd name="f32" fmla="*/ f25 f10 1"/>
              <a:gd name="f33" fmla="*/ f25 f11 1"/>
              <a:gd name="f34" fmla="*/ f24 f11 1"/>
              <a:gd name="f35" fmla="*/ f27 f10 1"/>
              <a:gd name="f36" fmla="*/ f28 f11 1"/>
              <a:gd name="f37" fmla="*/ f29 f11 1"/>
              <a:gd name="f38" fmla="*/ f30 f10 1"/>
              <a:gd name="f39" fmla="*/ f27 f11 1"/>
              <a:gd name="f40" fmla="*/ f30 f11 1"/>
              <a:gd name="f41" fmla="*/ f29 f10 1"/>
              <a:gd name="f42" fmla="*/ f28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5" y="f36"/>
              </a:cxn>
              <a:cxn ang="f26">
                <a:pos x="f35" y="f37"/>
              </a:cxn>
              <a:cxn ang="f26">
                <a:pos x="f38" y="f37"/>
              </a:cxn>
              <a:cxn ang="f26">
                <a:pos x="f38" y="f39"/>
              </a:cxn>
              <a:cxn ang="f26">
                <a:pos x="f35" y="f39"/>
              </a:cxn>
              <a:cxn ang="f26">
                <a:pos x="f35" y="f40"/>
              </a:cxn>
              <a:cxn ang="f26">
                <a:pos x="f41" y="f40"/>
              </a:cxn>
              <a:cxn ang="f26">
                <a:pos x="f41" y="f39"/>
              </a:cxn>
              <a:cxn ang="f26">
                <a:pos x="f42" y="f39"/>
              </a:cxn>
              <a:cxn ang="f26">
                <a:pos x="f42" y="f37"/>
              </a:cxn>
              <a:cxn ang="f26">
                <a:pos x="f41" y="f37"/>
              </a:cxn>
              <a:cxn ang="f26">
                <a:pos x="f41" y="f36"/>
              </a:cxn>
            </a:cxnLst>
            <a:rect l="f31" t="f34" r="f32" b="f33"/>
            <a:pathLst>
              <a:path w="2163778" h="2163778">
                <a:moveTo>
                  <a:pt x="f7" y="f5"/>
                </a:moveTo>
                <a:lnTo>
                  <a:pt x="f7" y="f8"/>
                </a:lnTo>
                <a:lnTo>
                  <a:pt x="f6" y="f8"/>
                </a:lnTo>
                <a:lnTo>
                  <a:pt x="f6" y="f7"/>
                </a:lnTo>
                <a:lnTo>
                  <a:pt x="f7" y="f7"/>
                </a:lnTo>
                <a:lnTo>
                  <a:pt x="f7" y="f6"/>
                </a:lnTo>
                <a:lnTo>
                  <a:pt x="f8" y="f6"/>
                </a:lnTo>
                <a:lnTo>
                  <a:pt x="f8" y="f7"/>
                </a:lnTo>
                <a:lnTo>
                  <a:pt x="f5" y="f7"/>
                </a:lnTo>
                <a:lnTo>
                  <a:pt x="f5" y="f8"/>
                </a:lnTo>
                <a:lnTo>
                  <a:pt x="f8" y="f8"/>
                </a:lnTo>
                <a:lnTo>
                  <a:pt x="f8" y="f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3" name="Image 13">
            <a:extLst>
              <a:ext uri="{FF2B5EF4-FFF2-40B4-BE49-F238E27FC236}">
                <a16:creationId xmlns:a16="http://schemas.microsoft.com/office/drawing/2014/main" id="{A87E874E-A83E-CCF4-3DB0-F0933AB7D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1" y="6250326"/>
            <a:ext cx="1319259" cy="41040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241363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3F141E-9D19-6507-3BED-E2D6747F94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5070" y="753950"/>
            <a:ext cx="10333040" cy="7786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fr-FR"/>
              <a:t>Title of your presentation</a:t>
            </a:r>
            <a:br>
              <a:rPr lang="fr-FR"/>
            </a:br>
            <a:r>
              <a:rPr lang="fr-FR"/>
              <a:t>in few lines (Century Gothic Bold 32 pt)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836E62-764C-DF89-B00B-168CADB339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35070" y="1825627"/>
            <a:ext cx="10333040" cy="423941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fr-FR"/>
              <a:t>Level 1 with round bullet point </a:t>
            </a:r>
            <a:br>
              <a:rPr lang="fr-FR"/>
            </a:br>
            <a:r>
              <a:rPr lang="fr-FR"/>
              <a:t>(Century Gothic 20 pt)</a:t>
            </a:r>
          </a:p>
          <a:p>
            <a:pPr lvl="1"/>
            <a:r>
              <a:rPr lang="fr-FR"/>
              <a:t>Level 2 with dash bullet point (Century Gothic 18 pt) </a:t>
            </a:r>
          </a:p>
          <a:p>
            <a:pPr lvl="2"/>
            <a:r>
              <a:rPr lang="fr-FR"/>
              <a:t>Level 3 with roubd bullet point (century Gothic 16 pt)</a:t>
            </a:r>
          </a:p>
          <a:p>
            <a:pPr lvl="3"/>
            <a:r>
              <a:rPr lang="fr-FR"/>
              <a:t>Level 4 with dash bullet point (Century Gothic 14 pt)</a:t>
            </a:r>
          </a:p>
          <a:p>
            <a:pPr lvl="4"/>
            <a:r>
              <a:rPr lang="fr-FR"/>
              <a:t>Body text (Century Gothic 12 pt)</a:t>
            </a:r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C42891E0-C4ED-FC78-6855-0EB5520470F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95378" y="6285658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300" b="1" i="0" u="none" strike="noStrike" kern="1200" cap="none" spc="0" baseline="0">
                <a:solidFill>
                  <a:srgbClr val="242269"/>
                </a:solidFill>
                <a:uFillTx/>
                <a:latin typeface="Century Gothic" pitchFamily="34"/>
              </a:defRPr>
            </a:lvl1pPr>
          </a:lstStyle>
          <a:p>
            <a:pPr lvl="0"/>
            <a:r>
              <a:rPr lang="fr-FR"/>
              <a:t>Footer of your presentation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64F121FC-AF83-B272-6243-91995BB9345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23885" y="6292013"/>
            <a:ext cx="41195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1" i="0" u="none" strike="noStrike" kern="1200" cap="none" spc="0" baseline="0">
                <a:solidFill>
                  <a:srgbClr val="242269"/>
                </a:solidFill>
                <a:uFillTx/>
                <a:latin typeface="Century Gothic" pitchFamily="34"/>
              </a:defRPr>
            </a:lvl1pPr>
          </a:lstStyle>
          <a:p>
            <a:pPr lvl="0"/>
            <a:fld id="{5341EB0D-23C4-4C73-A207-765DDCBDE840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marL="0" marR="0" lvl="0" indent="0" algn="l" defTabSz="914400" rtl="0" fontAlgn="auto" hangingPunct="1">
        <a:lnSpc>
          <a:spcPts val="3200"/>
        </a:lnSpc>
        <a:spcBef>
          <a:spcPts val="0"/>
        </a:spcBef>
        <a:spcAft>
          <a:spcPts val="0"/>
        </a:spcAft>
        <a:buNone/>
        <a:tabLst/>
        <a:defRPr lang="fr-FR" sz="2600" b="1" i="0" u="none" strike="noStrike" kern="1200" cap="none" spc="0" baseline="0">
          <a:solidFill>
            <a:srgbClr val="242269"/>
          </a:solidFill>
          <a:uFillTx/>
          <a:latin typeface="Century Gothic" pitchFamily="34"/>
        </a:defRPr>
      </a:lvl1pPr>
    </p:titleStyle>
    <p:bodyStyle>
      <a:lvl1pPr marL="215999" marR="0" lvl="0" indent="-215999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9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242269"/>
          </a:solidFill>
          <a:uFillTx/>
          <a:latin typeface="Century Gothic" pitchFamily="34"/>
        </a:defRPr>
      </a:lvl1pPr>
      <a:lvl2pPr marL="395999" marR="0" lvl="1" indent="-179999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SzPct val="120000"/>
        <a:buFont typeface="Police système"/>
        <a:buChar char="-"/>
        <a:tabLst/>
        <a:defRPr lang="fr-FR" sz="1800" b="0" i="0" u="none" strike="noStrike" kern="1200" cap="none" spc="0" baseline="0">
          <a:solidFill>
            <a:srgbClr val="242269"/>
          </a:solidFill>
          <a:uFillTx/>
          <a:latin typeface="Century Gothic" pitchFamily="34"/>
        </a:defRPr>
      </a:lvl2pPr>
      <a:lvl3pPr marL="575998" marR="0" lvl="2" indent="-179999" algn="l" defTabSz="914400" rtl="0" fontAlgn="auto" hangingPunct="1">
        <a:lnSpc>
          <a:spcPts val="2200"/>
        </a:lnSpc>
        <a:spcBef>
          <a:spcPts val="0"/>
        </a:spcBef>
        <a:spcAft>
          <a:spcPts val="0"/>
        </a:spcAft>
        <a:buSzPct val="90000"/>
        <a:buFont typeface="Arial" pitchFamily="34"/>
        <a:buChar char="•"/>
        <a:tabLst/>
        <a:defRPr lang="fr-FR" sz="1600" b="0" i="0" u="none" strike="noStrike" kern="1200" cap="none" spc="0" baseline="0">
          <a:solidFill>
            <a:srgbClr val="242269"/>
          </a:solidFill>
          <a:uFillTx/>
          <a:latin typeface="Century Gothic" pitchFamily="34"/>
        </a:defRPr>
      </a:lvl3pPr>
      <a:lvl4pPr marL="719998" marR="0" lvl="3" indent="-143999" algn="l" defTabSz="914400" rtl="0" fontAlgn="auto" hangingPunct="1">
        <a:lnSpc>
          <a:spcPts val="2000"/>
        </a:lnSpc>
        <a:spcBef>
          <a:spcPts val="0"/>
        </a:spcBef>
        <a:spcAft>
          <a:spcPts val="0"/>
        </a:spcAft>
        <a:buSzPct val="120000"/>
        <a:buFont typeface="Police système"/>
        <a:buChar char="-"/>
        <a:tabLst/>
        <a:defRPr lang="fr-FR" sz="1400" b="0" i="0" u="none" strike="noStrike" kern="1200" cap="none" spc="0" baseline="0">
          <a:solidFill>
            <a:srgbClr val="242269"/>
          </a:solidFill>
          <a:uFillTx/>
          <a:latin typeface="Century Gothic" pitchFamily="34"/>
        </a:defRPr>
      </a:lvl4pPr>
      <a:lvl5pPr marL="719998" marR="0" lvl="4" indent="0" algn="l" defTabSz="914400" rtl="0" fontAlgn="auto" hangingPunct="1">
        <a:lnSpc>
          <a:spcPts val="2000"/>
        </a:lnSpc>
        <a:spcBef>
          <a:spcPts val="0"/>
        </a:spcBef>
        <a:spcAft>
          <a:spcPts val="0"/>
        </a:spcAft>
        <a:buNone/>
        <a:tabLst/>
        <a:defRPr lang="fr-FR" sz="1200" b="0" i="0" u="none" strike="noStrike" kern="1200" cap="none" spc="0" baseline="0">
          <a:solidFill>
            <a:srgbClr val="242269"/>
          </a:solidFill>
          <a:uFillTx/>
          <a:latin typeface="Century Gothic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B923F2-F28D-4086-B10B-6F1819D7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E56E1F-F8C4-4F28-9522-0371ECBA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43C39F-4D2D-4648-B273-4DC5A95D7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4AECA-15BE-46A6-AFEE-138DE17A09C9}" type="datetimeFigureOut">
              <a:rPr lang="fr-FR" smtClean="0"/>
              <a:t>26/07/2023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0E5AF0-E0B9-44B9-9514-9E128E04D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3581BC-56FE-4D05-BDE0-AC3BFF813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7634-A37A-461F-8A7D-BB04DA37441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6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font, graphics, text, screenshot&#10;&#10;Description automatically generated">
            <a:extLst>
              <a:ext uri="{FF2B5EF4-FFF2-40B4-BE49-F238E27FC236}">
                <a16:creationId xmlns:a16="http://schemas.microsoft.com/office/drawing/2014/main" id="{5744149E-EA6A-E693-094D-A75D11B22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93"/>
          <a:stretch/>
        </p:blipFill>
        <p:spPr>
          <a:xfrm>
            <a:off x="5181725" y="5971524"/>
            <a:ext cx="1828550" cy="88647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AAB09F2-CA24-D2C9-4F6D-A0D45A67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80" y="128399"/>
            <a:ext cx="10333040" cy="778666"/>
          </a:xfrm>
        </p:spPr>
        <p:txBody>
          <a:bodyPr/>
          <a:lstStyle/>
          <a:p>
            <a:pPr algn="ctr"/>
            <a:r>
              <a:rPr lang="en-GB" dirty="0"/>
              <a:t>Outline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231E7A-2F98-0BC8-225E-9111123C8239}"/>
              </a:ext>
            </a:extLst>
          </p:cNvPr>
          <p:cNvGrpSpPr/>
          <p:nvPr/>
        </p:nvGrpSpPr>
        <p:grpSpPr>
          <a:xfrm>
            <a:off x="3165890" y="429522"/>
            <a:ext cx="5860219" cy="5542002"/>
            <a:chOff x="5845510" y="357917"/>
            <a:chExt cx="5703831" cy="554200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1F3005-9DF2-250F-F497-C9A1D7B8246B}"/>
                </a:ext>
              </a:extLst>
            </p:cNvPr>
            <p:cNvSpPr txBox="1"/>
            <p:nvPr/>
          </p:nvSpPr>
          <p:spPr>
            <a:xfrm>
              <a:off x="5845510" y="357917"/>
              <a:ext cx="633507" cy="115416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6900" b="1" dirty="0">
                  <a:solidFill>
                    <a:schemeClr val="accent1">
                      <a:alpha val="25000"/>
                    </a:schemeClr>
                  </a:solidFill>
                  <a:ea typeface="League Spartan" charset="0"/>
                  <a:cs typeface="Poppins" pitchFamily="2" charset="77"/>
                </a:rPr>
                <a:t>1</a:t>
              </a: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7CD349A3-AB82-A373-0A6C-FE0AEAB5005A}"/>
                </a:ext>
              </a:extLst>
            </p:cNvPr>
            <p:cNvSpPr txBox="1">
              <a:spLocks/>
            </p:cNvSpPr>
            <p:nvPr/>
          </p:nvSpPr>
          <p:spPr>
            <a:xfrm>
              <a:off x="6624801" y="743375"/>
              <a:ext cx="4924540" cy="390876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000" b="1" noProof="0" dirty="0">
                  <a:latin typeface="+mn-lt"/>
                </a:rPr>
                <a:t>A definition of cellular deconvolution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15394C-7881-3BDB-4EB9-DA6CCE663C5B}"/>
                </a:ext>
              </a:extLst>
            </p:cNvPr>
            <p:cNvSpPr txBox="1"/>
            <p:nvPr/>
          </p:nvSpPr>
          <p:spPr>
            <a:xfrm>
              <a:off x="5903218" y="657999"/>
              <a:ext cx="575799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3000" b="1" dirty="0">
                  <a:solidFill>
                    <a:schemeClr val="accent1"/>
                  </a:solidFill>
                  <a:ea typeface="League Spartan" charset="0"/>
                  <a:cs typeface="Poppins" pitchFamily="2" charset="77"/>
                </a:rPr>
                <a:t>01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9E72E7-CD4B-305A-7D5A-E6F4E9C376FB}"/>
                </a:ext>
              </a:extLst>
            </p:cNvPr>
            <p:cNvSpPr txBox="1"/>
            <p:nvPr/>
          </p:nvSpPr>
          <p:spPr>
            <a:xfrm>
              <a:off x="5845510" y="1604918"/>
              <a:ext cx="633507" cy="115416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6900" b="1" dirty="0">
                  <a:solidFill>
                    <a:schemeClr val="accent2">
                      <a:alpha val="25000"/>
                    </a:schemeClr>
                  </a:solidFill>
                  <a:ea typeface="League Spartan" charset="0"/>
                  <a:cs typeface="Poppins" pitchFamily="2" charset="77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585854-91E4-F9CC-D6E9-310F665B9CD0}"/>
                </a:ext>
              </a:extLst>
            </p:cNvPr>
            <p:cNvSpPr txBox="1"/>
            <p:nvPr/>
          </p:nvSpPr>
          <p:spPr>
            <a:xfrm>
              <a:off x="5903218" y="1905000"/>
              <a:ext cx="575799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3000" b="1" dirty="0">
                  <a:solidFill>
                    <a:schemeClr val="accent2"/>
                  </a:solidFill>
                  <a:ea typeface="League Spartan" charset="0"/>
                  <a:cs typeface="Poppins" pitchFamily="2" charset="77"/>
                </a:rPr>
                <a:t>02</a:t>
              </a:r>
            </a:p>
          </p:txBody>
        </p:sp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4F18979B-D66D-E7ED-786B-B761551E1DFA}"/>
                </a:ext>
              </a:extLst>
            </p:cNvPr>
            <p:cNvSpPr txBox="1">
              <a:spLocks/>
            </p:cNvSpPr>
            <p:nvPr/>
          </p:nvSpPr>
          <p:spPr>
            <a:xfrm>
              <a:off x="6831259" y="1950259"/>
              <a:ext cx="4111087" cy="390876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000" noProof="0" dirty="0">
                  <a:latin typeface="+mn-lt"/>
                </a:rPr>
                <a:t>Standard deconvolution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C3605F-343A-AD20-49A6-D1F8F4889792}"/>
                </a:ext>
              </a:extLst>
            </p:cNvPr>
            <p:cNvSpPr txBox="1"/>
            <p:nvPr/>
          </p:nvSpPr>
          <p:spPr>
            <a:xfrm>
              <a:off x="5845510" y="2851919"/>
              <a:ext cx="633507" cy="115416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6900" b="1" dirty="0">
                  <a:solidFill>
                    <a:schemeClr val="accent3">
                      <a:alpha val="25000"/>
                    </a:schemeClr>
                  </a:solidFill>
                  <a:ea typeface="League Spartan" charset="0"/>
                  <a:cs typeface="Poppins" pitchFamily="2" charset="77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DA945A8-13BC-2011-43EF-A4432D4375FE}"/>
                </a:ext>
              </a:extLst>
            </p:cNvPr>
            <p:cNvSpPr txBox="1"/>
            <p:nvPr/>
          </p:nvSpPr>
          <p:spPr>
            <a:xfrm>
              <a:off x="5903218" y="3152001"/>
              <a:ext cx="575799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3000" b="1" dirty="0">
                  <a:solidFill>
                    <a:schemeClr val="accent3"/>
                  </a:solidFill>
                  <a:ea typeface="League Spartan" charset="0"/>
                  <a:cs typeface="Poppins" pitchFamily="2" charset="77"/>
                </a:rPr>
                <a:t>03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E8FA79-9861-E418-3B22-CE342DC191CE}"/>
                </a:ext>
              </a:extLst>
            </p:cNvPr>
            <p:cNvSpPr txBox="1"/>
            <p:nvPr/>
          </p:nvSpPr>
          <p:spPr>
            <a:xfrm>
              <a:off x="5845510" y="3970113"/>
              <a:ext cx="633507" cy="115416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6900" b="1" dirty="0">
                  <a:solidFill>
                    <a:schemeClr val="accent4">
                      <a:alpha val="25000"/>
                    </a:schemeClr>
                  </a:solidFill>
                  <a:ea typeface="League Spartan" charset="0"/>
                  <a:cs typeface="Poppins" pitchFamily="2" charset="77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05B036-B445-39E7-22FA-76DDF4C28CF8}"/>
                </a:ext>
              </a:extLst>
            </p:cNvPr>
            <p:cNvSpPr txBox="1"/>
            <p:nvPr/>
          </p:nvSpPr>
          <p:spPr>
            <a:xfrm>
              <a:off x="5874364" y="4325439"/>
              <a:ext cx="575799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3000" b="1" dirty="0">
                  <a:solidFill>
                    <a:schemeClr val="accent4"/>
                  </a:solidFill>
                  <a:ea typeface="League Spartan" charset="0"/>
                  <a:cs typeface="Poppins" pitchFamily="2" charset="77"/>
                </a:rPr>
                <a:t>04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961696-BB56-6295-D6DC-B0CF7F77C8C8}"/>
                </a:ext>
              </a:extLst>
            </p:cNvPr>
            <p:cNvSpPr txBox="1"/>
            <p:nvPr/>
          </p:nvSpPr>
          <p:spPr>
            <a:xfrm>
              <a:off x="5874364" y="5345921"/>
              <a:ext cx="575799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3000" b="1" dirty="0">
                  <a:solidFill>
                    <a:schemeClr val="accent5"/>
                  </a:solidFill>
                  <a:ea typeface="League Spartan" charset="0"/>
                  <a:cs typeface="Poppins" pitchFamily="2" charset="77"/>
                </a:rPr>
                <a:t>05</a:t>
              </a:r>
            </a:p>
          </p:txBody>
        </p: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21D83292-62AA-1D56-AEBA-696AE95190B1}"/>
                </a:ext>
              </a:extLst>
            </p:cNvPr>
            <p:cNvSpPr txBox="1">
              <a:spLocks/>
            </p:cNvSpPr>
            <p:nvPr/>
          </p:nvSpPr>
          <p:spPr>
            <a:xfrm>
              <a:off x="7090652" y="3164773"/>
              <a:ext cx="3592300" cy="390876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000" noProof="0" dirty="0" err="1">
                  <a:latin typeface="+mn-lt"/>
                </a:rPr>
                <a:t>DeCovarT</a:t>
              </a:r>
              <a:r>
                <a:rPr lang="en-GB" sz="2000" noProof="0" dirty="0">
                  <a:latin typeface="+mn-lt"/>
                </a:rPr>
                <a:t> framework</a:t>
              </a: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0E12F6F5-32DA-91D3-F692-8CCF27E1CC8E}"/>
                </a:ext>
              </a:extLst>
            </p:cNvPr>
            <p:cNvSpPr txBox="1">
              <a:spLocks/>
            </p:cNvSpPr>
            <p:nvPr/>
          </p:nvSpPr>
          <p:spPr>
            <a:xfrm>
              <a:off x="6926204" y="4282783"/>
              <a:ext cx="4111087" cy="390876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000" noProof="0" dirty="0">
                  <a:latin typeface="+mn-lt"/>
                </a:rPr>
                <a:t>Numerical simulations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9723CC5-59D6-F9FE-5839-26B7011EB2A0}"/>
              </a:ext>
            </a:extLst>
          </p:cNvPr>
          <p:cNvSpPr txBox="1"/>
          <p:nvPr/>
        </p:nvSpPr>
        <p:spPr>
          <a:xfrm>
            <a:off x="3211562" y="5195880"/>
            <a:ext cx="633507" cy="115416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900" b="1" dirty="0">
                <a:solidFill>
                  <a:schemeClr val="accent5">
                    <a:alpha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82AE7BA1-D58D-7075-64AC-13FAD00FD71A}"/>
              </a:ext>
            </a:extLst>
          </p:cNvPr>
          <p:cNvSpPr txBox="1">
            <a:spLocks/>
          </p:cNvSpPr>
          <p:nvPr/>
        </p:nvSpPr>
        <p:spPr>
          <a:xfrm>
            <a:off x="4276215" y="5228197"/>
            <a:ext cx="4223805" cy="659283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noProof="0" dirty="0">
                <a:latin typeface="+mn-lt"/>
              </a:rPr>
              <a:t>Deconvolution pipeline</a:t>
            </a:r>
          </a:p>
          <a:p>
            <a:r>
              <a:rPr lang="en-GB" sz="1200" i="1" noProof="0" dirty="0">
                <a:latin typeface="+mn-lt"/>
              </a:rPr>
              <a:t> (if enough time or questions)</a:t>
            </a:r>
          </a:p>
        </p:txBody>
      </p:sp>
      <p:pic>
        <p:nvPicPr>
          <p:cNvPr id="43" name="Picture 42" descr="A picture containing logo, font, symbol, graphics&#10;&#10;Description automatically generated">
            <a:extLst>
              <a:ext uri="{FF2B5EF4-FFF2-40B4-BE49-F238E27FC236}">
                <a16:creationId xmlns:a16="http://schemas.microsoft.com/office/drawing/2014/main" id="{762A9E4D-2C26-9421-9AD4-5A23EDFA7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" y="6104902"/>
            <a:ext cx="2933945" cy="75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8ECAE584-29A4-4F00-AEDA-33EF02C905A1}"/>
                  </a:ext>
                </a:extLst>
              </p:cNvPr>
              <p:cNvSpPr txBox="1"/>
              <p:nvPr/>
            </p:nvSpPr>
            <p:spPr>
              <a:xfrm>
                <a:off x="666772" y="2214890"/>
                <a:ext cx="3697327" cy="1351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kumimoji="0" lang="en-US" sz="16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1" dirty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1600" b="0" i="1" u="none" strike="noStrike" kern="1200" cap="none" spc="0" normalizeH="0" baseline="0" noProof="1" dirty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16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6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6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6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… </m:t>
                        </m:r>
                        <m:sSub>
                          <m:sSubPr>
                            <m:ctrlPr>
                              <a:rPr kumimoji="0" lang="en-US" sz="16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6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kumimoji="0" lang="en-US" sz="1600" b="0" i="1" u="none" strike="noStrike" kern="1200" cap="none" spc="0" normalizeH="0" baseline="0" noProof="1" dirty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 </m:t>
                    </m:r>
                    <m:sSubSup>
                      <m:sSubSupPr>
                        <m:ctrlPr>
                          <a:rPr kumimoji="0" lang="en-US" sz="16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sz="1600" i="1" noProof="1" dirty="0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  <m:r>
                          <a:rPr kumimoji="0" lang="en-US" sz="16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×</m:t>
                        </m:r>
                        <m:r>
                          <a:rPr kumimoji="0" lang="en-US" sz="16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kumimoji="0" lang="en-US" sz="16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</m:sup>
                    </m:sSubSup>
                  </m:oMath>
                </a14:m>
                <a:r>
                  <a:rPr kumimoji="0" lang="en-US" sz="16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 be a </a:t>
                </a:r>
                <a:r>
                  <a:rPr kumimoji="0" lang="en-US" sz="1600" b="1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transcriptomic matrix </a:t>
                </a:r>
                <a:r>
                  <a:rPr kumimoji="0" lang="en-US" sz="16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i="1" noProof="1" dirty="0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 i="1" noProof="1" dirty="0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i="1" noProof="1" dirty="0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noProof="1" dirty="0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1600" i="1" noProof="1" dirty="0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600" i="1" noProof="1" dirty="0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1600" b="0" i="1" noProof="1" dirty="0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/>
                    </m:sSubSup>
                  </m:oMath>
                </a14:m>
                <a:r>
                  <a:rPr kumimoji="0" lang="en-US" sz="16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 its weighted </a:t>
                </a:r>
                <a:r>
                  <a:rPr kumimoji="0" lang="en-US" sz="1600" b="1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affinity matrix</a:t>
                </a:r>
                <a:r>
                  <a:rPr kumimoji="0" lang="en-US" sz="16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8ECAE584-29A4-4F00-AEDA-33EF02C9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72" y="2214890"/>
                <a:ext cx="3697327" cy="1351717"/>
              </a:xfrm>
              <a:prstGeom prst="rect">
                <a:avLst/>
              </a:prstGeom>
              <a:blipFill>
                <a:blip r:embed="rId2"/>
                <a:stretch>
                  <a:fillRect t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BE1054-6B66-4902-9EEF-D04F9CB48D09}"/>
                  </a:ext>
                </a:extLst>
              </p:cNvPr>
              <p:cNvSpPr txBox="1"/>
              <p:nvPr/>
            </p:nvSpPr>
            <p:spPr>
              <a:xfrm>
                <a:off x="362009" y="3566607"/>
                <a:ext cx="4155754" cy="174047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sng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Step 1</a:t>
                </a:r>
                <a:r>
                  <a:rPr kumimoji="0" lang="en-US" sz="16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 : </a:t>
                </a:r>
                <a:r>
                  <a:rPr kumimoji="0" lang="en-US" sz="1600" b="1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Global matrix construction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1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1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1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1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1400" b="0" i="1" u="none" strike="noStrike" kern="1200" cap="none" spc="0" normalizeH="0" baseline="0" noProof="1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1" dirty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1" dirty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1" dirty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,  </m:t>
                              </m:r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</m:t>
                              </m:r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  </m:t>
                              </m:r>
                              <m:f>
                                <m:fPr>
                                  <m:ctrlP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,   </m:t>
                              </m:r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BE1054-6B66-4902-9EEF-D04F9CB48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09" y="3566607"/>
                <a:ext cx="4155754" cy="1740476"/>
              </a:xfrm>
              <a:prstGeom prst="rect">
                <a:avLst/>
              </a:prstGeom>
              <a:blipFill>
                <a:blip r:embed="rId3"/>
                <a:stretch>
                  <a:fillRect l="-585" t="-694"/>
                </a:stretch>
              </a:blip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F4A8DF7-9EDC-4E5B-A894-8A44BEA1B1E7}"/>
                  </a:ext>
                </a:extLst>
              </p:cNvPr>
              <p:cNvSpPr txBox="1"/>
              <p:nvPr/>
            </p:nvSpPr>
            <p:spPr>
              <a:xfrm>
                <a:off x="4951576" y="4678397"/>
                <a:ext cx="6851319" cy="2064989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sng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Step 3</a:t>
                </a:r>
                <a:r>
                  <a:rPr kumimoji="0" lang="en-US" sz="14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 :  </a:t>
                </a:r>
                <a:r>
                  <a:rPr kumimoji="0" lang="en-US" sz="1400" b="1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Cross-diffusion</a:t>
                </a:r>
                <a:r>
                  <a:rPr kumimoji="0" lang="en-US" sz="14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 (m=2) and </a:t>
                </a:r>
                <a:r>
                  <a:rPr kumimoji="0" lang="en-US" sz="1400" b="1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fusion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Main idea</a:t>
                </a:r>
                <a:r>
                  <a:rPr kumimoji="0" lang="en-US" sz="14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: We want to diffuse foreign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1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</m:oMath>
                </a14:m>
                <a:r>
                  <a:rPr kumimoji="0" lang="en-US" sz="14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 leveraging the local structure of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1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14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, using an iteration of linear</a:t>
                </a:r>
                <a:r>
                  <a:rPr kumimoji="0" lang="en-US" sz="1400" b="0" i="0" u="none" strike="noStrike" kern="1200" cap="none" spc="0" normalizeH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 matrix projection: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1400" b="0" i="1" u="none" strike="noStrike" kern="1200" cap="none" spc="0" normalizeH="0" baseline="0" noProof="1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t</m:t>
                                  </m:r>
                                  <m: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kumimoji="0" lang="en-US" sz="1400" b="0" i="0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kumimoji="0" lang="en-US" sz="1400" b="0" i="0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kumimoji="0" lang="en-US" sz="1400" b="0" i="0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0" lang="en-US" sz="1400" b="0" i="0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t</m:t>
                                  </m:r>
                                </m:sub>
                                <m:sup>
                                  <m:r>
                                    <a:rPr kumimoji="0" lang="en-US" sz="1400" b="0" i="0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∗</m:t>
                              </m:r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t</m:t>
                                  </m:r>
                                  <m: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kumimoji="0" lang="en-US" sz="1400" b="0" i="0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kumimoji="0" lang="en-US" sz="1400" b="0" i="0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sz="1400" b="0" i="0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t</m:t>
                                  </m:r>
                                </m:sub>
                                <m:sup>
                                  <m:r>
                                    <a:rPr kumimoji="0" lang="en-US" sz="1400" b="0" i="0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∗</m:t>
                              </m:r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noProof="1">
                    <a:solidFill>
                      <a:prstClr val="black"/>
                    </a:solidFill>
                    <a:latin typeface="Corbel" panose="020B0503020204020204" pitchFamily="34" charset="0"/>
                  </a:rPr>
                  <a:t>Once convergence has been reached,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, the </a:t>
                </a:r>
                <a:r>
                  <a:rPr kumimoji="0" lang="en-US" sz="1400" b="1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fused</a:t>
                </a:r>
                <a:r>
                  <a:rPr kumimoji="0" lang="en-US" sz="14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 matrix,</a:t>
                </a:r>
                <a:r>
                  <a:rPr kumimoji="0" lang="en-US" sz="1400" b="0" i="0" u="none" strike="noStrike" kern="1200" cap="none" spc="0" normalizeH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 is computed as</a:t>
                </a:r>
                <a:r>
                  <a:rPr kumimoji="0" lang="en-US" sz="14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  <m:r>
                      <a:rPr kumimoji="0" lang="en-US" sz="1400" b="0" i="1" u="none" strike="noStrike" kern="1200" cap="none" spc="0" normalizeH="0" baseline="0" noProof="1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type m:val="skw"/>
                        <m:ctrlPr>
                          <a:rPr kumimoji="0" lang="en-US" sz="14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0" lang="en-US" sz="14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kumimoji="0" lang="en-US" sz="1400" b="0" i="0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P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1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1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1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f</m:t>
                                </m:r>
                              </m:sub>
                            </m:sSub>
                          </m:sub>
                          <m:sup>
                            <m:r>
                              <a:rPr kumimoji="0" lang="en-US" sz="1400" b="0" i="0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p>
                        </m:sSubSup>
                        <m:r>
                          <a:rPr kumimoji="0" lang="en-US" sz="14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n-US" sz="14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kumimoji="0" lang="en-US" sz="1400" b="0" i="0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P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1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1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1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f</m:t>
                                </m:r>
                              </m:sub>
                            </m:sSub>
                          </m:sub>
                          <m:sup>
                            <m:r>
                              <a:rPr kumimoji="0" lang="en-US" sz="1400" b="0" i="0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0" lang="en-US" sz="14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F4A8DF7-9EDC-4E5B-A894-8A44BEA1B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576" y="4678397"/>
                <a:ext cx="6851319" cy="2064989"/>
              </a:xfrm>
              <a:prstGeom prst="rect">
                <a:avLst/>
              </a:prstGeom>
              <a:blipFill>
                <a:blip r:embed="rId4"/>
                <a:stretch>
                  <a:fillRect l="-178" r="-5240" b="-28446"/>
                </a:stretch>
              </a:blip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6F552AE-4A04-4F9F-8BA7-16EE2FEA3778}"/>
                  </a:ext>
                </a:extLst>
              </p:cNvPr>
              <p:cNvSpPr txBox="1"/>
              <p:nvPr/>
            </p:nvSpPr>
            <p:spPr>
              <a:xfrm>
                <a:off x="6635816" y="0"/>
                <a:ext cx="4155753" cy="3456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sng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Ste</a:t>
                </a:r>
                <a:r>
                  <a:rPr kumimoji="0" lang="en-US" sz="1600" b="0" i="0" u="sng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p 2</a:t>
                </a:r>
                <a:r>
                  <a:rPr kumimoji="0" lang="en-US" sz="16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 : </a:t>
                </a:r>
                <a:r>
                  <a:rPr kumimoji="0" lang="en-US" sz="1600" b="1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Local matrix construction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i</m:t>
                        </m:r>
                      </m:sub>
                    </m:sSub>
                    <m:r>
                      <a:rPr kumimoji="0" lang="en-US" sz="1400" b="0" i="0" u="none" strike="noStrike" kern="1200" cap="none" spc="0" normalizeH="0" baseline="0" noProof="1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1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𝐾𝑁𝑁</m:t>
                    </m:r>
                    <m:d>
                      <m:dPr>
                        <m:ctrlPr>
                          <a:rPr kumimoji="0" lang="en-US" sz="14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14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the</a:t>
                </a:r>
                <a:r>
                  <a:rPr kumimoji="0" lang="en-US" sz="1400" b="0" i="0" u="none" strike="noStrike" kern="1200" cap="none" spc="0" normalizeH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400" b="0" i="1" u="none" strike="noStrike" kern="1200" cap="none" spc="0" normalizeH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 closest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’s</a:t>
                </a:r>
                <a:endPara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1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1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1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1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1400" b="0" i="1" u="none" strike="noStrike" kern="1200" cap="none" spc="0" normalizeH="0" baseline="0" noProof="1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1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1" dirty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1" dirty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1" dirty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1" dirty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1" dirty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1" dirty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,  </m:t>
                              </m:r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1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0,  </m:t>
                              </m:r>
                              <m:r>
                                <a:rPr kumimoji="0" lang="en-US" sz="1400" b="0" i="1" u="none" strike="noStrike" kern="1200" cap="none" spc="0" normalizeH="0" baseline="0" noProof="1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6F552AE-4A04-4F9F-8BA7-16EE2FEA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816" y="0"/>
                <a:ext cx="4155753" cy="3456000"/>
              </a:xfrm>
              <a:prstGeom prst="rect">
                <a:avLst/>
              </a:prstGeom>
              <a:blipFill>
                <a:blip r:embed="rId5"/>
                <a:stretch>
                  <a:fillRect l="-1171" t="-703"/>
                </a:stretch>
              </a:blip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80E4ABD-C26E-C0FF-1B70-48641DA7C52A}"/>
              </a:ext>
            </a:extLst>
          </p:cNvPr>
          <p:cNvGrpSpPr/>
          <p:nvPr/>
        </p:nvGrpSpPr>
        <p:grpSpPr>
          <a:xfrm>
            <a:off x="6427055" y="1371719"/>
            <a:ext cx="4573275" cy="1972724"/>
            <a:chOff x="5724904" y="2265055"/>
            <a:chExt cx="4788649" cy="2065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18352A4-7D86-47AE-89C5-B865ECC53A1C}"/>
                    </a:ext>
                  </a:extLst>
                </p:cNvPr>
                <p:cNvSpPr/>
                <p:nvPr/>
              </p:nvSpPr>
              <p:spPr>
                <a:xfrm>
                  <a:off x="5996273" y="3155209"/>
                  <a:ext cx="459492" cy="459492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0" lang="en-US" sz="24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18352A4-7D86-47AE-89C5-B865ECC53A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273" y="3155209"/>
                  <a:ext cx="459492" cy="4594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2EA99EE-F797-4A9F-AEC1-0FB85B11A82F}"/>
                    </a:ext>
                  </a:extLst>
                </p:cNvPr>
                <p:cNvSpPr/>
                <p:nvPr/>
              </p:nvSpPr>
              <p:spPr>
                <a:xfrm>
                  <a:off x="6893921" y="3614701"/>
                  <a:ext cx="459492" cy="459492"/>
                </a:xfrm>
                <a:prstGeom prst="rect">
                  <a:avLst/>
                </a:prstGeom>
                <a:noFill/>
                <a:ln>
                  <a:solidFill>
                    <a:srgbClr val="00A1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p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0" lang="en-US" sz="12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2EA99EE-F797-4A9F-AEC1-0FB85B11A8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21" y="3614701"/>
                  <a:ext cx="459492" cy="4594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A1DA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C7168A8-F268-45D2-AD15-93896F8D3B6C}"/>
                    </a:ext>
                  </a:extLst>
                </p:cNvPr>
                <p:cNvSpPr/>
                <p:nvPr/>
              </p:nvSpPr>
              <p:spPr>
                <a:xfrm>
                  <a:off x="6893921" y="2691629"/>
                  <a:ext cx="459492" cy="45949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  <m:sup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p>
                        </m:sSup>
                        <m:r>
                          <a:rPr kumimoji="0" lang="en-US" sz="12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Sup>
                          <m:sSubSupPr>
                            <m:ctrlP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en-US" sz="12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C7168A8-F268-45D2-AD15-93896F8D3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21" y="2691629"/>
                  <a:ext cx="459492" cy="45949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9809AF88-A635-4C24-88D8-8D0683123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4752" y="3151121"/>
              <a:ext cx="289669" cy="233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0C9C4764-FB87-43EC-B98B-80CB0DFC5AFB}"/>
                </a:ext>
              </a:extLst>
            </p:cNvPr>
            <p:cNvCxnSpPr>
              <a:cxnSpLocks/>
            </p:cNvCxnSpPr>
            <p:nvPr/>
          </p:nvCxnSpPr>
          <p:spPr>
            <a:xfrm>
              <a:off x="6514752" y="3384955"/>
              <a:ext cx="289669" cy="233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DA6B7472-C70A-4D58-99C1-CE533D5CF9AD}"/>
                </a:ext>
              </a:extLst>
            </p:cNvPr>
            <p:cNvSpPr txBox="1"/>
            <p:nvPr/>
          </p:nvSpPr>
          <p:spPr>
            <a:xfrm>
              <a:off x="6642654" y="3113707"/>
              <a:ext cx="962025" cy="26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1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Global matrix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6532B1F0-39F4-43B6-BD6B-4A8DC9F58E15}"/>
                </a:ext>
              </a:extLst>
            </p:cNvPr>
            <p:cNvSpPr txBox="1"/>
            <p:nvPr/>
          </p:nvSpPr>
          <p:spPr>
            <a:xfrm>
              <a:off x="6642654" y="4058459"/>
              <a:ext cx="962025" cy="26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1">
                  <a:ln>
                    <a:noFill/>
                  </a:ln>
                  <a:solidFill>
                    <a:srgbClr val="00A1DA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Local matrix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A4A5B01-381D-4F3E-AF22-E00ACC330DA8}"/>
                </a:ext>
              </a:extLst>
            </p:cNvPr>
            <p:cNvSpPr txBox="1"/>
            <p:nvPr/>
          </p:nvSpPr>
          <p:spPr>
            <a:xfrm>
              <a:off x="5745007" y="3614701"/>
              <a:ext cx="962025" cy="38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Original affinity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matrix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881FE27-CFB1-44A6-A9E5-9CB9FBCA97A4}"/>
                    </a:ext>
                  </a:extLst>
                </p:cNvPr>
                <p:cNvSpPr/>
                <p:nvPr/>
              </p:nvSpPr>
              <p:spPr>
                <a:xfrm>
                  <a:off x="8871031" y="3159297"/>
                  <a:ext cx="459492" cy="459492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0" lang="en-US" sz="24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881FE27-CFB1-44A6-A9E5-9CB9FBCA97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1031" y="3159297"/>
                  <a:ext cx="459492" cy="4594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ED3E499-13FA-4516-81AE-FF14B997B28C}"/>
                    </a:ext>
                  </a:extLst>
                </p:cNvPr>
                <p:cNvSpPr/>
                <p:nvPr/>
              </p:nvSpPr>
              <p:spPr>
                <a:xfrm>
                  <a:off x="9768679" y="3618789"/>
                  <a:ext cx="459492" cy="459492"/>
                </a:xfrm>
                <a:prstGeom prst="rect">
                  <a:avLst/>
                </a:prstGeom>
                <a:noFill/>
                <a:ln>
                  <a:solidFill>
                    <a:srgbClr val="00A1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p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0" lang="en-US" sz="12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ED3E499-13FA-4516-81AE-FF14B997B2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8679" y="3618789"/>
                  <a:ext cx="459492" cy="45949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A1DA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D7434-FE73-418E-92B6-0BAE98927C68}"/>
                    </a:ext>
                  </a:extLst>
                </p:cNvPr>
                <p:cNvSpPr/>
                <p:nvPr/>
              </p:nvSpPr>
              <p:spPr>
                <a:xfrm>
                  <a:off x="9768679" y="2695717"/>
                  <a:ext cx="459492" cy="45949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  <m:sup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sz="1200" b="0" i="1" u="none" strike="noStrike" kern="1200" cap="none" spc="0" normalizeH="0" baseline="0" noProof="1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Sup>
                          <m:sSubSupPr>
                            <m:ctrlP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sz="1200" b="0" i="1" u="none" strike="noStrike" kern="1200" cap="none" spc="0" normalizeH="0" baseline="0" noProof="1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en-US" sz="1200" b="0" i="0" u="none" strike="noStrike" kern="1200" cap="none" spc="0" normalizeH="0" baseline="0" noProof="1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D7434-FE73-418E-92B6-0BAE98927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8679" y="2695717"/>
                  <a:ext cx="459492" cy="459492"/>
                </a:xfrm>
                <a:prstGeom prst="rect">
                  <a:avLst/>
                </a:prstGeom>
                <a:blipFill>
                  <a:blip r:embed="rId11"/>
                  <a:stretch>
                    <a:fillRect r="-1351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C90F305A-D5A2-4BA1-84BC-1E362169F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9510" y="3155209"/>
              <a:ext cx="289669" cy="233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5E9F3D0E-8CB2-4641-9D53-4046CCF5DC9F}"/>
                </a:ext>
              </a:extLst>
            </p:cNvPr>
            <p:cNvCxnSpPr>
              <a:cxnSpLocks/>
            </p:cNvCxnSpPr>
            <p:nvPr/>
          </p:nvCxnSpPr>
          <p:spPr>
            <a:xfrm>
              <a:off x="9389510" y="3389043"/>
              <a:ext cx="289669" cy="233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B5118CB6-BD90-43C3-9BBF-C8660AE7E311}"/>
                </a:ext>
              </a:extLst>
            </p:cNvPr>
            <p:cNvSpPr txBox="1"/>
            <p:nvPr/>
          </p:nvSpPr>
          <p:spPr>
            <a:xfrm>
              <a:off x="9517412" y="3117796"/>
              <a:ext cx="962025" cy="26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1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Global matrix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C6AFFE1-29EA-4432-998B-51C9467A179D}"/>
                </a:ext>
              </a:extLst>
            </p:cNvPr>
            <p:cNvSpPr txBox="1"/>
            <p:nvPr/>
          </p:nvSpPr>
          <p:spPr>
            <a:xfrm>
              <a:off x="9517412" y="4069125"/>
              <a:ext cx="962025" cy="26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1">
                  <a:ln>
                    <a:noFill/>
                  </a:ln>
                  <a:solidFill>
                    <a:srgbClr val="00A1DA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Local matrix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96C709AA-596D-4EAF-92C9-65FA01ABEE8F}"/>
                </a:ext>
              </a:extLst>
            </p:cNvPr>
            <p:cNvSpPr txBox="1"/>
            <p:nvPr/>
          </p:nvSpPr>
          <p:spPr>
            <a:xfrm>
              <a:off x="8619764" y="3618789"/>
              <a:ext cx="962025" cy="38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Original affinity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matrix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4DD6ACA-A1B7-4A21-B179-EE86BB1B363B}"/>
                </a:ext>
              </a:extLst>
            </p:cNvPr>
            <p:cNvSpPr txBox="1"/>
            <p:nvPr/>
          </p:nvSpPr>
          <p:spPr>
            <a:xfrm>
              <a:off x="5724904" y="2265055"/>
              <a:ext cx="2142130" cy="38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Dataset 1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69F9F373-FD37-401B-A5F2-B68E29808AE2}"/>
                </a:ext>
              </a:extLst>
            </p:cNvPr>
            <p:cNvSpPr txBox="1"/>
            <p:nvPr/>
          </p:nvSpPr>
          <p:spPr>
            <a:xfrm>
              <a:off x="8371423" y="2265055"/>
              <a:ext cx="2142130" cy="38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Dataset 2</a:t>
              </a:r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28C0F010-406B-A014-3EAE-F34D7AD818D6}"/>
              </a:ext>
            </a:extLst>
          </p:cNvPr>
          <p:cNvSpPr/>
          <p:nvPr/>
        </p:nvSpPr>
        <p:spPr>
          <a:xfrm rot="18900000">
            <a:off x="4823365" y="2367226"/>
            <a:ext cx="1144424" cy="693683"/>
          </a:xfrm>
          <a:prstGeom prst="rightArrow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D8E4918-5079-9BDD-55D5-D63BF9D7FE6B}"/>
              </a:ext>
            </a:extLst>
          </p:cNvPr>
          <p:cNvSpPr/>
          <p:nvPr/>
        </p:nvSpPr>
        <p:spPr>
          <a:xfrm rot="5400000">
            <a:off x="8183754" y="3793937"/>
            <a:ext cx="1144424" cy="693683"/>
          </a:xfrm>
          <a:prstGeom prst="rightArrow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10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1C2B72-EA04-F413-E893-473C2DBF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39" y="0"/>
            <a:ext cx="1179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9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A3B55A-3E7D-DF63-513A-68A852487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4" t="9736" r="15014"/>
          <a:stretch/>
        </p:blipFill>
        <p:spPr>
          <a:xfrm>
            <a:off x="11533" y="630621"/>
            <a:ext cx="12180467" cy="58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uple of graphs showing a couple of people&#10;&#10;Description automatically generated">
            <a:extLst>
              <a:ext uri="{FF2B5EF4-FFF2-40B4-BE49-F238E27FC236}">
                <a16:creationId xmlns:a16="http://schemas.microsoft.com/office/drawing/2014/main" id="{840A759B-C604-1668-B819-AE3E49FC6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0"/>
            <a:ext cx="12053455" cy="6629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F976A0-A1A3-A001-6F20-4D261658FB2D}"/>
              </a:ext>
            </a:extLst>
          </p:cNvPr>
          <p:cNvSpPr/>
          <p:nvPr/>
        </p:nvSpPr>
        <p:spPr>
          <a:xfrm>
            <a:off x="163287" y="5736771"/>
            <a:ext cx="2122714" cy="805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23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D2F4AF-692D-06C8-DDC7-F2BA16627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24" b="57815"/>
          <a:stretch/>
        </p:blipFill>
        <p:spPr>
          <a:xfrm>
            <a:off x="4987437" y="47283"/>
            <a:ext cx="2114603" cy="22787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0F08F3-46AD-96BE-D946-F015C6B40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46" r="31222"/>
          <a:stretch/>
        </p:blipFill>
        <p:spPr>
          <a:xfrm>
            <a:off x="7259911" y="2693577"/>
            <a:ext cx="4461101" cy="275130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0118E8F-AB80-E6DE-6BE7-2376B17D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80304"/>
          </a:xfrm>
        </p:spPr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Confusing biological noise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DC338CC-E0C3-6294-4520-E7A982A68EF8}"/>
              </a:ext>
            </a:extLst>
          </p:cNvPr>
          <p:cNvSpPr txBox="1">
            <a:spLocks/>
          </p:cNvSpPr>
          <p:nvPr/>
        </p:nvSpPr>
        <p:spPr>
          <a:xfrm>
            <a:off x="6578607" y="5412370"/>
            <a:ext cx="5659749" cy="7442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67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67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2000" dirty="0">
                <a:solidFill>
                  <a:srgbClr val="FF0000"/>
                </a:solidFill>
                <a:latin typeface="+mn-lt"/>
              </a:rPr>
              <a:t>Scenario B: the gene expression increases due to the </a:t>
            </a:r>
            <a:r>
              <a:rPr lang="en-GB" sz="2000" b="1" dirty="0">
                <a:solidFill>
                  <a:srgbClr val="FF0000"/>
                </a:solidFill>
                <a:latin typeface="+mn-lt"/>
              </a:rPr>
              <a:t>arrival</a:t>
            </a:r>
            <a:r>
              <a:rPr lang="en-GB" sz="2000" dirty="0">
                <a:solidFill>
                  <a:srgbClr val="FF0000"/>
                </a:solidFill>
                <a:latin typeface="+mn-lt"/>
              </a:rPr>
              <a:t> of a </a:t>
            </a:r>
            <a:r>
              <a:rPr lang="en-GB" sz="2000" b="1" dirty="0">
                <a:solidFill>
                  <a:srgbClr val="FF0000"/>
                </a:solidFill>
                <a:latin typeface="+mn-lt"/>
              </a:rPr>
              <a:t>new </a:t>
            </a:r>
            <a:r>
              <a:rPr lang="en-GB" sz="2000" dirty="0">
                <a:solidFill>
                  <a:srgbClr val="FF0000"/>
                </a:solidFill>
                <a:latin typeface="+mn-lt"/>
              </a:rPr>
              <a:t>cell population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E6F3FC-7182-7272-1BBC-460DCDB46950}"/>
              </a:ext>
            </a:extLst>
          </p:cNvPr>
          <p:cNvGrpSpPr/>
          <p:nvPr/>
        </p:nvGrpSpPr>
        <p:grpSpPr>
          <a:xfrm>
            <a:off x="717053" y="495930"/>
            <a:ext cx="3879897" cy="1463232"/>
            <a:chOff x="673873" y="784598"/>
            <a:chExt cx="3879897" cy="146323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AE1043-3BD2-1728-2DD8-EF33633110EC}"/>
                </a:ext>
              </a:extLst>
            </p:cNvPr>
            <p:cNvSpPr/>
            <p:nvPr/>
          </p:nvSpPr>
          <p:spPr>
            <a:xfrm>
              <a:off x="673874" y="784598"/>
              <a:ext cx="618939" cy="618939"/>
            </a:xfrm>
            <a:prstGeom prst="ellipse">
              <a:avLst/>
            </a:prstGeom>
            <a:gradFill flip="none" rotWithShape="1">
              <a:gsLst>
                <a:gs pos="0">
                  <a:srgbClr val="356CB3">
                    <a:shade val="30000"/>
                    <a:satMod val="115000"/>
                  </a:srgbClr>
                </a:gs>
                <a:gs pos="50000">
                  <a:srgbClr val="356CB3">
                    <a:shade val="67500"/>
                    <a:satMod val="115000"/>
                  </a:srgbClr>
                </a:gs>
                <a:gs pos="100000">
                  <a:srgbClr val="356CB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85F5931-764A-19F5-A940-FEDC6269E287}"/>
                </a:ext>
              </a:extLst>
            </p:cNvPr>
            <p:cNvSpPr/>
            <p:nvPr/>
          </p:nvSpPr>
          <p:spPr>
            <a:xfrm>
              <a:off x="673873" y="1628891"/>
              <a:ext cx="618939" cy="6189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ZoneTexte 5">
              <a:extLst>
                <a:ext uri="{FF2B5EF4-FFF2-40B4-BE49-F238E27FC236}">
                  <a16:creationId xmlns:a16="http://schemas.microsoft.com/office/drawing/2014/main" id="{F839E71A-5BB8-3D03-2E6A-64CF94014E51}"/>
                </a:ext>
              </a:extLst>
            </p:cNvPr>
            <p:cNvSpPr txBox="1"/>
            <p:nvPr/>
          </p:nvSpPr>
          <p:spPr>
            <a:xfrm>
              <a:off x="901187" y="953259"/>
              <a:ext cx="3619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47BFD9"/>
                  </a:solidFill>
                </a:rPr>
                <a:t>resting cell population 1</a:t>
              </a:r>
            </a:p>
          </p:txBody>
        </p:sp>
        <p:sp>
          <p:nvSpPr>
            <p:cNvPr id="22" name="ZoneTexte 5">
              <a:extLst>
                <a:ext uri="{FF2B5EF4-FFF2-40B4-BE49-F238E27FC236}">
                  <a16:creationId xmlns:a16="http://schemas.microsoft.com/office/drawing/2014/main" id="{4EC86CFA-A623-BF53-1536-74BB3D18AC31}"/>
                </a:ext>
              </a:extLst>
            </p:cNvPr>
            <p:cNvSpPr txBox="1"/>
            <p:nvPr/>
          </p:nvSpPr>
          <p:spPr>
            <a:xfrm>
              <a:off x="934660" y="1802049"/>
              <a:ext cx="3619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47BFD9"/>
                  </a:solidFill>
                </a:rPr>
                <a:t>activated cell population 1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58A26FF-D06A-03BD-7F70-6FCBBCAC89EE}"/>
              </a:ext>
            </a:extLst>
          </p:cNvPr>
          <p:cNvSpPr/>
          <p:nvPr/>
        </p:nvSpPr>
        <p:spPr>
          <a:xfrm>
            <a:off x="318387" y="2693577"/>
            <a:ext cx="5440468" cy="2707698"/>
          </a:xfrm>
          <a:prstGeom prst="roundRect">
            <a:avLst/>
          </a:prstGeom>
          <a:noFill/>
          <a:ln w="38100">
            <a:solidFill>
              <a:srgbClr val="2258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D6D0AD-B1BE-FB5C-D9C0-AC369CDB102B}"/>
              </a:ext>
            </a:extLst>
          </p:cNvPr>
          <p:cNvSpPr/>
          <p:nvPr/>
        </p:nvSpPr>
        <p:spPr>
          <a:xfrm>
            <a:off x="6532251" y="2715380"/>
            <a:ext cx="5659749" cy="27076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D2F3EAE-AAD7-AA6A-FCCA-966F41387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22" b="54798"/>
          <a:stretch/>
        </p:blipFill>
        <p:spPr>
          <a:xfrm>
            <a:off x="636061" y="2880772"/>
            <a:ext cx="4461101" cy="2305008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9B60AC29-4187-ACC2-A481-6BE523E4F3AC}"/>
              </a:ext>
            </a:extLst>
          </p:cNvPr>
          <p:cNvSpPr/>
          <p:nvPr/>
        </p:nvSpPr>
        <p:spPr>
          <a:xfrm rot="2713451">
            <a:off x="3987714" y="1635446"/>
            <a:ext cx="725714" cy="1068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69AB4B80-CD73-F2A7-57B4-21C382EBD45C}"/>
              </a:ext>
            </a:extLst>
          </p:cNvPr>
          <p:cNvSpPr/>
          <p:nvPr/>
        </p:nvSpPr>
        <p:spPr>
          <a:xfrm rot="18894612">
            <a:off x="7699577" y="1635446"/>
            <a:ext cx="725714" cy="1068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60D102-10F2-A740-F71F-1AFB135325CA}"/>
              </a:ext>
            </a:extLst>
          </p:cNvPr>
          <p:cNvGrpSpPr/>
          <p:nvPr/>
        </p:nvGrpSpPr>
        <p:grpSpPr>
          <a:xfrm>
            <a:off x="8636903" y="1351635"/>
            <a:ext cx="4014066" cy="589466"/>
            <a:chOff x="8293912" y="1080709"/>
            <a:chExt cx="4014066" cy="589466"/>
          </a:xfrm>
        </p:grpSpPr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C8D5C77F-1C65-56A5-A9F9-1E61E1BDCA0C}"/>
                </a:ext>
              </a:extLst>
            </p:cNvPr>
            <p:cNvSpPr/>
            <p:nvPr/>
          </p:nvSpPr>
          <p:spPr>
            <a:xfrm>
              <a:off x="8293912" y="1080709"/>
              <a:ext cx="618939" cy="589466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ZoneTexte 5">
              <a:extLst>
                <a:ext uri="{FF2B5EF4-FFF2-40B4-BE49-F238E27FC236}">
                  <a16:creationId xmlns:a16="http://schemas.microsoft.com/office/drawing/2014/main" id="{0F85D6CC-0A62-504D-F5DD-5EB849416E34}"/>
                </a:ext>
              </a:extLst>
            </p:cNvPr>
            <p:cNvSpPr txBox="1"/>
            <p:nvPr/>
          </p:nvSpPr>
          <p:spPr>
            <a:xfrm>
              <a:off x="8688868" y="1221554"/>
              <a:ext cx="3619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47BFD9"/>
                  </a:solidFill>
                </a:rPr>
                <a:t>activated cell population 2</a:t>
              </a:r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B92500-D677-3AC3-5397-0A31ECAF935B}"/>
              </a:ext>
            </a:extLst>
          </p:cNvPr>
          <p:cNvSpPr txBox="1">
            <a:spLocks/>
          </p:cNvSpPr>
          <p:nvPr/>
        </p:nvSpPr>
        <p:spPr>
          <a:xfrm>
            <a:off x="-1" y="5448992"/>
            <a:ext cx="6096001" cy="1253266"/>
          </a:xfrm>
          <a:prstGeom prst="rect">
            <a:avLst/>
          </a:prstGeom>
        </p:spPr>
        <p:txBody>
          <a:bodyPr>
            <a:normAutofit/>
          </a:bodyPr>
          <a:lstStyle>
            <a:lvl1pPr marL="215999" marR="0" lvl="0" indent="-215999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242269"/>
                </a:solidFill>
                <a:uFillTx/>
                <a:latin typeface="Century Gothic" pitchFamily="34"/>
              </a:defRPr>
            </a:lvl1pPr>
            <a:lvl2pPr marL="395999" marR="0" lvl="1" indent="-179999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20000"/>
              <a:buFont typeface="Police système"/>
              <a:buChar char="-"/>
              <a:tabLst/>
              <a:defRPr lang="fr-FR" sz="1800" b="0" i="0" u="none" strike="noStrike" kern="1200" cap="none" spc="0" baseline="0">
                <a:solidFill>
                  <a:srgbClr val="242269"/>
                </a:solidFill>
                <a:uFillTx/>
                <a:latin typeface="Century Gothic" pitchFamily="34"/>
              </a:defRPr>
            </a:lvl2pPr>
            <a:lvl3pPr marL="575998" marR="0" lvl="2" indent="-179999" algn="l" defTabSz="914400" rtl="0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 pitchFamily="34"/>
              <a:buChar char="•"/>
              <a:tabLst/>
              <a:defRPr lang="fr-FR" sz="1600" b="0" i="0" u="none" strike="noStrike" kern="1200" cap="none" spc="0" baseline="0">
                <a:solidFill>
                  <a:srgbClr val="242269"/>
                </a:solidFill>
                <a:uFillTx/>
                <a:latin typeface="Century Gothic" pitchFamily="34"/>
              </a:defRPr>
            </a:lvl3pPr>
            <a:lvl4pPr marL="719998" marR="0" lvl="3" indent="-143999" algn="l" defTabSz="914400" rtl="0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Police système"/>
              <a:buChar char="-"/>
              <a:tabLst/>
              <a:defRPr lang="fr-FR" sz="1400" b="0" i="0" u="none" strike="noStrike" kern="1200" cap="none" spc="0" baseline="0">
                <a:solidFill>
                  <a:srgbClr val="242269"/>
                </a:solidFill>
                <a:uFillTx/>
                <a:latin typeface="Century Gothic" pitchFamily="34"/>
              </a:defRPr>
            </a:lvl4pPr>
            <a:lvl5pPr marL="719998" marR="0" lvl="4" indent="0" algn="l" defTabSz="914400" rtl="0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242269"/>
                </a:solidFill>
                <a:uFillTx/>
                <a:latin typeface="Century Gothic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/>
              <a:buNone/>
            </a:pPr>
            <a:r>
              <a:rPr lang="en-GB" dirty="0">
                <a:solidFill>
                  <a:srgbClr val="22589C"/>
                </a:solidFill>
                <a:latin typeface="+mn-lt"/>
              </a:rPr>
              <a:t>Scenario A: increase of the gene expression is generated by an </a:t>
            </a:r>
            <a:r>
              <a:rPr lang="en-GB" b="1" dirty="0">
                <a:solidFill>
                  <a:srgbClr val="22589C"/>
                </a:solidFill>
                <a:latin typeface="+mn-lt"/>
              </a:rPr>
              <a:t>activation</a:t>
            </a:r>
            <a:r>
              <a:rPr lang="en-GB" dirty="0">
                <a:solidFill>
                  <a:srgbClr val="22589C"/>
                </a:solidFill>
                <a:latin typeface="+mn-lt"/>
              </a:rPr>
              <a:t> of cell population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9E657-F85E-7923-9533-5719C975A965}"/>
              </a:ext>
            </a:extLst>
          </p:cNvPr>
          <p:cNvSpPr/>
          <p:nvPr/>
        </p:nvSpPr>
        <p:spPr>
          <a:xfrm>
            <a:off x="4431602" y="2260636"/>
            <a:ext cx="2802370" cy="36933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1" u="none" strike="noStrike" kern="1200" cap="none" spc="0" baseline="0" dirty="0">
                <a:solidFill>
                  <a:srgbClr val="000000"/>
                </a:solidFill>
                <a:uFillTx/>
              </a:rPr>
              <a:t>Shoemaker et al. 2012c</a:t>
            </a:r>
          </a:p>
        </p:txBody>
      </p:sp>
      <p:pic>
        <p:nvPicPr>
          <p:cNvPr id="7" name="Picture 6" descr="A picture containing font, graphics, text, screenshot&#10;&#10;Description automatically generated">
            <a:extLst>
              <a:ext uri="{FF2B5EF4-FFF2-40B4-BE49-F238E27FC236}">
                <a16:creationId xmlns:a16="http://schemas.microsoft.com/office/drawing/2014/main" id="{5744149E-EA6A-E693-094D-A75D11B221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93"/>
          <a:stretch/>
        </p:blipFill>
        <p:spPr>
          <a:xfrm>
            <a:off x="5181725" y="5971524"/>
            <a:ext cx="1828550" cy="886476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29250A6-0DF3-44EF-FFA1-A6F9A8FBDC8D}"/>
              </a:ext>
            </a:extLst>
          </p:cNvPr>
          <p:cNvSpPr txBox="1">
            <a:spLocks/>
          </p:cNvSpPr>
          <p:nvPr/>
        </p:nvSpPr>
        <p:spPr>
          <a:xfrm>
            <a:off x="7259911" y="112684"/>
            <a:ext cx="5059561" cy="383246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noProof="0" dirty="0">
                <a:latin typeface="+mn-lt"/>
              </a:rPr>
              <a:t>A definition of cellular deconvolution</a:t>
            </a:r>
          </a:p>
        </p:txBody>
      </p:sp>
      <p:pic>
        <p:nvPicPr>
          <p:cNvPr id="10" name="Picture 9" descr="A picture containing logo, font, symbol, graphics&#10;&#10;Description automatically generated">
            <a:extLst>
              <a:ext uri="{FF2B5EF4-FFF2-40B4-BE49-F238E27FC236}">
                <a16:creationId xmlns:a16="http://schemas.microsoft.com/office/drawing/2014/main" id="{5845447D-D55B-D2A4-C7EB-08923100B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" y="6104902"/>
            <a:ext cx="2933945" cy="75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384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Words>221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 Gothic</vt:lpstr>
      <vt:lpstr>Corbel</vt:lpstr>
      <vt:lpstr>Police système</vt:lpstr>
      <vt:lpstr>Poppins</vt:lpstr>
      <vt:lpstr>Thème Office</vt:lpstr>
      <vt:lpstr>1_Thème Office</vt:lpstr>
      <vt:lpstr>Outline</vt:lpstr>
      <vt:lpstr>PowerPoint Presentation</vt:lpstr>
      <vt:lpstr>PowerPoint Presentation</vt:lpstr>
      <vt:lpstr>PowerPoint Presentation</vt:lpstr>
      <vt:lpstr>PowerPoint Presentation</vt:lpstr>
      <vt:lpstr>Confusing biological noise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Patrick de Moratti</dc:creator>
  <cp:lastModifiedBy>CHASSAGNOL BASTIEN IDRS</cp:lastModifiedBy>
  <cp:revision>231</cp:revision>
  <dcterms:created xsi:type="dcterms:W3CDTF">2022-06-28T09:14:04Z</dcterms:created>
  <dcterms:modified xsi:type="dcterms:W3CDTF">2023-07-26T11:16:38Z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0x010100071B0C54FFE1624584AB8E6F439FB886</vt:lpwstr>
  </property>
  <property fmtid="{D5CDD505-2E9C-101B-9397-08002B2CF9AE}" pid="3" name="Order">
    <vt:r8>102000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