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4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09" r:id="rId2"/>
    <p:sldId id="4009" r:id="rId3"/>
    <p:sldId id="4110" r:id="rId4"/>
    <p:sldId id="4111" r:id="rId5"/>
    <p:sldId id="4112" r:id="rId6"/>
    <p:sldId id="4008" r:id="rId7"/>
    <p:sldId id="4002" r:id="rId8"/>
    <p:sldId id="4115" r:id="rId9"/>
    <p:sldId id="4116" r:id="rId10"/>
    <p:sldId id="4113" r:id="rId11"/>
    <p:sldId id="4117" r:id="rId12"/>
    <p:sldId id="4114" r:id="rId13"/>
    <p:sldId id="41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SSAGNOL BASTIEN IDRS" userId="2d7ba84f-2528-431f-98df-23117ea955cc" providerId="ADAL" clId="{50031BCF-B8BB-484D-9376-2290A6DFE3B1}"/>
    <pc:docChg chg="undo custSel addSld delSld modSld sldOrd">
      <pc:chgData name="CHASSAGNOL BASTIEN IDRS" userId="2d7ba84f-2528-431f-98df-23117ea955cc" providerId="ADAL" clId="{50031BCF-B8BB-484D-9376-2290A6DFE3B1}" dt="2023-06-17T11:44:40.738" v="5164" actId="1076"/>
      <pc:docMkLst>
        <pc:docMk/>
      </pc:docMkLst>
      <pc:sldChg chg="del">
        <pc:chgData name="CHASSAGNOL BASTIEN IDRS" userId="2d7ba84f-2528-431f-98df-23117ea955cc" providerId="ADAL" clId="{50031BCF-B8BB-484D-9376-2290A6DFE3B1}" dt="2023-05-25T11:36:29.174" v="1" actId="47"/>
        <pc:sldMkLst>
          <pc:docMk/>
          <pc:sldMk cId="2072682521" sldId="256"/>
        </pc:sldMkLst>
      </pc:sldChg>
      <pc:sldChg chg="addSp delSp modSp add mod ord">
        <pc:chgData name="CHASSAGNOL BASTIEN IDRS" userId="2d7ba84f-2528-431f-98df-23117ea955cc" providerId="ADAL" clId="{50031BCF-B8BB-484D-9376-2290A6DFE3B1}" dt="2023-06-03T17:59:45.604" v="1902"/>
        <pc:sldMkLst>
          <pc:docMk/>
          <pc:sldMk cId="2432419566" sldId="4002"/>
        </pc:sldMkLst>
        <pc:spChg chg="del ord">
          <ac:chgData name="CHASSAGNOL BASTIEN IDRS" userId="2d7ba84f-2528-431f-98df-23117ea955cc" providerId="ADAL" clId="{50031BCF-B8BB-484D-9376-2290A6DFE3B1}" dt="2023-06-03T17:55:44.465" v="1808" actId="478"/>
          <ac:spMkLst>
            <pc:docMk/>
            <pc:sldMk cId="2432419566" sldId="4002"/>
            <ac:spMk id="3" creationId="{C033D463-3F6A-95BD-87D0-D3CC789873F2}"/>
          </ac:spMkLst>
        </pc:spChg>
        <pc:spChg chg="mod">
          <ac:chgData name="CHASSAGNOL BASTIEN IDRS" userId="2d7ba84f-2528-431f-98df-23117ea955cc" providerId="ADAL" clId="{50031BCF-B8BB-484D-9376-2290A6DFE3B1}" dt="2023-06-03T17:59:08.519" v="1896" actId="1582"/>
          <ac:spMkLst>
            <pc:docMk/>
            <pc:sldMk cId="2432419566" sldId="4002"/>
            <ac:spMk id="92" creationId="{1C3B3309-CE82-D687-B44E-29E14BF8416F}"/>
          </ac:spMkLst>
        </pc:spChg>
        <pc:spChg chg="mod">
          <ac:chgData name="CHASSAGNOL BASTIEN IDRS" userId="2d7ba84f-2528-431f-98df-23117ea955cc" providerId="ADAL" clId="{50031BCF-B8BB-484D-9376-2290A6DFE3B1}" dt="2023-06-03T17:59:08.519" v="1896" actId="1582"/>
          <ac:spMkLst>
            <pc:docMk/>
            <pc:sldMk cId="2432419566" sldId="4002"/>
            <ac:spMk id="110" creationId="{CC24C6E2-DE34-E418-20B4-5691FB7CAA38}"/>
          </ac:spMkLst>
        </pc:spChg>
        <pc:spChg chg="mod">
          <ac:chgData name="CHASSAGNOL BASTIEN IDRS" userId="2d7ba84f-2528-431f-98df-23117ea955cc" providerId="ADAL" clId="{50031BCF-B8BB-484D-9376-2290A6DFE3B1}" dt="2023-06-03T17:59:08.519" v="1896" actId="1582"/>
          <ac:spMkLst>
            <pc:docMk/>
            <pc:sldMk cId="2432419566" sldId="4002"/>
            <ac:spMk id="111" creationId="{6E39D141-46A2-2CB9-5FD4-22E17378CB5F}"/>
          </ac:spMkLst>
        </pc:spChg>
        <pc:spChg chg="mod">
          <ac:chgData name="CHASSAGNOL BASTIEN IDRS" userId="2d7ba84f-2528-431f-98df-23117ea955cc" providerId="ADAL" clId="{50031BCF-B8BB-484D-9376-2290A6DFE3B1}" dt="2023-06-03T17:59:08.519" v="1896" actId="1582"/>
          <ac:spMkLst>
            <pc:docMk/>
            <pc:sldMk cId="2432419566" sldId="4002"/>
            <ac:spMk id="115" creationId="{D2AA6E4D-6705-D318-1387-19E4C457D350}"/>
          </ac:spMkLst>
        </pc:spChg>
        <pc:spChg chg="mod">
          <ac:chgData name="CHASSAGNOL BASTIEN IDRS" userId="2d7ba84f-2528-431f-98df-23117ea955cc" providerId="ADAL" clId="{50031BCF-B8BB-484D-9376-2290A6DFE3B1}" dt="2023-06-03T17:59:08.519" v="1896" actId="1582"/>
          <ac:spMkLst>
            <pc:docMk/>
            <pc:sldMk cId="2432419566" sldId="4002"/>
            <ac:spMk id="130" creationId="{87432B63-E06F-9272-2E8D-D17F9CBEE059}"/>
          </ac:spMkLst>
        </pc:spChg>
        <pc:spChg chg="mod">
          <ac:chgData name="CHASSAGNOL BASTIEN IDRS" userId="2d7ba84f-2528-431f-98df-23117ea955cc" providerId="ADAL" clId="{50031BCF-B8BB-484D-9376-2290A6DFE3B1}" dt="2023-06-03T17:59:08.519" v="1896" actId="1582"/>
          <ac:spMkLst>
            <pc:docMk/>
            <pc:sldMk cId="2432419566" sldId="4002"/>
            <ac:spMk id="131" creationId="{5BACC82A-E1F1-BFB1-EF78-4D2614F2C00D}"/>
          </ac:spMkLst>
        </pc:spChg>
        <pc:spChg chg="mod">
          <ac:chgData name="CHASSAGNOL BASTIEN IDRS" userId="2d7ba84f-2528-431f-98df-23117ea955cc" providerId="ADAL" clId="{50031BCF-B8BB-484D-9376-2290A6DFE3B1}" dt="2023-06-03T17:59:08.519" v="1896" actId="1582"/>
          <ac:spMkLst>
            <pc:docMk/>
            <pc:sldMk cId="2432419566" sldId="4002"/>
            <ac:spMk id="139" creationId="{5E601B96-305C-9DB7-45B6-E75562CEA032}"/>
          </ac:spMkLst>
        </pc:spChg>
        <pc:spChg chg="mod">
          <ac:chgData name="CHASSAGNOL BASTIEN IDRS" userId="2d7ba84f-2528-431f-98df-23117ea955cc" providerId="ADAL" clId="{50031BCF-B8BB-484D-9376-2290A6DFE3B1}" dt="2023-06-03T17:59:08.519" v="1896" actId="1582"/>
          <ac:spMkLst>
            <pc:docMk/>
            <pc:sldMk cId="2432419566" sldId="4002"/>
            <ac:spMk id="140" creationId="{929ADD07-E96A-68AA-317E-418FABE2E052}"/>
          </ac:spMkLst>
        </pc:spChg>
        <pc:spChg chg="mod">
          <ac:chgData name="CHASSAGNOL BASTIEN IDRS" userId="2d7ba84f-2528-431f-98df-23117ea955cc" providerId="ADAL" clId="{50031BCF-B8BB-484D-9376-2290A6DFE3B1}" dt="2023-06-03T17:59:08.519" v="1896" actId="1582"/>
          <ac:spMkLst>
            <pc:docMk/>
            <pc:sldMk cId="2432419566" sldId="4002"/>
            <ac:spMk id="176" creationId="{0A743069-FF70-0259-526A-24292DEA7EB0}"/>
          </ac:spMkLst>
        </pc:spChg>
        <pc:spChg chg="replST delST">
          <ac:chgData name="CHASSAGNOL BASTIEN IDRS" userId="2d7ba84f-2528-431f-98df-23117ea955cc" providerId="ADAL" clId="{50031BCF-B8BB-484D-9376-2290A6DFE3B1}" dt="2023-06-03T17:55:44.449" v="1778"/>
          <ac:spMkLst>
            <pc:docMk/>
            <pc:sldMk cId="2432419566" sldId="4002"/>
            <ac:spMk id="235" creationId="{E963C0E8-5374-A376-417E-412D530415E2}"/>
          </ac:spMkLst>
        </pc:spChg>
        <pc:grpChg chg="ord replST delST">
          <ac:chgData name="CHASSAGNOL BASTIEN IDRS" userId="2d7ba84f-2528-431f-98df-23117ea955cc" providerId="ADAL" clId="{50031BCF-B8BB-484D-9376-2290A6DFE3B1}" dt="2023-06-03T17:55:44.465" v="1807"/>
          <ac:grpSpMkLst>
            <pc:docMk/>
            <pc:sldMk cId="2432419566" sldId="4002"/>
            <ac:grpSpMk id="17" creationId="{A52182DF-68F7-8E94-7EF3-B34E1B4F826A}"/>
          </ac:grpSpMkLst>
        </pc:grpChg>
        <pc:picChg chg="mod ord replST delST">
          <ac:chgData name="CHASSAGNOL BASTIEN IDRS" userId="2d7ba84f-2528-431f-98df-23117ea955cc" providerId="ADAL" clId="{50031BCF-B8BB-484D-9376-2290A6DFE3B1}" dt="2023-06-03T17:55:44.465" v="1810" actId="962"/>
          <ac:picMkLst>
            <pc:docMk/>
            <pc:sldMk cId="2432419566" sldId="4002"/>
            <ac:picMk id="16" creationId="{D4050EA2-968E-6C45-AFD5-C43EA982E252}"/>
          </ac:picMkLst>
        </pc:picChg>
        <pc:picChg chg="del mod">
          <ac:chgData name="CHASSAGNOL BASTIEN IDRS" userId="2d7ba84f-2528-431f-98df-23117ea955cc" providerId="ADAL" clId="{50031BCF-B8BB-484D-9376-2290A6DFE3B1}" dt="2023-06-03T17:55:44.449" v="1772" actId="478"/>
          <ac:picMkLst>
            <pc:docMk/>
            <pc:sldMk cId="2432419566" sldId="4002"/>
            <ac:picMk id="105" creationId="{73498F61-C806-2329-31D7-A51985DD336B}"/>
          </ac:picMkLst>
        </pc:picChg>
        <pc:cxnChg chg="add mod">
          <ac:chgData name="CHASSAGNOL BASTIEN IDRS" userId="2d7ba84f-2528-431f-98df-23117ea955cc" providerId="ADAL" clId="{50031BCF-B8BB-484D-9376-2290A6DFE3B1}" dt="2023-06-03T17:59:22.539" v="1898" actId="571"/>
          <ac:cxnSpMkLst>
            <pc:docMk/>
            <pc:sldMk cId="2432419566" sldId="4002"/>
            <ac:cxnSpMk id="18" creationId="{D85DA6B7-DFAF-6D9E-D406-CFE564C84D07}"/>
          </ac:cxnSpMkLst>
        </pc:cxnChg>
        <pc:cxnChg chg="add mod">
          <ac:chgData name="CHASSAGNOL BASTIEN IDRS" userId="2d7ba84f-2528-431f-98df-23117ea955cc" providerId="ADAL" clId="{50031BCF-B8BB-484D-9376-2290A6DFE3B1}" dt="2023-06-03T17:59:22.539" v="1898" actId="571"/>
          <ac:cxnSpMkLst>
            <pc:docMk/>
            <pc:sldMk cId="2432419566" sldId="4002"/>
            <ac:cxnSpMk id="19" creationId="{D1ED1F12-635C-CE2D-5442-8E511721526A}"/>
          </ac:cxnSpMkLst>
        </pc:cxnChg>
        <pc:cxnChg chg="add mod">
          <ac:chgData name="CHASSAGNOL BASTIEN IDRS" userId="2d7ba84f-2528-431f-98df-23117ea955cc" providerId="ADAL" clId="{50031BCF-B8BB-484D-9376-2290A6DFE3B1}" dt="2023-06-03T17:59:22.539" v="1898" actId="571"/>
          <ac:cxnSpMkLst>
            <pc:docMk/>
            <pc:sldMk cId="2432419566" sldId="4002"/>
            <ac:cxnSpMk id="20" creationId="{6BA8A7DE-5172-AF82-53B9-C5FFF75B3934}"/>
          </ac:cxnSpMkLst>
        </pc:cxnChg>
        <pc:cxnChg chg="add mod">
          <ac:chgData name="CHASSAGNOL BASTIEN IDRS" userId="2d7ba84f-2528-431f-98df-23117ea955cc" providerId="ADAL" clId="{50031BCF-B8BB-484D-9376-2290A6DFE3B1}" dt="2023-06-03T17:59:22.539" v="1898" actId="571"/>
          <ac:cxnSpMkLst>
            <pc:docMk/>
            <pc:sldMk cId="2432419566" sldId="4002"/>
            <ac:cxnSpMk id="22" creationId="{D244E080-A022-C4D9-DF86-E4BA5AE90F22}"/>
          </ac:cxnSpMkLst>
        </pc:cxnChg>
        <pc:cxnChg chg="add mod">
          <ac:chgData name="CHASSAGNOL BASTIEN IDRS" userId="2d7ba84f-2528-431f-98df-23117ea955cc" providerId="ADAL" clId="{50031BCF-B8BB-484D-9376-2290A6DFE3B1}" dt="2023-06-03T17:59:22.539" v="1898" actId="571"/>
          <ac:cxnSpMkLst>
            <pc:docMk/>
            <pc:sldMk cId="2432419566" sldId="4002"/>
            <ac:cxnSpMk id="23" creationId="{2C6369DE-C99E-541E-42BB-9811A67F9DDB}"/>
          </ac:cxnSpMkLst>
        </pc:cxnChg>
        <pc:cxnChg chg="add mod">
          <ac:chgData name="CHASSAGNOL BASTIEN IDRS" userId="2d7ba84f-2528-431f-98df-23117ea955cc" providerId="ADAL" clId="{50031BCF-B8BB-484D-9376-2290A6DFE3B1}" dt="2023-06-03T17:59:22.539" v="1898" actId="571"/>
          <ac:cxnSpMkLst>
            <pc:docMk/>
            <pc:sldMk cId="2432419566" sldId="4002"/>
            <ac:cxnSpMk id="24" creationId="{C23BA67A-3E21-3FF7-EE82-A0465F771345}"/>
          </ac:cxnSpMkLst>
        </pc:cxnChg>
        <pc:cxnChg chg="add mod">
          <ac:chgData name="CHASSAGNOL BASTIEN IDRS" userId="2d7ba84f-2528-431f-98df-23117ea955cc" providerId="ADAL" clId="{50031BCF-B8BB-484D-9376-2290A6DFE3B1}" dt="2023-06-03T17:59:22.539" v="1898" actId="571"/>
          <ac:cxnSpMkLst>
            <pc:docMk/>
            <pc:sldMk cId="2432419566" sldId="4002"/>
            <ac:cxnSpMk id="25" creationId="{A49EA43F-8F49-4D60-1550-0725A17BF0B0}"/>
          </ac:cxnSpMkLst>
        </pc:cxnChg>
        <pc:cxnChg chg="mod">
          <ac:chgData name="CHASSAGNOL BASTIEN IDRS" userId="2d7ba84f-2528-431f-98df-23117ea955cc" providerId="ADAL" clId="{50031BCF-B8BB-484D-9376-2290A6DFE3B1}" dt="2023-06-03T17:59:38.675" v="1899" actId="1582"/>
          <ac:cxnSpMkLst>
            <pc:docMk/>
            <pc:sldMk cId="2432419566" sldId="4002"/>
            <ac:cxnSpMk id="112" creationId="{5649BC45-CFED-0E49-FA64-FDB183093A86}"/>
          </ac:cxnSpMkLst>
        </pc:cxnChg>
        <pc:cxnChg chg="mod">
          <ac:chgData name="CHASSAGNOL BASTIEN IDRS" userId="2d7ba84f-2528-431f-98df-23117ea955cc" providerId="ADAL" clId="{50031BCF-B8BB-484D-9376-2290A6DFE3B1}" dt="2023-06-03T17:59:38.675" v="1899" actId="1582"/>
          <ac:cxnSpMkLst>
            <pc:docMk/>
            <pc:sldMk cId="2432419566" sldId="4002"/>
            <ac:cxnSpMk id="114" creationId="{E4AD9CCC-79D9-4171-55C9-7E4F38136337}"/>
          </ac:cxnSpMkLst>
        </pc:cxnChg>
        <pc:cxnChg chg="mod">
          <ac:chgData name="CHASSAGNOL BASTIEN IDRS" userId="2d7ba84f-2528-431f-98df-23117ea955cc" providerId="ADAL" clId="{50031BCF-B8BB-484D-9376-2290A6DFE3B1}" dt="2023-06-03T17:59:38.675" v="1899" actId="1582"/>
          <ac:cxnSpMkLst>
            <pc:docMk/>
            <pc:sldMk cId="2432419566" sldId="4002"/>
            <ac:cxnSpMk id="132" creationId="{A53EA627-6C68-B604-46C0-1A3BCF454427}"/>
          </ac:cxnSpMkLst>
        </pc:cxnChg>
        <pc:cxnChg chg="mod">
          <ac:chgData name="CHASSAGNOL BASTIEN IDRS" userId="2d7ba84f-2528-431f-98df-23117ea955cc" providerId="ADAL" clId="{50031BCF-B8BB-484D-9376-2290A6DFE3B1}" dt="2023-06-03T17:59:38.675" v="1899" actId="1582"/>
          <ac:cxnSpMkLst>
            <pc:docMk/>
            <pc:sldMk cId="2432419566" sldId="4002"/>
            <ac:cxnSpMk id="154" creationId="{DE1AFE87-4BBA-E2FA-A86B-0293D0F8183E}"/>
          </ac:cxnSpMkLst>
        </pc:cxnChg>
        <pc:cxnChg chg="mod">
          <ac:chgData name="CHASSAGNOL BASTIEN IDRS" userId="2d7ba84f-2528-431f-98df-23117ea955cc" providerId="ADAL" clId="{50031BCF-B8BB-484D-9376-2290A6DFE3B1}" dt="2023-06-03T17:59:38.675" v="1899" actId="1582"/>
          <ac:cxnSpMkLst>
            <pc:docMk/>
            <pc:sldMk cId="2432419566" sldId="4002"/>
            <ac:cxnSpMk id="157" creationId="{764E1DA7-AB6F-A752-63E8-6B2B57ED17DE}"/>
          </ac:cxnSpMkLst>
        </pc:cxnChg>
        <pc:cxnChg chg="mod">
          <ac:chgData name="CHASSAGNOL BASTIEN IDRS" userId="2d7ba84f-2528-431f-98df-23117ea955cc" providerId="ADAL" clId="{50031BCF-B8BB-484D-9376-2290A6DFE3B1}" dt="2023-06-03T17:59:38.675" v="1899" actId="1582"/>
          <ac:cxnSpMkLst>
            <pc:docMk/>
            <pc:sldMk cId="2432419566" sldId="4002"/>
            <ac:cxnSpMk id="164" creationId="{C5AD2878-7F78-58B7-5480-3A0CA2F9CE6A}"/>
          </ac:cxnSpMkLst>
        </pc:cxnChg>
        <pc:cxnChg chg="mod">
          <ac:chgData name="CHASSAGNOL BASTIEN IDRS" userId="2d7ba84f-2528-431f-98df-23117ea955cc" providerId="ADAL" clId="{50031BCF-B8BB-484D-9376-2290A6DFE3B1}" dt="2023-06-03T17:59:38.675" v="1899" actId="1582"/>
          <ac:cxnSpMkLst>
            <pc:docMk/>
            <pc:sldMk cId="2432419566" sldId="4002"/>
            <ac:cxnSpMk id="168" creationId="{C9CFB2AF-3877-EBF6-6EE0-48B0FDF8C431}"/>
          </ac:cxnSpMkLst>
        </pc:cxnChg>
        <pc:cxnChg chg="mod">
          <ac:chgData name="CHASSAGNOL BASTIEN IDRS" userId="2d7ba84f-2528-431f-98df-23117ea955cc" providerId="ADAL" clId="{50031BCF-B8BB-484D-9376-2290A6DFE3B1}" dt="2023-06-03T17:59:38.675" v="1899" actId="1582"/>
          <ac:cxnSpMkLst>
            <pc:docMk/>
            <pc:sldMk cId="2432419566" sldId="4002"/>
            <ac:cxnSpMk id="179" creationId="{113FDA6A-DFD9-4584-80E0-47EB1C85F452}"/>
          </ac:cxnSpMkLst>
        </pc:cxnChg>
      </pc:sldChg>
      <pc:sldChg chg="addSp delSp modSp add mod">
        <pc:chgData name="CHASSAGNOL BASTIEN IDRS" userId="2d7ba84f-2528-431f-98df-23117ea955cc" providerId="ADAL" clId="{50031BCF-B8BB-484D-9376-2290A6DFE3B1}" dt="2023-06-03T17:31:59.850" v="1476" actId="478"/>
        <pc:sldMkLst>
          <pc:docMk/>
          <pc:sldMk cId="1987309857" sldId="4008"/>
        </pc:sldMkLst>
        <pc:spChg chg="add del">
          <ac:chgData name="CHASSAGNOL BASTIEN IDRS" userId="2d7ba84f-2528-431f-98df-23117ea955cc" providerId="ADAL" clId="{50031BCF-B8BB-484D-9376-2290A6DFE3B1}" dt="2023-06-03T17:31:59.850" v="1476" actId="478"/>
          <ac:spMkLst>
            <pc:docMk/>
            <pc:sldMk cId="1987309857" sldId="4008"/>
            <ac:spMk id="2" creationId="{846CCF39-EAF7-498C-A581-D1FBF4A1BE6A}"/>
          </ac:spMkLst>
        </pc:spChg>
        <pc:spChg chg="add mod">
          <ac:chgData name="CHASSAGNOL BASTIEN IDRS" userId="2d7ba84f-2528-431f-98df-23117ea955cc" providerId="ADAL" clId="{50031BCF-B8BB-484D-9376-2290A6DFE3B1}" dt="2023-06-03T17:27:51.907" v="1361"/>
          <ac:spMkLst>
            <pc:docMk/>
            <pc:sldMk cId="1987309857" sldId="4008"/>
            <ac:spMk id="3" creationId="{8430E665-CC3D-36D6-FE6C-D0E8C91B6939}"/>
          </ac:spMkLst>
        </pc:spChg>
        <pc:spChg chg="add del mod">
          <ac:chgData name="CHASSAGNOL BASTIEN IDRS" userId="2d7ba84f-2528-431f-98df-23117ea955cc" providerId="ADAL" clId="{50031BCF-B8BB-484D-9376-2290A6DFE3B1}" dt="2023-06-03T17:31:59.850" v="1476" actId="478"/>
          <ac:spMkLst>
            <pc:docMk/>
            <pc:sldMk cId="1987309857" sldId="4008"/>
            <ac:spMk id="12" creationId="{7DF3A366-EA32-2C22-DDB1-CE7FF77E24B1}"/>
          </ac:spMkLst>
        </pc:spChg>
        <pc:spChg chg="del">
          <ac:chgData name="CHASSAGNOL BASTIEN IDRS" userId="2d7ba84f-2528-431f-98df-23117ea955cc" providerId="ADAL" clId="{50031BCF-B8BB-484D-9376-2290A6DFE3B1}" dt="2023-06-03T17:27:34.484" v="1360" actId="21"/>
          <ac:spMkLst>
            <pc:docMk/>
            <pc:sldMk cId="1987309857" sldId="4008"/>
            <ac:spMk id="220" creationId="{3EEFB9EA-BE8A-8641-BE53-178DB6E06909}"/>
          </ac:spMkLst>
        </pc:spChg>
        <pc:grpChg chg="del">
          <ac:chgData name="CHASSAGNOL BASTIEN IDRS" userId="2d7ba84f-2528-431f-98df-23117ea955cc" providerId="ADAL" clId="{50031BCF-B8BB-484D-9376-2290A6DFE3B1}" dt="2023-06-03T17:27:34.484" v="1360" actId="21"/>
          <ac:grpSpMkLst>
            <pc:docMk/>
            <pc:sldMk cId="1987309857" sldId="4008"/>
            <ac:grpSpMk id="219" creationId="{1CFFCCCE-9520-6FBD-5AD4-9C70E9A004CF}"/>
          </ac:grpSpMkLst>
        </pc:grpChg>
        <pc:picChg chg="add mod">
          <ac:chgData name="CHASSAGNOL BASTIEN IDRS" userId="2d7ba84f-2528-431f-98df-23117ea955cc" providerId="ADAL" clId="{50031BCF-B8BB-484D-9376-2290A6DFE3B1}" dt="2023-06-03T17:27:51.907" v="1361"/>
          <ac:picMkLst>
            <pc:docMk/>
            <pc:sldMk cId="1987309857" sldId="4008"/>
            <ac:picMk id="4" creationId="{6B020877-4EFD-E419-63CF-B065D6EEC2A4}"/>
          </ac:picMkLst>
        </pc:picChg>
        <pc:picChg chg="del">
          <ac:chgData name="CHASSAGNOL BASTIEN IDRS" userId="2d7ba84f-2528-431f-98df-23117ea955cc" providerId="ADAL" clId="{50031BCF-B8BB-484D-9376-2290A6DFE3B1}" dt="2023-06-03T17:30:50.769" v="1438" actId="478"/>
          <ac:picMkLst>
            <pc:docMk/>
            <pc:sldMk cId="1987309857" sldId="4008"/>
            <ac:picMk id="6" creationId="{EF11D237-3414-5FC0-4BC2-6FF6BFBB002A}"/>
          </ac:picMkLst>
        </pc:picChg>
        <pc:picChg chg="mod ord replST">
          <ac:chgData name="CHASSAGNOL BASTIEN IDRS" userId="2d7ba84f-2528-431f-98df-23117ea955cc" providerId="ADAL" clId="{50031BCF-B8BB-484D-9376-2290A6DFE3B1}" dt="2023-06-03T17:30:50.769" v="1440" actId="962"/>
          <ac:picMkLst>
            <pc:docMk/>
            <pc:sldMk cId="1987309857" sldId="4008"/>
            <ac:picMk id="8" creationId="{9876F7A9-4FDF-8A9C-B1D1-42FD4CC08655}"/>
          </ac:picMkLst>
        </pc:picChg>
        <pc:picChg chg="del">
          <ac:chgData name="CHASSAGNOL BASTIEN IDRS" userId="2d7ba84f-2528-431f-98df-23117ea955cc" providerId="ADAL" clId="{50031BCF-B8BB-484D-9376-2290A6DFE3B1}" dt="2023-06-03T17:27:34.484" v="1360" actId="21"/>
          <ac:picMkLst>
            <pc:docMk/>
            <pc:sldMk cId="1987309857" sldId="4008"/>
            <ac:picMk id="221" creationId="{44E4402D-EAA3-D200-97FC-FCEA8DE7717A}"/>
          </ac:picMkLst>
        </pc:picChg>
      </pc:sldChg>
      <pc:sldChg chg="addSp delSp modSp add mod">
        <pc:chgData name="CHASSAGNOL BASTIEN IDRS" userId="2d7ba84f-2528-431f-98df-23117ea955cc" providerId="ADAL" clId="{50031BCF-B8BB-484D-9376-2290A6DFE3B1}" dt="2023-06-02T14:05:42.080" v="378"/>
        <pc:sldMkLst>
          <pc:docMk/>
          <pc:sldMk cId="0" sldId="4009"/>
        </pc:sldMkLst>
        <pc:spChg chg="mod">
          <ac:chgData name="CHASSAGNOL BASTIEN IDRS" userId="2d7ba84f-2528-431f-98df-23117ea955cc" providerId="ADAL" clId="{50031BCF-B8BB-484D-9376-2290A6DFE3B1}" dt="2023-06-02T14:03:33.582" v="323" actId="164"/>
          <ac:spMkLst>
            <pc:docMk/>
            <pc:sldMk cId="0" sldId="4009"/>
            <ac:spMk id="3" creationId="{9C983FD7-6DB8-0C7E-62C0-7B58EA86714D}"/>
          </ac:spMkLst>
        </pc:spChg>
        <pc:spChg chg="mod topLvl">
          <ac:chgData name="CHASSAGNOL BASTIEN IDRS" userId="2d7ba84f-2528-431f-98df-23117ea955cc" providerId="ADAL" clId="{50031BCF-B8BB-484D-9376-2290A6DFE3B1}" dt="2023-06-02T14:02:46.895" v="296" actId="12789"/>
          <ac:spMkLst>
            <pc:docMk/>
            <pc:sldMk cId="0" sldId="4009"/>
            <ac:spMk id="7" creationId="{7146063D-06EF-6891-9135-DF8D90077E06}"/>
          </ac:spMkLst>
        </pc:spChg>
        <pc:spChg chg="mod topLvl">
          <ac:chgData name="CHASSAGNOL BASTIEN IDRS" userId="2d7ba84f-2528-431f-98df-23117ea955cc" providerId="ADAL" clId="{50031BCF-B8BB-484D-9376-2290A6DFE3B1}" dt="2023-06-02T14:05:11.735" v="376" actId="12788"/>
          <ac:spMkLst>
            <pc:docMk/>
            <pc:sldMk cId="0" sldId="4009"/>
            <ac:spMk id="11" creationId="{F191A37A-C503-E3E7-616F-D00937654AC8}"/>
          </ac:spMkLst>
        </pc:spChg>
        <pc:grpChg chg="del">
          <ac:chgData name="CHASSAGNOL BASTIEN IDRS" userId="2d7ba84f-2528-431f-98df-23117ea955cc" providerId="ADAL" clId="{50031BCF-B8BB-484D-9376-2290A6DFE3B1}" dt="2023-06-02T14:02:11.702" v="271" actId="478"/>
          <ac:grpSpMkLst>
            <pc:docMk/>
            <pc:sldMk cId="0" sldId="4009"/>
            <ac:grpSpMk id="6" creationId="{A0408603-265C-F0D0-CA17-64AD63258A3F}"/>
          </ac:grpSpMkLst>
        </pc:grpChg>
        <pc:grpChg chg="del">
          <ac:chgData name="CHASSAGNOL BASTIEN IDRS" userId="2d7ba84f-2528-431f-98df-23117ea955cc" providerId="ADAL" clId="{50031BCF-B8BB-484D-9376-2290A6DFE3B1}" dt="2023-06-02T14:04:10.280" v="346" actId="478"/>
          <ac:grpSpMkLst>
            <pc:docMk/>
            <pc:sldMk cId="0" sldId="4009"/>
            <ac:grpSpMk id="10" creationId="{301EAB8F-840A-125F-6A05-DF55DFE73C53}"/>
          </ac:grpSpMkLst>
        </pc:grpChg>
        <pc:grpChg chg="mod">
          <ac:chgData name="CHASSAGNOL BASTIEN IDRS" userId="2d7ba84f-2528-431f-98df-23117ea955cc" providerId="ADAL" clId="{50031BCF-B8BB-484D-9376-2290A6DFE3B1}" dt="2023-06-02T14:05:01.670" v="373" actId="164"/>
          <ac:grpSpMkLst>
            <pc:docMk/>
            <pc:sldMk cId="0" sldId="4009"/>
            <ac:grpSpMk id="22" creationId="{B56703C0-6DD8-D98E-17D3-B9B4192EC363}"/>
          </ac:grpSpMkLst>
        </pc:grpChg>
        <pc:grpChg chg="add del">
          <ac:chgData name="CHASSAGNOL BASTIEN IDRS" userId="2d7ba84f-2528-431f-98df-23117ea955cc" providerId="ADAL" clId="{50031BCF-B8BB-484D-9376-2290A6DFE3B1}" dt="2023-06-02T14:00:08.605" v="243" actId="478"/>
          <ac:grpSpMkLst>
            <pc:docMk/>
            <pc:sldMk cId="0" sldId="4009"/>
            <ac:grpSpMk id="26" creationId="{5E897C49-346B-ABE9-F1FE-D65964CF220A}"/>
          </ac:grpSpMkLst>
        </pc:grpChg>
        <pc:grpChg chg="add mod">
          <ac:chgData name="CHASSAGNOL BASTIEN IDRS" userId="2d7ba84f-2528-431f-98df-23117ea955cc" providerId="ADAL" clId="{50031BCF-B8BB-484D-9376-2290A6DFE3B1}" dt="2023-06-02T14:03:33.582" v="323" actId="164"/>
          <ac:grpSpMkLst>
            <pc:docMk/>
            <pc:sldMk cId="0" sldId="4009"/>
            <ac:grpSpMk id="76" creationId="{4507E378-F8A5-35E9-682F-6552642227B2}"/>
          </ac:grpSpMkLst>
        </pc:grpChg>
        <pc:grpChg chg="add mod">
          <ac:chgData name="CHASSAGNOL BASTIEN IDRS" userId="2d7ba84f-2528-431f-98df-23117ea955cc" providerId="ADAL" clId="{50031BCF-B8BB-484D-9376-2290A6DFE3B1}" dt="2023-06-02T14:05:11.735" v="376" actId="12788"/>
          <ac:grpSpMkLst>
            <pc:docMk/>
            <pc:sldMk cId="0" sldId="4009"/>
            <ac:grpSpMk id="81" creationId="{5A932D43-828E-BCEC-59FB-EB8B99D2031E}"/>
          </ac:grpSpMkLst>
        </pc:grpChg>
        <pc:picChg chg="del topLvl">
          <ac:chgData name="CHASSAGNOL BASTIEN IDRS" userId="2d7ba84f-2528-431f-98df-23117ea955cc" providerId="ADAL" clId="{50031BCF-B8BB-484D-9376-2290A6DFE3B1}" dt="2023-06-02T14:02:11.702" v="271" actId="478"/>
          <ac:picMkLst>
            <pc:docMk/>
            <pc:sldMk cId="0" sldId="4009"/>
            <ac:picMk id="8" creationId="{D60804F1-2422-2384-F12A-0ED1D7F0C585}"/>
          </ac:picMkLst>
        </pc:picChg>
        <pc:picChg chg="del">
          <ac:chgData name="CHASSAGNOL BASTIEN IDRS" userId="2d7ba84f-2528-431f-98df-23117ea955cc" providerId="ADAL" clId="{50031BCF-B8BB-484D-9376-2290A6DFE3B1}" dt="2023-06-02T14:02:52.184" v="297" actId="478"/>
          <ac:picMkLst>
            <pc:docMk/>
            <pc:sldMk cId="0" sldId="4009"/>
            <ac:picMk id="9" creationId="{351A7189-49BA-7D58-B4A2-F91C7AF477E3}"/>
          </ac:picMkLst>
        </pc:picChg>
        <pc:picChg chg="del topLvl">
          <ac:chgData name="CHASSAGNOL BASTIEN IDRS" userId="2d7ba84f-2528-431f-98df-23117ea955cc" providerId="ADAL" clId="{50031BCF-B8BB-484D-9376-2290A6DFE3B1}" dt="2023-06-02T14:04:10.280" v="346" actId="478"/>
          <ac:picMkLst>
            <pc:docMk/>
            <pc:sldMk cId="0" sldId="4009"/>
            <ac:picMk id="12" creationId="{475EABFC-BE72-418E-5AA4-30F4A460A8FC}"/>
          </ac:picMkLst>
        </pc:picChg>
        <pc:picChg chg="del">
          <ac:chgData name="CHASSAGNOL BASTIEN IDRS" userId="2d7ba84f-2528-431f-98df-23117ea955cc" providerId="ADAL" clId="{50031BCF-B8BB-484D-9376-2290A6DFE3B1}" dt="2023-06-02T13:59:54.401" v="240" actId="478"/>
          <ac:picMkLst>
            <pc:docMk/>
            <pc:sldMk cId="0" sldId="4009"/>
            <ac:picMk id="13" creationId="{340F1B99-A5AC-47E3-57D1-A2D1666B2EEB}"/>
          </ac:picMkLst>
        </pc:picChg>
        <pc:picChg chg="del">
          <ac:chgData name="CHASSAGNOL BASTIEN IDRS" userId="2d7ba84f-2528-431f-98df-23117ea955cc" providerId="ADAL" clId="{50031BCF-B8BB-484D-9376-2290A6DFE3B1}" dt="2023-06-02T13:59:45.528" v="238" actId="478"/>
          <ac:picMkLst>
            <pc:docMk/>
            <pc:sldMk cId="0" sldId="4009"/>
            <ac:picMk id="14" creationId="{AE6EB6BB-DFD0-0BFB-8092-FB5A3AABFF85}"/>
          </ac:picMkLst>
        </pc:picChg>
        <pc:picChg chg="del">
          <ac:chgData name="CHASSAGNOL BASTIEN IDRS" userId="2d7ba84f-2528-431f-98df-23117ea955cc" providerId="ADAL" clId="{50031BCF-B8BB-484D-9376-2290A6DFE3B1}" dt="2023-06-02T13:58:44.213" v="234" actId="478"/>
          <ac:picMkLst>
            <pc:docMk/>
            <pc:sldMk cId="0" sldId="4009"/>
            <ac:picMk id="20" creationId="{5A26D630-7E83-8F26-615C-930BB5BDF465}"/>
          </ac:picMkLst>
        </pc:picChg>
        <pc:picChg chg="add mod">
          <ac:chgData name="CHASSAGNOL BASTIEN IDRS" userId="2d7ba84f-2528-431f-98df-23117ea955cc" providerId="ADAL" clId="{50031BCF-B8BB-484D-9376-2290A6DFE3B1}" dt="2023-06-02T13:59:33.858" v="237"/>
          <ac:picMkLst>
            <pc:docMk/>
            <pc:sldMk cId="0" sldId="4009"/>
            <ac:picMk id="20" creationId="{6DBF59BE-E5E8-B8C0-1AED-1F58461D4A1E}"/>
          </ac:picMkLst>
        </pc:picChg>
        <pc:picChg chg="del">
          <ac:chgData name="CHASSAGNOL BASTIEN IDRS" userId="2d7ba84f-2528-431f-98df-23117ea955cc" providerId="ADAL" clId="{50031BCF-B8BB-484D-9376-2290A6DFE3B1}" dt="2023-06-02T13:59:32.753" v="236" actId="478"/>
          <ac:picMkLst>
            <pc:docMk/>
            <pc:sldMk cId="0" sldId="4009"/>
            <ac:picMk id="21" creationId="{747165DC-605E-8B25-7B5E-6F3D1FAB84AA}"/>
          </ac:picMkLst>
        </pc:picChg>
        <pc:picChg chg="del">
          <ac:chgData name="CHASSAGNOL BASTIEN IDRS" userId="2d7ba84f-2528-431f-98df-23117ea955cc" providerId="ADAL" clId="{50031BCF-B8BB-484D-9376-2290A6DFE3B1}" dt="2023-06-02T14:00:22.521" v="247" actId="478"/>
          <ac:picMkLst>
            <pc:docMk/>
            <pc:sldMk cId="0" sldId="4009"/>
            <ac:picMk id="27" creationId="{FD39A5D6-FBA2-7281-E9EB-647073D264E1}"/>
          </ac:picMkLst>
        </pc:picChg>
        <pc:picChg chg="del">
          <ac:chgData name="CHASSAGNOL BASTIEN IDRS" userId="2d7ba84f-2528-431f-98df-23117ea955cc" providerId="ADAL" clId="{50031BCF-B8BB-484D-9376-2290A6DFE3B1}" dt="2023-06-02T14:00:11.865" v="244" actId="478"/>
          <ac:picMkLst>
            <pc:docMk/>
            <pc:sldMk cId="0" sldId="4009"/>
            <ac:picMk id="29" creationId="{EB0BAAD7-3B6D-136F-049B-AF02A05FCFCB}"/>
          </ac:picMkLst>
        </pc:picChg>
        <pc:picChg chg="del">
          <ac:chgData name="CHASSAGNOL BASTIEN IDRS" userId="2d7ba84f-2528-431f-98df-23117ea955cc" providerId="ADAL" clId="{50031BCF-B8BB-484D-9376-2290A6DFE3B1}" dt="2023-06-02T14:05:41.428" v="377" actId="478"/>
          <ac:picMkLst>
            <pc:docMk/>
            <pc:sldMk cId="0" sldId="4009"/>
            <ac:picMk id="63" creationId="{A87EE486-7710-838B-2CF1-9F7684EB569B}"/>
          </ac:picMkLst>
        </pc:picChg>
        <pc:picChg chg="add mod">
          <ac:chgData name="CHASSAGNOL BASTIEN IDRS" userId="2d7ba84f-2528-431f-98df-23117ea955cc" providerId="ADAL" clId="{50031BCF-B8BB-484D-9376-2290A6DFE3B1}" dt="2023-06-02T13:58:46.317" v="235"/>
          <ac:picMkLst>
            <pc:docMk/>
            <pc:sldMk cId="0" sldId="4009"/>
            <ac:picMk id="65" creationId="{A4DFAF26-A49D-7A98-E88D-327A54D9D79F}"/>
          </ac:picMkLst>
        </pc:picChg>
        <pc:picChg chg="add mod">
          <ac:chgData name="CHASSAGNOL BASTIEN IDRS" userId="2d7ba84f-2528-431f-98df-23117ea955cc" providerId="ADAL" clId="{50031BCF-B8BB-484D-9376-2290A6DFE3B1}" dt="2023-06-02T13:59:46.264" v="239"/>
          <ac:picMkLst>
            <pc:docMk/>
            <pc:sldMk cId="0" sldId="4009"/>
            <ac:picMk id="66" creationId="{A4475679-7149-8995-9ABD-7552A241B004}"/>
          </ac:picMkLst>
        </pc:picChg>
        <pc:picChg chg="add mod">
          <ac:chgData name="CHASSAGNOL BASTIEN IDRS" userId="2d7ba84f-2528-431f-98df-23117ea955cc" providerId="ADAL" clId="{50031BCF-B8BB-484D-9376-2290A6DFE3B1}" dt="2023-06-02T13:59:55.215" v="241"/>
          <ac:picMkLst>
            <pc:docMk/>
            <pc:sldMk cId="0" sldId="4009"/>
            <ac:picMk id="67" creationId="{3F4A2F80-B11C-8B3E-FA09-2C534279ED62}"/>
          </ac:picMkLst>
        </pc:picChg>
        <pc:picChg chg="add mod">
          <ac:chgData name="CHASSAGNOL BASTIEN IDRS" userId="2d7ba84f-2528-431f-98df-23117ea955cc" providerId="ADAL" clId="{50031BCF-B8BB-484D-9376-2290A6DFE3B1}" dt="2023-06-02T14:00:27.299" v="248" actId="1076"/>
          <ac:picMkLst>
            <pc:docMk/>
            <pc:sldMk cId="0" sldId="4009"/>
            <ac:picMk id="68" creationId="{4388750C-F580-82FD-5E43-AB6D89905DD3}"/>
          </ac:picMkLst>
        </pc:picChg>
        <pc:picChg chg="add mod">
          <ac:chgData name="CHASSAGNOL BASTIEN IDRS" userId="2d7ba84f-2528-431f-98df-23117ea955cc" providerId="ADAL" clId="{50031BCF-B8BB-484D-9376-2290A6DFE3B1}" dt="2023-06-02T14:00:27.299" v="248" actId="1076"/>
          <ac:picMkLst>
            <pc:docMk/>
            <pc:sldMk cId="0" sldId="4009"/>
            <ac:picMk id="69" creationId="{2C41591D-8A24-B9CC-7BBF-E09C14B21197}"/>
          </ac:picMkLst>
        </pc:picChg>
        <pc:picChg chg="mod replST">
          <ac:chgData name="CHASSAGNOL BASTIEN IDRS" userId="2d7ba84f-2528-431f-98df-23117ea955cc" providerId="ADAL" clId="{50031BCF-B8BB-484D-9376-2290A6DFE3B1}" dt="2023-06-02T14:02:05.580" v="270" actId="962"/>
          <ac:picMkLst>
            <pc:docMk/>
            <pc:sldMk cId="0" sldId="4009"/>
            <ac:picMk id="71" creationId="{9C54F226-7AB2-D166-9C82-EE458B1E1D0B}"/>
          </ac:picMkLst>
        </pc:picChg>
        <pc:picChg chg="mod replST">
          <ac:chgData name="CHASSAGNOL BASTIEN IDRS" userId="2d7ba84f-2528-431f-98df-23117ea955cc" providerId="ADAL" clId="{50031BCF-B8BB-484D-9376-2290A6DFE3B1}" dt="2023-06-02T14:02:46.895" v="296" actId="12789"/>
          <ac:picMkLst>
            <pc:docMk/>
            <pc:sldMk cId="0" sldId="4009"/>
            <ac:picMk id="73" creationId="{DA668DC2-3650-269E-FA64-39B6BE3030FE}"/>
          </ac:picMkLst>
        </pc:picChg>
        <pc:picChg chg="mod replST">
          <ac:chgData name="CHASSAGNOL BASTIEN IDRS" userId="2d7ba84f-2528-431f-98df-23117ea955cc" providerId="ADAL" clId="{50031BCF-B8BB-484D-9376-2290A6DFE3B1}" dt="2023-06-02T14:03:33.582" v="323" actId="164"/>
          <ac:picMkLst>
            <pc:docMk/>
            <pc:sldMk cId="0" sldId="4009"/>
            <ac:picMk id="75" creationId="{7F57FFAF-6728-5D10-BDA7-D63A7EBD98E1}"/>
          </ac:picMkLst>
        </pc:picChg>
        <pc:picChg chg="mod replST">
          <ac:chgData name="CHASSAGNOL BASTIEN IDRS" userId="2d7ba84f-2528-431f-98df-23117ea955cc" providerId="ADAL" clId="{50031BCF-B8BB-484D-9376-2290A6DFE3B1}" dt="2023-06-02T14:04:18.380" v="348" actId="12788"/>
          <ac:picMkLst>
            <pc:docMk/>
            <pc:sldMk cId="0" sldId="4009"/>
            <ac:picMk id="78" creationId="{758B56AD-131B-CD6B-BDE8-558AF15673CF}"/>
          </ac:picMkLst>
        </pc:picChg>
        <pc:picChg chg="mod replST">
          <ac:chgData name="CHASSAGNOL BASTIEN IDRS" userId="2d7ba84f-2528-431f-98df-23117ea955cc" providerId="ADAL" clId="{50031BCF-B8BB-484D-9376-2290A6DFE3B1}" dt="2023-06-02T14:05:01.670" v="373" actId="164"/>
          <ac:picMkLst>
            <pc:docMk/>
            <pc:sldMk cId="0" sldId="4009"/>
            <ac:picMk id="80" creationId="{745659E7-5FF9-7715-C4BC-4D246D477BE5}"/>
          </ac:picMkLst>
        </pc:picChg>
        <pc:picChg chg="add mod">
          <ac:chgData name="CHASSAGNOL BASTIEN IDRS" userId="2d7ba84f-2528-431f-98df-23117ea955cc" providerId="ADAL" clId="{50031BCF-B8BB-484D-9376-2290A6DFE3B1}" dt="2023-06-02T14:05:42.080" v="378"/>
          <ac:picMkLst>
            <pc:docMk/>
            <pc:sldMk cId="0" sldId="4009"/>
            <ac:picMk id="82" creationId="{A4AF9FC8-4C6A-21D2-4522-747A3D5607E8}"/>
          </ac:picMkLst>
        </pc:picChg>
        <pc:cxnChg chg="mod">
          <ac:chgData name="CHASSAGNOL BASTIEN IDRS" userId="2d7ba84f-2528-431f-98df-23117ea955cc" providerId="ADAL" clId="{50031BCF-B8BB-484D-9376-2290A6DFE3B1}" dt="2023-06-02T14:05:11.735" v="376" actId="12788"/>
          <ac:cxnSpMkLst>
            <pc:docMk/>
            <pc:sldMk cId="0" sldId="4009"/>
            <ac:cxnSpMk id="16" creationId="{AB28AF42-8B8C-DF0A-BF9E-39D8EF2DCEB2}"/>
          </ac:cxnSpMkLst>
        </pc:cxnChg>
        <pc:cxnChg chg="mod">
          <ac:chgData name="CHASSAGNOL BASTIEN IDRS" userId="2d7ba84f-2528-431f-98df-23117ea955cc" providerId="ADAL" clId="{50031BCF-B8BB-484D-9376-2290A6DFE3B1}" dt="2023-06-02T14:05:11.735" v="376" actId="12788"/>
          <ac:cxnSpMkLst>
            <pc:docMk/>
            <pc:sldMk cId="0" sldId="4009"/>
            <ac:cxnSpMk id="17" creationId="{89BC70DA-45F6-44D0-94AA-47CB2903A602}"/>
          </ac:cxnSpMkLst>
        </pc:cxnChg>
        <pc:cxnChg chg="mod">
          <ac:chgData name="CHASSAGNOL BASTIEN IDRS" userId="2d7ba84f-2528-431f-98df-23117ea955cc" providerId="ADAL" clId="{50031BCF-B8BB-484D-9376-2290A6DFE3B1}" dt="2023-06-02T14:02:46.895" v="296" actId="12789"/>
          <ac:cxnSpMkLst>
            <pc:docMk/>
            <pc:sldMk cId="0" sldId="4009"/>
            <ac:cxnSpMk id="18" creationId="{00D81A55-A786-B561-24A8-181A7E17824F}"/>
          </ac:cxnSpMkLst>
        </pc:cxnChg>
        <pc:cxnChg chg="mod">
          <ac:chgData name="CHASSAGNOL BASTIEN IDRS" userId="2d7ba84f-2528-431f-98df-23117ea955cc" providerId="ADAL" clId="{50031BCF-B8BB-484D-9376-2290A6DFE3B1}" dt="2023-06-02T14:03:29.313" v="322" actId="12789"/>
          <ac:cxnSpMkLst>
            <pc:docMk/>
            <pc:sldMk cId="0" sldId="4009"/>
            <ac:cxnSpMk id="19" creationId="{992D1706-DF4B-E2DF-32FE-CF90E9042572}"/>
          </ac:cxnSpMkLst>
        </pc:cxnChg>
        <pc:cxnChg chg="mod">
          <ac:chgData name="CHASSAGNOL BASTIEN IDRS" userId="2d7ba84f-2528-431f-98df-23117ea955cc" providerId="ADAL" clId="{50031BCF-B8BB-484D-9376-2290A6DFE3B1}" dt="2023-06-02T14:05:41.428" v="377" actId="478"/>
          <ac:cxnSpMkLst>
            <pc:docMk/>
            <pc:sldMk cId="0" sldId="4009"/>
            <ac:cxnSpMk id="62" creationId="{E1D31F57-5FDE-BED9-F098-6B019A9705C7}"/>
          </ac:cxnSpMkLst>
        </pc:cxnChg>
      </pc:sldChg>
      <pc:sldChg chg="addSp delSp modSp add mod">
        <pc:chgData name="CHASSAGNOL BASTIEN IDRS" userId="2d7ba84f-2528-431f-98df-23117ea955cc" providerId="ADAL" clId="{50031BCF-B8BB-484D-9376-2290A6DFE3B1}" dt="2023-06-02T14:18:47.738" v="709" actId="1076"/>
        <pc:sldMkLst>
          <pc:docMk/>
          <pc:sldMk cId="0" sldId="4109"/>
        </pc:sldMkLst>
        <pc:spChg chg="mod">
          <ac:chgData name="CHASSAGNOL BASTIEN IDRS" userId="2d7ba84f-2528-431f-98df-23117ea955cc" providerId="ADAL" clId="{50031BCF-B8BB-484D-9376-2290A6DFE3B1}" dt="2023-05-25T11:36:36.905" v="2" actId="1076"/>
          <ac:spMkLst>
            <pc:docMk/>
            <pc:sldMk cId="0" sldId="4109"/>
            <ac:spMk id="2" creationId="{D7B5BF24-272E-8850-8278-7630AE630DB5}"/>
          </ac:spMkLst>
        </pc:spChg>
        <pc:spChg chg="del">
          <ac:chgData name="CHASSAGNOL BASTIEN IDRS" userId="2d7ba84f-2528-431f-98df-23117ea955cc" providerId="ADAL" clId="{50031BCF-B8BB-484D-9376-2290A6DFE3B1}" dt="2023-06-02T14:18:42.791" v="707" actId="478"/>
          <ac:spMkLst>
            <pc:docMk/>
            <pc:sldMk cId="0" sldId="4109"/>
            <ac:spMk id="31" creationId="{7F03B161-B4CB-730D-199E-B092C6722ABA}"/>
          </ac:spMkLst>
        </pc:spChg>
        <pc:spChg chg="del">
          <ac:chgData name="CHASSAGNOL BASTIEN IDRS" userId="2d7ba84f-2528-431f-98df-23117ea955cc" providerId="ADAL" clId="{50031BCF-B8BB-484D-9376-2290A6DFE3B1}" dt="2023-06-02T14:18:42.791" v="707" actId="478"/>
          <ac:spMkLst>
            <pc:docMk/>
            <pc:sldMk cId="0" sldId="4109"/>
            <ac:spMk id="32" creationId="{4AC2E57C-1392-C8CB-50E9-2A64D16B370B}"/>
          </ac:spMkLst>
        </pc:spChg>
        <pc:spChg chg="del">
          <ac:chgData name="CHASSAGNOL BASTIEN IDRS" userId="2d7ba84f-2528-431f-98df-23117ea955cc" providerId="ADAL" clId="{50031BCF-B8BB-484D-9376-2290A6DFE3B1}" dt="2023-06-02T14:18:42.791" v="707" actId="478"/>
          <ac:spMkLst>
            <pc:docMk/>
            <pc:sldMk cId="0" sldId="4109"/>
            <ac:spMk id="39" creationId="{B60981C3-AECA-06DD-AAF9-810CD26E3123}"/>
          </ac:spMkLst>
        </pc:spChg>
        <pc:spChg chg="del">
          <ac:chgData name="CHASSAGNOL BASTIEN IDRS" userId="2d7ba84f-2528-431f-98df-23117ea955cc" providerId="ADAL" clId="{50031BCF-B8BB-484D-9376-2290A6DFE3B1}" dt="2023-06-02T14:18:42.791" v="707" actId="478"/>
          <ac:spMkLst>
            <pc:docMk/>
            <pc:sldMk cId="0" sldId="4109"/>
            <ac:spMk id="42" creationId="{0F321808-83AF-AE4C-8F9E-A86658E82865}"/>
          </ac:spMkLst>
        </pc:spChg>
        <pc:spChg chg="del">
          <ac:chgData name="CHASSAGNOL BASTIEN IDRS" userId="2d7ba84f-2528-431f-98df-23117ea955cc" providerId="ADAL" clId="{50031BCF-B8BB-484D-9376-2290A6DFE3B1}" dt="2023-06-02T14:18:42.791" v="707" actId="478"/>
          <ac:spMkLst>
            <pc:docMk/>
            <pc:sldMk cId="0" sldId="4109"/>
            <ac:spMk id="45" creationId="{2E3C9BFD-E281-BEC5-E203-425FB5DEC136}"/>
          </ac:spMkLst>
        </pc:spChg>
        <pc:spChg chg="del">
          <ac:chgData name="CHASSAGNOL BASTIEN IDRS" userId="2d7ba84f-2528-431f-98df-23117ea955cc" providerId="ADAL" clId="{50031BCF-B8BB-484D-9376-2290A6DFE3B1}" dt="2023-06-02T14:18:42.791" v="707" actId="478"/>
          <ac:spMkLst>
            <pc:docMk/>
            <pc:sldMk cId="0" sldId="4109"/>
            <ac:spMk id="47" creationId="{336BBC98-B23D-15FE-CFD9-F65484AE609D}"/>
          </ac:spMkLst>
        </pc:spChg>
        <pc:spChg chg="del">
          <ac:chgData name="CHASSAGNOL BASTIEN IDRS" userId="2d7ba84f-2528-431f-98df-23117ea955cc" providerId="ADAL" clId="{50031BCF-B8BB-484D-9376-2290A6DFE3B1}" dt="2023-06-02T14:18:42.791" v="707" actId="478"/>
          <ac:spMkLst>
            <pc:docMk/>
            <pc:sldMk cId="0" sldId="4109"/>
            <ac:spMk id="51" creationId="{7D6F3640-F8AE-B28B-DCAB-280369001BC4}"/>
          </ac:spMkLst>
        </pc:spChg>
        <pc:spChg chg="mod">
          <ac:chgData name="CHASSAGNOL BASTIEN IDRS" userId="2d7ba84f-2528-431f-98df-23117ea955cc" providerId="ADAL" clId="{50031BCF-B8BB-484D-9376-2290A6DFE3B1}" dt="2023-06-02T14:18:43.729" v="708"/>
          <ac:spMkLst>
            <pc:docMk/>
            <pc:sldMk cId="0" sldId="4109"/>
            <ac:spMk id="53" creationId="{71DF1936-83F2-B8E1-5BAD-91DA2197CF52}"/>
          </ac:spMkLst>
        </pc:spChg>
        <pc:spChg chg="mod">
          <ac:chgData name="CHASSAGNOL BASTIEN IDRS" userId="2d7ba84f-2528-431f-98df-23117ea955cc" providerId="ADAL" clId="{50031BCF-B8BB-484D-9376-2290A6DFE3B1}" dt="2023-06-02T14:18:43.729" v="708"/>
          <ac:spMkLst>
            <pc:docMk/>
            <pc:sldMk cId="0" sldId="4109"/>
            <ac:spMk id="54" creationId="{34AE697A-0A26-EFAB-87E5-1F0C6CFD08F3}"/>
          </ac:spMkLst>
        </pc:spChg>
        <pc:spChg chg="mod">
          <ac:chgData name="CHASSAGNOL BASTIEN IDRS" userId="2d7ba84f-2528-431f-98df-23117ea955cc" providerId="ADAL" clId="{50031BCF-B8BB-484D-9376-2290A6DFE3B1}" dt="2023-06-02T14:18:43.729" v="708"/>
          <ac:spMkLst>
            <pc:docMk/>
            <pc:sldMk cId="0" sldId="4109"/>
            <ac:spMk id="55" creationId="{1055AD9B-82C8-4B23-2D79-64BCC168A5A3}"/>
          </ac:spMkLst>
        </pc:spChg>
        <pc:spChg chg="mod">
          <ac:chgData name="CHASSAGNOL BASTIEN IDRS" userId="2d7ba84f-2528-431f-98df-23117ea955cc" providerId="ADAL" clId="{50031BCF-B8BB-484D-9376-2290A6DFE3B1}" dt="2023-06-02T14:18:43.729" v="708"/>
          <ac:spMkLst>
            <pc:docMk/>
            <pc:sldMk cId="0" sldId="4109"/>
            <ac:spMk id="56" creationId="{EDE064FE-A9C9-0E6E-5C7D-1311E2C66C27}"/>
          </ac:spMkLst>
        </pc:spChg>
        <pc:spChg chg="mod">
          <ac:chgData name="CHASSAGNOL BASTIEN IDRS" userId="2d7ba84f-2528-431f-98df-23117ea955cc" providerId="ADAL" clId="{50031BCF-B8BB-484D-9376-2290A6DFE3B1}" dt="2023-06-02T14:18:43.729" v="708"/>
          <ac:spMkLst>
            <pc:docMk/>
            <pc:sldMk cId="0" sldId="4109"/>
            <ac:spMk id="58" creationId="{60AE4DD6-DB38-EE57-5E54-51FDB5C9F0DD}"/>
          </ac:spMkLst>
        </pc:spChg>
        <pc:spChg chg="mod">
          <ac:chgData name="CHASSAGNOL BASTIEN IDRS" userId="2d7ba84f-2528-431f-98df-23117ea955cc" providerId="ADAL" clId="{50031BCF-B8BB-484D-9376-2290A6DFE3B1}" dt="2023-06-02T14:18:43.729" v="708"/>
          <ac:spMkLst>
            <pc:docMk/>
            <pc:sldMk cId="0" sldId="4109"/>
            <ac:spMk id="59" creationId="{20F9C4EE-286E-A924-D0F4-878F65562F81}"/>
          </ac:spMkLst>
        </pc:spChg>
        <pc:spChg chg="mod">
          <ac:chgData name="CHASSAGNOL BASTIEN IDRS" userId="2d7ba84f-2528-431f-98df-23117ea955cc" providerId="ADAL" clId="{50031BCF-B8BB-484D-9376-2290A6DFE3B1}" dt="2023-06-02T14:18:43.729" v="708"/>
          <ac:spMkLst>
            <pc:docMk/>
            <pc:sldMk cId="0" sldId="4109"/>
            <ac:spMk id="61" creationId="{64F79ECA-3A64-21F0-0E7B-899C8C4A84AF}"/>
          </ac:spMkLst>
        </pc:spChg>
        <pc:spChg chg="mod">
          <ac:chgData name="CHASSAGNOL BASTIEN IDRS" userId="2d7ba84f-2528-431f-98df-23117ea955cc" providerId="ADAL" clId="{50031BCF-B8BB-484D-9376-2290A6DFE3B1}" dt="2023-06-02T14:18:43.729" v="708"/>
          <ac:spMkLst>
            <pc:docMk/>
            <pc:sldMk cId="0" sldId="4109"/>
            <ac:spMk id="63" creationId="{A5709F16-85D0-FB93-477B-E1FF61A079C1}"/>
          </ac:spMkLst>
        </pc:spChg>
        <pc:grpChg chg="del">
          <ac:chgData name="CHASSAGNOL BASTIEN IDRS" userId="2d7ba84f-2528-431f-98df-23117ea955cc" providerId="ADAL" clId="{50031BCF-B8BB-484D-9376-2290A6DFE3B1}" dt="2023-06-02T14:18:42.791" v="707" actId="478"/>
          <ac:grpSpMkLst>
            <pc:docMk/>
            <pc:sldMk cId="0" sldId="4109"/>
            <ac:grpSpMk id="33" creationId="{6D7EEEE6-1313-31F7-998A-2DBD56C8B636}"/>
          </ac:grpSpMkLst>
        </pc:grpChg>
        <pc:grpChg chg="add mod">
          <ac:chgData name="CHASSAGNOL BASTIEN IDRS" userId="2d7ba84f-2528-431f-98df-23117ea955cc" providerId="ADAL" clId="{50031BCF-B8BB-484D-9376-2290A6DFE3B1}" dt="2023-06-02T14:18:47.738" v="709" actId="1076"/>
          <ac:grpSpMkLst>
            <pc:docMk/>
            <pc:sldMk cId="0" sldId="4109"/>
            <ac:grpSpMk id="52" creationId="{4DB92F32-7929-9881-9156-F128D0B9A010}"/>
          </ac:grpSpMkLst>
        </pc:grpChg>
        <pc:picChg chg="del">
          <ac:chgData name="CHASSAGNOL BASTIEN IDRS" userId="2d7ba84f-2528-431f-98df-23117ea955cc" providerId="ADAL" clId="{50031BCF-B8BB-484D-9376-2290A6DFE3B1}" dt="2023-06-02T14:18:42.791" v="707" actId="478"/>
          <ac:picMkLst>
            <pc:docMk/>
            <pc:sldMk cId="0" sldId="4109"/>
            <ac:picMk id="36" creationId="{1BB626FD-0986-56D8-1B69-18CCE636D95D}"/>
          </ac:picMkLst>
        </pc:picChg>
        <pc:picChg chg="del">
          <ac:chgData name="CHASSAGNOL BASTIEN IDRS" userId="2d7ba84f-2528-431f-98df-23117ea955cc" providerId="ADAL" clId="{50031BCF-B8BB-484D-9376-2290A6DFE3B1}" dt="2023-06-02T14:18:42.791" v="707" actId="478"/>
          <ac:picMkLst>
            <pc:docMk/>
            <pc:sldMk cId="0" sldId="4109"/>
            <ac:picMk id="37" creationId="{ADBCFF2D-A124-9A8B-46EB-96DAFCF4A13F}"/>
          </ac:picMkLst>
        </pc:picChg>
        <pc:picChg chg="del">
          <ac:chgData name="CHASSAGNOL BASTIEN IDRS" userId="2d7ba84f-2528-431f-98df-23117ea955cc" providerId="ADAL" clId="{50031BCF-B8BB-484D-9376-2290A6DFE3B1}" dt="2023-06-02T14:18:42.791" v="707" actId="478"/>
          <ac:picMkLst>
            <pc:docMk/>
            <pc:sldMk cId="0" sldId="4109"/>
            <ac:picMk id="38" creationId="{1C0BB646-AB66-F21B-B8CD-2367E238C736}"/>
          </ac:picMkLst>
        </pc:picChg>
        <pc:picChg chg="add del">
          <ac:chgData name="CHASSAGNOL BASTIEN IDRS" userId="2d7ba84f-2528-431f-98df-23117ea955cc" providerId="ADAL" clId="{50031BCF-B8BB-484D-9376-2290A6DFE3B1}" dt="2023-06-02T14:18:42.791" v="707" actId="478"/>
          <ac:picMkLst>
            <pc:docMk/>
            <pc:sldMk cId="0" sldId="4109"/>
            <ac:picMk id="41" creationId="{FCCD34CB-0A42-F468-F0BC-0C630C1E98E9}"/>
          </ac:picMkLst>
        </pc:picChg>
        <pc:picChg chg="del">
          <ac:chgData name="CHASSAGNOL BASTIEN IDRS" userId="2d7ba84f-2528-431f-98df-23117ea955cc" providerId="ADAL" clId="{50031BCF-B8BB-484D-9376-2290A6DFE3B1}" dt="2023-06-02T14:18:42.791" v="707" actId="478"/>
          <ac:picMkLst>
            <pc:docMk/>
            <pc:sldMk cId="0" sldId="4109"/>
            <ac:picMk id="43" creationId="{06C0ACAD-3B0F-2D0C-CAC8-8CAA2C92C8EF}"/>
          </ac:picMkLst>
        </pc:picChg>
        <pc:picChg chg="del">
          <ac:chgData name="CHASSAGNOL BASTIEN IDRS" userId="2d7ba84f-2528-431f-98df-23117ea955cc" providerId="ADAL" clId="{50031BCF-B8BB-484D-9376-2290A6DFE3B1}" dt="2023-06-02T14:18:42.791" v="707" actId="478"/>
          <ac:picMkLst>
            <pc:docMk/>
            <pc:sldMk cId="0" sldId="4109"/>
            <ac:picMk id="44" creationId="{B449D76F-7379-64EA-82DC-3D99C9666AF9}"/>
          </ac:picMkLst>
        </pc:picChg>
        <pc:picChg chg="del">
          <ac:chgData name="CHASSAGNOL BASTIEN IDRS" userId="2d7ba84f-2528-431f-98df-23117ea955cc" providerId="ADAL" clId="{50031BCF-B8BB-484D-9376-2290A6DFE3B1}" dt="2023-06-02T14:18:42.791" v="707" actId="478"/>
          <ac:picMkLst>
            <pc:docMk/>
            <pc:sldMk cId="0" sldId="4109"/>
            <ac:picMk id="49" creationId="{4F7DE64B-62F3-0371-16CB-49122C32FE46}"/>
          </ac:picMkLst>
        </pc:picChg>
        <pc:picChg chg="del">
          <ac:chgData name="CHASSAGNOL BASTIEN IDRS" userId="2d7ba84f-2528-431f-98df-23117ea955cc" providerId="ADAL" clId="{50031BCF-B8BB-484D-9376-2290A6DFE3B1}" dt="2023-06-02T14:18:42.791" v="707" actId="478"/>
          <ac:picMkLst>
            <pc:docMk/>
            <pc:sldMk cId="0" sldId="4109"/>
            <ac:picMk id="50" creationId="{4D34441A-A6BD-92C3-0FFC-14FF12F0335F}"/>
          </ac:picMkLst>
        </pc:picChg>
        <pc:picChg chg="mod">
          <ac:chgData name="CHASSAGNOL BASTIEN IDRS" userId="2d7ba84f-2528-431f-98df-23117ea955cc" providerId="ADAL" clId="{50031BCF-B8BB-484D-9376-2290A6DFE3B1}" dt="2023-06-02T14:18:43.729" v="708"/>
          <ac:picMkLst>
            <pc:docMk/>
            <pc:sldMk cId="0" sldId="4109"/>
            <ac:picMk id="64" creationId="{3C0CA78F-A216-B2D8-F678-53FD73D9FE4C}"/>
          </ac:picMkLst>
        </pc:picChg>
        <pc:picChg chg="mod">
          <ac:chgData name="CHASSAGNOL BASTIEN IDRS" userId="2d7ba84f-2528-431f-98df-23117ea955cc" providerId="ADAL" clId="{50031BCF-B8BB-484D-9376-2290A6DFE3B1}" dt="2023-06-02T14:18:43.729" v="708"/>
          <ac:picMkLst>
            <pc:docMk/>
            <pc:sldMk cId="0" sldId="4109"/>
            <ac:picMk id="65" creationId="{5FD8A93E-BB99-4249-73ED-17996CF41CD9}"/>
          </ac:picMkLst>
        </pc:picChg>
        <pc:picChg chg="mod">
          <ac:chgData name="CHASSAGNOL BASTIEN IDRS" userId="2d7ba84f-2528-431f-98df-23117ea955cc" providerId="ADAL" clId="{50031BCF-B8BB-484D-9376-2290A6DFE3B1}" dt="2023-06-02T14:18:43.729" v="708"/>
          <ac:picMkLst>
            <pc:docMk/>
            <pc:sldMk cId="0" sldId="4109"/>
            <ac:picMk id="66" creationId="{15AB9B8F-4AE5-87DC-3AC9-692D695944C3}"/>
          </ac:picMkLst>
        </pc:picChg>
        <pc:picChg chg="mod">
          <ac:chgData name="CHASSAGNOL BASTIEN IDRS" userId="2d7ba84f-2528-431f-98df-23117ea955cc" providerId="ADAL" clId="{50031BCF-B8BB-484D-9376-2290A6DFE3B1}" dt="2023-06-02T14:18:43.729" v="708"/>
          <ac:picMkLst>
            <pc:docMk/>
            <pc:sldMk cId="0" sldId="4109"/>
            <ac:picMk id="67" creationId="{15F804D5-005F-4BC9-856C-23D6AF748248}"/>
          </ac:picMkLst>
        </pc:picChg>
        <pc:picChg chg="mod">
          <ac:chgData name="CHASSAGNOL BASTIEN IDRS" userId="2d7ba84f-2528-431f-98df-23117ea955cc" providerId="ADAL" clId="{50031BCF-B8BB-484D-9376-2290A6DFE3B1}" dt="2023-06-02T14:18:43.729" v="708"/>
          <ac:picMkLst>
            <pc:docMk/>
            <pc:sldMk cId="0" sldId="4109"/>
            <ac:picMk id="68" creationId="{A4F95B30-5181-4660-ADB2-B5FE5F0C98BE}"/>
          </ac:picMkLst>
        </pc:picChg>
        <pc:picChg chg="mod">
          <ac:chgData name="CHASSAGNOL BASTIEN IDRS" userId="2d7ba84f-2528-431f-98df-23117ea955cc" providerId="ADAL" clId="{50031BCF-B8BB-484D-9376-2290A6DFE3B1}" dt="2023-06-02T14:18:43.729" v="708"/>
          <ac:picMkLst>
            <pc:docMk/>
            <pc:sldMk cId="0" sldId="4109"/>
            <ac:picMk id="69" creationId="{144009DD-7EA7-FF96-AF54-8D776E9226C3}"/>
          </ac:picMkLst>
        </pc:picChg>
        <pc:picChg chg="mod">
          <ac:chgData name="CHASSAGNOL BASTIEN IDRS" userId="2d7ba84f-2528-431f-98df-23117ea955cc" providerId="ADAL" clId="{50031BCF-B8BB-484D-9376-2290A6DFE3B1}" dt="2023-06-02T14:18:43.729" v="708"/>
          <ac:picMkLst>
            <pc:docMk/>
            <pc:sldMk cId="0" sldId="4109"/>
            <ac:picMk id="70" creationId="{32414EB9-941C-9589-1075-EA52A79124F6}"/>
          </ac:picMkLst>
        </pc:picChg>
        <pc:picChg chg="mod">
          <ac:chgData name="CHASSAGNOL BASTIEN IDRS" userId="2d7ba84f-2528-431f-98df-23117ea955cc" providerId="ADAL" clId="{50031BCF-B8BB-484D-9376-2290A6DFE3B1}" dt="2023-06-02T14:18:43.729" v="708"/>
          <ac:picMkLst>
            <pc:docMk/>
            <pc:sldMk cId="0" sldId="4109"/>
            <ac:picMk id="71" creationId="{8810E674-9C9E-9E75-CFAD-2231B8061F15}"/>
          </ac:picMkLst>
        </pc:picChg>
        <pc:picChg chg="mod">
          <ac:chgData name="CHASSAGNOL BASTIEN IDRS" userId="2d7ba84f-2528-431f-98df-23117ea955cc" providerId="ADAL" clId="{50031BCF-B8BB-484D-9376-2290A6DFE3B1}" dt="2023-06-02T14:18:43.729" v="708"/>
          <ac:picMkLst>
            <pc:docMk/>
            <pc:sldMk cId="0" sldId="4109"/>
            <ac:picMk id="72" creationId="{F4F03306-AF54-9250-396F-70D82C38B99F}"/>
          </ac:picMkLst>
        </pc:picChg>
        <pc:cxnChg chg="del mod">
          <ac:chgData name="CHASSAGNOL BASTIEN IDRS" userId="2d7ba84f-2528-431f-98df-23117ea955cc" providerId="ADAL" clId="{50031BCF-B8BB-484D-9376-2290A6DFE3B1}" dt="2023-06-02T14:18:42.791" v="707" actId="478"/>
          <ac:cxnSpMkLst>
            <pc:docMk/>
            <pc:sldMk cId="0" sldId="4109"/>
            <ac:cxnSpMk id="40" creationId="{0656B92F-C8D7-A6A0-D7E2-A97FBD81863B}"/>
          </ac:cxnSpMkLst>
        </pc:cxnChg>
        <pc:cxnChg chg="del mod">
          <ac:chgData name="CHASSAGNOL BASTIEN IDRS" userId="2d7ba84f-2528-431f-98df-23117ea955cc" providerId="ADAL" clId="{50031BCF-B8BB-484D-9376-2290A6DFE3B1}" dt="2023-06-02T14:18:42.791" v="707" actId="478"/>
          <ac:cxnSpMkLst>
            <pc:docMk/>
            <pc:sldMk cId="0" sldId="4109"/>
            <ac:cxnSpMk id="46" creationId="{BE2130B2-7C95-62F1-8F03-AF3013A1413D}"/>
          </ac:cxnSpMkLst>
        </pc:cxnChg>
        <pc:cxnChg chg="del mod">
          <ac:chgData name="CHASSAGNOL BASTIEN IDRS" userId="2d7ba84f-2528-431f-98df-23117ea955cc" providerId="ADAL" clId="{50031BCF-B8BB-484D-9376-2290A6DFE3B1}" dt="2023-06-02T14:18:42.791" v="707" actId="478"/>
          <ac:cxnSpMkLst>
            <pc:docMk/>
            <pc:sldMk cId="0" sldId="4109"/>
            <ac:cxnSpMk id="48" creationId="{DA7D9BF8-2430-6D6D-FF87-1E9B24C9F3CB}"/>
          </ac:cxnSpMkLst>
        </pc:cxnChg>
        <pc:cxnChg chg="mod">
          <ac:chgData name="CHASSAGNOL BASTIEN IDRS" userId="2d7ba84f-2528-431f-98df-23117ea955cc" providerId="ADAL" clId="{50031BCF-B8BB-484D-9376-2290A6DFE3B1}" dt="2023-06-02T14:18:43.729" v="708"/>
          <ac:cxnSpMkLst>
            <pc:docMk/>
            <pc:sldMk cId="0" sldId="4109"/>
            <ac:cxnSpMk id="57" creationId="{C11DEF5A-9EAC-685C-328B-049F02E8BFF7}"/>
          </ac:cxnSpMkLst>
        </pc:cxnChg>
        <pc:cxnChg chg="mod">
          <ac:chgData name="CHASSAGNOL BASTIEN IDRS" userId="2d7ba84f-2528-431f-98df-23117ea955cc" providerId="ADAL" clId="{50031BCF-B8BB-484D-9376-2290A6DFE3B1}" dt="2023-06-02T14:18:43.729" v="708"/>
          <ac:cxnSpMkLst>
            <pc:docMk/>
            <pc:sldMk cId="0" sldId="4109"/>
            <ac:cxnSpMk id="60" creationId="{98239CE7-F6E5-CEBD-3701-D36C7E010E72}"/>
          </ac:cxnSpMkLst>
        </pc:cxnChg>
        <pc:cxnChg chg="mod">
          <ac:chgData name="CHASSAGNOL BASTIEN IDRS" userId="2d7ba84f-2528-431f-98df-23117ea955cc" providerId="ADAL" clId="{50031BCF-B8BB-484D-9376-2290A6DFE3B1}" dt="2023-06-02T14:18:43.729" v="708"/>
          <ac:cxnSpMkLst>
            <pc:docMk/>
            <pc:sldMk cId="0" sldId="4109"/>
            <ac:cxnSpMk id="62" creationId="{DF702CC7-0071-AC7B-7CAA-B13622E7D4CB}"/>
          </ac:cxnSpMkLst>
        </pc:cxnChg>
      </pc:sldChg>
      <pc:sldChg chg="addSp delSp modSp add mod ord">
        <pc:chgData name="CHASSAGNOL BASTIEN IDRS" userId="2d7ba84f-2528-431f-98df-23117ea955cc" providerId="ADAL" clId="{50031BCF-B8BB-484D-9376-2290A6DFE3B1}" dt="2023-06-02T14:18:35.110" v="706" actId="164"/>
        <pc:sldMkLst>
          <pc:docMk/>
          <pc:sldMk cId="192644309" sldId="4110"/>
        </pc:sldMkLst>
        <pc:spChg chg="del">
          <ac:chgData name="CHASSAGNOL BASTIEN IDRS" userId="2d7ba84f-2528-431f-98df-23117ea955cc" providerId="ADAL" clId="{50031BCF-B8BB-484D-9376-2290A6DFE3B1}" dt="2023-05-25T11:37:00.573" v="6" actId="478"/>
          <ac:spMkLst>
            <pc:docMk/>
            <pc:sldMk cId="192644309" sldId="4110"/>
            <ac:spMk id="2" creationId="{D7B5BF24-272E-8850-8278-7630AE630DB5}"/>
          </ac:spMkLst>
        </pc:spChg>
        <pc:spChg chg="del">
          <ac:chgData name="CHASSAGNOL BASTIEN IDRS" userId="2d7ba84f-2528-431f-98df-23117ea955cc" providerId="ADAL" clId="{50031BCF-B8BB-484D-9376-2290A6DFE3B1}" dt="2023-05-25T11:37:12.874" v="9" actId="478"/>
          <ac:spMkLst>
            <pc:docMk/>
            <pc:sldMk cId="192644309" sldId="4110"/>
            <ac:spMk id="3" creationId="{67521568-2237-69FA-1C7F-C62E45ED5EB7}"/>
          </ac:spMkLst>
        </pc:spChg>
        <pc:spChg chg="del">
          <ac:chgData name="CHASSAGNOL BASTIEN IDRS" userId="2d7ba84f-2528-431f-98df-23117ea955cc" providerId="ADAL" clId="{50031BCF-B8BB-484D-9376-2290A6DFE3B1}" dt="2023-05-25T11:37:32.079" v="12" actId="478"/>
          <ac:spMkLst>
            <pc:docMk/>
            <pc:sldMk cId="192644309" sldId="4110"/>
            <ac:spMk id="4" creationId="{6EC4AAEF-68D6-654D-33EE-401058347FEF}"/>
          </ac:spMkLst>
        </pc:spChg>
        <pc:spChg chg="del">
          <ac:chgData name="CHASSAGNOL BASTIEN IDRS" userId="2d7ba84f-2528-431f-98df-23117ea955cc" providerId="ADAL" clId="{50031BCF-B8BB-484D-9376-2290A6DFE3B1}" dt="2023-05-25T11:37:31.335" v="11" actId="478"/>
          <ac:spMkLst>
            <pc:docMk/>
            <pc:sldMk cId="192644309" sldId="4110"/>
            <ac:spMk id="5" creationId="{A9859378-D964-E679-81E9-3326DD5F0C46}"/>
          </ac:spMkLst>
        </pc:spChg>
        <pc:spChg chg="del">
          <ac:chgData name="CHASSAGNOL BASTIEN IDRS" userId="2d7ba84f-2528-431f-98df-23117ea955cc" providerId="ADAL" clId="{50031BCF-B8BB-484D-9376-2290A6DFE3B1}" dt="2023-05-25T11:37:28.397" v="10" actId="478"/>
          <ac:spMkLst>
            <pc:docMk/>
            <pc:sldMk cId="192644309" sldId="4110"/>
            <ac:spMk id="6" creationId="{5E1F67B9-F7AF-73A5-CB3D-6BB748BB93BB}"/>
          </ac:spMkLst>
        </pc:spChg>
        <pc:spChg chg="del">
          <ac:chgData name="CHASSAGNOL BASTIEN IDRS" userId="2d7ba84f-2528-431f-98df-23117ea955cc" providerId="ADAL" clId="{50031BCF-B8BB-484D-9376-2290A6DFE3B1}" dt="2023-05-25T11:37:28.397" v="10" actId="478"/>
          <ac:spMkLst>
            <pc:docMk/>
            <pc:sldMk cId="192644309" sldId="4110"/>
            <ac:spMk id="15" creationId="{0CC74797-BBE5-552D-9D63-51DFF7493ED6}"/>
          </ac:spMkLst>
        </pc:spChg>
        <pc:spChg chg="mod topLvl">
          <ac:chgData name="CHASSAGNOL BASTIEN IDRS" userId="2d7ba84f-2528-431f-98df-23117ea955cc" providerId="ADAL" clId="{50031BCF-B8BB-484D-9376-2290A6DFE3B1}" dt="2023-06-02T14:18:35.110" v="706" actId="164"/>
          <ac:spMkLst>
            <pc:docMk/>
            <pc:sldMk cId="192644309" sldId="4110"/>
            <ac:spMk id="31" creationId="{7F03B161-B4CB-730D-199E-B092C6722ABA}"/>
          </ac:spMkLst>
        </pc:spChg>
        <pc:spChg chg="mod topLvl">
          <ac:chgData name="CHASSAGNOL BASTIEN IDRS" userId="2d7ba84f-2528-431f-98df-23117ea955cc" providerId="ADAL" clId="{50031BCF-B8BB-484D-9376-2290A6DFE3B1}" dt="2023-06-02T14:18:35.110" v="706" actId="164"/>
          <ac:spMkLst>
            <pc:docMk/>
            <pc:sldMk cId="192644309" sldId="4110"/>
            <ac:spMk id="32" creationId="{4AC2E57C-1392-C8CB-50E9-2A64D16B370B}"/>
          </ac:spMkLst>
        </pc:spChg>
        <pc:spChg chg="mod topLvl">
          <ac:chgData name="CHASSAGNOL BASTIEN IDRS" userId="2d7ba84f-2528-431f-98df-23117ea955cc" providerId="ADAL" clId="{50031BCF-B8BB-484D-9376-2290A6DFE3B1}" dt="2023-06-02T14:18:35.110" v="706" actId="164"/>
          <ac:spMkLst>
            <pc:docMk/>
            <pc:sldMk cId="192644309" sldId="4110"/>
            <ac:spMk id="34" creationId="{9F4703AE-9968-9830-08CF-F4F1C55C8EDC}"/>
          </ac:spMkLst>
        </pc:spChg>
        <pc:spChg chg="mod topLvl">
          <ac:chgData name="CHASSAGNOL BASTIEN IDRS" userId="2d7ba84f-2528-431f-98df-23117ea955cc" providerId="ADAL" clId="{50031BCF-B8BB-484D-9376-2290A6DFE3B1}" dt="2023-06-02T14:18:35.110" v="706" actId="164"/>
          <ac:spMkLst>
            <pc:docMk/>
            <pc:sldMk cId="192644309" sldId="4110"/>
            <ac:spMk id="39" creationId="{B60981C3-AECA-06DD-AAF9-810CD26E3123}"/>
          </ac:spMkLst>
        </pc:spChg>
        <pc:spChg chg="mod topLvl">
          <ac:chgData name="CHASSAGNOL BASTIEN IDRS" userId="2d7ba84f-2528-431f-98df-23117ea955cc" providerId="ADAL" clId="{50031BCF-B8BB-484D-9376-2290A6DFE3B1}" dt="2023-06-02T14:18:35.110" v="706" actId="164"/>
          <ac:spMkLst>
            <pc:docMk/>
            <pc:sldMk cId="192644309" sldId="4110"/>
            <ac:spMk id="42" creationId="{0F321808-83AF-AE4C-8F9E-A86658E82865}"/>
          </ac:spMkLst>
        </pc:spChg>
        <pc:spChg chg="mod topLvl">
          <ac:chgData name="CHASSAGNOL BASTIEN IDRS" userId="2d7ba84f-2528-431f-98df-23117ea955cc" providerId="ADAL" clId="{50031BCF-B8BB-484D-9376-2290A6DFE3B1}" dt="2023-06-02T14:18:35.110" v="706" actId="164"/>
          <ac:spMkLst>
            <pc:docMk/>
            <pc:sldMk cId="192644309" sldId="4110"/>
            <ac:spMk id="45" creationId="{2E3C9BFD-E281-BEC5-E203-425FB5DEC136}"/>
          </ac:spMkLst>
        </pc:spChg>
        <pc:spChg chg="mod topLvl">
          <ac:chgData name="CHASSAGNOL BASTIEN IDRS" userId="2d7ba84f-2528-431f-98df-23117ea955cc" providerId="ADAL" clId="{50031BCF-B8BB-484D-9376-2290A6DFE3B1}" dt="2023-06-02T14:18:35.110" v="706" actId="164"/>
          <ac:spMkLst>
            <pc:docMk/>
            <pc:sldMk cId="192644309" sldId="4110"/>
            <ac:spMk id="47" creationId="{336BBC98-B23D-15FE-CFD9-F65484AE609D}"/>
          </ac:spMkLst>
        </pc:spChg>
        <pc:spChg chg="mod topLvl">
          <ac:chgData name="CHASSAGNOL BASTIEN IDRS" userId="2d7ba84f-2528-431f-98df-23117ea955cc" providerId="ADAL" clId="{50031BCF-B8BB-484D-9376-2290A6DFE3B1}" dt="2023-06-02T14:18:35.110" v="706" actId="164"/>
          <ac:spMkLst>
            <pc:docMk/>
            <pc:sldMk cId="192644309" sldId="4110"/>
            <ac:spMk id="51" creationId="{7D6F3640-F8AE-B28B-DCAB-280369001BC4}"/>
          </ac:spMkLst>
        </pc:spChg>
        <pc:spChg chg="add del mod">
          <ac:chgData name="CHASSAGNOL BASTIEN IDRS" userId="2d7ba84f-2528-431f-98df-23117ea955cc" providerId="ADAL" clId="{50031BCF-B8BB-484D-9376-2290A6DFE3B1}" dt="2023-05-25T11:37:03.311" v="7" actId="478"/>
          <ac:spMkLst>
            <pc:docMk/>
            <pc:sldMk cId="192644309" sldId="4110"/>
            <ac:spMk id="53" creationId="{59397EDD-45D5-555D-4526-6CC77360CD18}"/>
          </ac:spMkLst>
        </pc:spChg>
        <pc:grpChg chg="del">
          <ac:chgData name="CHASSAGNOL BASTIEN IDRS" userId="2d7ba84f-2528-431f-98df-23117ea955cc" providerId="ADAL" clId="{50031BCF-B8BB-484D-9376-2290A6DFE3B1}" dt="2023-05-25T11:37:28.397" v="10" actId="478"/>
          <ac:grpSpMkLst>
            <pc:docMk/>
            <pc:sldMk cId="192644309" sldId="4110"/>
            <ac:grpSpMk id="7" creationId="{A9357FCA-C118-D0CF-5A03-603F1671B536}"/>
          </ac:grpSpMkLst>
        </pc:grpChg>
        <pc:grpChg chg="add mod">
          <ac:chgData name="CHASSAGNOL BASTIEN IDRS" userId="2d7ba84f-2528-431f-98df-23117ea955cc" providerId="ADAL" clId="{50031BCF-B8BB-484D-9376-2290A6DFE3B1}" dt="2023-06-02T14:18:35.110" v="706" actId="164"/>
          <ac:grpSpMkLst>
            <pc:docMk/>
            <pc:sldMk cId="192644309" sldId="4110"/>
            <ac:grpSpMk id="15" creationId="{C013EE53-6E71-63A4-845B-34C0311481E1}"/>
          </ac:grpSpMkLst>
        </pc:grpChg>
        <pc:grpChg chg="del">
          <ac:chgData name="CHASSAGNOL BASTIEN IDRS" userId="2d7ba84f-2528-431f-98df-23117ea955cc" providerId="ADAL" clId="{50031BCF-B8BB-484D-9376-2290A6DFE3B1}" dt="2023-05-25T11:37:28.397" v="10" actId="478"/>
          <ac:grpSpMkLst>
            <pc:docMk/>
            <pc:sldMk cId="192644309" sldId="4110"/>
            <ac:grpSpMk id="16" creationId="{3962FBDF-2174-1F48-0697-7D6A703A020C}"/>
          </ac:grpSpMkLst>
        </pc:grpChg>
        <pc:grpChg chg="del">
          <ac:chgData name="CHASSAGNOL BASTIEN IDRS" userId="2d7ba84f-2528-431f-98df-23117ea955cc" providerId="ADAL" clId="{50031BCF-B8BB-484D-9376-2290A6DFE3B1}" dt="2023-05-25T11:37:28.397" v="10" actId="478"/>
          <ac:grpSpMkLst>
            <pc:docMk/>
            <pc:sldMk cId="192644309" sldId="4110"/>
            <ac:grpSpMk id="19" creationId="{D85CFF1F-0E74-A638-20A7-C9A11F2561CD}"/>
          </ac:grpSpMkLst>
        </pc:grpChg>
        <pc:grpChg chg="del">
          <ac:chgData name="CHASSAGNOL BASTIEN IDRS" userId="2d7ba84f-2528-431f-98df-23117ea955cc" providerId="ADAL" clId="{50031BCF-B8BB-484D-9376-2290A6DFE3B1}" dt="2023-05-25T11:37:28.397" v="10" actId="478"/>
          <ac:grpSpMkLst>
            <pc:docMk/>
            <pc:sldMk cId="192644309" sldId="4110"/>
            <ac:grpSpMk id="22" creationId="{5EF5F270-08CD-D97F-5705-3736552FFD4E}"/>
          </ac:grpSpMkLst>
        </pc:grpChg>
        <pc:grpChg chg="del mod topLvl">
          <ac:chgData name="CHASSAGNOL BASTIEN IDRS" userId="2d7ba84f-2528-431f-98df-23117ea955cc" providerId="ADAL" clId="{50031BCF-B8BB-484D-9376-2290A6DFE3B1}" dt="2023-06-02T14:16:05.842" v="622" actId="478"/>
          <ac:grpSpMkLst>
            <pc:docMk/>
            <pc:sldMk cId="192644309" sldId="4110"/>
            <ac:grpSpMk id="33" creationId="{6D7EEEE6-1313-31F7-998A-2DBD56C8B636}"/>
          </ac:grpSpMkLst>
        </pc:grpChg>
        <pc:grpChg chg="add del mod">
          <ac:chgData name="CHASSAGNOL BASTIEN IDRS" userId="2d7ba84f-2528-431f-98df-23117ea955cc" providerId="ADAL" clId="{50031BCF-B8BB-484D-9376-2290A6DFE3B1}" dt="2023-05-25T11:45:48.933" v="57" actId="165"/>
          <ac:grpSpMkLst>
            <pc:docMk/>
            <pc:sldMk cId="192644309" sldId="4110"/>
            <ac:grpSpMk id="54" creationId="{F93D06D3-1599-1620-A74A-76AA7B3CB91F}"/>
          </ac:grpSpMkLst>
        </pc:grpChg>
        <pc:picChg chg="add mod">
          <ac:chgData name="CHASSAGNOL BASTIEN IDRS" userId="2d7ba84f-2528-431f-98df-23117ea955cc" providerId="ADAL" clId="{50031BCF-B8BB-484D-9376-2290A6DFE3B1}" dt="2023-06-02T14:18:35.110" v="706" actId="164"/>
          <ac:picMkLst>
            <pc:docMk/>
            <pc:sldMk cId="192644309" sldId="4110"/>
            <ac:picMk id="2" creationId="{ADFBE4BD-D29C-1142-649F-4AEFBDB2F3E8}"/>
          </ac:picMkLst>
        </pc:picChg>
        <pc:picChg chg="add mod">
          <ac:chgData name="CHASSAGNOL BASTIEN IDRS" userId="2d7ba84f-2528-431f-98df-23117ea955cc" providerId="ADAL" clId="{50031BCF-B8BB-484D-9376-2290A6DFE3B1}" dt="2023-06-02T14:18:35.110" v="706" actId="164"/>
          <ac:picMkLst>
            <pc:docMk/>
            <pc:sldMk cId="192644309" sldId="4110"/>
            <ac:picMk id="3" creationId="{EB7FC14D-97BF-2A6D-350D-BBC4AC7D80F7}"/>
          </ac:picMkLst>
        </pc:picChg>
        <pc:picChg chg="mod replST">
          <ac:chgData name="CHASSAGNOL BASTIEN IDRS" userId="2d7ba84f-2528-431f-98df-23117ea955cc" providerId="ADAL" clId="{50031BCF-B8BB-484D-9376-2290A6DFE3B1}" dt="2023-06-02T14:18:35.110" v="706" actId="164"/>
          <ac:picMkLst>
            <pc:docMk/>
            <pc:sldMk cId="192644309" sldId="4110"/>
            <ac:picMk id="5" creationId="{EA4AF956-0BCF-9921-2520-78C3FD3B05B2}"/>
          </ac:picMkLst>
        </pc:picChg>
        <pc:picChg chg="mod replST">
          <ac:chgData name="CHASSAGNOL BASTIEN IDRS" userId="2d7ba84f-2528-431f-98df-23117ea955cc" providerId="ADAL" clId="{50031BCF-B8BB-484D-9376-2290A6DFE3B1}" dt="2023-06-02T14:18:35.110" v="706" actId="164"/>
          <ac:picMkLst>
            <pc:docMk/>
            <pc:sldMk cId="192644309" sldId="4110"/>
            <ac:picMk id="7" creationId="{D266C777-B88B-703B-31E2-13772BE43C42}"/>
          </ac:picMkLst>
        </pc:picChg>
        <pc:picChg chg="mod replST">
          <ac:chgData name="CHASSAGNOL BASTIEN IDRS" userId="2d7ba84f-2528-431f-98df-23117ea955cc" providerId="ADAL" clId="{50031BCF-B8BB-484D-9376-2290A6DFE3B1}" dt="2023-06-02T14:18:35.110" v="706" actId="164"/>
          <ac:picMkLst>
            <pc:docMk/>
            <pc:sldMk cId="192644309" sldId="4110"/>
            <ac:picMk id="9" creationId="{6F9786EC-62DF-A6A4-3BB8-08072DA0FCFE}"/>
          </ac:picMkLst>
        </pc:picChg>
        <pc:picChg chg="mod replST">
          <ac:chgData name="CHASSAGNOL BASTIEN IDRS" userId="2d7ba84f-2528-431f-98df-23117ea955cc" providerId="ADAL" clId="{50031BCF-B8BB-484D-9376-2290A6DFE3B1}" dt="2023-06-02T14:18:35.110" v="706" actId="164"/>
          <ac:picMkLst>
            <pc:docMk/>
            <pc:sldMk cId="192644309" sldId="4110"/>
            <ac:picMk id="11" creationId="{7BB2A4BC-6CCB-CC95-99B5-509BED3C9115}"/>
          </ac:picMkLst>
        </pc:picChg>
        <pc:picChg chg="mod replST">
          <ac:chgData name="CHASSAGNOL BASTIEN IDRS" userId="2d7ba84f-2528-431f-98df-23117ea955cc" providerId="ADAL" clId="{50031BCF-B8BB-484D-9376-2290A6DFE3B1}" dt="2023-06-02T14:18:35.110" v="706" actId="164"/>
          <ac:picMkLst>
            <pc:docMk/>
            <pc:sldMk cId="192644309" sldId="4110"/>
            <ac:picMk id="13" creationId="{36ABC33D-25BB-CF61-858D-B0DBBB40C54D}"/>
          </ac:picMkLst>
        </pc:picChg>
        <pc:picChg chg="add mod">
          <ac:chgData name="CHASSAGNOL BASTIEN IDRS" userId="2d7ba84f-2528-431f-98df-23117ea955cc" providerId="ADAL" clId="{50031BCF-B8BB-484D-9376-2290A6DFE3B1}" dt="2023-06-02T14:18:35.110" v="706" actId="164"/>
          <ac:picMkLst>
            <pc:docMk/>
            <pc:sldMk cId="192644309" sldId="4110"/>
            <ac:picMk id="14" creationId="{FEE38A95-0F86-86F8-7570-3E2044691523}"/>
          </ac:picMkLst>
        </pc:picChg>
        <pc:picChg chg="del mod topLvl">
          <ac:chgData name="CHASSAGNOL BASTIEN IDRS" userId="2d7ba84f-2528-431f-98df-23117ea955cc" providerId="ADAL" clId="{50031BCF-B8BB-484D-9376-2290A6DFE3B1}" dt="2023-06-02T14:16:05.842" v="622" actId="478"/>
          <ac:picMkLst>
            <pc:docMk/>
            <pc:sldMk cId="192644309" sldId="4110"/>
            <ac:picMk id="35" creationId="{398AF03A-05D7-7A81-48E5-AD3B7D09DE38}"/>
          </ac:picMkLst>
        </pc:picChg>
        <pc:picChg chg="del mod topLvl">
          <ac:chgData name="CHASSAGNOL BASTIEN IDRS" userId="2d7ba84f-2528-431f-98df-23117ea955cc" providerId="ADAL" clId="{50031BCF-B8BB-484D-9376-2290A6DFE3B1}" dt="2023-06-02T14:15:36.821" v="598" actId="478"/>
          <ac:picMkLst>
            <pc:docMk/>
            <pc:sldMk cId="192644309" sldId="4110"/>
            <ac:picMk id="36" creationId="{1BB626FD-0986-56D8-1B69-18CCE636D95D}"/>
          </ac:picMkLst>
        </pc:picChg>
        <pc:picChg chg="del mod topLvl">
          <ac:chgData name="CHASSAGNOL BASTIEN IDRS" userId="2d7ba84f-2528-431f-98df-23117ea955cc" providerId="ADAL" clId="{50031BCF-B8BB-484D-9376-2290A6DFE3B1}" dt="2023-06-02T14:13:41.870" v="572" actId="478"/>
          <ac:picMkLst>
            <pc:docMk/>
            <pc:sldMk cId="192644309" sldId="4110"/>
            <ac:picMk id="37" creationId="{ADBCFF2D-A124-9A8B-46EB-96DAFCF4A13F}"/>
          </ac:picMkLst>
        </pc:picChg>
        <pc:picChg chg="del mod topLvl">
          <ac:chgData name="CHASSAGNOL BASTIEN IDRS" userId="2d7ba84f-2528-431f-98df-23117ea955cc" providerId="ADAL" clId="{50031BCF-B8BB-484D-9376-2290A6DFE3B1}" dt="2023-06-02T14:13:29.431" v="569" actId="478"/>
          <ac:picMkLst>
            <pc:docMk/>
            <pc:sldMk cId="192644309" sldId="4110"/>
            <ac:picMk id="38" creationId="{1C0BB646-AB66-F21B-B8CD-2367E238C736}"/>
          </ac:picMkLst>
        </pc:picChg>
        <pc:picChg chg="del">
          <ac:chgData name="CHASSAGNOL BASTIEN IDRS" userId="2d7ba84f-2528-431f-98df-23117ea955cc" providerId="ADAL" clId="{50031BCF-B8BB-484D-9376-2290A6DFE3B1}" dt="2023-05-25T11:37:04.599" v="8" actId="478"/>
          <ac:picMkLst>
            <pc:docMk/>
            <pc:sldMk cId="192644309" sldId="4110"/>
            <ac:picMk id="41" creationId="{FCCD34CB-0A42-F468-F0BC-0C630C1E98E9}"/>
          </ac:picMkLst>
        </pc:picChg>
        <pc:picChg chg="del mod topLvl">
          <ac:chgData name="CHASSAGNOL BASTIEN IDRS" userId="2d7ba84f-2528-431f-98df-23117ea955cc" providerId="ADAL" clId="{50031BCF-B8BB-484D-9376-2290A6DFE3B1}" dt="2023-06-02T14:17:20.605" v="674" actId="478"/>
          <ac:picMkLst>
            <pc:docMk/>
            <pc:sldMk cId="192644309" sldId="4110"/>
            <ac:picMk id="43" creationId="{06C0ACAD-3B0F-2D0C-CAC8-8CAA2C92C8EF}"/>
          </ac:picMkLst>
        </pc:picChg>
        <pc:picChg chg="del mod topLvl">
          <ac:chgData name="CHASSAGNOL BASTIEN IDRS" userId="2d7ba84f-2528-431f-98df-23117ea955cc" providerId="ADAL" clId="{50031BCF-B8BB-484D-9376-2290A6DFE3B1}" dt="2023-06-02T14:18:04.558" v="701" actId="478"/>
          <ac:picMkLst>
            <pc:docMk/>
            <pc:sldMk cId="192644309" sldId="4110"/>
            <ac:picMk id="44" creationId="{B449D76F-7379-64EA-82DC-3D99C9666AF9}"/>
          </ac:picMkLst>
        </pc:picChg>
        <pc:picChg chg="del mod topLvl">
          <ac:chgData name="CHASSAGNOL BASTIEN IDRS" userId="2d7ba84f-2528-431f-98df-23117ea955cc" providerId="ADAL" clId="{50031BCF-B8BB-484D-9376-2290A6DFE3B1}" dt="2023-06-02T14:17:07.117" v="671" actId="478"/>
          <ac:picMkLst>
            <pc:docMk/>
            <pc:sldMk cId="192644309" sldId="4110"/>
            <ac:picMk id="49" creationId="{4F7DE64B-62F3-0371-16CB-49122C32FE46}"/>
          </ac:picMkLst>
        </pc:picChg>
        <pc:picChg chg="del mod topLvl">
          <ac:chgData name="CHASSAGNOL BASTIEN IDRS" userId="2d7ba84f-2528-431f-98df-23117ea955cc" providerId="ADAL" clId="{50031BCF-B8BB-484D-9376-2290A6DFE3B1}" dt="2023-06-02T14:18:10.505" v="704" actId="478"/>
          <ac:picMkLst>
            <pc:docMk/>
            <pc:sldMk cId="192644309" sldId="4110"/>
            <ac:picMk id="50" creationId="{4D34441A-A6BD-92C3-0FFC-14FF12F0335F}"/>
          </ac:picMkLst>
        </pc:picChg>
        <pc:picChg chg="add del mod">
          <ac:chgData name="CHASSAGNOL BASTIEN IDRS" userId="2d7ba84f-2528-431f-98df-23117ea955cc" providerId="ADAL" clId="{50031BCF-B8BB-484D-9376-2290A6DFE3B1}" dt="2023-05-25T11:39:51.638" v="31" actId="478"/>
          <ac:picMkLst>
            <pc:docMk/>
            <pc:sldMk cId="192644309" sldId="4110"/>
            <ac:picMk id="55" creationId="{218D816A-D27C-2241-8B11-1BB9602A6485}"/>
          </ac:picMkLst>
        </pc:picChg>
        <pc:picChg chg="add del mod">
          <ac:chgData name="CHASSAGNOL BASTIEN IDRS" userId="2d7ba84f-2528-431f-98df-23117ea955cc" providerId="ADAL" clId="{50031BCF-B8BB-484D-9376-2290A6DFE3B1}" dt="2023-05-25T11:49:40.372" v="122" actId="478"/>
          <ac:picMkLst>
            <pc:docMk/>
            <pc:sldMk cId="192644309" sldId="4110"/>
            <ac:picMk id="56" creationId="{C78F018F-56C4-9CBE-74DE-DF84CA70A8DB}"/>
          </ac:picMkLst>
        </pc:picChg>
        <pc:picChg chg="del mod replST">
          <ac:chgData name="CHASSAGNOL BASTIEN IDRS" userId="2d7ba84f-2528-431f-98df-23117ea955cc" providerId="ADAL" clId="{50031BCF-B8BB-484D-9376-2290A6DFE3B1}" dt="2023-05-25T11:49:37.995" v="119" actId="478"/>
          <ac:picMkLst>
            <pc:docMk/>
            <pc:sldMk cId="192644309" sldId="4110"/>
            <ac:picMk id="58" creationId="{ABF70BF0-A281-8F3B-374B-D3FCC253FABB}"/>
          </ac:picMkLst>
        </pc:picChg>
        <pc:picChg chg="del mod ord replST">
          <ac:chgData name="CHASSAGNOL BASTIEN IDRS" userId="2d7ba84f-2528-431f-98df-23117ea955cc" providerId="ADAL" clId="{50031BCF-B8BB-484D-9376-2290A6DFE3B1}" dt="2023-05-25T11:49:54.859" v="147" actId="478"/>
          <ac:picMkLst>
            <pc:docMk/>
            <pc:sldMk cId="192644309" sldId="4110"/>
            <ac:picMk id="60" creationId="{FB23B4B8-11CD-1D5B-31EA-E6A84CA9AD3A}"/>
          </ac:picMkLst>
        </pc:picChg>
        <pc:picChg chg="mod ord replST">
          <ac:chgData name="CHASSAGNOL BASTIEN IDRS" userId="2d7ba84f-2528-431f-98df-23117ea955cc" providerId="ADAL" clId="{50031BCF-B8BB-484D-9376-2290A6DFE3B1}" dt="2023-06-02T14:18:35.110" v="706" actId="164"/>
          <ac:picMkLst>
            <pc:docMk/>
            <pc:sldMk cId="192644309" sldId="4110"/>
            <ac:picMk id="62" creationId="{5147769B-9292-B9CC-8479-0672B4F20DE0}"/>
          </ac:picMkLst>
        </pc:picChg>
        <pc:cxnChg chg="mod topLvl">
          <ac:chgData name="CHASSAGNOL BASTIEN IDRS" userId="2d7ba84f-2528-431f-98df-23117ea955cc" providerId="ADAL" clId="{50031BCF-B8BB-484D-9376-2290A6DFE3B1}" dt="2023-06-02T14:18:35.110" v="706" actId="164"/>
          <ac:cxnSpMkLst>
            <pc:docMk/>
            <pc:sldMk cId="192644309" sldId="4110"/>
            <ac:cxnSpMk id="40" creationId="{0656B92F-C8D7-A6A0-D7E2-A97FBD81863B}"/>
          </ac:cxnSpMkLst>
        </pc:cxnChg>
        <pc:cxnChg chg="mod topLvl">
          <ac:chgData name="CHASSAGNOL BASTIEN IDRS" userId="2d7ba84f-2528-431f-98df-23117ea955cc" providerId="ADAL" clId="{50031BCF-B8BB-484D-9376-2290A6DFE3B1}" dt="2023-06-02T14:18:35.110" v="706" actId="164"/>
          <ac:cxnSpMkLst>
            <pc:docMk/>
            <pc:sldMk cId="192644309" sldId="4110"/>
            <ac:cxnSpMk id="46" creationId="{BE2130B2-7C95-62F1-8F03-AF3013A1413D}"/>
          </ac:cxnSpMkLst>
        </pc:cxnChg>
        <pc:cxnChg chg="mod topLvl">
          <ac:chgData name="CHASSAGNOL BASTIEN IDRS" userId="2d7ba84f-2528-431f-98df-23117ea955cc" providerId="ADAL" clId="{50031BCF-B8BB-484D-9376-2290A6DFE3B1}" dt="2023-06-02T14:18:35.110" v="706" actId="164"/>
          <ac:cxnSpMkLst>
            <pc:docMk/>
            <pc:sldMk cId="192644309" sldId="4110"/>
            <ac:cxnSpMk id="48" creationId="{DA7D9BF8-2430-6D6D-FF87-1E9B24C9F3CB}"/>
          </ac:cxnSpMkLst>
        </pc:cxnChg>
      </pc:sldChg>
      <pc:sldChg chg="addSp delSp modSp new mod">
        <pc:chgData name="CHASSAGNOL BASTIEN IDRS" userId="2d7ba84f-2528-431f-98df-23117ea955cc" providerId="ADAL" clId="{50031BCF-B8BB-484D-9376-2290A6DFE3B1}" dt="2023-06-17T11:44:40.738" v="5164" actId="1076"/>
        <pc:sldMkLst>
          <pc:docMk/>
          <pc:sldMk cId="1016414664" sldId="4111"/>
        </pc:sldMkLst>
        <pc:spChg chg="del">
          <ac:chgData name="CHASSAGNOL BASTIEN IDRS" userId="2d7ba84f-2528-431f-98df-23117ea955cc" providerId="ADAL" clId="{50031BCF-B8BB-484D-9376-2290A6DFE3B1}" dt="2023-05-25T11:38:46.192" v="20" actId="478"/>
          <ac:spMkLst>
            <pc:docMk/>
            <pc:sldMk cId="1016414664" sldId="4111"/>
            <ac:spMk id="2" creationId="{FE11CD86-9E4E-8E42-218D-7E6115DEF38D}"/>
          </ac:spMkLst>
        </pc:spChg>
        <pc:spChg chg="del">
          <ac:chgData name="CHASSAGNOL BASTIEN IDRS" userId="2d7ba84f-2528-431f-98df-23117ea955cc" providerId="ADAL" clId="{50031BCF-B8BB-484D-9376-2290A6DFE3B1}" dt="2023-05-25T11:38:44.703" v="19" actId="478"/>
          <ac:spMkLst>
            <pc:docMk/>
            <pc:sldMk cId="1016414664" sldId="4111"/>
            <ac:spMk id="3" creationId="{27CD854F-941A-B22E-8371-0EF3AA14CAB5}"/>
          </ac:spMkLst>
        </pc:spChg>
        <pc:spChg chg="add mod">
          <ac:chgData name="CHASSAGNOL BASTIEN IDRS" userId="2d7ba84f-2528-431f-98df-23117ea955cc" providerId="ADAL" clId="{50031BCF-B8BB-484D-9376-2290A6DFE3B1}" dt="2023-05-25T11:44:08.424" v="44" actId="1076"/>
          <ac:spMkLst>
            <pc:docMk/>
            <pc:sldMk cId="1016414664" sldId="4111"/>
            <ac:spMk id="4" creationId="{CBF7697D-E633-378F-3688-45424ED335E6}"/>
          </ac:spMkLst>
        </pc:spChg>
        <pc:spChg chg="add mod">
          <ac:chgData name="CHASSAGNOL BASTIEN IDRS" userId="2d7ba84f-2528-431f-98df-23117ea955cc" providerId="ADAL" clId="{50031BCF-B8BB-484D-9376-2290A6DFE3B1}" dt="2023-06-17T11:40:23.469" v="4979" actId="14100"/>
          <ac:spMkLst>
            <pc:docMk/>
            <pc:sldMk cId="1016414664" sldId="4111"/>
            <ac:spMk id="5" creationId="{0BA50C72-ED17-93DE-29D9-F1D30046D45E}"/>
          </ac:spMkLst>
        </pc:spChg>
        <pc:spChg chg="mod topLvl">
          <ac:chgData name="CHASSAGNOL BASTIEN IDRS" userId="2d7ba84f-2528-431f-98df-23117ea955cc" providerId="ADAL" clId="{50031BCF-B8BB-484D-9376-2290A6DFE3B1}" dt="2023-06-02T14:09:14.599" v="488" actId="164"/>
          <ac:spMkLst>
            <pc:docMk/>
            <pc:sldMk cId="1016414664" sldId="4111"/>
            <ac:spMk id="8" creationId="{28440EB0-6A87-E23B-C8CD-792613F53570}"/>
          </ac:spMkLst>
        </pc:spChg>
        <pc:spChg chg="mod">
          <ac:chgData name="CHASSAGNOL BASTIEN IDRS" userId="2d7ba84f-2528-431f-98df-23117ea955cc" providerId="ADAL" clId="{50031BCF-B8BB-484D-9376-2290A6DFE3B1}" dt="2023-06-17T11:40:46.729" v="4980"/>
          <ac:spMkLst>
            <pc:docMk/>
            <pc:sldMk cId="1016414664" sldId="4111"/>
            <ac:spMk id="9" creationId="{34B5C55A-615B-405F-21E1-6E5EB331879A}"/>
          </ac:spMkLst>
        </pc:spChg>
        <pc:spChg chg="mod topLvl">
          <ac:chgData name="CHASSAGNOL BASTIEN IDRS" userId="2d7ba84f-2528-431f-98df-23117ea955cc" providerId="ADAL" clId="{50031BCF-B8BB-484D-9376-2290A6DFE3B1}" dt="2023-06-02T14:07:50.935" v="464" actId="478"/>
          <ac:spMkLst>
            <pc:docMk/>
            <pc:sldMk cId="1016414664" sldId="4111"/>
            <ac:spMk id="12" creationId="{C236D5F7-9DB0-87CF-77DD-6BF82DCBEB21}"/>
          </ac:spMkLst>
        </pc:spChg>
        <pc:spChg chg="mod replST delST">
          <ac:chgData name="CHASSAGNOL BASTIEN IDRS" userId="2d7ba84f-2528-431f-98df-23117ea955cc" providerId="ADAL" clId="{50031BCF-B8BB-484D-9376-2290A6DFE3B1}" dt="2023-06-17T11:41:13.581" v="5066"/>
          <ac:spMkLst>
            <pc:docMk/>
            <pc:sldMk cId="1016414664" sldId="4111"/>
            <ac:spMk id="13" creationId="{CABA9978-98B2-D658-CDB5-EF0ECF701BB5}"/>
          </ac:spMkLst>
        </pc:spChg>
        <pc:spChg chg="add mod">
          <ac:chgData name="CHASSAGNOL BASTIEN IDRS" userId="2d7ba84f-2528-431f-98df-23117ea955cc" providerId="ADAL" clId="{50031BCF-B8BB-484D-9376-2290A6DFE3B1}" dt="2023-06-17T11:41:56.992" v="5082" actId="1076"/>
          <ac:spMkLst>
            <pc:docMk/>
            <pc:sldMk cId="1016414664" sldId="4111"/>
            <ac:spMk id="16" creationId="{DB955CC3-01AF-E66B-FF21-471991227FCC}"/>
          </ac:spMkLst>
        </pc:spChg>
        <pc:spChg chg="del ord">
          <ac:chgData name="CHASSAGNOL BASTIEN IDRS" userId="2d7ba84f-2528-431f-98df-23117ea955cc" providerId="ADAL" clId="{50031BCF-B8BB-484D-9376-2290A6DFE3B1}" dt="2023-06-17T11:41:06.703" v="5026" actId="478"/>
          <ac:spMkLst>
            <pc:docMk/>
            <pc:sldMk cId="1016414664" sldId="4111"/>
            <ac:spMk id="23" creationId="{85421D82-AB47-7628-9997-C7BB3404FBFB}"/>
          </ac:spMkLst>
        </pc:spChg>
        <pc:spChg chg="mod topLvl">
          <ac:chgData name="CHASSAGNOL BASTIEN IDRS" userId="2d7ba84f-2528-431f-98df-23117ea955cc" providerId="ADAL" clId="{50031BCF-B8BB-484D-9376-2290A6DFE3B1}" dt="2023-06-02T14:10:22.994" v="506" actId="12789"/>
          <ac:spMkLst>
            <pc:docMk/>
            <pc:sldMk cId="1016414664" sldId="4111"/>
            <ac:spMk id="24" creationId="{DE20BAFB-6C0C-8157-815F-90F61630E5CC}"/>
          </ac:spMkLst>
        </pc:spChg>
        <pc:spChg chg="add mod">
          <ac:chgData name="CHASSAGNOL BASTIEN IDRS" userId="2d7ba84f-2528-431f-98df-23117ea955cc" providerId="ADAL" clId="{50031BCF-B8BB-484D-9376-2290A6DFE3B1}" dt="2023-06-17T11:40:20.729" v="4978" actId="14100"/>
          <ac:spMkLst>
            <pc:docMk/>
            <pc:sldMk cId="1016414664" sldId="4111"/>
            <ac:spMk id="26" creationId="{15561B22-3C4E-FB50-8FAD-967EE05DA678}"/>
          </ac:spMkLst>
        </pc:spChg>
        <pc:spChg chg="del mod">
          <ac:chgData name="CHASSAGNOL BASTIEN IDRS" userId="2d7ba84f-2528-431f-98df-23117ea955cc" providerId="ADAL" clId="{50031BCF-B8BB-484D-9376-2290A6DFE3B1}" dt="2023-05-25T11:38:54.062" v="24" actId="478"/>
          <ac:spMkLst>
            <pc:docMk/>
            <pc:sldMk cId="1016414664" sldId="4111"/>
            <ac:spMk id="29" creationId="{EF87E723-D51E-BB78-1D70-3BEF12E1AA2C}"/>
          </ac:spMkLst>
        </pc:spChg>
        <pc:spChg chg="del mod">
          <ac:chgData name="CHASSAGNOL BASTIEN IDRS" userId="2d7ba84f-2528-431f-98df-23117ea955cc" providerId="ADAL" clId="{50031BCF-B8BB-484D-9376-2290A6DFE3B1}" dt="2023-05-25T11:38:52.359" v="23" actId="478"/>
          <ac:spMkLst>
            <pc:docMk/>
            <pc:sldMk cId="1016414664" sldId="4111"/>
            <ac:spMk id="31" creationId="{4C596FC7-3742-4B26-5731-34678C50C8EF}"/>
          </ac:spMkLst>
        </pc:spChg>
        <pc:spChg chg="del ord">
          <ac:chgData name="CHASSAGNOL BASTIEN IDRS" userId="2d7ba84f-2528-431f-98df-23117ea955cc" providerId="ADAL" clId="{50031BCF-B8BB-484D-9376-2290A6DFE3B1}" dt="2023-06-17T11:41:13.589" v="5073" actId="478"/>
          <ac:spMkLst>
            <pc:docMk/>
            <pc:sldMk cId="1016414664" sldId="4111"/>
            <ac:spMk id="33" creationId="{ED6F8360-04BC-15FB-7A13-580470C29635}"/>
          </ac:spMkLst>
        </pc:spChg>
        <pc:spChg chg="mod">
          <ac:chgData name="CHASSAGNOL BASTIEN IDRS" userId="2d7ba84f-2528-431f-98df-23117ea955cc" providerId="ADAL" clId="{50031BCF-B8BB-484D-9376-2290A6DFE3B1}" dt="2023-06-02T14:08:11.589" v="466"/>
          <ac:spMkLst>
            <pc:docMk/>
            <pc:sldMk cId="1016414664" sldId="4111"/>
            <ac:spMk id="36" creationId="{EB37B6FC-AA1E-6515-29AE-E09F2E375449}"/>
          </ac:spMkLst>
        </pc:spChg>
        <pc:spChg chg="mod">
          <ac:chgData name="CHASSAGNOL BASTIEN IDRS" userId="2d7ba84f-2528-431f-98df-23117ea955cc" providerId="ADAL" clId="{50031BCF-B8BB-484D-9376-2290A6DFE3B1}" dt="2023-06-02T14:08:11.589" v="466"/>
          <ac:spMkLst>
            <pc:docMk/>
            <pc:sldMk cId="1016414664" sldId="4111"/>
            <ac:spMk id="42" creationId="{D31EE256-4722-45D3-D554-34FFD8B3A9FF}"/>
          </ac:spMkLst>
        </pc:spChg>
        <pc:grpChg chg="add del mod">
          <ac:chgData name="CHASSAGNOL BASTIEN IDRS" userId="2d7ba84f-2528-431f-98df-23117ea955cc" providerId="ADAL" clId="{50031BCF-B8BB-484D-9376-2290A6DFE3B1}" dt="2023-06-02T14:07:43.975" v="461" actId="478"/>
          <ac:grpSpMkLst>
            <pc:docMk/>
            <pc:sldMk cId="1016414664" sldId="4111"/>
            <ac:grpSpMk id="7" creationId="{4BF47E2E-4E6A-9488-1C6E-8F2BA9A2F2D1}"/>
          </ac:grpSpMkLst>
        </pc:grpChg>
        <pc:grpChg chg="add del mod">
          <ac:chgData name="CHASSAGNOL BASTIEN IDRS" userId="2d7ba84f-2528-431f-98df-23117ea955cc" providerId="ADAL" clId="{50031BCF-B8BB-484D-9376-2290A6DFE3B1}" dt="2023-06-17T11:42:02.679" v="5084" actId="478"/>
          <ac:grpSpMkLst>
            <pc:docMk/>
            <pc:sldMk cId="1016414664" sldId="4111"/>
            <ac:grpSpMk id="7" creationId="{C3FA2B9E-AD98-B0B8-BBC9-1706898647BA}"/>
          </ac:grpSpMkLst>
        </pc:grpChg>
        <pc:grpChg chg="add del mod">
          <ac:chgData name="CHASSAGNOL BASTIEN IDRS" userId="2d7ba84f-2528-431f-98df-23117ea955cc" providerId="ADAL" clId="{50031BCF-B8BB-484D-9376-2290A6DFE3B1}" dt="2023-06-02T14:07:50.935" v="464" actId="478"/>
          <ac:grpSpMkLst>
            <pc:docMk/>
            <pc:sldMk cId="1016414664" sldId="4111"/>
            <ac:grpSpMk id="11" creationId="{502C6903-6635-A618-9162-7CEC691E012C}"/>
          </ac:grpSpMkLst>
        </pc:grpChg>
        <pc:grpChg chg="add mod">
          <ac:chgData name="CHASSAGNOL BASTIEN IDRS" userId="2d7ba84f-2528-431f-98df-23117ea955cc" providerId="ADAL" clId="{50031BCF-B8BB-484D-9376-2290A6DFE3B1}" dt="2023-06-17T11:40:46.729" v="4980"/>
          <ac:grpSpMkLst>
            <pc:docMk/>
            <pc:sldMk cId="1016414664" sldId="4111"/>
            <ac:grpSpMk id="11" creationId="{68F84229-19AF-8671-8F26-08BB1D82C38D}"/>
          </ac:grpSpMkLst>
        </pc:grpChg>
        <pc:grpChg chg="add del mod">
          <ac:chgData name="CHASSAGNOL BASTIEN IDRS" userId="2d7ba84f-2528-431f-98df-23117ea955cc" providerId="ADAL" clId="{50031BCF-B8BB-484D-9376-2290A6DFE3B1}" dt="2023-06-02T14:07:53.183" v="465" actId="478"/>
          <ac:grpSpMkLst>
            <pc:docMk/>
            <pc:sldMk cId="1016414664" sldId="4111"/>
            <ac:grpSpMk id="23" creationId="{A5B49984-EA31-4290-190A-3BEB64B07EB3}"/>
          </ac:grpSpMkLst>
        </pc:grpChg>
        <pc:grpChg chg="add del mod">
          <ac:chgData name="CHASSAGNOL BASTIEN IDRS" userId="2d7ba84f-2528-431f-98df-23117ea955cc" providerId="ADAL" clId="{50031BCF-B8BB-484D-9376-2290A6DFE3B1}" dt="2023-05-25T11:38:55.622" v="25" actId="478"/>
          <ac:grpSpMkLst>
            <pc:docMk/>
            <pc:sldMk cId="1016414664" sldId="4111"/>
            <ac:grpSpMk id="27" creationId="{84C593B1-FC8A-E1A8-C364-4636A1EA926C}"/>
          </ac:grpSpMkLst>
        </pc:grpChg>
        <pc:grpChg chg="ord replST delST">
          <ac:chgData name="CHASSAGNOL BASTIEN IDRS" userId="2d7ba84f-2528-431f-98df-23117ea955cc" providerId="ADAL" clId="{50031BCF-B8BB-484D-9376-2290A6DFE3B1}" dt="2023-06-17T11:41:06.703" v="5025"/>
          <ac:grpSpMkLst>
            <pc:docMk/>
            <pc:sldMk cId="1016414664" sldId="4111"/>
            <ac:grpSpMk id="29" creationId="{810C756F-DCBF-0F48-0843-55FBC117DE4F}"/>
          </ac:grpSpMkLst>
        </pc:grpChg>
        <pc:grpChg chg="add del mod">
          <ac:chgData name="CHASSAGNOL BASTIEN IDRS" userId="2d7ba84f-2528-431f-98df-23117ea955cc" providerId="ADAL" clId="{50031BCF-B8BB-484D-9376-2290A6DFE3B1}" dt="2023-06-02T14:08:21.110" v="468" actId="478"/>
          <ac:grpSpMkLst>
            <pc:docMk/>
            <pc:sldMk cId="1016414664" sldId="4111"/>
            <ac:grpSpMk id="35" creationId="{90F8F566-AC11-5D21-382A-82960AF1B859}"/>
          </ac:grpSpMkLst>
        </pc:grpChg>
        <pc:grpChg chg="mod ord replST delST">
          <ac:chgData name="CHASSAGNOL BASTIEN IDRS" userId="2d7ba84f-2528-431f-98df-23117ea955cc" providerId="ADAL" clId="{50031BCF-B8BB-484D-9376-2290A6DFE3B1}" dt="2023-06-17T11:41:53.971" v="5081" actId="1076"/>
          <ac:grpSpMkLst>
            <pc:docMk/>
            <pc:sldMk cId="1016414664" sldId="4111"/>
            <ac:grpSpMk id="37" creationId="{AA45D91A-06C2-4E5E-72BD-214062E2A366}"/>
          </ac:grpSpMkLst>
        </pc:grpChg>
        <pc:grpChg chg="add del mod">
          <ac:chgData name="CHASSAGNOL BASTIEN IDRS" userId="2d7ba84f-2528-431f-98df-23117ea955cc" providerId="ADAL" clId="{50031BCF-B8BB-484D-9376-2290A6DFE3B1}" dt="2023-06-02T14:09:39.651" v="494" actId="478"/>
          <ac:grpSpMkLst>
            <pc:docMk/>
            <pc:sldMk cId="1016414664" sldId="4111"/>
            <ac:grpSpMk id="40" creationId="{FEF41BE6-BC2C-A5F0-B258-D8DF7773F01E}"/>
          </ac:grpSpMkLst>
        </pc:grpChg>
        <pc:grpChg chg="add mod">
          <ac:chgData name="CHASSAGNOL BASTIEN IDRS" userId="2d7ba84f-2528-431f-98df-23117ea955cc" providerId="ADAL" clId="{50031BCF-B8BB-484D-9376-2290A6DFE3B1}" dt="2023-06-02T14:09:17.976" v="489" actId="1076"/>
          <ac:grpSpMkLst>
            <pc:docMk/>
            <pc:sldMk cId="1016414664" sldId="4111"/>
            <ac:grpSpMk id="49" creationId="{6BDE4CA4-CA5D-2290-955D-8B5646704287}"/>
          </ac:grpSpMkLst>
        </pc:grpChg>
        <pc:picChg chg="add del mod">
          <ac:chgData name="CHASSAGNOL BASTIEN IDRS" userId="2d7ba84f-2528-431f-98df-23117ea955cc" providerId="ADAL" clId="{50031BCF-B8BB-484D-9376-2290A6DFE3B1}" dt="2023-06-17T11:44:28.408" v="5135" actId="478"/>
          <ac:picMkLst>
            <pc:docMk/>
            <pc:sldMk cId="1016414664" sldId="4111"/>
            <ac:picMk id="2" creationId="{8B1E5ADE-59B3-13BF-B7EF-2F4A073AB322}"/>
          </ac:picMkLst>
        </pc:picChg>
        <pc:picChg chg="mod ord replST">
          <ac:chgData name="CHASSAGNOL BASTIEN IDRS" userId="2d7ba84f-2528-431f-98df-23117ea955cc" providerId="ADAL" clId="{50031BCF-B8BB-484D-9376-2290A6DFE3B1}" dt="2023-06-02T14:06:16.887" v="433" actId="1076"/>
          <ac:picMkLst>
            <pc:docMk/>
            <pc:sldMk cId="1016414664" sldId="4111"/>
            <ac:picMk id="3" creationId="{DF2EB8E4-61B5-B004-79AD-04F6788C9CDF}"/>
          </ac:picMkLst>
        </pc:picChg>
        <pc:picChg chg="add del mod">
          <ac:chgData name="CHASSAGNOL BASTIEN IDRS" userId="2d7ba84f-2528-431f-98df-23117ea955cc" providerId="ADAL" clId="{50031BCF-B8BB-484D-9376-2290A6DFE3B1}" dt="2023-06-02T14:07:47.387" v="462" actId="478"/>
          <ac:picMkLst>
            <pc:docMk/>
            <pc:sldMk cId="1016414664" sldId="4111"/>
            <ac:picMk id="6" creationId="{322F3FC1-644F-0AA2-E7B3-49CC6DC2D786}"/>
          </ac:picMkLst>
        </pc:picChg>
        <pc:picChg chg="del mod topLvl">
          <ac:chgData name="CHASSAGNOL BASTIEN IDRS" userId="2d7ba84f-2528-431f-98df-23117ea955cc" providerId="ADAL" clId="{50031BCF-B8BB-484D-9376-2290A6DFE3B1}" dt="2023-06-02T14:07:43.975" v="461" actId="478"/>
          <ac:picMkLst>
            <pc:docMk/>
            <pc:sldMk cId="1016414664" sldId="4111"/>
            <ac:picMk id="9" creationId="{A0EF0FB2-FEC4-8F8E-469C-09BA9625705F}"/>
          </ac:picMkLst>
        </pc:picChg>
        <pc:picChg chg="add del mod">
          <ac:chgData name="CHASSAGNOL BASTIEN IDRS" userId="2d7ba84f-2528-431f-98df-23117ea955cc" providerId="ADAL" clId="{50031BCF-B8BB-484D-9376-2290A6DFE3B1}" dt="2023-06-02T14:07:49.175" v="463" actId="478"/>
          <ac:picMkLst>
            <pc:docMk/>
            <pc:sldMk cId="1016414664" sldId="4111"/>
            <ac:picMk id="10" creationId="{5017BE3A-B263-34D7-2A04-CA01FDC7CA5A}"/>
          </ac:picMkLst>
        </pc:picChg>
        <pc:picChg chg="mod">
          <ac:chgData name="CHASSAGNOL BASTIEN IDRS" userId="2d7ba84f-2528-431f-98df-23117ea955cc" providerId="ADAL" clId="{50031BCF-B8BB-484D-9376-2290A6DFE3B1}" dt="2023-06-17T11:40:46.729" v="4980"/>
          <ac:picMkLst>
            <pc:docMk/>
            <pc:sldMk cId="1016414664" sldId="4111"/>
            <ac:picMk id="10" creationId="{6FE57025-E205-1501-2148-F5A5B4DC2E15}"/>
          </ac:picMkLst>
        </pc:picChg>
        <pc:picChg chg="del mod topLvl">
          <ac:chgData name="CHASSAGNOL BASTIEN IDRS" userId="2d7ba84f-2528-431f-98df-23117ea955cc" providerId="ADAL" clId="{50031BCF-B8BB-484D-9376-2290A6DFE3B1}" dt="2023-06-02T14:07:50.935" v="464" actId="478"/>
          <ac:picMkLst>
            <pc:docMk/>
            <pc:sldMk cId="1016414664" sldId="4111"/>
            <ac:picMk id="13" creationId="{FB8C5DA0-F6A9-EE73-A403-171BEA3084AE}"/>
          </ac:picMkLst>
        </pc:picChg>
        <pc:picChg chg="add del mod">
          <ac:chgData name="CHASSAGNOL BASTIEN IDRS" userId="2d7ba84f-2528-431f-98df-23117ea955cc" providerId="ADAL" clId="{50031BCF-B8BB-484D-9376-2290A6DFE3B1}" dt="2023-06-02T14:06:51.001" v="440" actId="478"/>
          <ac:picMkLst>
            <pc:docMk/>
            <pc:sldMk cId="1016414664" sldId="4111"/>
            <ac:picMk id="14" creationId="{B6F9380A-0DEE-EB5A-41B0-337A0AA2E22C}"/>
          </ac:picMkLst>
        </pc:picChg>
        <pc:picChg chg="del mod">
          <ac:chgData name="CHASSAGNOL BASTIEN IDRS" userId="2d7ba84f-2528-431f-98df-23117ea955cc" providerId="ADAL" clId="{50031BCF-B8BB-484D-9376-2290A6DFE3B1}" dt="2023-06-17T11:41:06.698" v="5013" actId="478"/>
          <ac:picMkLst>
            <pc:docMk/>
            <pc:sldMk cId="1016414664" sldId="4111"/>
            <ac:picMk id="14" creationId="{CAA5D198-792D-47E3-DDAD-9042D638848B}"/>
          </ac:picMkLst>
        </pc:picChg>
        <pc:picChg chg="add del mod">
          <ac:chgData name="CHASSAGNOL BASTIEN IDRS" userId="2d7ba84f-2528-431f-98df-23117ea955cc" providerId="ADAL" clId="{50031BCF-B8BB-484D-9376-2290A6DFE3B1}" dt="2023-06-02T14:06:52.119" v="441" actId="478"/>
          <ac:picMkLst>
            <pc:docMk/>
            <pc:sldMk cId="1016414664" sldId="4111"/>
            <ac:picMk id="15" creationId="{05B60C5A-055C-47A9-2024-B28C45B99A2D}"/>
          </ac:picMkLst>
        </pc:picChg>
        <pc:picChg chg="add del mod">
          <ac:chgData name="CHASSAGNOL BASTIEN IDRS" userId="2d7ba84f-2528-431f-98df-23117ea955cc" providerId="ADAL" clId="{50031BCF-B8BB-484D-9376-2290A6DFE3B1}" dt="2023-05-25T11:38:48.807" v="22" actId="478"/>
          <ac:picMkLst>
            <pc:docMk/>
            <pc:sldMk cId="1016414664" sldId="4111"/>
            <ac:picMk id="21" creationId="{E45C5EE4-24CA-9E3E-E4BE-396DFB593B26}"/>
          </ac:picMkLst>
        </pc:picChg>
        <pc:picChg chg="add del mod">
          <ac:chgData name="CHASSAGNOL BASTIEN IDRS" userId="2d7ba84f-2528-431f-98df-23117ea955cc" providerId="ADAL" clId="{50031BCF-B8BB-484D-9376-2290A6DFE3B1}" dt="2023-05-25T11:38:47.982" v="21" actId="478"/>
          <ac:picMkLst>
            <pc:docMk/>
            <pc:sldMk cId="1016414664" sldId="4111"/>
            <ac:picMk id="22" creationId="{5546E439-E866-9A95-1F2D-E923C1B85BF9}"/>
          </ac:picMkLst>
        </pc:picChg>
        <pc:picChg chg="mod ord replST">
          <ac:chgData name="CHASSAGNOL BASTIEN IDRS" userId="2d7ba84f-2528-431f-98df-23117ea955cc" providerId="ADAL" clId="{50031BCF-B8BB-484D-9376-2290A6DFE3B1}" dt="2023-06-17T11:40:15.929" v="4977" actId="1076"/>
          <ac:picMkLst>
            <pc:docMk/>
            <pc:sldMk cId="1016414664" sldId="4111"/>
            <ac:picMk id="22" creationId="{706488FB-A2B7-9308-70D1-17F08BF84DD7}"/>
          </ac:picMkLst>
        </pc:picChg>
        <pc:picChg chg="del mod topLvl">
          <ac:chgData name="CHASSAGNOL BASTIEN IDRS" userId="2d7ba84f-2528-431f-98df-23117ea955cc" providerId="ADAL" clId="{50031BCF-B8BB-484D-9376-2290A6DFE3B1}" dt="2023-06-02T14:07:53.183" v="465" actId="478"/>
          <ac:picMkLst>
            <pc:docMk/>
            <pc:sldMk cId="1016414664" sldId="4111"/>
            <ac:picMk id="25" creationId="{8B217AA4-8B1E-59AB-EFED-19CBD28CE1E9}"/>
          </ac:picMkLst>
        </pc:picChg>
        <pc:picChg chg="add mod">
          <ac:chgData name="CHASSAGNOL BASTIEN IDRS" userId="2d7ba84f-2528-431f-98df-23117ea955cc" providerId="ADAL" clId="{50031BCF-B8BB-484D-9376-2290A6DFE3B1}" dt="2023-06-02T14:06:30.820" v="436" actId="1076"/>
          <ac:picMkLst>
            <pc:docMk/>
            <pc:sldMk cId="1016414664" sldId="4111"/>
            <ac:picMk id="27" creationId="{05E1E231-FFC9-DE6D-C8F2-2650C53B3AF3}"/>
          </ac:picMkLst>
        </pc:picChg>
        <pc:picChg chg="del mod ord replST delST">
          <ac:chgData name="CHASSAGNOL BASTIEN IDRS" userId="2d7ba84f-2528-431f-98df-23117ea955cc" providerId="ADAL" clId="{50031BCF-B8BB-484D-9376-2290A6DFE3B1}" dt="2023-06-17T11:41:13.581" v="5060" actId="478"/>
          <ac:picMkLst>
            <pc:docMk/>
            <pc:sldMk cId="1016414664" sldId="4111"/>
            <ac:picMk id="28" creationId="{F863EA55-6042-B8E2-8513-E92BC97A8127}"/>
          </ac:picMkLst>
        </pc:picChg>
        <pc:picChg chg="mod">
          <ac:chgData name="CHASSAGNOL BASTIEN IDRS" userId="2d7ba84f-2528-431f-98df-23117ea955cc" providerId="ADAL" clId="{50031BCF-B8BB-484D-9376-2290A6DFE3B1}" dt="2023-05-25T11:38:39.075" v="17"/>
          <ac:picMkLst>
            <pc:docMk/>
            <pc:sldMk cId="1016414664" sldId="4111"/>
            <ac:picMk id="28" creationId="{FC577B9C-EF04-9076-A354-32C4F69605F4}"/>
          </ac:picMkLst>
        </pc:picChg>
        <pc:picChg chg="add mod">
          <ac:chgData name="CHASSAGNOL BASTIEN IDRS" userId="2d7ba84f-2528-431f-98df-23117ea955cc" providerId="ADAL" clId="{50031BCF-B8BB-484D-9376-2290A6DFE3B1}" dt="2023-06-02T14:07:33.616" v="459" actId="1076"/>
          <ac:picMkLst>
            <pc:docMk/>
            <pc:sldMk cId="1016414664" sldId="4111"/>
            <ac:picMk id="30" creationId="{717F7F4E-FA89-46EE-A76E-AA43D05FF2E3}"/>
          </ac:picMkLst>
        </pc:picChg>
        <pc:picChg chg="mod">
          <ac:chgData name="CHASSAGNOL BASTIEN IDRS" userId="2d7ba84f-2528-431f-98df-23117ea955cc" providerId="ADAL" clId="{50031BCF-B8BB-484D-9376-2290A6DFE3B1}" dt="2023-05-25T11:38:39.075" v="17"/>
          <ac:picMkLst>
            <pc:docMk/>
            <pc:sldMk cId="1016414664" sldId="4111"/>
            <ac:picMk id="30" creationId="{F6DABD74-59E6-EB45-956F-46B369FF1A9E}"/>
          </ac:picMkLst>
        </pc:picChg>
        <pc:picChg chg="add mod">
          <ac:chgData name="CHASSAGNOL BASTIEN IDRS" userId="2d7ba84f-2528-431f-98df-23117ea955cc" providerId="ADAL" clId="{50031BCF-B8BB-484D-9376-2290A6DFE3B1}" dt="2023-06-02T14:10:28.887" v="509" actId="1036"/>
          <ac:picMkLst>
            <pc:docMk/>
            <pc:sldMk cId="1016414664" sldId="4111"/>
            <ac:picMk id="31" creationId="{285CF489-21E1-4482-7121-21E3A32F2365}"/>
          </ac:picMkLst>
        </pc:picChg>
        <pc:picChg chg="add del mod">
          <ac:chgData name="CHASSAGNOL BASTIEN IDRS" userId="2d7ba84f-2528-431f-98df-23117ea955cc" providerId="ADAL" clId="{50031BCF-B8BB-484D-9376-2290A6DFE3B1}" dt="2023-06-02T14:06:22.663" v="434" actId="478"/>
          <ac:picMkLst>
            <pc:docMk/>
            <pc:sldMk cId="1016414664" sldId="4111"/>
            <ac:picMk id="33" creationId="{F56C2694-CBCF-03F5-A5F1-F64663A02654}"/>
          </ac:picMkLst>
        </pc:picChg>
        <pc:picChg chg="add del mod">
          <ac:chgData name="CHASSAGNOL BASTIEN IDRS" userId="2d7ba84f-2528-431f-98df-23117ea955cc" providerId="ADAL" clId="{50031BCF-B8BB-484D-9376-2290A6DFE3B1}" dt="2023-05-25T11:43:37.965" v="39" actId="478"/>
          <ac:picMkLst>
            <pc:docMk/>
            <pc:sldMk cId="1016414664" sldId="4111"/>
            <ac:picMk id="34" creationId="{3BEC1059-53EA-BCF7-A583-F46E2192BF52}"/>
          </ac:picMkLst>
        </pc:picChg>
        <pc:picChg chg="add mod">
          <ac:chgData name="CHASSAGNOL BASTIEN IDRS" userId="2d7ba84f-2528-431f-98df-23117ea955cc" providerId="ADAL" clId="{50031BCF-B8BB-484D-9376-2290A6DFE3B1}" dt="2023-06-17T11:41:59.881" v="5083" actId="1076"/>
          <ac:picMkLst>
            <pc:docMk/>
            <pc:sldMk cId="1016414664" sldId="4111"/>
            <ac:picMk id="34" creationId="{E74277E8-C9C3-A3B0-9314-F9D019A03232}"/>
          </ac:picMkLst>
        </pc:picChg>
        <pc:picChg chg="add del mod">
          <ac:chgData name="CHASSAGNOL BASTIEN IDRS" userId="2d7ba84f-2528-431f-98df-23117ea955cc" providerId="ADAL" clId="{50031BCF-B8BB-484D-9376-2290A6DFE3B1}" dt="2023-05-25T11:43:27.184" v="37" actId="478"/>
          <ac:picMkLst>
            <pc:docMk/>
            <pc:sldMk cId="1016414664" sldId="4111"/>
            <ac:picMk id="35" creationId="{B0D962E8-D7F6-3C03-C077-6BED3FF78A7F}"/>
          </ac:picMkLst>
        </pc:picChg>
        <pc:picChg chg="mod ord replST delST">
          <ac:chgData name="CHASSAGNOL BASTIEN IDRS" userId="2d7ba84f-2528-431f-98df-23117ea955cc" providerId="ADAL" clId="{50031BCF-B8BB-484D-9376-2290A6DFE3B1}" dt="2023-06-17T11:41:13.589" v="5075" actId="962"/>
          <ac:picMkLst>
            <pc:docMk/>
            <pc:sldMk cId="1016414664" sldId="4111"/>
            <ac:picMk id="36" creationId="{06BDB2C1-9AFA-9CCF-0025-F1B0A0A4D277}"/>
          </ac:picMkLst>
        </pc:picChg>
        <pc:picChg chg="add del mod">
          <ac:chgData name="CHASSAGNOL BASTIEN IDRS" userId="2d7ba84f-2528-431f-98df-23117ea955cc" providerId="ADAL" clId="{50031BCF-B8BB-484D-9376-2290A6DFE3B1}" dt="2023-05-25T11:50:14.309" v="175" actId="478"/>
          <ac:picMkLst>
            <pc:docMk/>
            <pc:sldMk cId="1016414664" sldId="4111"/>
            <ac:picMk id="36" creationId="{2ABAF836-E83F-612C-2592-C0939FD02B58}"/>
          </ac:picMkLst>
        </pc:picChg>
        <pc:picChg chg="mod">
          <ac:chgData name="CHASSAGNOL BASTIEN IDRS" userId="2d7ba84f-2528-431f-98df-23117ea955cc" providerId="ADAL" clId="{50031BCF-B8BB-484D-9376-2290A6DFE3B1}" dt="2023-06-02T14:08:19.001" v="467" actId="1076"/>
          <ac:picMkLst>
            <pc:docMk/>
            <pc:sldMk cId="1016414664" sldId="4111"/>
            <ac:picMk id="37" creationId="{198A4FE6-6BA5-77F6-5358-01D1A82FCF4F}"/>
          </ac:picMkLst>
        </pc:picChg>
        <pc:picChg chg="add del mod">
          <ac:chgData name="CHASSAGNOL BASTIEN IDRS" userId="2d7ba84f-2528-431f-98df-23117ea955cc" providerId="ADAL" clId="{50031BCF-B8BB-484D-9376-2290A6DFE3B1}" dt="2023-05-25T11:50:22.666" v="201" actId="478"/>
          <ac:picMkLst>
            <pc:docMk/>
            <pc:sldMk cId="1016414664" sldId="4111"/>
            <ac:picMk id="37" creationId="{39ECB049-00B0-31A4-C4F1-323181E23CFF}"/>
          </ac:picMkLst>
        </pc:picChg>
        <pc:picChg chg="add mod">
          <ac:chgData name="CHASSAGNOL BASTIEN IDRS" userId="2d7ba84f-2528-431f-98df-23117ea955cc" providerId="ADAL" clId="{50031BCF-B8BB-484D-9376-2290A6DFE3B1}" dt="2023-06-02T14:09:33.150" v="492" actId="1076"/>
          <ac:picMkLst>
            <pc:docMk/>
            <pc:sldMk cId="1016414664" sldId="4111"/>
            <ac:picMk id="38" creationId="{870A3B40-DE4B-B9DA-CD53-47886F38A010}"/>
          </ac:picMkLst>
        </pc:picChg>
        <pc:picChg chg="del mod ord replST">
          <ac:chgData name="CHASSAGNOL BASTIEN IDRS" userId="2d7ba84f-2528-431f-98df-23117ea955cc" providerId="ADAL" clId="{50031BCF-B8BB-484D-9376-2290A6DFE3B1}" dt="2023-06-02T14:06:12.041" v="429" actId="478"/>
          <ac:picMkLst>
            <pc:docMk/>
            <pc:sldMk cId="1016414664" sldId="4111"/>
            <ac:picMk id="39" creationId="{5A65CD38-EE7A-5412-AE6B-89CB0F7F72F2}"/>
          </ac:picMkLst>
        </pc:picChg>
        <pc:picChg chg="del mod ord replST">
          <ac:chgData name="CHASSAGNOL BASTIEN IDRS" userId="2d7ba84f-2528-431f-98df-23117ea955cc" providerId="ADAL" clId="{50031BCF-B8BB-484D-9376-2290A6DFE3B1}" dt="2023-06-02T14:06:04.554" v="402" actId="478"/>
          <ac:picMkLst>
            <pc:docMk/>
            <pc:sldMk cId="1016414664" sldId="4111"/>
            <ac:picMk id="41" creationId="{F1DDF903-64D2-4DE8-6262-B8C6339EFD20}"/>
          </ac:picMkLst>
        </pc:picChg>
        <pc:picChg chg="mod">
          <ac:chgData name="CHASSAGNOL BASTIEN IDRS" userId="2d7ba84f-2528-431f-98df-23117ea955cc" providerId="ADAL" clId="{50031BCF-B8BB-484D-9376-2290A6DFE3B1}" dt="2023-06-02T14:09:37.591" v="493" actId="1076"/>
          <ac:picMkLst>
            <pc:docMk/>
            <pc:sldMk cId="1016414664" sldId="4111"/>
            <ac:picMk id="43" creationId="{06BA826C-101E-DA85-6201-2DF7E614ABFD}"/>
          </ac:picMkLst>
        </pc:picChg>
        <pc:picChg chg="add mod">
          <ac:chgData name="CHASSAGNOL BASTIEN IDRS" userId="2d7ba84f-2528-431f-98df-23117ea955cc" providerId="ADAL" clId="{50031BCF-B8BB-484D-9376-2290A6DFE3B1}" dt="2023-06-02T14:09:14.599" v="488" actId="164"/>
          <ac:picMkLst>
            <pc:docMk/>
            <pc:sldMk cId="1016414664" sldId="4111"/>
            <ac:picMk id="44" creationId="{F4EC67C1-9364-6D77-D28D-DE76F5A527B0}"/>
          </ac:picMkLst>
        </pc:picChg>
        <pc:picChg chg="del mod replST">
          <ac:chgData name="CHASSAGNOL BASTIEN IDRS" userId="2d7ba84f-2528-431f-98df-23117ea955cc" providerId="ADAL" clId="{50031BCF-B8BB-484D-9376-2290A6DFE3B1}" dt="2023-06-17T11:44:36.682" v="5161" actId="478"/>
          <ac:picMkLst>
            <pc:docMk/>
            <pc:sldMk cId="1016414664" sldId="4111"/>
            <ac:picMk id="46" creationId="{5FD3ACC2-840A-529E-3948-C0C825FA2E6B}"/>
          </ac:picMkLst>
        </pc:picChg>
        <pc:picChg chg="mod ord replST">
          <ac:chgData name="CHASSAGNOL BASTIEN IDRS" userId="2d7ba84f-2528-431f-98df-23117ea955cc" providerId="ADAL" clId="{50031BCF-B8BB-484D-9376-2290A6DFE3B1}" dt="2023-06-17T11:44:28.410" v="5137" actId="962"/>
          <ac:picMkLst>
            <pc:docMk/>
            <pc:sldMk cId="1016414664" sldId="4111"/>
            <ac:picMk id="48" creationId="{CFE1B75B-EEA7-A4D3-ED21-AB1778AA7C0C}"/>
          </ac:picMkLst>
        </pc:picChg>
        <pc:picChg chg="mod ord replST">
          <ac:chgData name="CHASSAGNOL BASTIEN IDRS" userId="2d7ba84f-2528-431f-98df-23117ea955cc" providerId="ADAL" clId="{50031BCF-B8BB-484D-9376-2290A6DFE3B1}" dt="2023-06-17T11:44:40.738" v="5164" actId="1076"/>
          <ac:picMkLst>
            <pc:docMk/>
            <pc:sldMk cId="1016414664" sldId="4111"/>
            <ac:picMk id="51" creationId="{01C4D892-6178-40C0-EAAE-21346FA72C13}"/>
          </ac:picMkLst>
        </pc:picChg>
        <pc:picChg chg="add mod">
          <ac:chgData name="CHASSAGNOL BASTIEN IDRS" userId="2d7ba84f-2528-431f-98df-23117ea955cc" providerId="ADAL" clId="{50031BCF-B8BB-484D-9376-2290A6DFE3B1}" dt="2023-06-02T14:10:02.239" v="498" actId="1076"/>
          <ac:picMkLst>
            <pc:docMk/>
            <pc:sldMk cId="1016414664" sldId="4111"/>
            <ac:picMk id="52" creationId="{4D10C062-FBFF-F48D-E8C2-29D892E82869}"/>
          </ac:picMkLst>
        </pc:picChg>
        <pc:picChg chg="add mod">
          <ac:chgData name="CHASSAGNOL BASTIEN IDRS" userId="2d7ba84f-2528-431f-98df-23117ea955cc" providerId="ADAL" clId="{50031BCF-B8BB-484D-9376-2290A6DFE3B1}" dt="2023-06-02T14:10:22.994" v="506" actId="12789"/>
          <ac:picMkLst>
            <pc:docMk/>
            <pc:sldMk cId="1016414664" sldId="4111"/>
            <ac:picMk id="53" creationId="{2AFAEA91-533C-1180-B810-04E9AD80B987}"/>
          </ac:picMkLst>
        </pc:picChg>
        <pc:cxnChg chg="add mod">
          <ac:chgData name="CHASSAGNOL BASTIEN IDRS" userId="2d7ba84f-2528-431f-98df-23117ea955cc" providerId="ADAL" clId="{50031BCF-B8BB-484D-9376-2290A6DFE3B1}" dt="2023-06-17T11:44:28.408" v="5135" actId="478"/>
          <ac:cxnSpMkLst>
            <pc:docMk/>
            <pc:sldMk cId="1016414664" sldId="4111"/>
            <ac:cxnSpMk id="6" creationId="{785F1D4A-3026-DED0-8818-4CD77271ABE7}"/>
          </ac:cxnSpMkLst>
        </pc:cxnChg>
        <pc:cxnChg chg="add mod">
          <ac:chgData name="CHASSAGNOL BASTIEN IDRS" userId="2d7ba84f-2528-431f-98df-23117ea955cc" providerId="ADAL" clId="{50031BCF-B8BB-484D-9376-2290A6DFE3B1}" dt="2023-06-17T11:41:56.992" v="5082" actId="1076"/>
          <ac:cxnSpMkLst>
            <pc:docMk/>
            <pc:sldMk cId="1016414664" sldId="4111"/>
            <ac:cxnSpMk id="15" creationId="{6B0F7423-8EE7-4B5B-E2FF-DC7B4E37F84C}"/>
          </ac:cxnSpMkLst>
        </pc:cxnChg>
        <pc:cxnChg chg="add mod">
          <ac:chgData name="CHASSAGNOL BASTIEN IDRS" userId="2d7ba84f-2528-431f-98df-23117ea955cc" providerId="ADAL" clId="{50031BCF-B8BB-484D-9376-2290A6DFE3B1}" dt="2023-06-02T14:10:22.994" v="506" actId="12789"/>
          <ac:cxnSpMkLst>
            <pc:docMk/>
            <pc:sldMk cId="1016414664" sldId="4111"/>
            <ac:cxnSpMk id="17" creationId="{F50B1601-6893-FDCD-6210-E3E3A3B1F1DC}"/>
          </ac:cxnSpMkLst>
        </pc:cxnChg>
        <pc:cxnChg chg="add mod">
          <ac:chgData name="CHASSAGNOL BASTIEN IDRS" userId="2d7ba84f-2528-431f-98df-23117ea955cc" providerId="ADAL" clId="{50031BCF-B8BB-484D-9376-2290A6DFE3B1}" dt="2023-05-25T11:44:08.424" v="44" actId="1076"/>
          <ac:cxnSpMkLst>
            <pc:docMk/>
            <pc:sldMk cId="1016414664" sldId="4111"/>
            <ac:cxnSpMk id="18" creationId="{AF0AAF28-034F-2333-D4CA-9F16893BA8E9}"/>
          </ac:cxnSpMkLst>
        </pc:cxnChg>
        <pc:cxnChg chg="add mod">
          <ac:chgData name="CHASSAGNOL BASTIEN IDRS" userId="2d7ba84f-2528-431f-98df-23117ea955cc" providerId="ADAL" clId="{50031BCF-B8BB-484D-9376-2290A6DFE3B1}" dt="2023-06-17T11:41:56.992" v="5082" actId="1076"/>
          <ac:cxnSpMkLst>
            <pc:docMk/>
            <pc:sldMk cId="1016414664" sldId="4111"/>
            <ac:cxnSpMk id="19" creationId="{AB31B9A3-FE61-E0B5-BD0A-A01560CA981D}"/>
          </ac:cxnSpMkLst>
        </pc:cxnChg>
        <pc:cxnChg chg="add mod">
          <ac:chgData name="CHASSAGNOL BASTIEN IDRS" userId="2d7ba84f-2528-431f-98df-23117ea955cc" providerId="ADAL" clId="{50031BCF-B8BB-484D-9376-2290A6DFE3B1}" dt="2023-06-02T14:09:23.551" v="491" actId="14100"/>
          <ac:cxnSpMkLst>
            <pc:docMk/>
            <pc:sldMk cId="1016414664" sldId="4111"/>
            <ac:cxnSpMk id="20" creationId="{663BD6A1-1295-B4AF-3C1E-DC21D391ECD3}"/>
          </ac:cxnSpMkLst>
        </pc:cxnChg>
        <pc:cxnChg chg="add del mod">
          <ac:chgData name="CHASSAGNOL BASTIEN IDRS" userId="2d7ba84f-2528-431f-98df-23117ea955cc" providerId="ADAL" clId="{50031BCF-B8BB-484D-9376-2290A6DFE3B1}" dt="2023-06-17T11:40:49.958" v="4981" actId="478"/>
          <ac:cxnSpMkLst>
            <pc:docMk/>
            <pc:sldMk cId="1016414664" sldId="4111"/>
            <ac:cxnSpMk id="21" creationId="{ED3BF503-5C45-7C88-CEE4-02CDB6204883}"/>
          </ac:cxnSpMkLst>
        </pc:cxnChg>
        <pc:cxnChg chg="add mod">
          <ac:chgData name="CHASSAGNOL BASTIEN IDRS" userId="2d7ba84f-2528-431f-98df-23117ea955cc" providerId="ADAL" clId="{50031BCF-B8BB-484D-9376-2290A6DFE3B1}" dt="2023-06-02T14:06:38.023" v="438" actId="14100"/>
          <ac:cxnSpMkLst>
            <pc:docMk/>
            <pc:sldMk cId="1016414664" sldId="4111"/>
            <ac:cxnSpMk id="32" creationId="{EEAAAC80-AE2D-A531-939B-DEDE35C1360E}"/>
          </ac:cxnSpMkLst>
        </pc:cxnChg>
      </pc:sldChg>
      <pc:sldChg chg="addSp delSp modSp new mod ord">
        <pc:chgData name="CHASSAGNOL BASTIEN IDRS" userId="2d7ba84f-2528-431f-98df-23117ea955cc" providerId="ADAL" clId="{50031BCF-B8BB-484D-9376-2290A6DFE3B1}" dt="2023-06-03T17:56:22.978" v="1816" actId="21"/>
        <pc:sldMkLst>
          <pc:docMk/>
          <pc:sldMk cId="2058823352" sldId="4112"/>
        </pc:sldMkLst>
        <pc:spChg chg="del">
          <ac:chgData name="CHASSAGNOL BASTIEN IDRS" userId="2d7ba84f-2528-431f-98df-23117ea955cc" providerId="ADAL" clId="{50031BCF-B8BB-484D-9376-2290A6DFE3B1}" dt="2023-05-25T11:51:23.836" v="216" actId="478"/>
          <ac:spMkLst>
            <pc:docMk/>
            <pc:sldMk cId="2058823352" sldId="4112"/>
            <ac:spMk id="2" creationId="{D509F5F8-5450-8B91-09D3-486940DC52D5}"/>
          </ac:spMkLst>
        </pc:spChg>
        <pc:spChg chg="del">
          <ac:chgData name="CHASSAGNOL BASTIEN IDRS" userId="2d7ba84f-2528-431f-98df-23117ea955cc" providerId="ADAL" clId="{50031BCF-B8BB-484D-9376-2290A6DFE3B1}" dt="2023-05-25T11:51:22.261" v="215" actId="478"/>
          <ac:spMkLst>
            <pc:docMk/>
            <pc:sldMk cId="2058823352" sldId="4112"/>
            <ac:spMk id="3" creationId="{873B4ADF-251B-2C52-E03C-E640883D6C9A}"/>
          </ac:spMkLst>
        </pc:spChg>
        <pc:spChg chg="add del mod">
          <ac:chgData name="CHASSAGNOL BASTIEN IDRS" userId="2d7ba84f-2528-431f-98df-23117ea955cc" providerId="ADAL" clId="{50031BCF-B8BB-484D-9376-2290A6DFE3B1}" dt="2023-05-25T11:51:34.014" v="218" actId="478"/>
          <ac:spMkLst>
            <pc:docMk/>
            <pc:sldMk cId="2058823352" sldId="4112"/>
            <ac:spMk id="4" creationId="{81C491B4-B0E9-7A53-B0CF-85ED4FE9AAD6}"/>
          </ac:spMkLst>
        </pc:spChg>
        <pc:spChg chg="add mod topLvl">
          <ac:chgData name="CHASSAGNOL BASTIEN IDRS" userId="2d7ba84f-2528-431f-98df-23117ea955cc" providerId="ADAL" clId="{50031BCF-B8BB-484D-9376-2290A6DFE3B1}" dt="2023-06-02T14:12:05.795" v="555" actId="165"/>
          <ac:spMkLst>
            <pc:docMk/>
            <pc:sldMk cId="2058823352" sldId="4112"/>
            <ac:spMk id="5" creationId="{9EB0ED70-A922-C2B3-D268-2332B837FE64}"/>
          </ac:spMkLst>
        </pc:spChg>
        <pc:spChg chg="mod topLvl">
          <ac:chgData name="CHASSAGNOL BASTIEN IDRS" userId="2d7ba84f-2528-431f-98df-23117ea955cc" providerId="ADAL" clId="{50031BCF-B8BB-484D-9376-2290A6DFE3B1}" dt="2023-06-02T14:12:36.269" v="559" actId="165"/>
          <ac:spMkLst>
            <pc:docMk/>
            <pc:sldMk cId="2058823352" sldId="4112"/>
            <ac:spMk id="8" creationId="{476E1859-2D33-BCB1-B566-156966992FC2}"/>
          </ac:spMkLst>
        </pc:spChg>
        <pc:spChg chg="mod topLvl">
          <ac:chgData name="CHASSAGNOL BASTIEN IDRS" userId="2d7ba84f-2528-431f-98df-23117ea955cc" providerId="ADAL" clId="{50031BCF-B8BB-484D-9376-2290A6DFE3B1}" dt="2023-06-02T14:12:52.931" v="562" actId="12788"/>
          <ac:spMkLst>
            <pc:docMk/>
            <pc:sldMk cId="2058823352" sldId="4112"/>
            <ac:spMk id="10" creationId="{F0C683B9-B40E-FD23-6A11-03827D258441}"/>
          </ac:spMkLst>
        </pc:spChg>
        <pc:spChg chg="mod topLvl">
          <ac:chgData name="CHASSAGNOL BASTIEN IDRS" userId="2d7ba84f-2528-431f-98df-23117ea955cc" providerId="ADAL" clId="{50031BCF-B8BB-484D-9376-2290A6DFE3B1}" dt="2023-06-02T14:12:43.933" v="560" actId="12788"/>
          <ac:spMkLst>
            <pc:docMk/>
            <pc:sldMk cId="2058823352" sldId="4112"/>
            <ac:spMk id="12" creationId="{D6450D97-281F-6228-6875-8ED06BD9C1B1}"/>
          </ac:spMkLst>
        </pc:spChg>
        <pc:spChg chg="add mod topLvl">
          <ac:chgData name="CHASSAGNOL BASTIEN IDRS" userId="2d7ba84f-2528-431f-98df-23117ea955cc" providerId="ADAL" clId="{50031BCF-B8BB-484D-9376-2290A6DFE3B1}" dt="2023-06-02T14:13:02.477" v="568" actId="14100"/>
          <ac:spMkLst>
            <pc:docMk/>
            <pc:sldMk cId="2058823352" sldId="4112"/>
            <ac:spMk id="14" creationId="{5DC28395-46E6-DFE9-B7ED-CC3EE48DEB5D}"/>
          </ac:spMkLst>
        </pc:spChg>
        <pc:spChg chg="mod topLvl">
          <ac:chgData name="CHASSAGNOL BASTIEN IDRS" userId="2d7ba84f-2528-431f-98df-23117ea955cc" providerId="ADAL" clId="{50031BCF-B8BB-484D-9376-2290A6DFE3B1}" dt="2023-06-02T14:12:28.705" v="558" actId="165"/>
          <ac:spMkLst>
            <pc:docMk/>
            <pc:sldMk cId="2058823352" sldId="4112"/>
            <ac:spMk id="16" creationId="{2BD6649B-6756-9CE9-E85B-77FF8F01F91E}"/>
          </ac:spMkLst>
        </pc:spChg>
        <pc:spChg chg="mod topLvl">
          <ac:chgData name="CHASSAGNOL BASTIEN IDRS" userId="2d7ba84f-2528-431f-98df-23117ea955cc" providerId="ADAL" clId="{50031BCF-B8BB-484D-9376-2290A6DFE3B1}" dt="2023-06-02T14:12:28.705" v="558" actId="165"/>
          <ac:spMkLst>
            <pc:docMk/>
            <pc:sldMk cId="2058823352" sldId="4112"/>
            <ac:spMk id="19" creationId="{4AD08B2F-0B7F-1A7C-0C3D-B3C3E180A531}"/>
          </ac:spMkLst>
        </pc:spChg>
        <pc:spChg chg="mod">
          <ac:chgData name="CHASSAGNOL BASTIEN IDRS" userId="2d7ba84f-2528-431f-98df-23117ea955cc" providerId="ADAL" clId="{50031BCF-B8BB-484D-9376-2290A6DFE3B1}" dt="2023-06-02T14:12:28.705" v="558" actId="165"/>
          <ac:spMkLst>
            <pc:docMk/>
            <pc:sldMk cId="2058823352" sldId="4112"/>
            <ac:spMk id="22" creationId="{9AF99263-FC0C-EB4C-1EF2-AA9B9EC75179}"/>
          </ac:spMkLst>
        </pc:spChg>
        <pc:spChg chg="mod">
          <ac:chgData name="CHASSAGNOL BASTIEN IDRS" userId="2d7ba84f-2528-431f-98df-23117ea955cc" providerId="ADAL" clId="{50031BCF-B8BB-484D-9376-2290A6DFE3B1}" dt="2023-06-02T14:12:28.705" v="558" actId="165"/>
          <ac:spMkLst>
            <pc:docMk/>
            <pc:sldMk cId="2058823352" sldId="4112"/>
            <ac:spMk id="23" creationId="{98B31C19-F7F0-DF67-3FD6-56895BF1225D}"/>
          </ac:spMkLst>
        </pc:spChg>
        <pc:spChg chg="mod">
          <ac:chgData name="CHASSAGNOL BASTIEN IDRS" userId="2d7ba84f-2528-431f-98df-23117ea955cc" providerId="ADAL" clId="{50031BCF-B8BB-484D-9376-2290A6DFE3B1}" dt="2023-06-02T14:12:28.705" v="558" actId="165"/>
          <ac:spMkLst>
            <pc:docMk/>
            <pc:sldMk cId="2058823352" sldId="4112"/>
            <ac:spMk id="24" creationId="{C12010FB-6CF6-A6A9-36EC-CC41C5217C20}"/>
          </ac:spMkLst>
        </pc:spChg>
        <pc:spChg chg="mod">
          <ac:chgData name="CHASSAGNOL BASTIEN IDRS" userId="2d7ba84f-2528-431f-98df-23117ea955cc" providerId="ADAL" clId="{50031BCF-B8BB-484D-9376-2290A6DFE3B1}" dt="2023-06-02T14:12:28.705" v="558" actId="165"/>
          <ac:spMkLst>
            <pc:docMk/>
            <pc:sldMk cId="2058823352" sldId="4112"/>
            <ac:spMk id="25" creationId="{0C4B6B7C-1A9A-6C3C-2039-AF386F3615F6}"/>
          </ac:spMkLst>
        </pc:spChg>
        <pc:spChg chg="mod">
          <ac:chgData name="CHASSAGNOL BASTIEN IDRS" userId="2d7ba84f-2528-431f-98df-23117ea955cc" providerId="ADAL" clId="{50031BCF-B8BB-484D-9376-2290A6DFE3B1}" dt="2023-06-02T14:12:28.705" v="558" actId="165"/>
          <ac:spMkLst>
            <pc:docMk/>
            <pc:sldMk cId="2058823352" sldId="4112"/>
            <ac:spMk id="26" creationId="{C9B1A450-18F4-5B29-12BC-A29BAB08B56C}"/>
          </ac:spMkLst>
        </pc:spChg>
        <pc:spChg chg="mod">
          <ac:chgData name="CHASSAGNOL BASTIEN IDRS" userId="2d7ba84f-2528-431f-98df-23117ea955cc" providerId="ADAL" clId="{50031BCF-B8BB-484D-9376-2290A6DFE3B1}" dt="2023-06-02T14:12:28.705" v="558" actId="165"/>
          <ac:spMkLst>
            <pc:docMk/>
            <pc:sldMk cId="2058823352" sldId="4112"/>
            <ac:spMk id="27" creationId="{38EC96A1-C072-2C20-3A64-5717FD6C9141}"/>
          </ac:spMkLst>
        </pc:spChg>
        <pc:spChg chg="mod">
          <ac:chgData name="CHASSAGNOL BASTIEN IDRS" userId="2d7ba84f-2528-431f-98df-23117ea955cc" providerId="ADAL" clId="{50031BCF-B8BB-484D-9376-2290A6DFE3B1}" dt="2023-06-02T14:12:28.705" v="558" actId="165"/>
          <ac:spMkLst>
            <pc:docMk/>
            <pc:sldMk cId="2058823352" sldId="4112"/>
            <ac:spMk id="28" creationId="{6D88CCF3-E6E7-914A-FF71-C44BB0223558}"/>
          </ac:spMkLst>
        </pc:spChg>
        <pc:spChg chg="mod">
          <ac:chgData name="CHASSAGNOL BASTIEN IDRS" userId="2d7ba84f-2528-431f-98df-23117ea955cc" providerId="ADAL" clId="{50031BCF-B8BB-484D-9376-2290A6DFE3B1}" dt="2023-06-02T14:12:28.705" v="558" actId="165"/>
          <ac:spMkLst>
            <pc:docMk/>
            <pc:sldMk cId="2058823352" sldId="4112"/>
            <ac:spMk id="29" creationId="{00EA4F7C-8486-4864-E0CE-E60390AEEF61}"/>
          </ac:spMkLst>
        </pc:spChg>
        <pc:spChg chg="add mod topLvl">
          <ac:chgData name="CHASSAGNOL BASTIEN IDRS" userId="2d7ba84f-2528-431f-98df-23117ea955cc" providerId="ADAL" clId="{50031BCF-B8BB-484D-9376-2290A6DFE3B1}" dt="2023-06-03T17:32:35.883" v="1479" actId="14100"/>
          <ac:spMkLst>
            <pc:docMk/>
            <pc:sldMk cId="2058823352" sldId="4112"/>
            <ac:spMk id="30" creationId="{D7671DDF-FF6A-5DFF-CE00-4C11674C50AA}"/>
          </ac:spMkLst>
        </pc:spChg>
        <pc:spChg chg="add mod topLvl">
          <ac:chgData name="CHASSAGNOL BASTIEN IDRS" userId="2d7ba84f-2528-431f-98df-23117ea955cc" providerId="ADAL" clId="{50031BCF-B8BB-484D-9376-2290A6DFE3B1}" dt="2023-06-02T14:12:28.705" v="558" actId="165"/>
          <ac:spMkLst>
            <pc:docMk/>
            <pc:sldMk cId="2058823352" sldId="4112"/>
            <ac:spMk id="31" creationId="{0BE989D9-4D04-5D70-50FD-BD42A24D83FF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37" creationId="{FFEA180F-F08C-FE7F-2753-0022A2CFF8CF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38" creationId="{2836DEF1-CB37-99BF-0103-1F14FE1BB86E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39" creationId="{738E10B1-FE7E-B1F4-CF15-7D6E9D1173EF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41" creationId="{6B046AE5-0FEE-6681-BCC9-CF9F6E329DF8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42" creationId="{D844BD0B-184B-5A5C-FBC0-746DADDE0417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43" creationId="{6B0CE3B7-DCA5-8AB3-6CB0-18F7BD753E27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44" creationId="{A7A63C31-FC31-94CE-C0DC-B0CC4F9BDB9C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45" creationId="{BEDDB1CF-792C-1E94-8CEB-F9985350B3C7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46" creationId="{3E1DF55E-6320-7C8B-0624-AB9C5371D1F0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47" creationId="{1FCE558B-300F-50BE-0F31-C7AE4462493A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48" creationId="{B498DBE0-513D-3E15-6F14-ABECCBA354E4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49" creationId="{E5B90871-C6AB-A3E7-C8CB-9881ADE9D8EE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50" creationId="{8F48BEC6-9904-6E7B-3A86-F2553603C735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51" creationId="{F49FBE91-0D43-BE56-2E15-0177F6DF684D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52" creationId="{137468A3-248A-5B89-89F4-65C97D0D3736}"/>
          </ac:spMkLst>
        </pc:spChg>
        <pc:spChg chg="mod">
          <ac:chgData name="CHASSAGNOL BASTIEN IDRS" userId="2d7ba84f-2528-431f-98df-23117ea955cc" providerId="ADAL" clId="{50031BCF-B8BB-484D-9376-2290A6DFE3B1}" dt="2023-06-02T14:12:11.688" v="557" actId="571"/>
          <ac:spMkLst>
            <pc:docMk/>
            <pc:sldMk cId="2058823352" sldId="4112"/>
            <ac:spMk id="53" creationId="{5B1A3A8C-E04C-E20E-F0BF-088BEF448AF6}"/>
          </ac:spMkLst>
        </pc:spChg>
        <pc:grpChg chg="add del mod topLvl">
          <ac:chgData name="CHASSAGNOL BASTIEN IDRS" userId="2d7ba84f-2528-431f-98df-23117ea955cc" providerId="ADAL" clId="{50031BCF-B8BB-484D-9376-2290A6DFE3B1}" dt="2023-06-02T14:12:36.269" v="559" actId="165"/>
          <ac:grpSpMkLst>
            <pc:docMk/>
            <pc:sldMk cId="2058823352" sldId="4112"/>
            <ac:grpSpMk id="6" creationId="{8D22301C-4856-9271-2C0B-7A1C75D42B16}"/>
          </ac:grpSpMkLst>
        </pc:grpChg>
        <pc:grpChg chg="del mod">
          <ac:chgData name="CHASSAGNOL BASTIEN IDRS" userId="2d7ba84f-2528-431f-98df-23117ea955cc" providerId="ADAL" clId="{50031BCF-B8BB-484D-9376-2290A6DFE3B1}" dt="2023-06-02T14:11:28.952" v="517" actId="478"/>
          <ac:grpSpMkLst>
            <pc:docMk/>
            <pc:sldMk cId="2058823352" sldId="4112"/>
            <ac:grpSpMk id="7" creationId="{01FAF193-81B0-45D4-B78B-5B0AD3D83F97}"/>
          </ac:grpSpMkLst>
        </pc:grpChg>
        <pc:grpChg chg="del mod">
          <ac:chgData name="CHASSAGNOL BASTIEN IDRS" userId="2d7ba84f-2528-431f-98df-23117ea955cc" providerId="ADAL" clId="{50031BCF-B8BB-484D-9376-2290A6DFE3B1}" dt="2023-06-02T14:11:26.831" v="516" actId="478"/>
          <ac:grpSpMkLst>
            <pc:docMk/>
            <pc:sldMk cId="2058823352" sldId="4112"/>
            <ac:grpSpMk id="9" creationId="{BFE0F51C-0DD5-7033-4225-92C19B96F91F}"/>
          </ac:grpSpMkLst>
        </pc:grpChg>
        <pc:grpChg chg="add del mod">
          <ac:chgData name="CHASSAGNOL BASTIEN IDRS" userId="2d7ba84f-2528-431f-98df-23117ea955cc" providerId="ADAL" clId="{50031BCF-B8BB-484D-9376-2290A6DFE3B1}" dt="2023-06-02T14:11:05.456" v="513" actId="478"/>
          <ac:grpSpMkLst>
            <pc:docMk/>
            <pc:sldMk cId="2058823352" sldId="4112"/>
            <ac:grpSpMk id="15" creationId="{E8E4424F-0D38-8D38-A2A9-8480D5437EBF}"/>
          </ac:grpSpMkLst>
        </pc:grpChg>
        <pc:grpChg chg="add del mod">
          <ac:chgData name="CHASSAGNOL BASTIEN IDRS" userId="2d7ba84f-2528-431f-98df-23117ea955cc" providerId="ADAL" clId="{50031BCF-B8BB-484D-9376-2290A6DFE3B1}" dt="2023-06-02T14:10:58.768" v="510" actId="478"/>
          <ac:grpSpMkLst>
            <pc:docMk/>
            <pc:sldMk cId="2058823352" sldId="4112"/>
            <ac:grpSpMk id="18" creationId="{4500687C-A179-B7E1-3E72-91D0082DCE54}"/>
          </ac:grpSpMkLst>
        </pc:grpChg>
        <pc:grpChg chg="add mod topLvl">
          <ac:chgData name="CHASSAGNOL BASTIEN IDRS" userId="2d7ba84f-2528-431f-98df-23117ea955cc" providerId="ADAL" clId="{50031BCF-B8BB-484D-9376-2290A6DFE3B1}" dt="2023-06-02T14:12:28.705" v="558" actId="165"/>
          <ac:grpSpMkLst>
            <pc:docMk/>
            <pc:sldMk cId="2058823352" sldId="4112"/>
            <ac:grpSpMk id="21" creationId="{052B8DAA-46CF-EE95-A05C-A487B26B0583}"/>
          </ac:grpSpMkLst>
        </pc:grpChg>
        <pc:grpChg chg="add del mod topLvl">
          <ac:chgData name="CHASSAGNOL BASTIEN IDRS" userId="2d7ba84f-2528-431f-98df-23117ea955cc" providerId="ADAL" clId="{50031BCF-B8BB-484D-9376-2290A6DFE3B1}" dt="2023-06-02T14:12:28.705" v="558" actId="165"/>
          <ac:grpSpMkLst>
            <pc:docMk/>
            <pc:sldMk cId="2058823352" sldId="4112"/>
            <ac:grpSpMk id="32" creationId="{79D3936F-C0C2-5D15-1DA8-A69CF8F1BA61}"/>
          </ac:grpSpMkLst>
        </pc:grpChg>
        <pc:grpChg chg="add del mod">
          <ac:chgData name="CHASSAGNOL BASTIEN IDRS" userId="2d7ba84f-2528-431f-98df-23117ea955cc" providerId="ADAL" clId="{50031BCF-B8BB-484D-9376-2290A6DFE3B1}" dt="2023-06-02T14:12:05.795" v="555" actId="165"/>
          <ac:grpSpMkLst>
            <pc:docMk/>
            <pc:sldMk cId="2058823352" sldId="4112"/>
            <ac:grpSpMk id="33" creationId="{25C9212E-7E9F-4F50-FEF8-59EF1EEE7703}"/>
          </ac:grpSpMkLst>
        </pc:grpChg>
        <pc:grpChg chg="add mod">
          <ac:chgData name="CHASSAGNOL BASTIEN IDRS" userId="2d7ba84f-2528-431f-98df-23117ea955cc" providerId="ADAL" clId="{50031BCF-B8BB-484D-9376-2290A6DFE3B1}" dt="2023-06-02T14:12:11.688" v="557" actId="571"/>
          <ac:grpSpMkLst>
            <pc:docMk/>
            <pc:sldMk cId="2058823352" sldId="4112"/>
            <ac:grpSpMk id="35" creationId="{8CC5C7F7-380C-BF34-1EE2-1218120FEC74}"/>
          </ac:grpSpMkLst>
        </pc:grpChg>
        <pc:grpChg chg="mod">
          <ac:chgData name="CHASSAGNOL BASTIEN IDRS" userId="2d7ba84f-2528-431f-98df-23117ea955cc" providerId="ADAL" clId="{50031BCF-B8BB-484D-9376-2290A6DFE3B1}" dt="2023-06-02T14:12:11.688" v="557" actId="571"/>
          <ac:grpSpMkLst>
            <pc:docMk/>
            <pc:sldMk cId="2058823352" sldId="4112"/>
            <ac:grpSpMk id="36" creationId="{F2C27911-FC83-68D3-CBC7-667E60028367}"/>
          </ac:grpSpMkLst>
        </pc:grpChg>
        <pc:grpChg chg="mod">
          <ac:chgData name="CHASSAGNOL BASTIEN IDRS" userId="2d7ba84f-2528-431f-98df-23117ea955cc" providerId="ADAL" clId="{50031BCF-B8BB-484D-9376-2290A6DFE3B1}" dt="2023-06-02T14:12:11.688" v="557" actId="571"/>
          <ac:grpSpMkLst>
            <pc:docMk/>
            <pc:sldMk cId="2058823352" sldId="4112"/>
            <ac:grpSpMk id="40" creationId="{A7949C3F-9C9D-8534-3836-066507C3FA41}"/>
          </ac:grpSpMkLst>
        </pc:grpChg>
        <pc:picChg chg="add mod">
          <ac:chgData name="CHASSAGNOL BASTIEN IDRS" userId="2d7ba84f-2528-431f-98df-23117ea955cc" providerId="ADAL" clId="{50031BCF-B8BB-484D-9376-2290A6DFE3B1}" dt="2023-06-02T14:11:02.704" v="512" actId="1076"/>
          <ac:picMkLst>
            <pc:docMk/>
            <pc:sldMk cId="2058823352" sldId="4112"/>
            <ac:picMk id="2" creationId="{8CD2F608-F6DE-2CC9-587E-D45AEDF24915}"/>
          </ac:picMkLst>
        </pc:picChg>
        <pc:picChg chg="add del mod">
          <ac:chgData name="CHASSAGNOL BASTIEN IDRS" userId="2d7ba84f-2528-431f-98df-23117ea955cc" providerId="ADAL" clId="{50031BCF-B8BB-484D-9376-2290A6DFE3B1}" dt="2023-06-03T17:33:23.652" v="1513" actId="478"/>
          <ac:picMkLst>
            <pc:docMk/>
            <pc:sldMk cId="2058823352" sldId="4112"/>
            <ac:picMk id="3" creationId="{961F88E9-3B38-5F5E-D41B-7F0A92A424B9}"/>
          </ac:picMkLst>
        </pc:picChg>
        <pc:picChg chg="add mod">
          <ac:chgData name="CHASSAGNOL BASTIEN IDRS" userId="2d7ba84f-2528-431f-98df-23117ea955cc" providerId="ADAL" clId="{50031BCF-B8BB-484D-9376-2290A6DFE3B1}" dt="2023-06-02T14:12:43.933" v="560" actId="12788"/>
          <ac:picMkLst>
            <pc:docMk/>
            <pc:sldMk cId="2058823352" sldId="4112"/>
            <ac:picMk id="4" creationId="{A33F4F1F-B7A3-0861-39C2-15656EFF9FFF}"/>
          </ac:picMkLst>
        </pc:picChg>
        <pc:picChg chg="add del mod">
          <ac:chgData name="CHASSAGNOL BASTIEN IDRS" userId="2d7ba84f-2528-431f-98df-23117ea955cc" providerId="ADAL" clId="{50031BCF-B8BB-484D-9376-2290A6DFE3B1}" dt="2023-06-03T17:56:22.978" v="1816" actId="21"/>
          <ac:picMkLst>
            <pc:docMk/>
            <pc:sldMk cId="2058823352" sldId="4112"/>
            <ac:picMk id="6" creationId="{96D57E7F-185F-1D8C-1CAB-F01EBDCF43FD}"/>
          </ac:picMkLst>
        </pc:picChg>
        <pc:picChg chg="add del mod">
          <ac:chgData name="CHASSAGNOL BASTIEN IDRS" userId="2d7ba84f-2528-431f-98df-23117ea955cc" providerId="ADAL" clId="{50031BCF-B8BB-484D-9376-2290A6DFE3B1}" dt="2023-06-03T17:56:22.978" v="1816" actId="21"/>
          <ac:picMkLst>
            <pc:docMk/>
            <pc:sldMk cId="2058823352" sldId="4112"/>
            <ac:picMk id="7" creationId="{BBC8FE27-5458-32D9-21A3-8C995D4AE32C}"/>
          </ac:picMkLst>
        </pc:picChg>
        <pc:picChg chg="mod ord replST">
          <ac:chgData name="CHASSAGNOL BASTIEN IDRS" userId="2d7ba84f-2528-431f-98df-23117ea955cc" providerId="ADAL" clId="{50031BCF-B8BB-484D-9376-2290A6DFE3B1}" dt="2023-06-03T17:33:23.652" v="1515" actId="962"/>
          <ac:picMkLst>
            <pc:docMk/>
            <pc:sldMk cId="2058823352" sldId="4112"/>
            <ac:picMk id="11" creationId="{0BB2FBA2-0229-EF06-0345-5BE9B5409246}"/>
          </ac:picMkLst>
        </pc:picChg>
        <pc:picChg chg="del mod">
          <ac:chgData name="CHASSAGNOL BASTIEN IDRS" userId="2d7ba84f-2528-431f-98df-23117ea955cc" providerId="ADAL" clId="{50031BCF-B8BB-484D-9376-2290A6DFE3B1}" dt="2023-06-02T14:11:26.831" v="516" actId="478"/>
          <ac:picMkLst>
            <pc:docMk/>
            <pc:sldMk cId="2058823352" sldId="4112"/>
            <ac:picMk id="11" creationId="{29272CF0-9246-B8C7-3A23-1708026EA178}"/>
          </ac:picMkLst>
        </pc:picChg>
        <pc:picChg chg="del mod">
          <ac:chgData name="CHASSAGNOL BASTIEN IDRS" userId="2d7ba84f-2528-431f-98df-23117ea955cc" providerId="ADAL" clId="{50031BCF-B8BB-484D-9376-2290A6DFE3B1}" dt="2023-06-02T14:11:28.952" v="517" actId="478"/>
          <ac:picMkLst>
            <pc:docMk/>
            <pc:sldMk cId="2058823352" sldId="4112"/>
            <ac:picMk id="13" creationId="{C2A39B45-5885-9FD9-0B28-24F8387899A1}"/>
          </ac:picMkLst>
        </pc:picChg>
        <pc:picChg chg="del mod">
          <ac:chgData name="CHASSAGNOL BASTIEN IDRS" userId="2d7ba84f-2528-431f-98df-23117ea955cc" providerId="ADAL" clId="{50031BCF-B8BB-484D-9376-2290A6DFE3B1}" dt="2023-06-02T14:11:05.456" v="513" actId="478"/>
          <ac:picMkLst>
            <pc:docMk/>
            <pc:sldMk cId="2058823352" sldId="4112"/>
            <ac:picMk id="17" creationId="{49F51B85-03CD-86D2-E7FC-C5A4CADAAB71}"/>
          </ac:picMkLst>
        </pc:picChg>
        <pc:picChg chg="del mod">
          <ac:chgData name="CHASSAGNOL BASTIEN IDRS" userId="2d7ba84f-2528-431f-98df-23117ea955cc" providerId="ADAL" clId="{50031BCF-B8BB-484D-9376-2290A6DFE3B1}" dt="2023-06-02T14:10:58.768" v="510" actId="478"/>
          <ac:picMkLst>
            <pc:docMk/>
            <pc:sldMk cId="2058823352" sldId="4112"/>
            <ac:picMk id="20" creationId="{517B62AB-BBD7-DD92-661A-52BF762835ED}"/>
          </ac:picMkLst>
        </pc:picChg>
        <pc:picChg chg="add mod">
          <ac:chgData name="CHASSAGNOL BASTIEN IDRS" userId="2d7ba84f-2528-431f-98df-23117ea955cc" providerId="ADAL" clId="{50031BCF-B8BB-484D-9376-2290A6DFE3B1}" dt="2023-06-02T14:12:52.931" v="562" actId="12788"/>
          <ac:picMkLst>
            <pc:docMk/>
            <pc:sldMk cId="2058823352" sldId="4112"/>
            <ac:picMk id="34" creationId="{DD873E24-2276-FFEC-324F-4072F5D0536A}"/>
          </ac:picMkLst>
        </pc:picChg>
        <pc:picChg chg="add mod">
          <ac:chgData name="CHASSAGNOL BASTIEN IDRS" userId="2d7ba84f-2528-431f-98df-23117ea955cc" providerId="ADAL" clId="{50031BCF-B8BB-484D-9376-2290A6DFE3B1}" dt="2023-06-02T14:12:11.688" v="557" actId="571"/>
          <ac:picMkLst>
            <pc:docMk/>
            <pc:sldMk cId="2058823352" sldId="4112"/>
            <ac:picMk id="54" creationId="{AB91E141-AEC8-938E-E499-A6ECFC97551E}"/>
          </ac:picMkLst>
        </pc:picChg>
      </pc:sldChg>
      <pc:sldChg chg="addSp delSp modSp add mod">
        <pc:chgData name="CHASSAGNOL BASTIEN IDRS" userId="2d7ba84f-2528-431f-98df-23117ea955cc" providerId="ADAL" clId="{50031BCF-B8BB-484D-9376-2290A6DFE3B1}" dt="2023-06-04T16:47:23.804" v="4367" actId="962"/>
        <pc:sldMkLst>
          <pc:docMk/>
          <pc:sldMk cId="2850628997" sldId="4113"/>
        </pc:sldMkLst>
        <pc:spChg chg="add mod ord">
          <ac:chgData name="CHASSAGNOL BASTIEN IDRS" userId="2d7ba84f-2528-431f-98df-23117ea955cc" providerId="ADAL" clId="{50031BCF-B8BB-484D-9376-2290A6DFE3B1}" dt="2023-06-04T16:39:45.065" v="4044" actId="1076"/>
          <ac:spMkLst>
            <pc:docMk/>
            <pc:sldMk cId="2850628997" sldId="4113"/>
            <ac:spMk id="3" creationId="{6BB4F70F-B752-84B7-C81C-972AD91C3321}"/>
          </ac:spMkLst>
        </pc:spChg>
        <pc:spChg chg="mod replST delST">
          <ac:chgData name="CHASSAGNOL BASTIEN IDRS" userId="2d7ba84f-2528-431f-98df-23117ea955cc" providerId="ADAL" clId="{50031BCF-B8BB-484D-9376-2290A6DFE3B1}" dt="2023-06-02T16:12:55.558" v="776"/>
          <ac:spMkLst>
            <pc:docMk/>
            <pc:sldMk cId="2850628997" sldId="4113"/>
            <ac:spMk id="4" creationId="{CBF7697D-E633-378F-3688-45424ED335E6}"/>
          </ac:spMkLst>
        </pc:spChg>
        <pc:spChg chg="mod">
          <ac:chgData name="CHASSAGNOL BASTIEN IDRS" userId="2d7ba84f-2528-431f-98df-23117ea955cc" providerId="ADAL" clId="{50031BCF-B8BB-484D-9376-2290A6DFE3B1}" dt="2023-06-04T16:39:41.936" v="4043" actId="1076"/>
          <ac:spMkLst>
            <pc:docMk/>
            <pc:sldMk cId="2850628997" sldId="4113"/>
            <ac:spMk id="5" creationId="{0BA50C72-ED17-93DE-29D9-F1D30046D45E}"/>
          </ac:spMkLst>
        </pc:spChg>
        <pc:spChg chg="add mod ord">
          <ac:chgData name="CHASSAGNOL BASTIEN IDRS" userId="2d7ba84f-2528-431f-98df-23117ea955cc" providerId="ADAL" clId="{50031BCF-B8BB-484D-9376-2290A6DFE3B1}" dt="2023-06-04T16:46:44.952" v="4259"/>
          <ac:spMkLst>
            <pc:docMk/>
            <pc:sldMk cId="2850628997" sldId="4113"/>
            <ac:spMk id="6" creationId="{7B64D695-35C7-8EAC-8005-86325BDF86C2}"/>
          </ac:spMkLst>
        </pc:spChg>
        <pc:spChg chg="mod">
          <ac:chgData name="CHASSAGNOL BASTIEN IDRS" userId="2d7ba84f-2528-431f-98df-23117ea955cc" providerId="ADAL" clId="{50031BCF-B8BB-484D-9376-2290A6DFE3B1}" dt="2023-06-04T11:10:38.779" v="2412" actId="207"/>
          <ac:spMkLst>
            <pc:docMk/>
            <pc:sldMk cId="2850628997" sldId="4113"/>
            <ac:spMk id="8" creationId="{28440EB0-6A87-E23B-C8CD-792613F53570}"/>
          </ac:spMkLst>
        </pc:spChg>
        <pc:spChg chg="del ord">
          <ac:chgData name="CHASSAGNOL BASTIEN IDRS" userId="2d7ba84f-2528-431f-98df-23117ea955cc" providerId="ADAL" clId="{50031BCF-B8BB-484D-9376-2290A6DFE3B1}" dt="2023-06-04T16:46:54.010" v="4311" actId="478"/>
          <ac:spMkLst>
            <pc:docMk/>
            <pc:sldMk cId="2850628997" sldId="4113"/>
            <ac:spMk id="10" creationId="{E2D39AEC-C339-05FB-1CEA-00B905F73C6B}"/>
          </ac:spMkLst>
        </pc:spChg>
        <pc:spChg chg="del ord">
          <ac:chgData name="CHASSAGNOL BASTIEN IDRS" userId="2d7ba84f-2528-431f-98df-23117ea955cc" providerId="ADAL" clId="{50031BCF-B8BB-484D-9376-2290A6DFE3B1}" dt="2023-06-02T16:12:55.563" v="785" actId="478"/>
          <ac:spMkLst>
            <pc:docMk/>
            <pc:sldMk cId="2850628997" sldId="4113"/>
            <ac:spMk id="11" creationId="{D2E7FCAD-6E2B-FE7D-5366-0A37EF451583}"/>
          </ac:spMkLst>
        </pc:spChg>
        <pc:spChg chg="mod">
          <ac:chgData name="CHASSAGNOL BASTIEN IDRS" userId="2d7ba84f-2528-431f-98df-23117ea955cc" providerId="ADAL" clId="{50031BCF-B8BB-484D-9376-2290A6DFE3B1}" dt="2023-06-04T16:46:44.952" v="4260"/>
          <ac:spMkLst>
            <pc:docMk/>
            <pc:sldMk cId="2850628997" sldId="4113"/>
            <ac:spMk id="12" creationId="{C236D5F7-9DB0-87CF-77DD-6BF82DCBEB21}"/>
          </ac:spMkLst>
        </pc:spChg>
        <pc:spChg chg="mod">
          <ac:chgData name="CHASSAGNOL BASTIEN IDRS" userId="2d7ba84f-2528-431f-98df-23117ea955cc" providerId="ADAL" clId="{50031BCF-B8BB-484D-9376-2290A6DFE3B1}" dt="2023-06-02T16:20:10.035" v="929" actId="693"/>
          <ac:spMkLst>
            <pc:docMk/>
            <pc:sldMk cId="2850628997" sldId="4113"/>
            <ac:spMk id="16" creationId="{DB955CC3-01AF-E66B-FF21-471991227FCC}"/>
          </ac:spMkLst>
        </pc:spChg>
        <pc:spChg chg="mod">
          <ac:chgData name="CHASSAGNOL BASTIEN IDRS" userId="2d7ba84f-2528-431f-98df-23117ea955cc" providerId="ADAL" clId="{50031BCF-B8BB-484D-9376-2290A6DFE3B1}" dt="2023-06-04T16:39:41.936" v="4043" actId="1076"/>
          <ac:spMkLst>
            <pc:docMk/>
            <pc:sldMk cId="2850628997" sldId="4113"/>
            <ac:spMk id="24" creationId="{DE20BAFB-6C0C-8157-815F-90F61630E5CC}"/>
          </ac:spMkLst>
        </pc:spChg>
        <pc:spChg chg="mod">
          <ac:chgData name="CHASSAGNOL BASTIEN IDRS" userId="2d7ba84f-2528-431f-98df-23117ea955cc" providerId="ADAL" clId="{50031BCF-B8BB-484D-9376-2290A6DFE3B1}" dt="2023-06-04T16:39:41.936" v="4043" actId="1076"/>
          <ac:spMkLst>
            <pc:docMk/>
            <pc:sldMk cId="2850628997" sldId="4113"/>
            <ac:spMk id="26" creationId="{15561B22-3C4E-FB50-8FAD-967EE05DA678}"/>
          </ac:spMkLst>
        </pc:spChg>
        <pc:spChg chg="mod replST delST">
          <ac:chgData name="CHASSAGNOL BASTIEN IDRS" userId="2d7ba84f-2528-431f-98df-23117ea955cc" providerId="ADAL" clId="{50031BCF-B8BB-484D-9376-2290A6DFE3B1}" dt="2023-06-02T17:07:45.671" v="1203"/>
          <ac:spMkLst>
            <pc:docMk/>
            <pc:sldMk cId="2850628997" sldId="4113"/>
            <ac:spMk id="37" creationId="{19F21C50-A1BF-E3DE-BA1A-F2F101F19C6E}"/>
          </ac:spMkLst>
        </pc:spChg>
        <pc:spChg chg="del ord">
          <ac:chgData name="CHASSAGNOL BASTIEN IDRS" userId="2d7ba84f-2528-431f-98df-23117ea955cc" providerId="ADAL" clId="{50031BCF-B8BB-484D-9376-2290A6DFE3B1}" dt="2023-06-02T16:14:45.046" v="911" actId="478"/>
          <ac:spMkLst>
            <pc:docMk/>
            <pc:sldMk cId="2850628997" sldId="4113"/>
            <ac:spMk id="40" creationId="{400C0B03-5B67-1089-50F3-6E2011BD48BA}"/>
          </ac:spMkLst>
        </pc:spChg>
        <pc:spChg chg="add mod">
          <ac:chgData name="CHASSAGNOL BASTIEN IDRS" userId="2d7ba84f-2528-431f-98df-23117ea955cc" providerId="ADAL" clId="{50031BCF-B8BB-484D-9376-2290A6DFE3B1}" dt="2023-06-04T16:39:41.936" v="4043" actId="1076"/>
          <ac:spMkLst>
            <pc:docMk/>
            <pc:sldMk cId="2850628997" sldId="4113"/>
            <ac:spMk id="59" creationId="{46492438-957D-0719-62CF-5B8553932E77}"/>
          </ac:spMkLst>
        </pc:spChg>
        <pc:spChg chg="del ord">
          <ac:chgData name="CHASSAGNOL BASTIEN IDRS" userId="2d7ba84f-2528-431f-98df-23117ea955cc" providerId="ADAL" clId="{50031BCF-B8BB-484D-9376-2290A6DFE3B1}" dt="2023-06-02T16:27:02.923" v="1033" actId="478"/>
          <ac:spMkLst>
            <pc:docMk/>
            <pc:sldMk cId="2850628997" sldId="4113"/>
            <ac:spMk id="61" creationId="{EC884179-0E2C-312A-A6FC-F514B4056172}"/>
          </ac:spMkLst>
        </pc:spChg>
        <pc:spChg chg="del ord">
          <ac:chgData name="CHASSAGNOL BASTIEN IDRS" userId="2d7ba84f-2528-431f-98df-23117ea955cc" providerId="ADAL" clId="{50031BCF-B8BB-484D-9376-2290A6DFE3B1}" dt="2023-06-02T16:30:13.347" v="1089" actId="478"/>
          <ac:spMkLst>
            <pc:docMk/>
            <pc:sldMk cId="2850628997" sldId="4113"/>
            <ac:spMk id="65" creationId="{39001708-D6DA-3CE5-114B-76ED21CDC613}"/>
          </ac:spMkLst>
        </pc:spChg>
        <pc:spChg chg="add mod replST delST">
          <ac:chgData name="CHASSAGNOL BASTIEN IDRS" userId="2d7ba84f-2528-431f-98df-23117ea955cc" providerId="ADAL" clId="{50031BCF-B8BB-484D-9376-2290A6DFE3B1}" dt="2023-06-04T16:46:54.006" v="4302"/>
          <ac:spMkLst>
            <pc:docMk/>
            <pc:sldMk cId="2850628997" sldId="4113"/>
            <ac:spMk id="70" creationId="{FC84225C-1F61-BE37-09AB-3428E068C82E}"/>
          </ac:spMkLst>
        </pc:spChg>
        <pc:spChg chg="del ord">
          <ac:chgData name="CHASSAGNOL BASTIEN IDRS" userId="2d7ba84f-2528-431f-98df-23117ea955cc" providerId="ADAL" clId="{50031BCF-B8BB-484D-9376-2290A6DFE3B1}" dt="2023-06-02T17:07:45.682" v="1215" actId="478"/>
          <ac:spMkLst>
            <pc:docMk/>
            <pc:sldMk cId="2850628997" sldId="4113"/>
            <ac:spMk id="82" creationId="{A9853959-EDB9-CC42-3B9E-773BAF0A4C38}"/>
          </ac:spMkLst>
        </pc:spChg>
        <pc:spChg chg="del ord">
          <ac:chgData name="CHASSAGNOL BASTIEN IDRS" userId="2d7ba84f-2528-431f-98df-23117ea955cc" providerId="ADAL" clId="{50031BCF-B8BB-484D-9376-2290A6DFE3B1}" dt="2023-06-02T17:14:42.434" v="1326" actId="478"/>
          <ac:spMkLst>
            <pc:docMk/>
            <pc:sldMk cId="2850628997" sldId="4113"/>
            <ac:spMk id="94" creationId="{C4E80D69-C674-E4E7-9EED-02B31ED823AE}"/>
          </ac:spMkLst>
        </pc:spChg>
        <pc:grpChg chg="add mod">
          <ac:chgData name="CHASSAGNOL BASTIEN IDRS" userId="2d7ba84f-2528-431f-98df-23117ea955cc" providerId="ADAL" clId="{50031BCF-B8BB-484D-9376-2290A6DFE3B1}" dt="2023-06-02T16:10:32.243" v="716" actId="164"/>
          <ac:grpSpMkLst>
            <pc:docMk/>
            <pc:sldMk cId="2850628997" sldId="4113"/>
            <ac:grpSpMk id="9" creationId="{521E7E7C-8CFE-31E2-8585-CEDA963B9CFF}"/>
          </ac:grpSpMkLst>
        </pc:grpChg>
        <pc:grpChg chg="mod ord replST delST">
          <ac:chgData name="CHASSAGNOL BASTIEN IDRS" userId="2d7ba84f-2528-431f-98df-23117ea955cc" providerId="ADAL" clId="{50031BCF-B8BB-484D-9376-2290A6DFE3B1}" dt="2023-06-04T16:39:41.936" v="4043" actId="1076"/>
          <ac:grpSpMkLst>
            <pc:docMk/>
            <pc:sldMk cId="2850628997" sldId="4113"/>
            <ac:grpSpMk id="15" creationId="{E73C748A-871C-B197-778B-1E837F8ADA67}"/>
          </ac:grpSpMkLst>
        </pc:grpChg>
        <pc:grpChg chg="ord replST delST">
          <ac:chgData name="CHASSAGNOL BASTIEN IDRS" userId="2d7ba84f-2528-431f-98df-23117ea955cc" providerId="ADAL" clId="{50031BCF-B8BB-484D-9376-2290A6DFE3B1}" dt="2023-06-04T16:46:54.009" v="4310"/>
          <ac:grpSpMkLst>
            <pc:docMk/>
            <pc:sldMk cId="2850628997" sldId="4113"/>
            <ac:grpSpMk id="21" creationId="{C2584FEA-E1E0-15EA-CA86-0241473B7FD2}"/>
          </ac:grpSpMkLst>
        </pc:grpChg>
        <pc:grpChg chg="add mod">
          <ac:chgData name="CHASSAGNOL BASTIEN IDRS" userId="2d7ba84f-2528-431f-98df-23117ea955cc" providerId="ADAL" clId="{50031BCF-B8BB-484D-9376-2290A6DFE3B1}" dt="2023-06-04T16:39:41.936" v="4043" actId="1076"/>
          <ac:grpSpMkLst>
            <pc:docMk/>
            <pc:sldMk cId="2850628997" sldId="4113"/>
            <ac:grpSpMk id="35" creationId="{B53EE456-D7E0-F7B1-D9DB-86CB86666310}"/>
          </ac:grpSpMkLst>
        </pc:grpChg>
        <pc:grpChg chg="add mod">
          <ac:chgData name="CHASSAGNOL BASTIEN IDRS" userId="2d7ba84f-2528-431f-98df-23117ea955cc" providerId="ADAL" clId="{50031BCF-B8BB-484D-9376-2290A6DFE3B1}" dt="2023-06-02T16:14:27.598" v="867" actId="1076"/>
          <ac:grpSpMkLst>
            <pc:docMk/>
            <pc:sldMk cId="2850628997" sldId="4113"/>
            <ac:grpSpMk id="36" creationId="{331B33F7-17C9-BCF9-B740-9F1F2C500502}"/>
          </ac:grpSpMkLst>
        </pc:grpChg>
        <pc:grpChg chg="mod ord replST delST">
          <ac:chgData name="CHASSAGNOL BASTIEN IDRS" userId="2d7ba84f-2528-431f-98df-23117ea955cc" providerId="ADAL" clId="{50031BCF-B8BB-484D-9376-2290A6DFE3B1}" dt="2023-06-02T16:15:01.479" v="917" actId="1076"/>
          <ac:grpSpMkLst>
            <pc:docMk/>
            <pc:sldMk cId="2850628997" sldId="4113"/>
            <ac:grpSpMk id="43" creationId="{403F0DC7-2F0F-A970-421E-D77EFCCFCCD6}"/>
          </ac:grpSpMkLst>
        </pc:grpChg>
        <pc:grpChg chg="mod">
          <ac:chgData name="CHASSAGNOL BASTIEN IDRS" userId="2d7ba84f-2528-431f-98df-23117ea955cc" providerId="ADAL" clId="{50031BCF-B8BB-484D-9376-2290A6DFE3B1}" dt="2023-06-04T16:39:41.936" v="4043" actId="1076"/>
          <ac:grpSpMkLst>
            <pc:docMk/>
            <pc:sldMk cId="2850628997" sldId="4113"/>
            <ac:grpSpMk id="49" creationId="{6BDE4CA4-CA5D-2290-955D-8B5646704287}"/>
          </ac:grpSpMkLst>
        </pc:grpChg>
        <pc:grpChg chg="ord replST delST">
          <ac:chgData name="CHASSAGNOL BASTIEN IDRS" userId="2d7ba84f-2528-431f-98df-23117ea955cc" providerId="ADAL" clId="{50031BCF-B8BB-484D-9376-2290A6DFE3B1}" dt="2023-06-02T16:27:02.923" v="1032"/>
          <ac:grpSpMkLst>
            <pc:docMk/>
            <pc:sldMk cId="2850628997" sldId="4113"/>
            <ac:grpSpMk id="64" creationId="{14DA9B38-2B9E-2796-3646-105629965DB5}"/>
          </ac:grpSpMkLst>
        </pc:grpChg>
        <pc:grpChg chg="mod ord replST delST">
          <ac:chgData name="CHASSAGNOL BASTIEN IDRS" userId="2d7ba84f-2528-431f-98df-23117ea955cc" providerId="ADAL" clId="{50031BCF-B8BB-484D-9376-2290A6DFE3B1}" dt="2023-06-02T16:33:19.483" v="1141" actId="1076"/>
          <ac:grpSpMkLst>
            <pc:docMk/>
            <pc:sldMk cId="2850628997" sldId="4113"/>
            <ac:grpSpMk id="68" creationId="{15B18DEB-9935-0505-716D-BE5ECE27A46C}"/>
          </ac:grpSpMkLst>
        </pc:grpChg>
        <pc:grpChg chg="add mod">
          <ac:chgData name="CHASSAGNOL BASTIEN IDRS" userId="2d7ba84f-2528-431f-98df-23117ea955cc" providerId="ADAL" clId="{50031BCF-B8BB-484D-9376-2290A6DFE3B1}" dt="2023-06-02T16:34:00.719" v="1154" actId="164"/>
          <ac:grpSpMkLst>
            <pc:docMk/>
            <pc:sldMk cId="2850628997" sldId="4113"/>
            <ac:grpSpMk id="80" creationId="{14DE996D-70BD-C98C-C504-6F7C46F056BD}"/>
          </ac:grpSpMkLst>
        </pc:grpChg>
        <pc:grpChg chg="mod ord replST delST">
          <ac:chgData name="CHASSAGNOL BASTIEN IDRS" userId="2d7ba84f-2528-431f-98df-23117ea955cc" providerId="ADAL" clId="{50031BCF-B8BB-484D-9376-2290A6DFE3B1}" dt="2023-06-04T16:39:41.936" v="4043" actId="1076"/>
          <ac:grpSpMkLst>
            <pc:docMk/>
            <pc:sldMk cId="2850628997" sldId="4113"/>
            <ac:grpSpMk id="85" creationId="{C81B27F5-73DC-F015-6AD4-F47D7662F74D}"/>
          </ac:grpSpMkLst>
        </pc:grpChg>
        <pc:grpChg chg="mod ord replST delST">
          <ac:chgData name="CHASSAGNOL BASTIEN IDRS" userId="2d7ba84f-2528-431f-98df-23117ea955cc" providerId="ADAL" clId="{50031BCF-B8BB-484D-9376-2290A6DFE3B1}" dt="2023-06-04T16:39:55.788" v="4046" actId="1076"/>
          <ac:grpSpMkLst>
            <pc:docMk/>
            <pc:sldMk cId="2850628997" sldId="4113"/>
            <ac:grpSpMk id="97" creationId="{A2D1DAD9-7172-B13D-656E-9BD800918A81}"/>
          </ac:grpSpMkLst>
        </pc:grpChg>
        <pc:picChg chg="del mod">
          <ac:chgData name="CHASSAGNOL BASTIEN IDRS" userId="2d7ba84f-2528-431f-98df-23117ea955cc" providerId="ADAL" clId="{50031BCF-B8BB-484D-9376-2290A6DFE3B1}" dt="2023-06-02T16:13:06.371" v="821" actId="478"/>
          <ac:picMkLst>
            <pc:docMk/>
            <pc:sldMk cId="2850628997" sldId="4113"/>
            <ac:picMk id="3" creationId="{DF2EB8E4-61B5-B004-79AD-04F6788C9CDF}"/>
          </ac:picMkLst>
        </pc:picChg>
        <pc:picChg chg="mod ord replST delST">
          <ac:chgData name="CHASSAGNOL BASTIEN IDRS" userId="2d7ba84f-2528-431f-98df-23117ea955cc" providerId="ADAL" clId="{50031BCF-B8BB-484D-9376-2290A6DFE3B1}" dt="2023-06-04T16:46:54.011" v="4313" actId="962"/>
          <ac:picMkLst>
            <pc:docMk/>
            <pc:sldMk cId="2850628997" sldId="4113"/>
            <ac:picMk id="13" creationId="{3A2D6F4E-8194-047C-2BF9-18E8998AE73D}"/>
          </ac:picMkLst>
        </pc:picChg>
        <pc:picChg chg="mod ord replST delST">
          <ac:chgData name="CHASSAGNOL BASTIEN IDRS" userId="2d7ba84f-2528-431f-98df-23117ea955cc" providerId="ADAL" clId="{50031BCF-B8BB-484D-9376-2290A6DFE3B1}" dt="2023-06-02T16:12:55.564" v="787" actId="962"/>
          <ac:picMkLst>
            <pc:docMk/>
            <pc:sldMk cId="2850628997" sldId="4113"/>
            <ac:picMk id="14" creationId="{A496A5AE-B1EF-A102-D640-37DD9D025492}"/>
          </ac:picMkLst>
        </pc:picChg>
        <pc:picChg chg="del mod">
          <ac:chgData name="CHASSAGNOL BASTIEN IDRS" userId="2d7ba84f-2528-431f-98df-23117ea955cc" providerId="ADAL" clId="{50031BCF-B8BB-484D-9376-2290A6DFE3B1}" dt="2023-06-02T16:21:47.039" v="969" actId="478"/>
          <ac:picMkLst>
            <pc:docMk/>
            <pc:sldMk cId="2850628997" sldId="4113"/>
            <ac:picMk id="22" creationId="{706488FB-A2B7-9308-70D1-17F08BF84DD7}"/>
          </ac:picMkLst>
        </pc:picChg>
        <pc:picChg chg="mod ord replST">
          <ac:chgData name="CHASSAGNOL BASTIEN IDRS" userId="2d7ba84f-2528-431f-98df-23117ea955cc" providerId="ADAL" clId="{50031BCF-B8BB-484D-9376-2290A6DFE3B1}" dt="2023-06-04T16:39:41.936" v="4043" actId="1076"/>
          <ac:picMkLst>
            <pc:docMk/>
            <pc:sldMk cId="2850628997" sldId="4113"/>
            <ac:picMk id="23" creationId="{9C15F196-7164-E2CE-18F1-6ED1D6113003}"/>
          </ac:picMkLst>
        </pc:picChg>
        <pc:picChg chg="del mod ord replST">
          <ac:chgData name="CHASSAGNOL BASTIEN IDRS" userId="2d7ba84f-2528-431f-98df-23117ea955cc" providerId="ADAL" clId="{50031BCF-B8BB-484D-9376-2290A6DFE3B1}" dt="2023-06-04T16:47:23.802" v="4365" actId="478"/>
          <ac:picMkLst>
            <pc:docMk/>
            <pc:sldMk cId="2850628997" sldId="4113"/>
            <ac:picMk id="25" creationId="{6F64F6FD-A969-B075-CAF5-E465462A0057}"/>
          </ac:picMkLst>
        </pc:picChg>
        <pc:picChg chg="del mod">
          <ac:chgData name="CHASSAGNOL BASTIEN IDRS" userId="2d7ba84f-2528-431f-98df-23117ea955cc" providerId="ADAL" clId="{50031BCF-B8BB-484D-9376-2290A6DFE3B1}" dt="2023-06-02T16:13:32.250" v="856" actId="478"/>
          <ac:picMkLst>
            <pc:docMk/>
            <pc:sldMk cId="2850628997" sldId="4113"/>
            <ac:picMk id="27" creationId="{05E1E231-FFC9-DE6D-C8F2-2650C53B3AF3}"/>
          </ac:picMkLst>
        </pc:picChg>
        <pc:picChg chg="mod ord replST">
          <ac:chgData name="CHASSAGNOL BASTIEN IDRS" userId="2d7ba84f-2528-431f-98df-23117ea955cc" providerId="ADAL" clId="{50031BCF-B8BB-484D-9376-2290A6DFE3B1}" dt="2023-06-04T16:39:41.936" v="4043" actId="1076"/>
          <ac:picMkLst>
            <pc:docMk/>
            <pc:sldMk cId="2850628997" sldId="4113"/>
            <ac:picMk id="28" creationId="{7A41AE5B-E2BC-0351-9C33-293AF9E47F33}"/>
          </ac:picMkLst>
        </pc:picChg>
        <pc:picChg chg="mod ord replST">
          <ac:chgData name="CHASSAGNOL BASTIEN IDRS" userId="2d7ba84f-2528-431f-98df-23117ea955cc" providerId="ADAL" clId="{50031BCF-B8BB-484D-9376-2290A6DFE3B1}" dt="2023-06-04T16:47:23.804" v="4367" actId="962"/>
          <ac:picMkLst>
            <pc:docMk/>
            <pc:sldMk cId="2850628997" sldId="4113"/>
            <ac:picMk id="29" creationId="{DA77FE82-5441-27ED-27DB-C0D27AC49613}"/>
          </ac:picMkLst>
        </pc:picChg>
        <pc:picChg chg="mod">
          <ac:chgData name="CHASSAGNOL BASTIEN IDRS" userId="2d7ba84f-2528-431f-98df-23117ea955cc" providerId="ADAL" clId="{50031BCF-B8BB-484D-9376-2290A6DFE3B1}" dt="2023-06-04T16:39:41.936" v="4043" actId="1076"/>
          <ac:picMkLst>
            <pc:docMk/>
            <pc:sldMk cId="2850628997" sldId="4113"/>
            <ac:picMk id="30" creationId="{717F7F4E-FA89-46EE-A76E-AA43D05FF2E3}"/>
          </ac:picMkLst>
        </pc:picChg>
        <pc:picChg chg="mod">
          <ac:chgData name="CHASSAGNOL BASTIEN IDRS" userId="2d7ba84f-2528-431f-98df-23117ea955cc" providerId="ADAL" clId="{50031BCF-B8BB-484D-9376-2290A6DFE3B1}" dt="2023-06-04T16:39:41.936" v="4043" actId="1076"/>
          <ac:picMkLst>
            <pc:docMk/>
            <pc:sldMk cId="2850628997" sldId="4113"/>
            <ac:picMk id="31" creationId="{285CF489-21E1-4482-7121-21E3A32F2365}"/>
          </ac:picMkLst>
        </pc:picChg>
        <pc:picChg chg="mod">
          <ac:chgData name="CHASSAGNOL BASTIEN IDRS" userId="2d7ba84f-2528-431f-98df-23117ea955cc" providerId="ADAL" clId="{50031BCF-B8BB-484D-9376-2290A6DFE3B1}" dt="2023-06-02T16:20:10.035" v="929" actId="693"/>
          <ac:picMkLst>
            <pc:docMk/>
            <pc:sldMk cId="2850628997" sldId="4113"/>
            <ac:picMk id="34" creationId="{E74277E8-C9C3-A3B0-9314-F9D019A03232}"/>
          </ac:picMkLst>
        </pc:picChg>
        <pc:picChg chg="del mod">
          <ac:chgData name="CHASSAGNOL BASTIEN IDRS" userId="2d7ba84f-2528-431f-98df-23117ea955cc" providerId="ADAL" clId="{50031BCF-B8BB-484D-9376-2290A6DFE3B1}" dt="2023-06-02T16:12:55.554" v="770" actId="478"/>
          <ac:picMkLst>
            <pc:docMk/>
            <pc:sldMk cId="2850628997" sldId="4113"/>
            <ac:picMk id="38" creationId="{870A3B40-DE4B-B9DA-CD53-47886F38A010}"/>
          </ac:picMkLst>
        </pc:picChg>
        <pc:picChg chg="del mod">
          <ac:chgData name="CHASSAGNOL BASTIEN IDRS" userId="2d7ba84f-2528-431f-98df-23117ea955cc" providerId="ADAL" clId="{50031BCF-B8BB-484D-9376-2290A6DFE3B1}" dt="2023-06-02T16:14:45.040" v="899" actId="478"/>
          <ac:picMkLst>
            <pc:docMk/>
            <pc:sldMk cId="2850628997" sldId="4113"/>
            <ac:picMk id="39" creationId="{8BFA6308-BA7B-552B-E4D1-3E08F4AED40F}"/>
          </ac:picMkLst>
        </pc:picChg>
        <pc:picChg chg="del mod ord replST delST">
          <ac:chgData name="CHASSAGNOL BASTIEN IDRS" userId="2d7ba84f-2528-431f-98df-23117ea955cc" providerId="ADAL" clId="{50031BCF-B8BB-484D-9376-2290A6DFE3B1}" dt="2023-06-02T16:27:02.914" v="1017" actId="478"/>
          <ac:picMkLst>
            <pc:docMk/>
            <pc:sldMk cId="2850628997" sldId="4113"/>
            <ac:picMk id="42" creationId="{258077C5-DEA7-0228-686F-2A30112447B0}"/>
          </ac:picMkLst>
        </pc:picChg>
        <pc:picChg chg="mod">
          <ac:chgData name="CHASSAGNOL BASTIEN IDRS" userId="2d7ba84f-2528-431f-98df-23117ea955cc" providerId="ADAL" clId="{50031BCF-B8BB-484D-9376-2290A6DFE3B1}" dt="2023-06-04T11:10:38.779" v="2412" actId="207"/>
          <ac:picMkLst>
            <pc:docMk/>
            <pc:sldMk cId="2850628997" sldId="4113"/>
            <ac:picMk id="44" creationId="{F4EC67C1-9364-6D77-D28D-DE76F5A527B0}"/>
          </ac:picMkLst>
        </pc:picChg>
        <pc:picChg chg="mod">
          <ac:chgData name="CHASSAGNOL BASTIEN IDRS" userId="2d7ba84f-2528-431f-98df-23117ea955cc" providerId="ADAL" clId="{50031BCF-B8BB-484D-9376-2290A6DFE3B1}" dt="2023-06-04T16:39:41.936" v="4043" actId="1076"/>
          <ac:picMkLst>
            <pc:docMk/>
            <pc:sldMk cId="2850628997" sldId="4113"/>
            <ac:picMk id="52" creationId="{4D10C062-FBFF-F48D-E8C2-29D892E82869}"/>
          </ac:picMkLst>
        </pc:picChg>
        <pc:picChg chg="mod">
          <ac:chgData name="CHASSAGNOL BASTIEN IDRS" userId="2d7ba84f-2528-431f-98df-23117ea955cc" providerId="ADAL" clId="{50031BCF-B8BB-484D-9376-2290A6DFE3B1}" dt="2023-06-04T16:39:41.936" v="4043" actId="1076"/>
          <ac:picMkLst>
            <pc:docMk/>
            <pc:sldMk cId="2850628997" sldId="4113"/>
            <ac:picMk id="53" creationId="{2AFAEA91-533C-1180-B810-04E9AD80B987}"/>
          </ac:picMkLst>
        </pc:picChg>
        <pc:picChg chg="mod ord replST">
          <ac:chgData name="CHASSAGNOL BASTIEN IDRS" userId="2d7ba84f-2528-431f-98df-23117ea955cc" providerId="ADAL" clId="{50031BCF-B8BB-484D-9376-2290A6DFE3B1}" dt="2023-06-04T16:39:41.936" v="4043" actId="1076"/>
          <ac:picMkLst>
            <pc:docMk/>
            <pc:sldMk cId="2850628997" sldId="4113"/>
            <ac:picMk id="58" creationId="{8B2BBE17-0F39-5428-A74A-60A9119624FD}"/>
          </ac:picMkLst>
        </pc:picChg>
        <pc:picChg chg="add del mod">
          <ac:chgData name="CHASSAGNOL BASTIEN IDRS" userId="2d7ba84f-2528-431f-98df-23117ea955cc" providerId="ADAL" clId="{50031BCF-B8BB-484D-9376-2290A6DFE3B1}" dt="2023-06-02T16:32:35.126" v="1134" actId="478"/>
          <ac:picMkLst>
            <pc:docMk/>
            <pc:sldMk cId="2850628997" sldId="4113"/>
            <ac:picMk id="60" creationId="{7D321DF1-357B-7A0F-7A9F-D380CA4805AF}"/>
          </ac:picMkLst>
        </pc:picChg>
        <pc:picChg chg="del mod ord replST delST">
          <ac:chgData name="CHASSAGNOL BASTIEN IDRS" userId="2d7ba84f-2528-431f-98df-23117ea955cc" providerId="ADAL" clId="{50031BCF-B8BB-484D-9376-2290A6DFE3B1}" dt="2023-06-02T16:30:13.339" v="1073" actId="478"/>
          <ac:picMkLst>
            <pc:docMk/>
            <pc:sldMk cId="2850628997" sldId="4113"/>
            <ac:picMk id="63" creationId="{4B041C36-4BA9-3349-34B3-E918B6074F37}"/>
          </ac:picMkLst>
        </pc:picChg>
        <pc:picChg chg="del mod ord replST delST">
          <ac:chgData name="CHASSAGNOL BASTIEN IDRS" userId="2d7ba84f-2528-431f-98df-23117ea955cc" providerId="ADAL" clId="{50031BCF-B8BB-484D-9376-2290A6DFE3B1}" dt="2023-06-02T17:07:45.663" v="1197" actId="478"/>
          <ac:picMkLst>
            <pc:docMk/>
            <pc:sldMk cId="2850628997" sldId="4113"/>
            <ac:picMk id="67" creationId="{1150EC50-5C2B-DB87-AF59-2D0009BE4205}"/>
          </ac:picMkLst>
        </pc:picChg>
        <pc:picChg chg="add del mod">
          <ac:chgData name="CHASSAGNOL BASTIEN IDRS" userId="2d7ba84f-2528-431f-98df-23117ea955cc" providerId="ADAL" clId="{50031BCF-B8BB-484D-9376-2290A6DFE3B1}" dt="2023-06-02T17:14:42.416" v="1311" actId="478"/>
          <ac:picMkLst>
            <pc:docMk/>
            <pc:sldMk cId="2850628997" sldId="4113"/>
            <ac:picMk id="74" creationId="{C05032FB-1DF4-4C9F-8509-263206823772}"/>
          </ac:picMkLst>
        </pc:picChg>
        <pc:picChg chg="mod ord replST">
          <ac:chgData name="CHASSAGNOL BASTIEN IDRS" userId="2d7ba84f-2528-431f-98df-23117ea955cc" providerId="ADAL" clId="{50031BCF-B8BB-484D-9376-2290A6DFE3B1}" dt="2023-06-04T16:39:41.936" v="4043" actId="1076"/>
          <ac:picMkLst>
            <pc:docMk/>
            <pc:sldMk cId="2850628997" sldId="4113"/>
            <ac:picMk id="76" creationId="{94AB906D-BA11-384A-3F91-F028105CA7B9}"/>
          </ac:picMkLst>
        </pc:picChg>
        <pc:picChg chg="mod ord replST delST">
          <ac:chgData name="CHASSAGNOL BASTIEN IDRS" userId="2d7ba84f-2528-431f-98df-23117ea955cc" providerId="ADAL" clId="{50031BCF-B8BB-484D-9376-2290A6DFE3B1}" dt="2023-06-02T17:07:45.683" v="1217" actId="962"/>
          <ac:picMkLst>
            <pc:docMk/>
            <pc:sldMk cId="2850628997" sldId="4113"/>
            <ac:picMk id="84" creationId="{7831EE64-F148-9BAC-0515-CD0B76A7059A}"/>
          </ac:picMkLst>
        </pc:picChg>
        <pc:picChg chg="del mod replST">
          <ac:chgData name="CHASSAGNOL BASTIEN IDRS" userId="2d7ba84f-2528-431f-98df-23117ea955cc" providerId="ADAL" clId="{50031BCF-B8BB-484D-9376-2290A6DFE3B1}" dt="2023-06-02T17:10:24.627" v="1264" actId="478"/>
          <ac:picMkLst>
            <pc:docMk/>
            <pc:sldMk cId="2850628997" sldId="4113"/>
            <ac:picMk id="87" creationId="{5E5F76CD-D760-9171-8888-4B61BBC96A29}"/>
          </ac:picMkLst>
        </pc:picChg>
        <pc:picChg chg="mod ord replST">
          <ac:chgData name="CHASSAGNOL BASTIEN IDRS" userId="2d7ba84f-2528-431f-98df-23117ea955cc" providerId="ADAL" clId="{50031BCF-B8BB-484D-9376-2290A6DFE3B1}" dt="2023-06-04T16:39:41.936" v="4043" actId="1076"/>
          <ac:picMkLst>
            <pc:docMk/>
            <pc:sldMk cId="2850628997" sldId="4113"/>
            <ac:picMk id="89" creationId="{BBD087CE-9F57-D0F0-637D-122F98CB5A32}"/>
          </ac:picMkLst>
        </pc:picChg>
        <pc:picChg chg="add del mod">
          <ac:chgData name="CHASSAGNOL BASTIEN IDRS" userId="2d7ba84f-2528-431f-98df-23117ea955cc" providerId="ADAL" clId="{50031BCF-B8BB-484D-9376-2290A6DFE3B1}" dt="2023-06-02T17:16:03.894" v="1354" actId="478"/>
          <ac:picMkLst>
            <pc:docMk/>
            <pc:sldMk cId="2850628997" sldId="4113"/>
            <ac:picMk id="93" creationId="{1B1C1FB4-1087-12CD-4233-DD764E377ED4}"/>
          </ac:picMkLst>
        </pc:picChg>
        <pc:picChg chg="del mod ord replST delST">
          <ac:chgData name="CHASSAGNOL BASTIEN IDRS" userId="2d7ba84f-2528-431f-98df-23117ea955cc" providerId="ADAL" clId="{50031BCF-B8BB-484D-9376-2290A6DFE3B1}" dt="2023-06-04T16:46:54.002" v="4296" actId="478"/>
          <ac:picMkLst>
            <pc:docMk/>
            <pc:sldMk cId="2850628997" sldId="4113"/>
            <ac:picMk id="96" creationId="{5EFC54DD-744A-1FD2-7140-AA87A103772B}"/>
          </ac:picMkLst>
        </pc:picChg>
        <pc:picChg chg="del mod ord replST">
          <ac:chgData name="CHASSAGNOL BASTIEN IDRS" userId="2d7ba84f-2528-431f-98df-23117ea955cc" providerId="ADAL" clId="{50031BCF-B8BB-484D-9376-2290A6DFE3B1}" dt="2023-06-04T16:47:14.963" v="4339" actId="478"/>
          <ac:picMkLst>
            <pc:docMk/>
            <pc:sldMk cId="2850628997" sldId="4113"/>
            <ac:picMk id="99" creationId="{47E9E9D3-F2F9-A3C3-C5C5-7C9361398B9C}"/>
          </ac:picMkLst>
        </pc:picChg>
        <pc:cxnChg chg="mod">
          <ac:chgData name="CHASSAGNOL BASTIEN IDRS" userId="2d7ba84f-2528-431f-98df-23117ea955cc" providerId="ADAL" clId="{50031BCF-B8BB-484D-9376-2290A6DFE3B1}" dt="2023-06-04T16:39:41.936" v="4043" actId="1076"/>
          <ac:cxnSpMkLst>
            <pc:docMk/>
            <pc:sldMk cId="2850628997" sldId="4113"/>
            <ac:cxnSpMk id="17" creationId="{F50B1601-6893-FDCD-6210-E3E3A3B1F1DC}"/>
          </ac:cxnSpMkLst>
        </pc:cxnChg>
        <pc:cxnChg chg="mod">
          <ac:chgData name="CHASSAGNOL BASTIEN IDRS" userId="2d7ba84f-2528-431f-98df-23117ea955cc" providerId="ADAL" clId="{50031BCF-B8BB-484D-9376-2290A6DFE3B1}" dt="2023-06-04T16:39:41.936" v="4043" actId="1076"/>
          <ac:cxnSpMkLst>
            <pc:docMk/>
            <pc:sldMk cId="2850628997" sldId="4113"/>
            <ac:cxnSpMk id="18" creationId="{AF0AAF28-034F-2333-D4CA-9F16893BA8E9}"/>
          </ac:cxnSpMkLst>
        </pc:cxnChg>
        <pc:cxnChg chg="mod">
          <ac:chgData name="CHASSAGNOL BASTIEN IDRS" userId="2d7ba84f-2528-431f-98df-23117ea955cc" providerId="ADAL" clId="{50031BCF-B8BB-484D-9376-2290A6DFE3B1}" dt="2023-06-04T16:39:41.936" v="4043" actId="1076"/>
          <ac:cxnSpMkLst>
            <pc:docMk/>
            <pc:sldMk cId="2850628997" sldId="4113"/>
            <ac:cxnSpMk id="19" creationId="{AB31B9A3-FE61-E0B5-BD0A-A01560CA981D}"/>
          </ac:cxnSpMkLst>
        </pc:cxnChg>
        <pc:cxnChg chg="mod">
          <ac:chgData name="CHASSAGNOL BASTIEN IDRS" userId="2d7ba84f-2528-431f-98df-23117ea955cc" providerId="ADAL" clId="{50031BCF-B8BB-484D-9376-2290A6DFE3B1}" dt="2023-06-04T16:39:41.936" v="4043" actId="1076"/>
          <ac:cxnSpMkLst>
            <pc:docMk/>
            <pc:sldMk cId="2850628997" sldId="4113"/>
            <ac:cxnSpMk id="20" creationId="{663BD6A1-1295-B4AF-3C1E-DC21D391ECD3}"/>
          </ac:cxnSpMkLst>
        </pc:cxnChg>
        <pc:cxnChg chg="mod">
          <ac:chgData name="CHASSAGNOL BASTIEN IDRS" userId="2d7ba84f-2528-431f-98df-23117ea955cc" providerId="ADAL" clId="{50031BCF-B8BB-484D-9376-2290A6DFE3B1}" dt="2023-06-04T16:39:41.936" v="4043" actId="1076"/>
          <ac:cxnSpMkLst>
            <pc:docMk/>
            <pc:sldMk cId="2850628997" sldId="4113"/>
            <ac:cxnSpMk id="32" creationId="{EEAAAC80-AE2D-A531-939B-DEDE35C1360E}"/>
          </ac:cxnSpMkLst>
        </pc:cxnChg>
        <pc:cxnChg chg="add mod">
          <ac:chgData name="CHASSAGNOL BASTIEN IDRS" userId="2d7ba84f-2528-431f-98df-23117ea955cc" providerId="ADAL" clId="{50031BCF-B8BB-484D-9376-2290A6DFE3B1}" dt="2023-06-04T16:39:41.936" v="4043" actId="1076"/>
          <ac:cxnSpMkLst>
            <pc:docMk/>
            <pc:sldMk cId="2850628997" sldId="4113"/>
            <ac:cxnSpMk id="45" creationId="{93C9D0A2-198C-6BF2-7DB5-C22C5ADAA379}"/>
          </ac:cxnSpMkLst>
        </pc:cxnChg>
        <pc:cxnChg chg="add mod">
          <ac:chgData name="CHASSAGNOL BASTIEN IDRS" userId="2d7ba84f-2528-431f-98df-23117ea955cc" providerId="ADAL" clId="{50031BCF-B8BB-484D-9376-2290A6DFE3B1}" dt="2023-06-04T16:39:41.936" v="4043" actId="1076"/>
          <ac:cxnSpMkLst>
            <pc:docMk/>
            <pc:sldMk cId="2850628997" sldId="4113"/>
            <ac:cxnSpMk id="51" creationId="{666FFF50-E4B3-671E-3BEC-A4E91FD2E95B}"/>
          </ac:cxnSpMkLst>
        </pc:cxnChg>
        <pc:cxnChg chg="add mod">
          <ac:chgData name="CHASSAGNOL BASTIEN IDRS" userId="2d7ba84f-2528-431f-98df-23117ea955cc" providerId="ADAL" clId="{50031BCF-B8BB-484D-9376-2290A6DFE3B1}" dt="2023-06-04T16:46:02.521" v="4258" actId="14100"/>
          <ac:cxnSpMkLst>
            <pc:docMk/>
            <pc:sldMk cId="2850628997" sldId="4113"/>
            <ac:cxnSpMk id="69" creationId="{647BB174-4933-7281-A212-47322F980E60}"/>
          </ac:cxnSpMkLst>
        </pc:cxnChg>
        <pc:cxnChg chg="add mod">
          <ac:chgData name="CHASSAGNOL BASTIEN IDRS" userId="2d7ba84f-2528-431f-98df-23117ea955cc" providerId="ADAL" clId="{50031BCF-B8BB-484D-9376-2290A6DFE3B1}" dt="2023-06-04T16:39:41.936" v="4043" actId="1076"/>
          <ac:cxnSpMkLst>
            <pc:docMk/>
            <pc:sldMk cId="2850628997" sldId="4113"/>
            <ac:cxnSpMk id="90" creationId="{49FCE927-9969-2140-7F4C-221E175E4888}"/>
          </ac:cxnSpMkLst>
        </pc:cxnChg>
      </pc:sldChg>
      <pc:sldChg chg="addSp delSp modSp add mod ord">
        <pc:chgData name="CHASSAGNOL BASTIEN IDRS" userId="2d7ba84f-2528-431f-98df-23117ea955cc" providerId="ADAL" clId="{50031BCF-B8BB-484D-9376-2290A6DFE3B1}" dt="2023-06-04T17:18:22.074" v="4973" actId="962"/>
        <pc:sldMkLst>
          <pc:docMk/>
          <pc:sldMk cId="236577867" sldId="4114"/>
        </pc:sldMkLst>
        <pc:spChg chg="add mod">
          <ac:chgData name="CHASSAGNOL BASTIEN IDRS" userId="2d7ba84f-2528-431f-98df-23117ea955cc" providerId="ADAL" clId="{50031BCF-B8BB-484D-9376-2290A6DFE3B1}" dt="2023-06-04T17:05:15.779" v="4737" actId="1076"/>
          <ac:spMkLst>
            <pc:docMk/>
            <pc:sldMk cId="236577867" sldId="4114"/>
            <ac:spMk id="6" creationId="{7269CD28-634B-5DAB-85C6-22A5E9CB58DD}"/>
          </ac:spMkLst>
        </pc:spChg>
        <pc:spChg chg="mod">
          <ac:chgData name="CHASSAGNOL BASTIEN IDRS" userId="2d7ba84f-2528-431f-98df-23117ea955cc" providerId="ADAL" clId="{50031BCF-B8BB-484D-9376-2290A6DFE3B1}" dt="2023-06-04T17:05:18.414" v="4738" actId="1076"/>
          <ac:spMkLst>
            <pc:docMk/>
            <pc:sldMk cId="236577867" sldId="4114"/>
            <ac:spMk id="8" creationId="{476E1859-2D33-BCB1-B566-156966992FC2}"/>
          </ac:spMkLst>
        </pc:spChg>
        <pc:spChg chg="mod">
          <ac:chgData name="CHASSAGNOL BASTIEN IDRS" userId="2d7ba84f-2528-431f-98df-23117ea955cc" providerId="ADAL" clId="{50031BCF-B8BB-484D-9376-2290A6DFE3B1}" dt="2023-06-04T17:05:15.779" v="4737" actId="1076"/>
          <ac:spMkLst>
            <pc:docMk/>
            <pc:sldMk cId="236577867" sldId="4114"/>
            <ac:spMk id="10" creationId="{F0C683B9-B40E-FD23-6A11-03827D258441}"/>
          </ac:spMkLst>
        </pc:spChg>
        <pc:spChg chg="mod">
          <ac:chgData name="CHASSAGNOL BASTIEN IDRS" userId="2d7ba84f-2528-431f-98df-23117ea955cc" providerId="ADAL" clId="{50031BCF-B8BB-484D-9376-2290A6DFE3B1}" dt="2023-06-04T17:05:15.779" v="4737" actId="1076"/>
          <ac:spMkLst>
            <pc:docMk/>
            <pc:sldMk cId="236577867" sldId="4114"/>
            <ac:spMk id="12" creationId="{D6450D97-281F-6228-6875-8ED06BD9C1B1}"/>
          </ac:spMkLst>
        </pc:spChg>
        <pc:spChg chg="mod">
          <ac:chgData name="CHASSAGNOL BASTIEN IDRS" userId="2d7ba84f-2528-431f-98df-23117ea955cc" providerId="ADAL" clId="{50031BCF-B8BB-484D-9376-2290A6DFE3B1}" dt="2023-06-04T17:05:25.513" v="4740" actId="14100"/>
          <ac:spMkLst>
            <pc:docMk/>
            <pc:sldMk cId="236577867" sldId="4114"/>
            <ac:spMk id="14" creationId="{5DC28395-46E6-DFE9-B7ED-CC3EE48DEB5D}"/>
          </ac:spMkLst>
        </pc:spChg>
        <pc:spChg chg="mod">
          <ac:chgData name="CHASSAGNOL BASTIEN IDRS" userId="2d7ba84f-2528-431f-98df-23117ea955cc" providerId="ADAL" clId="{50031BCF-B8BB-484D-9376-2290A6DFE3B1}" dt="2023-06-04T17:05:35.231" v="4742" actId="1076"/>
          <ac:spMkLst>
            <pc:docMk/>
            <pc:sldMk cId="236577867" sldId="4114"/>
            <ac:spMk id="16" creationId="{2BD6649B-6756-9CE9-E85B-77FF8F01F91E}"/>
          </ac:spMkLst>
        </pc:spChg>
        <pc:spChg chg="mod">
          <ac:chgData name="CHASSAGNOL BASTIEN IDRS" userId="2d7ba84f-2528-431f-98df-23117ea955cc" providerId="ADAL" clId="{50031BCF-B8BB-484D-9376-2290A6DFE3B1}" dt="2023-06-04T17:05:28.103" v="4741" actId="14100"/>
          <ac:spMkLst>
            <pc:docMk/>
            <pc:sldMk cId="236577867" sldId="4114"/>
            <ac:spMk id="30" creationId="{D7671DDF-FF6A-5DFF-CE00-4C11674C50AA}"/>
          </ac:spMkLst>
        </pc:spChg>
        <pc:spChg chg="mod">
          <ac:chgData name="CHASSAGNOL BASTIEN IDRS" userId="2d7ba84f-2528-431f-98df-23117ea955cc" providerId="ADAL" clId="{50031BCF-B8BB-484D-9376-2290A6DFE3B1}" dt="2023-06-03T17:29:25.103" v="1379"/>
          <ac:spMkLst>
            <pc:docMk/>
            <pc:sldMk cId="236577867" sldId="4114"/>
            <ac:spMk id="31" creationId="{0BE989D9-4D04-5D70-50FD-BD42A24D83FF}"/>
          </ac:spMkLst>
        </pc:spChg>
        <pc:picChg chg="del">
          <ac:chgData name="CHASSAGNOL BASTIEN IDRS" userId="2d7ba84f-2528-431f-98df-23117ea955cc" providerId="ADAL" clId="{50031BCF-B8BB-484D-9376-2290A6DFE3B1}" dt="2023-06-04T16:42:16.232" v="4051" actId="478"/>
          <ac:picMkLst>
            <pc:docMk/>
            <pc:sldMk cId="236577867" sldId="4114"/>
            <ac:picMk id="2" creationId="{8CD2F608-F6DE-2CC9-587E-D45AEDF24915}"/>
          </ac:picMkLst>
        </pc:picChg>
        <pc:picChg chg="del">
          <ac:chgData name="CHASSAGNOL BASTIEN IDRS" userId="2d7ba84f-2528-431f-98df-23117ea955cc" providerId="ADAL" clId="{50031BCF-B8BB-484D-9376-2290A6DFE3B1}" dt="2023-06-04T16:42:08.940" v="4048" actId="478"/>
          <ac:picMkLst>
            <pc:docMk/>
            <pc:sldMk cId="236577867" sldId="4114"/>
            <ac:picMk id="3" creationId="{961F88E9-3B38-5F5E-D41B-7F0A92A424B9}"/>
          </ac:picMkLst>
        </pc:picChg>
        <pc:picChg chg="mod">
          <ac:chgData name="CHASSAGNOL BASTIEN IDRS" userId="2d7ba84f-2528-431f-98df-23117ea955cc" providerId="ADAL" clId="{50031BCF-B8BB-484D-9376-2290A6DFE3B1}" dt="2023-06-04T17:05:15.779" v="4737" actId="1076"/>
          <ac:picMkLst>
            <pc:docMk/>
            <pc:sldMk cId="236577867" sldId="4114"/>
            <ac:picMk id="4" creationId="{A33F4F1F-B7A3-0861-39C2-15656EFF9FFF}"/>
          </ac:picMkLst>
        </pc:picChg>
        <pc:picChg chg="add del mod">
          <ac:chgData name="CHASSAGNOL BASTIEN IDRS" userId="2d7ba84f-2528-431f-98df-23117ea955cc" providerId="ADAL" clId="{50031BCF-B8BB-484D-9376-2290A6DFE3B1}" dt="2023-06-03T17:30:23.227" v="1406" actId="478"/>
          <ac:picMkLst>
            <pc:docMk/>
            <pc:sldMk cId="236577867" sldId="4114"/>
            <ac:picMk id="7" creationId="{2387FE5F-B68D-B3C4-A432-934E43B9C8B9}"/>
          </ac:picMkLst>
        </pc:picChg>
        <pc:picChg chg="mod ord replST">
          <ac:chgData name="CHASSAGNOL BASTIEN IDRS" userId="2d7ba84f-2528-431f-98df-23117ea955cc" providerId="ADAL" clId="{50031BCF-B8BB-484D-9376-2290A6DFE3B1}" dt="2023-06-04T17:05:15.779" v="4737" actId="1076"/>
          <ac:picMkLst>
            <pc:docMk/>
            <pc:sldMk cId="236577867" sldId="4114"/>
            <ac:picMk id="11" creationId="{5D6C54B0-3B46-964B-D574-CAC12ABF3545}"/>
          </ac:picMkLst>
        </pc:picChg>
        <pc:picChg chg="add del mod">
          <ac:chgData name="CHASSAGNOL BASTIEN IDRS" userId="2d7ba84f-2528-431f-98df-23117ea955cc" providerId="ADAL" clId="{50031BCF-B8BB-484D-9376-2290A6DFE3B1}" dt="2023-06-03T17:31:21.275" v="1469" actId="478"/>
          <ac:picMkLst>
            <pc:docMk/>
            <pc:sldMk cId="236577867" sldId="4114"/>
            <ac:picMk id="13" creationId="{65C1F412-FE1E-2878-EAB7-47CDAAE72319}"/>
          </ac:picMkLst>
        </pc:picChg>
        <pc:picChg chg="mod ord replST">
          <ac:chgData name="CHASSAGNOL BASTIEN IDRS" userId="2d7ba84f-2528-431f-98df-23117ea955cc" providerId="ADAL" clId="{50031BCF-B8BB-484D-9376-2290A6DFE3B1}" dt="2023-06-04T17:05:21.919" v="4739" actId="1076"/>
          <ac:picMkLst>
            <pc:docMk/>
            <pc:sldMk cId="236577867" sldId="4114"/>
            <ac:picMk id="17" creationId="{1C724616-F500-6107-52B2-6C143F69A5E9}"/>
          </ac:picMkLst>
        </pc:picChg>
        <pc:picChg chg="add del mod">
          <ac:chgData name="CHASSAGNOL BASTIEN IDRS" userId="2d7ba84f-2528-431f-98df-23117ea955cc" providerId="ADAL" clId="{50031BCF-B8BB-484D-9376-2290A6DFE3B1}" dt="2023-06-03T17:57:45.276" v="1877" actId="478"/>
          <ac:picMkLst>
            <pc:docMk/>
            <pc:sldMk cId="236577867" sldId="4114"/>
            <ac:picMk id="18" creationId="{90F8910A-2ADE-03B0-CCF7-430AE647CDA2}"/>
          </ac:picMkLst>
        </pc:picChg>
        <pc:picChg chg="add del mod">
          <ac:chgData name="CHASSAGNOL BASTIEN IDRS" userId="2d7ba84f-2528-431f-98df-23117ea955cc" providerId="ADAL" clId="{50031BCF-B8BB-484D-9376-2290A6DFE3B1}" dt="2023-06-03T17:56:55.161" v="1847" actId="478"/>
          <ac:picMkLst>
            <pc:docMk/>
            <pc:sldMk cId="236577867" sldId="4114"/>
            <ac:picMk id="20" creationId="{CABBA34E-15F5-B374-0AC0-9E855A26923B}"/>
          </ac:picMkLst>
        </pc:picChg>
        <pc:picChg chg="add del mod">
          <ac:chgData name="CHASSAGNOL BASTIEN IDRS" userId="2d7ba84f-2528-431f-98df-23117ea955cc" providerId="ADAL" clId="{50031BCF-B8BB-484D-9376-2290A6DFE3B1}" dt="2023-06-04T17:15:24.938" v="4886" actId="478"/>
          <ac:picMkLst>
            <pc:docMk/>
            <pc:sldMk cId="236577867" sldId="4114"/>
            <ac:picMk id="32" creationId="{D434AFC8-FEF7-BF4B-C979-D638D8F27FBE}"/>
          </ac:picMkLst>
        </pc:picChg>
        <pc:picChg chg="mod">
          <ac:chgData name="CHASSAGNOL BASTIEN IDRS" userId="2d7ba84f-2528-431f-98df-23117ea955cc" providerId="ADAL" clId="{50031BCF-B8BB-484D-9376-2290A6DFE3B1}" dt="2023-06-04T17:05:15.779" v="4737" actId="1076"/>
          <ac:picMkLst>
            <pc:docMk/>
            <pc:sldMk cId="236577867" sldId="4114"/>
            <ac:picMk id="34" creationId="{DD873E24-2276-FFEC-324F-4072F5D0536A}"/>
          </ac:picMkLst>
        </pc:picChg>
        <pc:picChg chg="del mod ord replST">
          <ac:chgData name="CHASSAGNOL BASTIEN IDRS" userId="2d7ba84f-2528-431f-98df-23117ea955cc" providerId="ADAL" clId="{50031BCF-B8BB-484D-9376-2290A6DFE3B1}" dt="2023-06-04T16:43:35.140" v="4225" actId="478"/>
          <ac:picMkLst>
            <pc:docMk/>
            <pc:sldMk cId="236577867" sldId="4114"/>
            <ac:picMk id="35" creationId="{A4264A35-B4DB-C392-D8DC-AA8C56130E44}"/>
          </ac:picMkLst>
        </pc:picChg>
        <pc:picChg chg="del mod ord replST">
          <ac:chgData name="CHASSAGNOL BASTIEN IDRS" userId="2d7ba84f-2528-431f-98df-23117ea955cc" providerId="ADAL" clId="{50031BCF-B8BB-484D-9376-2290A6DFE3B1}" dt="2023-06-04T16:42:10.927" v="4049" actId="478"/>
          <ac:picMkLst>
            <pc:docMk/>
            <pc:sldMk cId="236577867" sldId="4114"/>
            <ac:picMk id="37" creationId="{726D9C65-FA4B-9279-D495-6D1C8D7EA7DD}"/>
          </ac:picMkLst>
        </pc:picChg>
        <pc:picChg chg="del mod ord replST">
          <ac:chgData name="CHASSAGNOL BASTIEN IDRS" userId="2d7ba84f-2528-431f-98df-23117ea955cc" providerId="ADAL" clId="{50031BCF-B8BB-484D-9376-2290A6DFE3B1}" dt="2023-06-04T16:43:53.735" v="4254" actId="478"/>
          <ac:picMkLst>
            <pc:docMk/>
            <pc:sldMk cId="236577867" sldId="4114"/>
            <ac:picMk id="39" creationId="{F865E840-77B5-85E3-693F-9B6AEE5FEC9C}"/>
          </ac:picMkLst>
        </pc:picChg>
        <pc:picChg chg="del mod ord replST">
          <ac:chgData name="CHASSAGNOL BASTIEN IDRS" userId="2d7ba84f-2528-431f-98df-23117ea955cc" providerId="ADAL" clId="{50031BCF-B8BB-484D-9376-2290A6DFE3B1}" dt="2023-06-04T17:03:58.426" v="4710" actId="478"/>
          <ac:picMkLst>
            <pc:docMk/>
            <pc:sldMk cId="236577867" sldId="4114"/>
            <ac:picMk id="41" creationId="{DAC8D763-86E7-7404-59BB-9B26958F21BC}"/>
          </ac:picMkLst>
        </pc:picChg>
        <pc:picChg chg="del mod replST">
          <ac:chgData name="CHASSAGNOL BASTIEN IDRS" userId="2d7ba84f-2528-431f-98df-23117ea955cc" providerId="ADAL" clId="{50031BCF-B8BB-484D-9376-2290A6DFE3B1}" dt="2023-06-04T17:15:37.188" v="4912" actId="478"/>
          <ac:picMkLst>
            <pc:docMk/>
            <pc:sldMk cId="236577867" sldId="4114"/>
            <ac:picMk id="43" creationId="{7F8D02C6-EF58-29B1-DB79-148B29D50120}"/>
          </ac:picMkLst>
        </pc:picChg>
        <pc:picChg chg="del mod replST">
          <ac:chgData name="CHASSAGNOL BASTIEN IDRS" userId="2d7ba84f-2528-431f-98df-23117ea955cc" providerId="ADAL" clId="{50031BCF-B8BB-484D-9376-2290A6DFE3B1}" dt="2023-06-04T17:15:22.443" v="4883" actId="478"/>
          <ac:picMkLst>
            <pc:docMk/>
            <pc:sldMk cId="236577867" sldId="4114"/>
            <ac:picMk id="45" creationId="{C8F8FE32-DBDF-0171-3974-45F4DB8A8BE5}"/>
          </ac:picMkLst>
        </pc:picChg>
        <pc:picChg chg="mod ord replST">
          <ac:chgData name="CHASSAGNOL BASTIEN IDRS" userId="2d7ba84f-2528-431f-98df-23117ea955cc" providerId="ADAL" clId="{50031BCF-B8BB-484D-9376-2290A6DFE3B1}" dt="2023-06-04T17:15:28.318" v="4887" actId="1076"/>
          <ac:picMkLst>
            <pc:docMk/>
            <pc:sldMk cId="236577867" sldId="4114"/>
            <ac:picMk id="47" creationId="{5B49528B-D605-0279-9858-75368986CC5F}"/>
          </ac:picMkLst>
        </pc:picChg>
        <pc:picChg chg="del mod ord replST">
          <ac:chgData name="CHASSAGNOL BASTIEN IDRS" userId="2d7ba84f-2528-431f-98df-23117ea955cc" providerId="ADAL" clId="{50031BCF-B8BB-484D-9376-2290A6DFE3B1}" dt="2023-06-04T17:16:22.698" v="4942" actId="478"/>
          <ac:picMkLst>
            <pc:docMk/>
            <pc:sldMk cId="236577867" sldId="4114"/>
            <ac:picMk id="49" creationId="{EDEDB506-B10B-BCD0-8434-F77EC60C9A52}"/>
          </ac:picMkLst>
        </pc:picChg>
        <pc:picChg chg="del mod ord replST">
          <ac:chgData name="CHASSAGNOL BASTIEN IDRS" userId="2d7ba84f-2528-431f-98df-23117ea955cc" providerId="ADAL" clId="{50031BCF-B8BB-484D-9376-2290A6DFE3B1}" dt="2023-06-04T17:18:22.073" v="4971" actId="478"/>
          <ac:picMkLst>
            <pc:docMk/>
            <pc:sldMk cId="236577867" sldId="4114"/>
            <ac:picMk id="51" creationId="{43C21456-39A4-C68A-B73B-5A0DE8458F7E}"/>
          </ac:picMkLst>
        </pc:picChg>
        <pc:picChg chg="mod ord replST">
          <ac:chgData name="CHASSAGNOL BASTIEN IDRS" userId="2d7ba84f-2528-431f-98df-23117ea955cc" providerId="ADAL" clId="{50031BCF-B8BB-484D-9376-2290A6DFE3B1}" dt="2023-06-04T17:18:22.074" v="4973" actId="962"/>
          <ac:picMkLst>
            <pc:docMk/>
            <pc:sldMk cId="236577867" sldId="4114"/>
            <ac:picMk id="53" creationId="{1349A17B-7927-8C43-3FAE-3583963F5ED0}"/>
          </ac:picMkLst>
        </pc:picChg>
      </pc:sldChg>
      <pc:sldChg chg="addSp delSp modSp add mod">
        <pc:chgData name="CHASSAGNOL BASTIEN IDRS" userId="2d7ba84f-2528-431f-98df-23117ea955cc" providerId="ADAL" clId="{50031BCF-B8BB-484D-9376-2290A6DFE3B1}" dt="2023-06-04T17:11:27.372" v="4837" actId="962"/>
        <pc:sldMkLst>
          <pc:docMk/>
          <pc:sldMk cId="919007167" sldId="4115"/>
        </pc:sldMkLst>
        <pc:spChg chg="del">
          <ac:chgData name="CHASSAGNOL BASTIEN IDRS" userId="2d7ba84f-2528-431f-98df-23117ea955cc" providerId="ADAL" clId="{50031BCF-B8BB-484D-9376-2290A6DFE3B1}" dt="2023-06-03T17:33:35.928" v="1516" actId="478"/>
          <ac:spMkLst>
            <pc:docMk/>
            <pc:sldMk cId="919007167" sldId="4115"/>
            <ac:spMk id="2" creationId="{846CCF39-EAF7-498C-A581-D1FBF4A1BE6A}"/>
          </ac:spMkLst>
        </pc:spChg>
        <pc:spChg chg="del">
          <ac:chgData name="CHASSAGNOL BASTIEN IDRS" userId="2d7ba84f-2528-431f-98df-23117ea955cc" providerId="ADAL" clId="{50031BCF-B8BB-484D-9376-2290A6DFE3B1}" dt="2023-06-03T17:33:35.928" v="1516" actId="478"/>
          <ac:spMkLst>
            <pc:docMk/>
            <pc:sldMk cId="919007167" sldId="4115"/>
            <ac:spMk id="3" creationId="{8430E665-CC3D-36D6-FE6C-D0E8C91B6939}"/>
          </ac:spMkLst>
        </pc:spChg>
        <pc:spChg chg="del">
          <ac:chgData name="CHASSAGNOL BASTIEN IDRS" userId="2d7ba84f-2528-431f-98df-23117ea955cc" providerId="ADAL" clId="{50031BCF-B8BB-484D-9376-2290A6DFE3B1}" dt="2023-06-03T17:33:35.928" v="1516" actId="478"/>
          <ac:spMkLst>
            <pc:docMk/>
            <pc:sldMk cId="919007167" sldId="4115"/>
            <ac:spMk id="5" creationId="{B99C892C-C835-89DD-F837-D505C632DFFA}"/>
          </ac:spMkLst>
        </pc:spChg>
        <pc:spChg chg="add del mod">
          <ac:chgData name="CHASSAGNOL BASTIEN IDRS" userId="2d7ba84f-2528-431f-98df-23117ea955cc" providerId="ADAL" clId="{50031BCF-B8BB-484D-9376-2290A6DFE3B1}" dt="2023-06-03T17:33:41.989" v="1518" actId="478"/>
          <ac:spMkLst>
            <pc:docMk/>
            <pc:sldMk cId="919007167" sldId="4115"/>
            <ac:spMk id="7" creationId="{7CDEC632-3549-4698-2D4E-991CB9701873}"/>
          </ac:spMkLst>
        </pc:spChg>
        <pc:spChg chg="mod ord">
          <ac:chgData name="CHASSAGNOL BASTIEN IDRS" userId="2d7ba84f-2528-431f-98df-23117ea955cc" providerId="ADAL" clId="{50031BCF-B8BB-484D-9376-2290A6DFE3B1}" dt="2023-06-04T12:16:35.472" v="2956" actId="14100"/>
          <ac:spMkLst>
            <pc:docMk/>
            <pc:sldMk cId="919007167" sldId="4115"/>
            <ac:spMk id="9" creationId="{C2BBF7C8-5E1C-4035-BA7A-E61854A2AC60}"/>
          </ac:spMkLst>
        </pc:spChg>
        <pc:spChg chg="mod">
          <ac:chgData name="CHASSAGNOL BASTIEN IDRS" userId="2d7ba84f-2528-431f-98df-23117ea955cc" providerId="ADAL" clId="{50031BCF-B8BB-484D-9376-2290A6DFE3B1}" dt="2023-06-04T16:52:53.122" v="4528" actId="14100"/>
          <ac:spMkLst>
            <pc:docMk/>
            <pc:sldMk cId="919007167" sldId="4115"/>
            <ac:spMk id="10" creationId="{D824ED0F-2F18-4601-84C1-AA19757EC895}"/>
          </ac:spMkLst>
        </pc:spChg>
        <pc:spChg chg="add mod">
          <ac:chgData name="CHASSAGNOL BASTIEN IDRS" userId="2d7ba84f-2528-431f-98df-23117ea955cc" providerId="ADAL" clId="{50031BCF-B8BB-484D-9376-2290A6DFE3B1}" dt="2023-06-04T16:53:01.811" v="4530" actId="14100"/>
          <ac:spMkLst>
            <pc:docMk/>
            <pc:sldMk cId="919007167" sldId="4115"/>
            <ac:spMk id="21" creationId="{24140111-4B5F-F138-9675-9F103567F5BB}"/>
          </ac:spMkLst>
        </pc:spChg>
        <pc:spChg chg="mod">
          <ac:chgData name="CHASSAGNOL BASTIEN IDRS" userId="2d7ba84f-2528-431f-98df-23117ea955cc" providerId="ADAL" clId="{50031BCF-B8BB-484D-9376-2290A6DFE3B1}" dt="2023-06-04T12:16:31.686" v="2955" actId="1036"/>
          <ac:spMkLst>
            <pc:docMk/>
            <pc:sldMk cId="919007167" sldId="4115"/>
            <ac:spMk id="35" creationId="{21F36734-C750-0100-DF40-242716B2D746}"/>
          </ac:spMkLst>
        </pc:spChg>
        <pc:spChg chg="add mod">
          <ac:chgData name="CHASSAGNOL BASTIEN IDRS" userId="2d7ba84f-2528-431f-98df-23117ea955cc" providerId="ADAL" clId="{50031BCF-B8BB-484D-9376-2290A6DFE3B1}" dt="2023-06-04T12:13:08.507" v="2882" actId="14100"/>
          <ac:spMkLst>
            <pc:docMk/>
            <pc:sldMk cId="919007167" sldId="4115"/>
            <ac:spMk id="39" creationId="{B891E5E9-280D-554B-8CF0-5703DE55744F}"/>
          </ac:spMkLst>
        </pc:spChg>
        <pc:spChg chg="mod">
          <ac:chgData name="CHASSAGNOL BASTIEN IDRS" userId="2d7ba84f-2528-431f-98df-23117ea955cc" providerId="ADAL" clId="{50031BCF-B8BB-484D-9376-2290A6DFE3B1}" dt="2023-06-04T16:37:04.936" v="4029" actId="1076"/>
          <ac:spMkLst>
            <pc:docMk/>
            <pc:sldMk cId="919007167" sldId="4115"/>
            <ac:spMk id="48" creationId="{2BC3ED91-D968-2E99-927D-F825C0FCFECD}"/>
          </ac:spMkLst>
        </pc:spChg>
        <pc:spChg chg="mod">
          <ac:chgData name="CHASSAGNOL BASTIEN IDRS" userId="2d7ba84f-2528-431f-98df-23117ea955cc" providerId="ADAL" clId="{50031BCF-B8BB-484D-9376-2290A6DFE3B1}" dt="2023-06-04T16:37:04.936" v="4029" actId="1076"/>
          <ac:spMkLst>
            <pc:docMk/>
            <pc:sldMk cId="919007167" sldId="4115"/>
            <ac:spMk id="50" creationId="{BEB144EB-5C0C-8B89-BEEC-01D95671EF15}"/>
          </ac:spMkLst>
        </pc:spChg>
        <pc:spChg chg="add mod ord">
          <ac:chgData name="CHASSAGNOL BASTIEN IDRS" userId="2d7ba84f-2528-431f-98df-23117ea955cc" providerId="ADAL" clId="{50031BCF-B8BB-484D-9376-2290A6DFE3B1}" dt="2023-06-04T12:16:08.670" v="2949" actId="1076"/>
          <ac:spMkLst>
            <pc:docMk/>
            <pc:sldMk cId="919007167" sldId="4115"/>
            <ac:spMk id="58" creationId="{CD627C6F-191C-9D7F-2142-9A064D022A8B}"/>
          </ac:spMkLst>
        </pc:spChg>
        <pc:spChg chg="mod">
          <ac:chgData name="CHASSAGNOL BASTIEN IDRS" userId="2d7ba84f-2528-431f-98df-23117ea955cc" providerId="ADAL" clId="{50031BCF-B8BB-484D-9376-2290A6DFE3B1}" dt="2023-06-04T12:22:37.047" v="3042" actId="1076"/>
          <ac:spMkLst>
            <pc:docMk/>
            <pc:sldMk cId="919007167" sldId="4115"/>
            <ac:spMk id="59" creationId="{830A766C-2CCB-56FF-11DA-F1E439421A0B}"/>
          </ac:spMkLst>
        </pc:spChg>
        <pc:spChg chg="add mod">
          <ac:chgData name="CHASSAGNOL BASTIEN IDRS" userId="2d7ba84f-2528-431f-98df-23117ea955cc" providerId="ADAL" clId="{50031BCF-B8BB-484D-9376-2290A6DFE3B1}" dt="2023-06-04T16:36:56.739" v="4028" actId="1076"/>
          <ac:spMkLst>
            <pc:docMk/>
            <pc:sldMk cId="919007167" sldId="4115"/>
            <ac:spMk id="60" creationId="{C8461FEF-58B0-30FB-4AF0-93928DAAE4B3}"/>
          </ac:spMkLst>
        </pc:spChg>
        <pc:spChg chg="del">
          <ac:chgData name="CHASSAGNOL BASTIEN IDRS" userId="2d7ba84f-2528-431f-98df-23117ea955cc" providerId="ADAL" clId="{50031BCF-B8BB-484D-9376-2290A6DFE3B1}" dt="2023-06-03T17:33:39.621" v="1517" actId="478"/>
          <ac:spMkLst>
            <pc:docMk/>
            <pc:sldMk cId="919007167" sldId="4115"/>
            <ac:spMk id="99" creationId="{FBD354B3-C3B2-DCCA-FCCC-FFD9EAB6D9A1}"/>
          </ac:spMkLst>
        </pc:spChg>
        <pc:spChg chg="mod">
          <ac:chgData name="CHASSAGNOL BASTIEN IDRS" userId="2d7ba84f-2528-431f-98df-23117ea955cc" providerId="ADAL" clId="{50031BCF-B8BB-484D-9376-2290A6DFE3B1}" dt="2023-06-04T16:37:09.540" v="4030" actId="1076"/>
          <ac:spMkLst>
            <pc:docMk/>
            <pc:sldMk cId="919007167" sldId="4115"/>
            <ac:spMk id="123" creationId="{005590F2-1A4C-6019-F23D-8AF761C51A7D}"/>
          </ac:spMkLst>
        </pc:spChg>
        <pc:spChg chg="mod">
          <ac:chgData name="CHASSAGNOL BASTIEN IDRS" userId="2d7ba84f-2528-431f-98df-23117ea955cc" providerId="ADAL" clId="{50031BCF-B8BB-484D-9376-2290A6DFE3B1}" dt="2023-06-04T12:16:31.686" v="2955" actId="1036"/>
          <ac:spMkLst>
            <pc:docMk/>
            <pc:sldMk cId="919007167" sldId="4115"/>
            <ac:spMk id="130" creationId="{87432B63-E06F-9272-2E8D-D17F9CBEE059}"/>
          </ac:spMkLst>
        </pc:spChg>
        <pc:spChg chg="mod">
          <ac:chgData name="CHASSAGNOL BASTIEN IDRS" userId="2d7ba84f-2528-431f-98df-23117ea955cc" providerId="ADAL" clId="{50031BCF-B8BB-484D-9376-2290A6DFE3B1}" dt="2023-06-04T12:16:31.686" v="2955" actId="1036"/>
          <ac:spMkLst>
            <pc:docMk/>
            <pc:sldMk cId="919007167" sldId="4115"/>
            <ac:spMk id="131" creationId="{5BACC82A-E1F1-BFB1-EF78-4D2614F2C00D}"/>
          </ac:spMkLst>
        </pc:spChg>
        <pc:spChg chg="mod">
          <ac:chgData name="CHASSAGNOL BASTIEN IDRS" userId="2d7ba84f-2528-431f-98df-23117ea955cc" providerId="ADAL" clId="{50031BCF-B8BB-484D-9376-2290A6DFE3B1}" dt="2023-06-03T17:36:13.471" v="1542" actId="1076"/>
          <ac:spMkLst>
            <pc:docMk/>
            <pc:sldMk cId="919007167" sldId="4115"/>
            <ac:spMk id="139" creationId="{5E601B96-305C-9DB7-45B6-E75562CEA032}"/>
          </ac:spMkLst>
        </pc:spChg>
        <pc:spChg chg="mod">
          <ac:chgData name="CHASSAGNOL BASTIEN IDRS" userId="2d7ba84f-2528-431f-98df-23117ea955cc" providerId="ADAL" clId="{50031BCF-B8BB-484D-9376-2290A6DFE3B1}" dt="2023-06-03T17:40:38.003" v="1610" actId="1036"/>
          <ac:spMkLst>
            <pc:docMk/>
            <pc:sldMk cId="919007167" sldId="4115"/>
            <ac:spMk id="140" creationId="{929ADD07-E96A-68AA-317E-418FABE2E052}"/>
          </ac:spMkLst>
        </pc:spChg>
        <pc:spChg chg="del">
          <ac:chgData name="CHASSAGNOL BASTIEN IDRS" userId="2d7ba84f-2528-431f-98df-23117ea955cc" providerId="ADAL" clId="{50031BCF-B8BB-484D-9376-2290A6DFE3B1}" dt="2023-06-03T17:32:09.149" v="1478" actId="478"/>
          <ac:spMkLst>
            <pc:docMk/>
            <pc:sldMk cId="919007167" sldId="4115"/>
            <ac:spMk id="165" creationId="{17F668DA-3B48-8960-CC5D-449AE75BEC88}"/>
          </ac:spMkLst>
        </pc:spChg>
        <pc:spChg chg="mod">
          <ac:chgData name="CHASSAGNOL BASTIEN IDRS" userId="2d7ba84f-2528-431f-98df-23117ea955cc" providerId="ADAL" clId="{50031BCF-B8BB-484D-9376-2290A6DFE3B1}" dt="2023-06-04T12:16:38.268" v="2957" actId="14100"/>
          <ac:spMkLst>
            <pc:docMk/>
            <pc:sldMk cId="919007167" sldId="4115"/>
            <ac:spMk id="174" creationId="{124AC795-A91C-3979-0CA0-B491BD433A2C}"/>
          </ac:spMkLst>
        </pc:spChg>
        <pc:spChg chg="mod">
          <ac:chgData name="CHASSAGNOL BASTIEN IDRS" userId="2d7ba84f-2528-431f-98df-23117ea955cc" providerId="ADAL" clId="{50031BCF-B8BB-484D-9376-2290A6DFE3B1}" dt="2023-06-04T16:37:04.936" v="4029" actId="1076"/>
          <ac:spMkLst>
            <pc:docMk/>
            <pc:sldMk cId="919007167" sldId="4115"/>
            <ac:spMk id="176" creationId="{0A743069-FF70-0259-526A-24292DEA7EB0}"/>
          </ac:spMkLst>
        </pc:spChg>
        <pc:spChg chg="del">
          <ac:chgData name="CHASSAGNOL BASTIEN IDRS" userId="2d7ba84f-2528-431f-98df-23117ea955cc" providerId="ADAL" clId="{50031BCF-B8BB-484D-9376-2290A6DFE3B1}" dt="2023-06-03T17:33:35.928" v="1516" actId="478"/>
          <ac:spMkLst>
            <pc:docMk/>
            <pc:sldMk cId="919007167" sldId="4115"/>
            <ac:spMk id="224" creationId="{6A8E11BC-D025-9C8A-FE98-AB9A0CC14BBE}"/>
          </ac:spMkLst>
        </pc:spChg>
        <pc:spChg chg="del">
          <ac:chgData name="CHASSAGNOL BASTIEN IDRS" userId="2d7ba84f-2528-431f-98df-23117ea955cc" providerId="ADAL" clId="{50031BCF-B8BB-484D-9376-2290A6DFE3B1}" dt="2023-06-03T17:33:35.928" v="1516" actId="478"/>
          <ac:spMkLst>
            <pc:docMk/>
            <pc:sldMk cId="919007167" sldId="4115"/>
            <ac:spMk id="226" creationId="{A9B55592-0507-0B88-65E8-ECA9139F86A9}"/>
          </ac:spMkLst>
        </pc:spChg>
        <pc:spChg chg="del">
          <ac:chgData name="CHASSAGNOL BASTIEN IDRS" userId="2d7ba84f-2528-431f-98df-23117ea955cc" providerId="ADAL" clId="{50031BCF-B8BB-484D-9376-2290A6DFE3B1}" dt="2023-06-03T17:33:35.928" v="1516" actId="478"/>
          <ac:spMkLst>
            <pc:docMk/>
            <pc:sldMk cId="919007167" sldId="4115"/>
            <ac:spMk id="228" creationId="{1923E13A-6044-392A-FCB8-F97FD93B0B7B}"/>
          </ac:spMkLst>
        </pc:spChg>
        <pc:grpChg chg="del">
          <ac:chgData name="CHASSAGNOL BASTIEN IDRS" userId="2d7ba84f-2528-431f-98df-23117ea955cc" providerId="ADAL" clId="{50031BCF-B8BB-484D-9376-2290A6DFE3B1}" dt="2023-06-03T17:33:35.928" v="1516" actId="478"/>
          <ac:grpSpMkLst>
            <pc:docMk/>
            <pc:sldMk cId="919007167" sldId="4115"/>
            <ac:grpSpMk id="172" creationId="{2C21C8C8-6A90-D066-4C1F-FA83B3CA4882}"/>
          </ac:grpSpMkLst>
        </pc:grpChg>
        <pc:grpChg chg="del">
          <ac:chgData name="CHASSAGNOL BASTIEN IDRS" userId="2d7ba84f-2528-431f-98df-23117ea955cc" providerId="ADAL" clId="{50031BCF-B8BB-484D-9376-2290A6DFE3B1}" dt="2023-06-03T17:33:35.928" v="1516" actId="478"/>
          <ac:grpSpMkLst>
            <pc:docMk/>
            <pc:sldMk cId="919007167" sldId="4115"/>
            <ac:grpSpMk id="188" creationId="{1AF08AB8-4B5E-E58B-F13C-545B8B629C01}"/>
          </ac:grpSpMkLst>
        </pc:grpChg>
        <pc:grpChg chg="del">
          <ac:chgData name="CHASSAGNOL BASTIEN IDRS" userId="2d7ba84f-2528-431f-98df-23117ea955cc" providerId="ADAL" clId="{50031BCF-B8BB-484D-9376-2290A6DFE3B1}" dt="2023-06-03T17:33:35.928" v="1516" actId="478"/>
          <ac:grpSpMkLst>
            <pc:docMk/>
            <pc:sldMk cId="919007167" sldId="4115"/>
            <ac:grpSpMk id="223" creationId="{7593FBA5-1384-A6B5-164F-903BA7ED86CF}"/>
          </ac:grpSpMkLst>
        </pc:grpChg>
        <pc:grpChg chg="mod">
          <ac:chgData name="CHASSAGNOL BASTIEN IDRS" userId="2d7ba84f-2528-431f-98df-23117ea955cc" providerId="ADAL" clId="{50031BCF-B8BB-484D-9376-2290A6DFE3B1}" dt="2023-06-04T16:52:35.639" v="4525" actId="1076"/>
          <ac:grpSpMkLst>
            <pc:docMk/>
            <pc:sldMk cId="919007167" sldId="4115"/>
            <ac:grpSpMk id="239" creationId="{920E2526-9EC7-BC98-748F-C84C2CEC641D}"/>
          </ac:grpSpMkLst>
        </pc:grpChg>
        <pc:grpChg chg="del">
          <ac:chgData name="CHASSAGNOL BASTIEN IDRS" userId="2d7ba84f-2528-431f-98df-23117ea955cc" providerId="ADAL" clId="{50031BCF-B8BB-484D-9376-2290A6DFE3B1}" dt="2023-06-03T17:32:09.149" v="1478" actId="478"/>
          <ac:grpSpMkLst>
            <pc:docMk/>
            <pc:sldMk cId="919007167" sldId="4115"/>
            <ac:grpSpMk id="242" creationId="{FC9F1EF6-318C-2778-FD7D-C4B5B2D9EAD4}"/>
          </ac:grpSpMkLst>
        </pc:grpChg>
        <pc:picChg chg="del">
          <ac:chgData name="CHASSAGNOL BASTIEN IDRS" userId="2d7ba84f-2528-431f-98df-23117ea955cc" providerId="ADAL" clId="{50031BCF-B8BB-484D-9376-2290A6DFE3B1}" dt="2023-06-03T17:33:35.928" v="1516" actId="478"/>
          <ac:picMkLst>
            <pc:docMk/>
            <pc:sldMk cId="919007167" sldId="4115"/>
            <ac:picMk id="4" creationId="{6B020877-4EFD-E419-63CF-B065D6EEC2A4}"/>
          </ac:picMkLst>
        </pc:picChg>
        <pc:picChg chg="mod">
          <ac:chgData name="CHASSAGNOL BASTIEN IDRS" userId="2d7ba84f-2528-431f-98df-23117ea955cc" providerId="ADAL" clId="{50031BCF-B8BB-484D-9376-2290A6DFE3B1}" dt="2023-06-04T16:52:47.629" v="4527" actId="1076"/>
          <ac:picMkLst>
            <pc:docMk/>
            <pc:sldMk cId="919007167" sldId="4115"/>
            <ac:picMk id="8" creationId="{9876F7A9-4FDF-8A9C-B1D1-42FD4CC08655}"/>
          </ac:picMkLst>
        </pc:picChg>
        <pc:picChg chg="mod">
          <ac:chgData name="CHASSAGNOL BASTIEN IDRS" userId="2d7ba84f-2528-431f-98df-23117ea955cc" providerId="ADAL" clId="{50031BCF-B8BB-484D-9376-2290A6DFE3B1}" dt="2023-06-04T12:16:31.686" v="2955" actId="1036"/>
          <ac:picMkLst>
            <pc:docMk/>
            <pc:sldMk cId="919007167" sldId="4115"/>
            <ac:picMk id="30" creationId="{4E83923E-271E-18F3-1006-0860A7B30080}"/>
          </ac:picMkLst>
        </pc:picChg>
        <pc:picChg chg="mod ord replST">
          <ac:chgData name="CHASSAGNOL BASTIEN IDRS" userId="2d7ba84f-2528-431f-98df-23117ea955cc" providerId="ADAL" clId="{50031BCF-B8BB-484D-9376-2290A6DFE3B1}" dt="2023-06-04T12:16:31.686" v="2955" actId="1036"/>
          <ac:picMkLst>
            <pc:docMk/>
            <pc:sldMk cId="919007167" sldId="4115"/>
            <ac:picMk id="32" creationId="{5F05BA6D-08F6-C1C0-BB49-17D58145466A}"/>
          </ac:picMkLst>
        </pc:picChg>
        <pc:picChg chg="del mod">
          <ac:chgData name="CHASSAGNOL BASTIEN IDRS" userId="2d7ba84f-2528-431f-98df-23117ea955cc" providerId="ADAL" clId="{50031BCF-B8BB-484D-9376-2290A6DFE3B1}" dt="2023-06-04T16:53:32.727" v="4587" actId="478"/>
          <ac:picMkLst>
            <pc:docMk/>
            <pc:sldMk cId="919007167" sldId="4115"/>
            <ac:picMk id="33" creationId="{96395195-0668-50BD-BFA2-69A15FE0D20B}"/>
          </ac:picMkLst>
        </pc:picChg>
        <pc:picChg chg="mod ord replST">
          <ac:chgData name="CHASSAGNOL BASTIEN IDRS" userId="2d7ba84f-2528-431f-98df-23117ea955cc" providerId="ADAL" clId="{50031BCF-B8BB-484D-9376-2290A6DFE3B1}" dt="2023-06-04T12:21:45.708" v="2963" actId="1076"/>
          <ac:picMkLst>
            <pc:docMk/>
            <pc:sldMk cId="919007167" sldId="4115"/>
            <ac:picMk id="36" creationId="{7B5162CF-92D8-CA42-CC7D-0D097A8FD525}"/>
          </ac:picMkLst>
        </pc:picChg>
        <pc:picChg chg="del mod">
          <ac:chgData name="CHASSAGNOL BASTIEN IDRS" userId="2d7ba84f-2528-431f-98df-23117ea955cc" providerId="ADAL" clId="{50031BCF-B8BB-484D-9376-2290A6DFE3B1}" dt="2023-06-03T17:53:57.591" v="1659" actId="478"/>
          <ac:picMkLst>
            <pc:docMk/>
            <pc:sldMk cId="919007167" sldId="4115"/>
            <ac:picMk id="37" creationId="{6C8359D1-1A03-6521-1A3A-63A089A2C4B5}"/>
          </ac:picMkLst>
        </pc:picChg>
        <pc:picChg chg="del mod ord replST">
          <ac:chgData name="CHASSAGNOL BASTIEN IDRS" userId="2d7ba84f-2528-431f-98df-23117ea955cc" providerId="ADAL" clId="{50031BCF-B8BB-484D-9376-2290A6DFE3B1}" dt="2023-06-04T12:12:38.924" v="2821" actId="478"/>
          <ac:picMkLst>
            <pc:docMk/>
            <pc:sldMk cId="919007167" sldId="4115"/>
            <ac:picMk id="41" creationId="{BC64DEAA-66CF-C3C5-61E4-8666E3F53CCD}"/>
          </ac:picMkLst>
        </pc:picChg>
        <pc:picChg chg="mod">
          <ac:chgData name="CHASSAGNOL BASTIEN IDRS" userId="2d7ba84f-2528-431f-98df-23117ea955cc" providerId="ADAL" clId="{50031BCF-B8BB-484D-9376-2290A6DFE3B1}" dt="2023-06-04T12:16:31.686" v="2955" actId="1036"/>
          <ac:picMkLst>
            <pc:docMk/>
            <pc:sldMk cId="919007167" sldId="4115"/>
            <ac:picMk id="42" creationId="{42FDAE00-DCBA-1C28-C6C6-A4DC4410CE37}"/>
          </ac:picMkLst>
        </pc:picChg>
        <pc:picChg chg="mod replST">
          <ac:chgData name="CHASSAGNOL BASTIEN IDRS" userId="2d7ba84f-2528-431f-98df-23117ea955cc" providerId="ADAL" clId="{50031BCF-B8BB-484D-9376-2290A6DFE3B1}" dt="2023-06-04T16:37:13.091" v="4032" actId="1076"/>
          <ac:picMkLst>
            <pc:docMk/>
            <pc:sldMk cId="919007167" sldId="4115"/>
            <ac:picMk id="44" creationId="{29E9490C-98F6-FDD4-941A-30CF595B0494}"/>
          </ac:picMkLst>
        </pc:picChg>
        <pc:picChg chg="del mod ord replST">
          <ac:chgData name="CHASSAGNOL BASTIEN IDRS" userId="2d7ba84f-2528-431f-98df-23117ea955cc" providerId="ADAL" clId="{50031BCF-B8BB-484D-9376-2290A6DFE3B1}" dt="2023-06-04T12:12:51.584" v="2876" actId="478"/>
          <ac:picMkLst>
            <pc:docMk/>
            <pc:sldMk cId="919007167" sldId="4115"/>
            <ac:picMk id="46" creationId="{CF26C874-DF54-F8FE-9490-9E3A204E21D4}"/>
          </ac:picMkLst>
        </pc:picChg>
        <pc:picChg chg="del mod ord replST">
          <ac:chgData name="CHASSAGNOL BASTIEN IDRS" userId="2d7ba84f-2528-431f-98df-23117ea955cc" providerId="ADAL" clId="{50031BCF-B8BB-484D-9376-2290A6DFE3B1}" dt="2023-06-04T12:24:24.708" v="3100" actId="478"/>
          <ac:picMkLst>
            <pc:docMk/>
            <pc:sldMk cId="919007167" sldId="4115"/>
            <ac:picMk id="49" creationId="{7DA7DAAF-903D-F9F7-F53B-CF1321B5B2D5}"/>
          </ac:picMkLst>
        </pc:picChg>
        <pc:picChg chg="del mod replST">
          <ac:chgData name="CHASSAGNOL BASTIEN IDRS" userId="2d7ba84f-2528-431f-98df-23117ea955cc" providerId="ADAL" clId="{50031BCF-B8BB-484D-9376-2290A6DFE3B1}" dt="2023-06-04T12:14:56.494" v="2932" actId="478"/>
          <ac:picMkLst>
            <pc:docMk/>
            <pc:sldMk cId="919007167" sldId="4115"/>
            <ac:picMk id="52" creationId="{8807EF70-44F5-B78F-125E-2E7DB7DD5516}"/>
          </ac:picMkLst>
        </pc:picChg>
        <pc:picChg chg="mod">
          <ac:chgData name="CHASSAGNOL BASTIEN IDRS" userId="2d7ba84f-2528-431f-98df-23117ea955cc" providerId="ADAL" clId="{50031BCF-B8BB-484D-9376-2290A6DFE3B1}" dt="2023-06-04T12:34:22.460" v="3126" actId="1076"/>
          <ac:picMkLst>
            <pc:docMk/>
            <pc:sldMk cId="919007167" sldId="4115"/>
            <ac:picMk id="53" creationId="{B8380DAF-FC45-2BDD-FDFC-92B4CC525D5A}"/>
          </ac:picMkLst>
        </pc:picChg>
        <pc:picChg chg="del mod ord replST">
          <ac:chgData name="CHASSAGNOL BASTIEN IDRS" userId="2d7ba84f-2528-431f-98df-23117ea955cc" providerId="ADAL" clId="{50031BCF-B8BB-484D-9376-2290A6DFE3B1}" dt="2023-06-04T16:51:04.308" v="4518" actId="478"/>
          <ac:picMkLst>
            <pc:docMk/>
            <pc:sldMk cId="919007167" sldId="4115"/>
            <ac:picMk id="55" creationId="{41CDFF65-0639-EEFE-02A3-7DFAE4B0E36B}"/>
          </ac:picMkLst>
        </pc:picChg>
        <pc:picChg chg="mod">
          <ac:chgData name="CHASSAGNOL BASTIEN IDRS" userId="2d7ba84f-2528-431f-98df-23117ea955cc" providerId="ADAL" clId="{50031BCF-B8BB-484D-9376-2290A6DFE3B1}" dt="2023-06-04T12:34:22.460" v="3126" actId="1076"/>
          <ac:picMkLst>
            <pc:docMk/>
            <pc:sldMk cId="919007167" sldId="4115"/>
            <ac:picMk id="56" creationId="{E924AF50-29F4-CE95-6E84-0482FFCB759B}"/>
          </ac:picMkLst>
        </pc:picChg>
        <pc:picChg chg="del mod replST">
          <ac:chgData name="CHASSAGNOL BASTIEN IDRS" userId="2d7ba84f-2528-431f-98df-23117ea955cc" providerId="ADAL" clId="{50031BCF-B8BB-484D-9376-2290A6DFE3B1}" dt="2023-06-04T12:22:04.680" v="3009" actId="478"/>
          <ac:picMkLst>
            <pc:docMk/>
            <pc:sldMk cId="919007167" sldId="4115"/>
            <ac:picMk id="63" creationId="{654A0F33-6D3F-3F18-4658-CE8527305A5B}"/>
          </ac:picMkLst>
        </pc:picChg>
        <pc:picChg chg="del mod ord replST">
          <ac:chgData name="CHASSAGNOL BASTIEN IDRS" userId="2d7ba84f-2528-431f-98df-23117ea955cc" providerId="ADAL" clId="{50031BCF-B8BB-484D-9376-2290A6DFE3B1}" dt="2023-06-04T12:22:21.499" v="3036" actId="478"/>
          <ac:picMkLst>
            <pc:docMk/>
            <pc:sldMk cId="919007167" sldId="4115"/>
            <ac:picMk id="66" creationId="{5C2D4E21-F48E-EA44-C6FF-ACFDC88B6469}"/>
          </ac:picMkLst>
        </pc:picChg>
        <pc:picChg chg="mod">
          <ac:chgData name="CHASSAGNOL BASTIEN IDRS" userId="2d7ba84f-2528-431f-98df-23117ea955cc" providerId="ADAL" clId="{50031BCF-B8BB-484D-9376-2290A6DFE3B1}" dt="2023-06-04T16:52:28.587" v="4524" actId="1076"/>
          <ac:picMkLst>
            <pc:docMk/>
            <pc:sldMk cId="919007167" sldId="4115"/>
            <ac:picMk id="68" creationId="{BA7F0D0B-AA3B-DF89-3708-340BE927B250}"/>
          </ac:picMkLst>
        </pc:picChg>
        <pc:picChg chg="mod ord replST">
          <ac:chgData name="CHASSAGNOL BASTIEN IDRS" userId="2d7ba84f-2528-431f-98df-23117ea955cc" providerId="ADAL" clId="{50031BCF-B8BB-484D-9376-2290A6DFE3B1}" dt="2023-06-04T12:22:29.733" v="3041" actId="1076"/>
          <ac:picMkLst>
            <pc:docMk/>
            <pc:sldMk cId="919007167" sldId="4115"/>
            <ac:picMk id="69" creationId="{CD824998-76EC-0EF3-B241-3D513B3042B8}"/>
          </ac:picMkLst>
        </pc:picChg>
        <pc:picChg chg="mod">
          <ac:chgData name="CHASSAGNOL BASTIEN IDRS" userId="2d7ba84f-2528-431f-98df-23117ea955cc" providerId="ADAL" clId="{50031BCF-B8BB-484D-9376-2290A6DFE3B1}" dt="2023-06-04T12:16:42.110" v="2958" actId="1076"/>
          <ac:picMkLst>
            <pc:docMk/>
            <pc:sldMk cId="919007167" sldId="4115"/>
            <ac:picMk id="70" creationId="{EA6D6802-43CA-06FB-18E0-E7C7417022E9}"/>
          </ac:picMkLst>
        </pc:picChg>
        <pc:picChg chg="mod">
          <ac:chgData name="CHASSAGNOL BASTIEN IDRS" userId="2d7ba84f-2528-431f-98df-23117ea955cc" providerId="ADAL" clId="{50031BCF-B8BB-484D-9376-2290A6DFE3B1}" dt="2023-06-04T12:13:10.126" v="2883" actId="1076"/>
          <ac:picMkLst>
            <pc:docMk/>
            <pc:sldMk cId="919007167" sldId="4115"/>
            <ac:picMk id="72" creationId="{3910F047-6A2B-3E3F-0292-916C12457FC7}"/>
          </ac:picMkLst>
        </pc:picChg>
        <pc:picChg chg="del mod ord replST">
          <ac:chgData name="CHASSAGNOL BASTIEN IDRS" userId="2d7ba84f-2528-431f-98df-23117ea955cc" providerId="ADAL" clId="{50031BCF-B8BB-484D-9376-2290A6DFE3B1}" dt="2023-06-04T16:50:28.007" v="4486" actId="478"/>
          <ac:picMkLst>
            <pc:docMk/>
            <pc:sldMk cId="919007167" sldId="4115"/>
            <ac:picMk id="76" creationId="{35ABBD56-91D8-477A-2F43-E0D5B26B728B}"/>
          </ac:picMkLst>
        </pc:picChg>
        <pc:picChg chg="mod">
          <ac:chgData name="CHASSAGNOL BASTIEN IDRS" userId="2d7ba84f-2528-431f-98df-23117ea955cc" providerId="ADAL" clId="{50031BCF-B8BB-484D-9376-2290A6DFE3B1}" dt="2023-06-04T12:22:38.796" v="3043" actId="1076"/>
          <ac:picMkLst>
            <pc:docMk/>
            <pc:sldMk cId="919007167" sldId="4115"/>
            <ac:picMk id="78" creationId="{22F19AF2-1018-D452-5C16-8C155D84234F}"/>
          </ac:picMkLst>
        </pc:picChg>
        <pc:picChg chg="mod replST">
          <ac:chgData name="CHASSAGNOL BASTIEN IDRS" userId="2d7ba84f-2528-431f-98df-23117ea955cc" providerId="ADAL" clId="{50031BCF-B8BB-484D-9376-2290A6DFE3B1}" dt="2023-06-04T12:34:39.985" v="3130" actId="1076"/>
          <ac:picMkLst>
            <pc:docMk/>
            <pc:sldMk cId="919007167" sldId="4115"/>
            <ac:picMk id="79" creationId="{C5C4D0C8-CDD7-18AC-BD58-4A403D37A640}"/>
          </ac:picMkLst>
        </pc:picChg>
        <pc:picChg chg="del mod replST">
          <ac:chgData name="CHASSAGNOL BASTIEN IDRS" userId="2d7ba84f-2528-431f-98df-23117ea955cc" providerId="ADAL" clId="{50031BCF-B8BB-484D-9376-2290A6DFE3B1}" dt="2023-06-04T12:35:12.844" v="3177" actId="478"/>
          <ac:picMkLst>
            <pc:docMk/>
            <pc:sldMk cId="919007167" sldId="4115"/>
            <ac:picMk id="85" creationId="{A10DB081-6018-EF32-D90D-582A35D8485F}"/>
          </ac:picMkLst>
        </pc:picChg>
        <pc:picChg chg="mod ord replST">
          <ac:chgData name="CHASSAGNOL BASTIEN IDRS" userId="2d7ba84f-2528-431f-98df-23117ea955cc" providerId="ADAL" clId="{50031BCF-B8BB-484D-9376-2290A6DFE3B1}" dt="2023-06-04T12:35:14.422" v="3180" actId="1076"/>
          <ac:picMkLst>
            <pc:docMk/>
            <pc:sldMk cId="919007167" sldId="4115"/>
            <ac:picMk id="87" creationId="{2577351A-E661-1961-9465-EDC19C301A89}"/>
          </ac:picMkLst>
        </pc:picChg>
        <pc:picChg chg="del mod ord replST">
          <ac:chgData name="CHASSAGNOL BASTIEN IDRS" userId="2d7ba84f-2528-431f-98df-23117ea955cc" providerId="ADAL" clId="{50031BCF-B8BB-484D-9376-2290A6DFE3B1}" dt="2023-06-04T16:59:32.178" v="4707" actId="478"/>
          <ac:picMkLst>
            <pc:docMk/>
            <pc:sldMk cId="919007167" sldId="4115"/>
            <ac:picMk id="94" creationId="{10C7B650-7425-FA5B-BD72-158CA180FE11}"/>
          </ac:picMkLst>
        </pc:picChg>
        <pc:picChg chg="del mod ord replST">
          <ac:chgData name="CHASSAGNOL BASTIEN IDRS" userId="2d7ba84f-2528-431f-98df-23117ea955cc" providerId="ADAL" clId="{50031BCF-B8BB-484D-9376-2290A6DFE3B1}" dt="2023-06-04T17:11:09.748" v="4802" actId="478"/>
          <ac:picMkLst>
            <pc:docMk/>
            <pc:sldMk cId="919007167" sldId="4115"/>
            <ac:picMk id="97" creationId="{A26547F9-9DC2-F6E4-EB22-9060049EE040}"/>
          </ac:picMkLst>
        </pc:picChg>
        <pc:picChg chg="del mod ord replST">
          <ac:chgData name="CHASSAGNOL BASTIEN IDRS" userId="2d7ba84f-2528-431f-98df-23117ea955cc" providerId="ADAL" clId="{50031BCF-B8BB-484D-9376-2290A6DFE3B1}" dt="2023-06-04T17:11:27.371" v="4835" actId="478"/>
          <ac:picMkLst>
            <pc:docMk/>
            <pc:sldMk cId="919007167" sldId="4115"/>
            <ac:picMk id="100" creationId="{3B969943-F0E2-E5C4-AD71-646D4659EA24}"/>
          </ac:picMkLst>
        </pc:picChg>
        <pc:picChg chg="add mod">
          <ac:chgData name="CHASSAGNOL BASTIEN IDRS" userId="2d7ba84f-2528-431f-98df-23117ea955cc" providerId="ADAL" clId="{50031BCF-B8BB-484D-9376-2290A6DFE3B1}" dt="2023-06-04T16:52:26.392" v="4523" actId="1076"/>
          <ac:picMkLst>
            <pc:docMk/>
            <pc:sldMk cId="919007167" sldId="4115"/>
            <ac:picMk id="101" creationId="{0BAF9A5C-5EFA-43C2-30DB-CD8A4F8201C3}"/>
          </ac:picMkLst>
        </pc:picChg>
        <pc:picChg chg="del mod ord replST">
          <ac:chgData name="CHASSAGNOL BASTIEN IDRS" userId="2d7ba84f-2528-431f-98df-23117ea955cc" providerId="ADAL" clId="{50031BCF-B8BB-484D-9376-2290A6DFE3B1}" dt="2023-06-04T16:54:02.409" v="4646" actId="478"/>
          <ac:picMkLst>
            <pc:docMk/>
            <pc:sldMk cId="919007167" sldId="4115"/>
            <ac:picMk id="103" creationId="{1EC63502-F01C-7396-D069-18C686FE3B94}"/>
          </ac:picMkLst>
        </pc:picChg>
        <pc:picChg chg="mod ord replST">
          <ac:chgData name="CHASSAGNOL BASTIEN IDRS" userId="2d7ba84f-2528-431f-98df-23117ea955cc" providerId="ADAL" clId="{50031BCF-B8BB-484D-9376-2290A6DFE3B1}" dt="2023-06-04T16:54:02.411" v="4648" actId="962"/>
          <ac:picMkLst>
            <pc:docMk/>
            <pc:sldMk cId="919007167" sldId="4115"/>
            <ac:picMk id="105" creationId="{A9A0FB88-F852-2CF1-1CA5-B451BA9F1831}"/>
          </ac:picMkLst>
        </pc:picChg>
        <pc:picChg chg="mod ord replST">
          <ac:chgData name="CHASSAGNOL BASTIEN IDRS" userId="2d7ba84f-2528-431f-98df-23117ea955cc" providerId="ADAL" clId="{50031BCF-B8BB-484D-9376-2290A6DFE3B1}" dt="2023-06-04T16:59:32.179" v="4709" actId="962"/>
          <ac:picMkLst>
            <pc:docMk/>
            <pc:sldMk cId="919007167" sldId="4115"/>
            <ac:picMk id="107" creationId="{17715705-5134-707C-94A7-307DA5B941A2}"/>
          </ac:picMkLst>
        </pc:picChg>
        <pc:picChg chg="mod ord replST">
          <ac:chgData name="CHASSAGNOL BASTIEN IDRS" userId="2d7ba84f-2528-431f-98df-23117ea955cc" providerId="ADAL" clId="{50031BCF-B8BB-484D-9376-2290A6DFE3B1}" dt="2023-06-04T17:11:09.749" v="4804" actId="962"/>
          <ac:picMkLst>
            <pc:docMk/>
            <pc:sldMk cId="919007167" sldId="4115"/>
            <ac:picMk id="109" creationId="{D43C53C8-580E-9205-0500-5CF3616F5AB5}"/>
          </ac:picMkLst>
        </pc:picChg>
        <pc:picChg chg="mod ord replST">
          <ac:chgData name="CHASSAGNOL BASTIEN IDRS" userId="2d7ba84f-2528-431f-98df-23117ea955cc" providerId="ADAL" clId="{50031BCF-B8BB-484D-9376-2290A6DFE3B1}" dt="2023-06-04T17:11:27.372" v="4837" actId="962"/>
          <ac:picMkLst>
            <pc:docMk/>
            <pc:sldMk cId="919007167" sldId="4115"/>
            <ac:picMk id="111" creationId="{3662CE6E-F327-62FA-A36A-B783A04DBE53}"/>
          </ac:picMkLst>
        </pc:picChg>
        <pc:picChg chg="mod">
          <ac:chgData name="CHASSAGNOL BASTIEN IDRS" userId="2d7ba84f-2528-431f-98df-23117ea955cc" providerId="ADAL" clId="{50031BCF-B8BB-484D-9376-2290A6DFE3B1}" dt="2023-06-03T17:37:43.687" v="1572" actId="1076"/>
          <ac:picMkLst>
            <pc:docMk/>
            <pc:sldMk cId="919007167" sldId="4115"/>
            <ac:picMk id="113" creationId="{C0636BD8-6FB6-2BCC-1917-DC8CDEF2AFAB}"/>
          </ac:picMkLst>
        </pc:picChg>
        <pc:picChg chg="mod">
          <ac:chgData name="CHASSAGNOL BASTIEN IDRS" userId="2d7ba84f-2528-431f-98df-23117ea955cc" providerId="ADAL" clId="{50031BCF-B8BB-484D-9376-2290A6DFE3B1}" dt="2023-06-03T17:36:17.729" v="1543" actId="1076"/>
          <ac:picMkLst>
            <pc:docMk/>
            <pc:sldMk cId="919007167" sldId="4115"/>
            <ac:picMk id="120" creationId="{D4498C54-CCD3-100A-62A1-DDAF5D690220}"/>
          </ac:picMkLst>
        </pc:picChg>
        <pc:picChg chg="del mod">
          <ac:chgData name="CHASSAGNOL BASTIEN IDRS" userId="2d7ba84f-2528-431f-98df-23117ea955cc" providerId="ADAL" clId="{50031BCF-B8BB-484D-9376-2290A6DFE3B1}" dt="2023-06-04T16:50:03.817" v="4426" actId="478"/>
          <ac:picMkLst>
            <pc:docMk/>
            <pc:sldMk cId="919007167" sldId="4115"/>
            <ac:picMk id="126" creationId="{BBF8E8D3-3BD9-03CC-E35E-5EBD9F7142C9}"/>
          </ac:picMkLst>
        </pc:picChg>
        <pc:picChg chg="mod">
          <ac:chgData name="CHASSAGNOL BASTIEN IDRS" userId="2d7ba84f-2528-431f-98df-23117ea955cc" providerId="ADAL" clId="{50031BCF-B8BB-484D-9376-2290A6DFE3B1}" dt="2023-06-03T17:40:41.384" v="1611" actId="1076"/>
          <ac:picMkLst>
            <pc:docMk/>
            <pc:sldMk cId="919007167" sldId="4115"/>
            <ac:picMk id="128" creationId="{96D0C111-E770-EFAD-43EA-E666A9B8CE99}"/>
          </ac:picMkLst>
        </pc:picChg>
        <pc:picChg chg="mod">
          <ac:chgData name="CHASSAGNOL BASTIEN IDRS" userId="2d7ba84f-2528-431f-98df-23117ea955cc" providerId="ADAL" clId="{50031BCF-B8BB-484D-9376-2290A6DFE3B1}" dt="2023-06-04T12:22:40.943" v="3044" actId="1076"/>
          <ac:picMkLst>
            <pc:docMk/>
            <pc:sldMk cId="919007167" sldId="4115"/>
            <ac:picMk id="209" creationId="{27417007-1248-4A4F-AB84-C3C213DA8E2C}"/>
          </ac:picMkLst>
        </pc:picChg>
        <pc:picChg chg="del mod">
          <ac:chgData name="CHASSAGNOL BASTIEN IDRS" userId="2d7ba84f-2528-431f-98df-23117ea955cc" providerId="ADAL" clId="{50031BCF-B8BB-484D-9376-2290A6DFE3B1}" dt="2023-06-03T17:54:14.067" v="1688" actId="478"/>
          <ac:picMkLst>
            <pc:docMk/>
            <pc:sldMk cId="919007167" sldId="4115"/>
            <ac:picMk id="211" creationId="{79A1F53D-5247-6D8C-8B6A-55645A32702D}"/>
          </ac:picMkLst>
        </pc:picChg>
        <pc:picChg chg="del mod">
          <ac:chgData name="CHASSAGNOL BASTIEN IDRS" userId="2d7ba84f-2528-431f-98df-23117ea955cc" providerId="ADAL" clId="{50031BCF-B8BB-484D-9376-2290A6DFE3B1}" dt="2023-06-04T11:59:38.707" v="2742" actId="478"/>
          <ac:picMkLst>
            <pc:docMk/>
            <pc:sldMk cId="919007167" sldId="4115"/>
            <ac:picMk id="230" creationId="{1F3A763A-DB96-7B0A-C95E-3CF5878D0393}"/>
          </ac:picMkLst>
        </pc:picChg>
        <pc:cxnChg chg="mod">
          <ac:chgData name="CHASSAGNOL BASTIEN IDRS" userId="2d7ba84f-2528-431f-98df-23117ea955cc" providerId="ADAL" clId="{50031BCF-B8BB-484D-9376-2290A6DFE3B1}" dt="2023-06-04T12:16:31.686" v="2955" actId="1036"/>
          <ac:cxnSpMkLst>
            <pc:docMk/>
            <pc:sldMk cId="919007167" sldId="4115"/>
            <ac:cxnSpMk id="38" creationId="{37E87BF8-5D7F-3853-F611-E9A1189390AA}"/>
          </ac:cxnSpMkLst>
        </pc:cxnChg>
        <pc:cxnChg chg="mod">
          <ac:chgData name="CHASSAGNOL BASTIEN IDRS" userId="2d7ba84f-2528-431f-98df-23117ea955cc" providerId="ADAL" clId="{50031BCF-B8BB-484D-9376-2290A6DFE3B1}" dt="2023-06-04T16:37:04.936" v="4029" actId="1076"/>
          <ac:cxnSpMkLst>
            <pc:docMk/>
            <pc:sldMk cId="919007167" sldId="4115"/>
            <ac:cxnSpMk id="57" creationId="{2BDCAB33-4DF6-66F5-1B84-0964BCACCBCF}"/>
          </ac:cxnSpMkLst>
        </pc:cxnChg>
        <pc:cxnChg chg="mod">
          <ac:chgData name="CHASSAGNOL BASTIEN IDRS" userId="2d7ba84f-2528-431f-98df-23117ea955cc" providerId="ADAL" clId="{50031BCF-B8BB-484D-9376-2290A6DFE3B1}" dt="2023-06-04T16:37:04.936" v="4029" actId="1076"/>
          <ac:cxnSpMkLst>
            <pc:docMk/>
            <pc:sldMk cId="919007167" sldId="4115"/>
            <ac:cxnSpMk id="65" creationId="{D3DEBD10-131D-9669-D663-BCB3F24AB4B9}"/>
          </ac:cxnSpMkLst>
        </pc:cxnChg>
        <pc:cxnChg chg="mod">
          <ac:chgData name="CHASSAGNOL BASTIEN IDRS" userId="2d7ba84f-2528-431f-98df-23117ea955cc" providerId="ADAL" clId="{50031BCF-B8BB-484D-9376-2290A6DFE3B1}" dt="2023-06-04T16:52:35.639" v="4525" actId="1076"/>
          <ac:cxnSpMkLst>
            <pc:docMk/>
            <pc:sldMk cId="919007167" sldId="4115"/>
            <ac:cxnSpMk id="91" creationId="{89D9260A-E1C8-CEB3-3061-9CC8EED69898}"/>
          </ac:cxnSpMkLst>
        </pc:cxnChg>
        <pc:cxnChg chg="mod">
          <ac:chgData name="CHASSAGNOL BASTIEN IDRS" userId="2d7ba84f-2528-431f-98df-23117ea955cc" providerId="ADAL" clId="{50031BCF-B8BB-484D-9376-2290A6DFE3B1}" dt="2023-06-04T16:52:35.639" v="4525" actId="1076"/>
          <ac:cxnSpMkLst>
            <pc:docMk/>
            <pc:sldMk cId="919007167" sldId="4115"/>
            <ac:cxnSpMk id="96" creationId="{2240C900-AA27-BF4C-B1A5-EA59C91D8615}"/>
          </ac:cxnSpMkLst>
        </pc:cxnChg>
        <pc:cxnChg chg="mod">
          <ac:chgData name="CHASSAGNOL BASTIEN IDRS" userId="2d7ba84f-2528-431f-98df-23117ea955cc" providerId="ADAL" clId="{50031BCF-B8BB-484D-9376-2290A6DFE3B1}" dt="2023-06-04T16:37:09.540" v="4030" actId="1076"/>
          <ac:cxnSpMkLst>
            <pc:docMk/>
            <pc:sldMk cId="919007167" sldId="4115"/>
            <ac:cxnSpMk id="154" creationId="{DE1AFE87-4BBA-E2FA-A86B-0293D0F8183E}"/>
          </ac:cxnSpMkLst>
        </pc:cxnChg>
        <pc:cxnChg chg="mod">
          <ac:chgData name="CHASSAGNOL BASTIEN IDRS" userId="2d7ba84f-2528-431f-98df-23117ea955cc" providerId="ADAL" clId="{50031BCF-B8BB-484D-9376-2290A6DFE3B1}" dt="2023-06-03T17:40:43.385" v="1612" actId="14100"/>
          <ac:cxnSpMkLst>
            <pc:docMk/>
            <pc:sldMk cId="919007167" sldId="4115"/>
            <ac:cxnSpMk id="157" creationId="{764E1DA7-AB6F-A752-63E8-6B2B57ED17DE}"/>
          </ac:cxnSpMkLst>
        </pc:cxnChg>
        <pc:cxnChg chg="mod">
          <ac:chgData name="CHASSAGNOL BASTIEN IDRS" userId="2d7ba84f-2528-431f-98df-23117ea955cc" providerId="ADAL" clId="{50031BCF-B8BB-484D-9376-2290A6DFE3B1}" dt="2023-06-04T12:16:31.686" v="2955" actId="1036"/>
          <ac:cxnSpMkLst>
            <pc:docMk/>
            <pc:sldMk cId="919007167" sldId="4115"/>
            <ac:cxnSpMk id="164" creationId="{C5AD2878-7F78-58B7-5480-3A0CA2F9CE6A}"/>
          </ac:cxnSpMkLst>
        </pc:cxnChg>
        <pc:cxnChg chg="mod">
          <ac:chgData name="CHASSAGNOL BASTIEN IDRS" userId="2d7ba84f-2528-431f-98df-23117ea955cc" providerId="ADAL" clId="{50031BCF-B8BB-484D-9376-2290A6DFE3B1}" dt="2023-06-04T12:16:31.686" v="2955" actId="1036"/>
          <ac:cxnSpMkLst>
            <pc:docMk/>
            <pc:sldMk cId="919007167" sldId="4115"/>
            <ac:cxnSpMk id="168" creationId="{C9CFB2AF-3877-EBF6-6EE0-48B0FDF8C431}"/>
          </ac:cxnSpMkLst>
        </pc:cxnChg>
        <pc:cxnChg chg="mod">
          <ac:chgData name="CHASSAGNOL BASTIEN IDRS" userId="2d7ba84f-2528-431f-98df-23117ea955cc" providerId="ADAL" clId="{50031BCF-B8BB-484D-9376-2290A6DFE3B1}" dt="2023-06-04T16:37:04.936" v="4029" actId="1076"/>
          <ac:cxnSpMkLst>
            <pc:docMk/>
            <pc:sldMk cId="919007167" sldId="4115"/>
            <ac:cxnSpMk id="179" creationId="{113FDA6A-DFD9-4584-80E0-47EB1C85F452}"/>
          </ac:cxnSpMkLst>
        </pc:cxnChg>
      </pc:sldChg>
      <pc:sldChg chg="addSp delSp modSp add mod ord">
        <pc:chgData name="CHASSAGNOL BASTIEN IDRS" userId="2d7ba84f-2528-431f-98df-23117ea955cc" providerId="ADAL" clId="{50031BCF-B8BB-484D-9376-2290A6DFE3B1}" dt="2023-06-04T16:47:51.227" v="4369" actId="1076"/>
        <pc:sldMkLst>
          <pc:docMk/>
          <pc:sldMk cId="1785290611" sldId="4116"/>
        </pc:sldMkLst>
        <pc:spChg chg="del">
          <ac:chgData name="CHASSAGNOL BASTIEN IDRS" userId="2d7ba84f-2528-431f-98df-23117ea955cc" providerId="ADAL" clId="{50031BCF-B8BB-484D-9376-2290A6DFE3B1}" dt="2023-06-03T18:00:04.787" v="1906" actId="478"/>
          <ac:spMkLst>
            <pc:docMk/>
            <pc:sldMk cId="1785290611" sldId="4116"/>
            <ac:spMk id="2" creationId="{846CCF39-EAF7-498C-A581-D1FBF4A1BE6A}"/>
          </ac:spMkLst>
        </pc:spChg>
        <pc:spChg chg="mod">
          <ac:chgData name="CHASSAGNOL BASTIEN IDRS" userId="2d7ba84f-2528-431f-98df-23117ea955cc" providerId="ADAL" clId="{50031BCF-B8BB-484D-9376-2290A6DFE3B1}" dt="2023-06-04T11:31:27.833" v="2639" actId="14100"/>
          <ac:spMkLst>
            <pc:docMk/>
            <pc:sldMk cId="1785290611" sldId="4116"/>
            <ac:spMk id="9" creationId="{C2BBF7C8-5E1C-4035-BA7A-E61854A2AC60}"/>
          </ac:spMkLst>
        </pc:spChg>
        <pc:spChg chg="mod">
          <ac:chgData name="CHASSAGNOL BASTIEN IDRS" userId="2d7ba84f-2528-431f-98df-23117ea955cc" providerId="ADAL" clId="{50031BCF-B8BB-484D-9376-2290A6DFE3B1}" dt="2023-06-04T16:38:26.775" v="4034" actId="14100"/>
          <ac:spMkLst>
            <pc:docMk/>
            <pc:sldMk cId="1785290611" sldId="4116"/>
            <ac:spMk id="10" creationId="{D824ED0F-2F18-4601-84C1-AA19757EC895}"/>
          </ac:spMkLst>
        </pc:spChg>
        <pc:spChg chg="mod">
          <ac:chgData name="CHASSAGNOL BASTIEN IDRS" userId="2d7ba84f-2528-431f-98df-23117ea955cc" providerId="ADAL" clId="{50031BCF-B8BB-484D-9376-2290A6DFE3B1}" dt="2023-06-04T11:14:06.274" v="2437" actId="14100"/>
          <ac:spMkLst>
            <pc:docMk/>
            <pc:sldMk cId="1785290611" sldId="4116"/>
            <ac:spMk id="11" creationId="{93D0971F-8DB0-4FDE-B80E-6827CDD57D98}"/>
          </ac:spMkLst>
        </pc:spChg>
        <pc:spChg chg="add del mod">
          <ac:chgData name="CHASSAGNOL BASTIEN IDRS" userId="2d7ba84f-2528-431f-98df-23117ea955cc" providerId="ADAL" clId="{50031BCF-B8BB-484D-9376-2290A6DFE3B1}" dt="2023-06-03T18:00:44.090" v="1912" actId="478"/>
          <ac:spMkLst>
            <pc:docMk/>
            <pc:sldMk cId="1785290611" sldId="4116"/>
            <ac:spMk id="15" creationId="{89AB8212-37FE-BD5A-715A-525C928A1755}"/>
          </ac:spMkLst>
        </pc:spChg>
        <pc:spChg chg="add del mod">
          <ac:chgData name="CHASSAGNOL BASTIEN IDRS" userId="2d7ba84f-2528-431f-98df-23117ea955cc" providerId="ADAL" clId="{50031BCF-B8BB-484D-9376-2290A6DFE3B1}" dt="2023-06-04T11:13:50.269" v="2436" actId="478"/>
          <ac:spMkLst>
            <pc:docMk/>
            <pc:sldMk cId="1785290611" sldId="4116"/>
            <ac:spMk id="58" creationId="{8887CA82-1791-B6FE-FA44-ED214E4D1AA8}"/>
          </ac:spMkLst>
        </pc:spChg>
        <pc:spChg chg="add mod ord">
          <ac:chgData name="CHASSAGNOL BASTIEN IDRS" userId="2d7ba84f-2528-431f-98df-23117ea955cc" providerId="ADAL" clId="{50031BCF-B8BB-484D-9376-2290A6DFE3B1}" dt="2023-06-04T11:32:59.873" v="2648" actId="167"/>
          <ac:spMkLst>
            <pc:docMk/>
            <pc:sldMk cId="1785290611" sldId="4116"/>
            <ac:spMk id="91" creationId="{2AE8C2F8-3A32-DD05-F154-66F159EAFF3D}"/>
          </ac:spMkLst>
        </pc:spChg>
        <pc:spChg chg="mod">
          <ac:chgData name="CHASSAGNOL BASTIEN IDRS" userId="2d7ba84f-2528-431f-98df-23117ea955cc" providerId="ADAL" clId="{50031BCF-B8BB-484D-9376-2290A6DFE3B1}" dt="2023-06-04T11:07:47.691" v="2311" actId="1076"/>
          <ac:spMkLst>
            <pc:docMk/>
            <pc:sldMk cId="1785290611" sldId="4116"/>
            <ac:spMk id="92" creationId="{1C3B3309-CE82-D687-B44E-29E14BF8416F}"/>
          </ac:spMkLst>
        </pc:spChg>
        <pc:spChg chg="del">
          <ac:chgData name="CHASSAGNOL BASTIEN IDRS" userId="2d7ba84f-2528-431f-98df-23117ea955cc" providerId="ADAL" clId="{50031BCF-B8BB-484D-9376-2290A6DFE3B1}" dt="2023-06-03T18:00:46.367" v="1913" actId="478"/>
          <ac:spMkLst>
            <pc:docMk/>
            <pc:sldMk cId="1785290611" sldId="4116"/>
            <ac:spMk id="99" creationId="{FBD354B3-C3B2-DCCA-FCCC-FFD9EAB6D9A1}"/>
          </ac:spMkLst>
        </pc:spChg>
        <pc:spChg chg="add del mod">
          <ac:chgData name="CHASSAGNOL BASTIEN IDRS" userId="2d7ba84f-2528-431f-98df-23117ea955cc" providerId="ADAL" clId="{50031BCF-B8BB-484D-9376-2290A6DFE3B1}" dt="2023-06-04T12:15:50.236" v="2944"/>
          <ac:spMkLst>
            <pc:docMk/>
            <pc:sldMk cId="1785290611" sldId="4116"/>
            <ac:spMk id="100" creationId="{C95733D1-0558-BBEC-F5FB-3463BF259621}"/>
          </ac:spMkLst>
        </pc:spChg>
        <pc:spChg chg="add del mod">
          <ac:chgData name="CHASSAGNOL BASTIEN IDRS" userId="2d7ba84f-2528-431f-98df-23117ea955cc" providerId="ADAL" clId="{50031BCF-B8BB-484D-9376-2290A6DFE3B1}" dt="2023-06-04T12:15:50.236" v="2944"/>
          <ac:spMkLst>
            <pc:docMk/>
            <pc:sldMk cId="1785290611" sldId="4116"/>
            <ac:spMk id="102" creationId="{EA5EB611-C3DB-93E4-01A5-25C5C075981E}"/>
          </ac:spMkLst>
        </pc:spChg>
        <pc:spChg chg="mod">
          <ac:chgData name="CHASSAGNOL BASTIEN IDRS" userId="2d7ba84f-2528-431f-98df-23117ea955cc" providerId="ADAL" clId="{50031BCF-B8BB-484D-9376-2290A6DFE3B1}" dt="2023-06-04T11:14:34.557" v="2446" actId="1076"/>
          <ac:spMkLst>
            <pc:docMk/>
            <pc:sldMk cId="1785290611" sldId="4116"/>
            <ac:spMk id="110" creationId="{CC24C6E2-DE34-E418-20B4-5691FB7CAA38}"/>
          </ac:spMkLst>
        </pc:spChg>
        <pc:spChg chg="mod">
          <ac:chgData name="CHASSAGNOL BASTIEN IDRS" userId="2d7ba84f-2528-431f-98df-23117ea955cc" providerId="ADAL" clId="{50031BCF-B8BB-484D-9376-2290A6DFE3B1}" dt="2023-06-04T16:47:47.337" v="4368" actId="14100"/>
          <ac:spMkLst>
            <pc:docMk/>
            <pc:sldMk cId="1785290611" sldId="4116"/>
            <ac:spMk id="111" creationId="{6E39D141-46A2-2CB9-5FD4-22E17378CB5F}"/>
          </ac:spMkLst>
        </pc:spChg>
        <pc:spChg chg="mod">
          <ac:chgData name="CHASSAGNOL BASTIEN IDRS" userId="2d7ba84f-2528-431f-98df-23117ea955cc" providerId="ADAL" clId="{50031BCF-B8BB-484D-9376-2290A6DFE3B1}" dt="2023-06-04T11:14:21.915" v="2441" actId="1076"/>
          <ac:spMkLst>
            <pc:docMk/>
            <pc:sldMk cId="1785290611" sldId="4116"/>
            <ac:spMk id="115" creationId="{D2AA6E4D-6705-D318-1387-19E4C457D350}"/>
          </ac:spMkLst>
        </pc:spChg>
        <pc:spChg chg="mod">
          <ac:chgData name="CHASSAGNOL BASTIEN IDRS" userId="2d7ba84f-2528-431f-98df-23117ea955cc" providerId="ADAL" clId="{50031BCF-B8BB-484D-9376-2290A6DFE3B1}" dt="2023-06-04T11:33:08.407" v="2651" actId="1076"/>
          <ac:spMkLst>
            <pc:docMk/>
            <pc:sldMk cId="1785290611" sldId="4116"/>
            <ac:spMk id="130" creationId="{87432B63-E06F-9272-2E8D-D17F9CBEE059}"/>
          </ac:spMkLst>
        </pc:spChg>
        <pc:spChg chg="mod">
          <ac:chgData name="CHASSAGNOL BASTIEN IDRS" userId="2d7ba84f-2528-431f-98df-23117ea955cc" providerId="ADAL" clId="{50031BCF-B8BB-484D-9376-2290A6DFE3B1}" dt="2023-06-04T11:10:55.831" v="2413" actId="693"/>
          <ac:spMkLst>
            <pc:docMk/>
            <pc:sldMk cId="1785290611" sldId="4116"/>
            <ac:spMk id="131" creationId="{5BACC82A-E1F1-BFB1-EF78-4D2614F2C00D}"/>
          </ac:spMkLst>
        </pc:spChg>
        <pc:spChg chg="del">
          <ac:chgData name="CHASSAGNOL BASTIEN IDRS" userId="2d7ba84f-2528-431f-98df-23117ea955cc" providerId="ADAL" clId="{50031BCF-B8BB-484D-9376-2290A6DFE3B1}" dt="2023-06-03T17:59:58.972" v="1904" actId="478"/>
          <ac:spMkLst>
            <pc:docMk/>
            <pc:sldMk cId="1785290611" sldId="4116"/>
            <ac:spMk id="137" creationId="{6EDDEBF8-FED6-F61D-1CA8-83151AEB1125}"/>
          </ac:spMkLst>
        </pc:spChg>
        <pc:spChg chg="mod">
          <ac:chgData name="CHASSAGNOL BASTIEN IDRS" userId="2d7ba84f-2528-431f-98df-23117ea955cc" providerId="ADAL" clId="{50031BCF-B8BB-484D-9376-2290A6DFE3B1}" dt="2023-06-03T18:01:01.255" v="1916" actId="1076"/>
          <ac:spMkLst>
            <pc:docMk/>
            <pc:sldMk cId="1785290611" sldId="4116"/>
            <ac:spMk id="139" creationId="{5E601B96-305C-9DB7-45B6-E75562CEA032}"/>
          </ac:spMkLst>
        </pc:spChg>
        <pc:spChg chg="mod">
          <ac:chgData name="CHASSAGNOL BASTIEN IDRS" userId="2d7ba84f-2528-431f-98df-23117ea955cc" providerId="ADAL" clId="{50031BCF-B8BB-484D-9376-2290A6DFE3B1}" dt="2023-06-04T11:07:09.522" v="2300" actId="1076"/>
          <ac:spMkLst>
            <pc:docMk/>
            <pc:sldMk cId="1785290611" sldId="4116"/>
            <ac:spMk id="140" creationId="{929ADD07-E96A-68AA-317E-418FABE2E052}"/>
          </ac:spMkLst>
        </pc:spChg>
        <pc:spChg chg="del">
          <ac:chgData name="CHASSAGNOL BASTIEN IDRS" userId="2d7ba84f-2528-431f-98df-23117ea955cc" providerId="ADAL" clId="{50031BCF-B8BB-484D-9376-2290A6DFE3B1}" dt="2023-06-03T18:00:13.234" v="1909" actId="478"/>
          <ac:spMkLst>
            <pc:docMk/>
            <pc:sldMk cId="1785290611" sldId="4116"/>
            <ac:spMk id="160" creationId="{D5877DD9-1DAF-6731-35ED-924F476A343C}"/>
          </ac:spMkLst>
        </pc:spChg>
        <pc:spChg chg="mod">
          <ac:chgData name="CHASSAGNOL BASTIEN IDRS" userId="2d7ba84f-2528-431f-98df-23117ea955cc" providerId="ADAL" clId="{50031BCF-B8BB-484D-9376-2290A6DFE3B1}" dt="2023-06-04T11:33:25.999" v="2658" actId="14100"/>
          <ac:spMkLst>
            <pc:docMk/>
            <pc:sldMk cId="1785290611" sldId="4116"/>
            <ac:spMk id="174" creationId="{124AC795-A91C-3979-0CA0-B491BD433A2C}"/>
          </ac:spMkLst>
        </pc:spChg>
        <pc:spChg chg="mod">
          <ac:chgData name="CHASSAGNOL BASTIEN IDRS" userId="2d7ba84f-2528-431f-98df-23117ea955cc" providerId="ADAL" clId="{50031BCF-B8BB-484D-9376-2290A6DFE3B1}" dt="2023-06-04T11:33:06.839" v="2650" actId="1076"/>
          <ac:spMkLst>
            <pc:docMk/>
            <pc:sldMk cId="1785290611" sldId="4116"/>
            <ac:spMk id="176" creationId="{0A743069-FF70-0259-526A-24292DEA7EB0}"/>
          </ac:spMkLst>
        </pc:spChg>
        <pc:spChg chg="del">
          <ac:chgData name="CHASSAGNOL BASTIEN IDRS" userId="2d7ba84f-2528-431f-98df-23117ea955cc" providerId="ADAL" clId="{50031BCF-B8BB-484D-9376-2290A6DFE3B1}" dt="2023-06-03T18:00:10.303" v="1908" actId="478"/>
          <ac:spMkLst>
            <pc:docMk/>
            <pc:sldMk cId="1785290611" sldId="4116"/>
            <ac:spMk id="225" creationId="{5B2E2A4E-18EF-90CD-F5F4-1485005687BB}"/>
          </ac:spMkLst>
        </pc:spChg>
        <pc:spChg chg="del">
          <ac:chgData name="CHASSAGNOL BASTIEN IDRS" userId="2d7ba84f-2528-431f-98df-23117ea955cc" providerId="ADAL" clId="{50031BCF-B8BB-484D-9376-2290A6DFE3B1}" dt="2023-06-03T18:00:08.117" v="1907" actId="478"/>
          <ac:spMkLst>
            <pc:docMk/>
            <pc:sldMk cId="1785290611" sldId="4116"/>
            <ac:spMk id="226" creationId="{A9B55592-0507-0B88-65E8-ECA9139F86A9}"/>
          </ac:spMkLst>
        </pc:spChg>
        <pc:spChg chg="del">
          <ac:chgData name="CHASSAGNOL BASTIEN IDRS" userId="2d7ba84f-2528-431f-98df-23117ea955cc" providerId="ADAL" clId="{50031BCF-B8BB-484D-9376-2290A6DFE3B1}" dt="2023-06-03T18:00:08.117" v="1907" actId="478"/>
          <ac:spMkLst>
            <pc:docMk/>
            <pc:sldMk cId="1785290611" sldId="4116"/>
            <ac:spMk id="227" creationId="{79800EEA-B731-08D4-DAAA-1F36719B2426}"/>
          </ac:spMkLst>
        </pc:spChg>
        <pc:spChg chg="del">
          <ac:chgData name="CHASSAGNOL BASTIEN IDRS" userId="2d7ba84f-2528-431f-98df-23117ea955cc" providerId="ADAL" clId="{50031BCF-B8BB-484D-9376-2290A6DFE3B1}" dt="2023-06-03T18:00:08.117" v="1907" actId="478"/>
          <ac:spMkLst>
            <pc:docMk/>
            <pc:sldMk cId="1785290611" sldId="4116"/>
            <ac:spMk id="228" creationId="{1923E13A-6044-392A-FCB8-F97FD93B0B7B}"/>
          </ac:spMkLst>
        </pc:spChg>
        <pc:spChg chg="del">
          <ac:chgData name="CHASSAGNOL BASTIEN IDRS" userId="2d7ba84f-2528-431f-98df-23117ea955cc" providerId="ADAL" clId="{50031BCF-B8BB-484D-9376-2290A6DFE3B1}" dt="2023-06-03T18:00:54.197" v="1915" actId="478"/>
          <ac:spMkLst>
            <pc:docMk/>
            <pc:sldMk cId="1785290611" sldId="4116"/>
            <ac:spMk id="304" creationId="{8084A6B5-645F-0141-9D3A-C06028B87F53}"/>
          </ac:spMkLst>
        </pc:spChg>
        <pc:grpChg chg="del">
          <ac:chgData name="CHASSAGNOL BASTIEN IDRS" userId="2d7ba84f-2528-431f-98df-23117ea955cc" providerId="ADAL" clId="{50031BCF-B8BB-484D-9376-2290A6DFE3B1}" dt="2023-06-03T18:00:08.117" v="1907" actId="478"/>
          <ac:grpSpMkLst>
            <pc:docMk/>
            <pc:sldMk cId="1785290611" sldId="4116"/>
            <ac:grpSpMk id="5" creationId="{ECBFEC14-7E1D-9491-75B9-80CA38E27263}"/>
          </ac:grpSpMkLst>
        </pc:grpChg>
        <pc:grpChg chg="del">
          <ac:chgData name="CHASSAGNOL BASTIEN IDRS" userId="2d7ba84f-2528-431f-98df-23117ea955cc" providerId="ADAL" clId="{50031BCF-B8BB-484D-9376-2290A6DFE3B1}" dt="2023-06-03T18:00:08.117" v="1907" actId="478"/>
          <ac:grpSpMkLst>
            <pc:docMk/>
            <pc:sldMk cId="1785290611" sldId="4116"/>
            <ac:grpSpMk id="8" creationId="{01F01B16-A065-B059-6783-DA942B4B5D00}"/>
          </ac:grpSpMkLst>
        </pc:grpChg>
        <pc:grpChg chg="del">
          <ac:chgData name="CHASSAGNOL BASTIEN IDRS" userId="2d7ba84f-2528-431f-98df-23117ea955cc" providerId="ADAL" clId="{50031BCF-B8BB-484D-9376-2290A6DFE3B1}" dt="2023-06-03T18:00:08.117" v="1907" actId="478"/>
          <ac:grpSpMkLst>
            <pc:docMk/>
            <pc:sldMk cId="1785290611" sldId="4116"/>
            <ac:grpSpMk id="17" creationId="{A52182DF-68F7-8E94-7EF3-B34E1B4F826A}"/>
          </ac:grpSpMkLst>
        </pc:grpChg>
        <pc:grpChg chg="del">
          <ac:chgData name="CHASSAGNOL BASTIEN IDRS" userId="2d7ba84f-2528-431f-98df-23117ea955cc" providerId="ADAL" clId="{50031BCF-B8BB-484D-9376-2290A6DFE3B1}" dt="2023-06-03T18:00:13.234" v="1909" actId="478"/>
          <ac:grpSpMkLst>
            <pc:docMk/>
            <pc:sldMk cId="1785290611" sldId="4116"/>
            <ac:grpSpMk id="147" creationId="{913FC266-3910-BAC4-2135-B851203E5604}"/>
          </ac:grpSpMkLst>
        </pc:grpChg>
        <pc:grpChg chg="del">
          <ac:chgData name="CHASSAGNOL BASTIEN IDRS" userId="2d7ba84f-2528-431f-98df-23117ea955cc" providerId="ADAL" clId="{50031BCF-B8BB-484D-9376-2290A6DFE3B1}" dt="2023-06-03T18:00:08.117" v="1907" actId="478"/>
          <ac:grpSpMkLst>
            <pc:docMk/>
            <pc:sldMk cId="1785290611" sldId="4116"/>
            <ac:grpSpMk id="178" creationId="{2CC448C0-0955-9C81-A4C6-94E643FAB0B1}"/>
          </ac:grpSpMkLst>
        </pc:grpChg>
        <pc:picChg chg="del">
          <ac:chgData name="CHASSAGNOL BASTIEN IDRS" userId="2d7ba84f-2528-431f-98df-23117ea955cc" providerId="ADAL" clId="{50031BCF-B8BB-484D-9376-2290A6DFE3B1}" dt="2023-06-03T17:59:49.287" v="1903" actId="478"/>
          <ac:picMkLst>
            <pc:docMk/>
            <pc:sldMk cId="1785290611" sldId="4116"/>
            <ac:picMk id="4" creationId="{BCFC884D-1FC9-01B0-E635-910C2264F821}"/>
          </ac:picMkLst>
        </pc:picChg>
        <pc:picChg chg="del">
          <ac:chgData name="CHASSAGNOL BASTIEN IDRS" userId="2d7ba84f-2528-431f-98df-23117ea955cc" providerId="ADAL" clId="{50031BCF-B8BB-484D-9376-2290A6DFE3B1}" dt="2023-06-03T18:00:08.117" v="1907" actId="478"/>
          <ac:picMkLst>
            <pc:docMk/>
            <pc:sldMk cId="1785290611" sldId="4116"/>
            <ac:picMk id="14" creationId="{4331B7F9-0A9E-6CD9-B13A-C65EB35074EE}"/>
          </ac:picMkLst>
        </pc:picChg>
        <pc:picChg chg="del mod ord replST">
          <ac:chgData name="CHASSAGNOL BASTIEN IDRS" userId="2d7ba84f-2528-431f-98df-23117ea955cc" providerId="ADAL" clId="{50031BCF-B8BB-484D-9376-2290A6DFE3B1}" dt="2023-06-03T18:12:45.234" v="1983" actId="478"/>
          <ac:picMkLst>
            <pc:docMk/>
            <pc:sldMk cId="1785290611" sldId="4116"/>
            <ac:picMk id="19" creationId="{3F30641C-F190-DEDA-3787-E6FD2F0EFBA4}"/>
          </ac:picMkLst>
        </pc:picChg>
        <pc:picChg chg="mod">
          <ac:chgData name="CHASSAGNOL BASTIEN IDRS" userId="2d7ba84f-2528-431f-98df-23117ea955cc" providerId="ADAL" clId="{50031BCF-B8BB-484D-9376-2290A6DFE3B1}" dt="2023-06-04T11:07:49.537" v="2312" actId="1076"/>
          <ac:picMkLst>
            <pc:docMk/>
            <pc:sldMk cId="1785290611" sldId="4116"/>
            <ac:picMk id="21" creationId="{99FFF58C-0733-3861-7B30-0C1F0E20E717}"/>
          </ac:picMkLst>
        </pc:picChg>
        <pc:picChg chg="del mod ord replST">
          <ac:chgData name="CHASSAGNOL BASTIEN IDRS" userId="2d7ba84f-2528-431f-98df-23117ea955cc" providerId="ADAL" clId="{50031BCF-B8BB-484D-9376-2290A6DFE3B1}" dt="2023-06-04T11:09:04.917" v="2342" actId="478"/>
          <ac:picMkLst>
            <pc:docMk/>
            <pc:sldMk cId="1785290611" sldId="4116"/>
            <ac:picMk id="22" creationId="{EB00AD9E-C2DB-62D7-9478-05E7D07F2F13}"/>
          </ac:picMkLst>
        </pc:picChg>
        <pc:picChg chg="del mod ord replST">
          <ac:chgData name="CHASSAGNOL BASTIEN IDRS" userId="2d7ba84f-2528-431f-98df-23117ea955cc" providerId="ADAL" clId="{50031BCF-B8BB-484D-9376-2290A6DFE3B1}" dt="2023-06-03T18:13:19.627" v="2097" actId="478"/>
          <ac:picMkLst>
            <pc:docMk/>
            <pc:sldMk cId="1785290611" sldId="4116"/>
            <ac:picMk id="24" creationId="{DF2E172F-C8E6-1C5B-66CD-9691F8E10740}"/>
          </ac:picMkLst>
        </pc:picChg>
        <pc:picChg chg="mod ord replST">
          <ac:chgData name="CHASSAGNOL BASTIEN IDRS" userId="2d7ba84f-2528-431f-98df-23117ea955cc" providerId="ADAL" clId="{50031BCF-B8BB-484D-9376-2290A6DFE3B1}" dt="2023-06-04T11:33:09.921" v="2652" actId="1076"/>
          <ac:picMkLst>
            <pc:docMk/>
            <pc:sldMk cId="1785290611" sldId="4116"/>
            <ac:picMk id="26" creationId="{4F7E4BAA-16AD-FBEE-50C7-892BDD4BCEEB}"/>
          </ac:picMkLst>
        </pc:picChg>
        <pc:picChg chg="del mod">
          <ac:chgData name="CHASSAGNOL BASTIEN IDRS" userId="2d7ba84f-2528-431f-98df-23117ea955cc" providerId="ADAL" clId="{50031BCF-B8BB-484D-9376-2290A6DFE3B1}" dt="2023-06-03T18:13:50.881" v="2143" actId="478"/>
          <ac:picMkLst>
            <pc:docMk/>
            <pc:sldMk cId="1785290611" sldId="4116"/>
            <ac:picMk id="27" creationId="{C24A874E-8880-AE9B-FED9-5D92890E6803}"/>
          </ac:picMkLst>
        </pc:picChg>
        <pc:picChg chg="del mod">
          <ac:chgData name="CHASSAGNOL BASTIEN IDRS" userId="2d7ba84f-2528-431f-98df-23117ea955cc" providerId="ADAL" clId="{50031BCF-B8BB-484D-9376-2290A6DFE3B1}" dt="2023-06-04T16:39:03.405" v="4042" actId="478"/>
          <ac:picMkLst>
            <pc:docMk/>
            <pc:sldMk cId="1785290611" sldId="4116"/>
            <ac:picMk id="29" creationId="{E904C8D5-19D2-4F56-BE41-43ACDEBBD786}"/>
          </ac:picMkLst>
        </pc:picChg>
        <pc:picChg chg="del mod ord replST">
          <ac:chgData name="CHASSAGNOL BASTIEN IDRS" userId="2d7ba84f-2528-431f-98df-23117ea955cc" providerId="ADAL" clId="{50031BCF-B8BB-484D-9376-2290A6DFE3B1}" dt="2023-06-04T11:05:23.976" v="2191" actId="478"/>
          <ac:picMkLst>
            <pc:docMk/>
            <pc:sldMk cId="1785290611" sldId="4116"/>
            <ac:picMk id="30" creationId="{D5696B22-D6CB-D4BF-9EBB-7048AE31E9A7}"/>
          </ac:picMkLst>
        </pc:picChg>
        <pc:picChg chg="del mod">
          <ac:chgData name="CHASSAGNOL BASTIEN IDRS" userId="2d7ba84f-2528-431f-98df-23117ea955cc" providerId="ADAL" clId="{50031BCF-B8BB-484D-9376-2290A6DFE3B1}" dt="2023-06-04T16:39:03.405" v="4042" actId="478"/>
          <ac:picMkLst>
            <pc:docMk/>
            <pc:sldMk cId="1785290611" sldId="4116"/>
            <ac:picMk id="31" creationId="{74A1FDEC-FB57-CF79-AE93-F563D55C4F0C}"/>
          </ac:picMkLst>
        </pc:picChg>
        <pc:picChg chg="del mod ord replST">
          <ac:chgData name="CHASSAGNOL BASTIEN IDRS" userId="2d7ba84f-2528-431f-98df-23117ea955cc" providerId="ADAL" clId="{50031BCF-B8BB-484D-9376-2290A6DFE3B1}" dt="2023-06-04T11:05:36.217" v="2236" actId="478"/>
          <ac:picMkLst>
            <pc:docMk/>
            <pc:sldMk cId="1785290611" sldId="4116"/>
            <ac:picMk id="33" creationId="{63BD0E44-B306-DFFA-69BB-89383F3745C6}"/>
          </ac:picMkLst>
        </pc:picChg>
        <pc:picChg chg="mod ord replST">
          <ac:chgData name="CHASSAGNOL BASTIEN IDRS" userId="2d7ba84f-2528-431f-98df-23117ea955cc" providerId="ADAL" clId="{50031BCF-B8BB-484D-9376-2290A6DFE3B1}" dt="2023-06-04T11:05:36.217" v="2238" actId="962"/>
          <ac:picMkLst>
            <pc:docMk/>
            <pc:sldMk cId="1785290611" sldId="4116"/>
            <ac:picMk id="35" creationId="{2F7AC793-C724-630B-F136-D84257FD293B}"/>
          </ac:picMkLst>
        </pc:picChg>
        <pc:picChg chg="add del mod">
          <ac:chgData name="CHASSAGNOL BASTIEN IDRS" userId="2d7ba84f-2528-431f-98df-23117ea955cc" providerId="ADAL" clId="{50031BCF-B8BB-484D-9376-2290A6DFE3B1}" dt="2023-06-04T11:05:50.046" v="2265" actId="478"/>
          <ac:picMkLst>
            <pc:docMk/>
            <pc:sldMk cId="1785290611" sldId="4116"/>
            <ac:picMk id="36" creationId="{FE8ACC5C-29D4-C930-4948-64E332EC17EF}"/>
          </ac:picMkLst>
        </pc:picChg>
        <pc:picChg chg="del mod ord replST">
          <ac:chgData name="CHASSAGNOL BASTIEN IDRS" userId="2d7ba84f-2528-431f-98df-23117ea955cc" providerId="ADAL" clId="{50031BCF-B8BB-484D-9376-2290A6DFE3B1}" dt="2023-06-04T11:06:01.795" v="2294" actId="478"/>
          <ac:picMkLst>
            <pc:docMk/>
            <pc:sldMk cId="1785290611" sldId="4116"/>
            <ac:picMk id="38" creationId="{51EF1FCA-4667-41FE-ADDE-D3B8DF5E7165}"/>
          </ac:picMkLst>
        </pc:picChg>
        <pc:picChg chg="mod ord replST">
          <ac:chgData name="CHASSAGNOL BASTIEN IDRS" userId="2d7ba84f-2528-431f-98df-23117ea955cc" providerId="ADAL" clId="{50031BCF-B8BB-484D-9376-2290A6DFE3B1}" dt="2023-06-04T11:06:12.720" v="2297" actId="1076"/>
          <ac:picMkLst>
            <pc:docMk/>
            <pc:sldMk cId="1785290611" sldId="4116"/>
            <ac:picMk id="40" creationId="{C7BFDDFA-9416-ABA6-A0E3-F27BC0B1E09C}"/>
          </ac:picMkLst>
        </pc:picChg>
        <pc:picChg chg="del mod">
          <ac:chgData name="CHASSAGNOL BASTIEN IDRS" userId="2d7ba84f-2528-431f-98df-23117ea955cc" providerId="ADAL" clId="{50031BCF-B8BB-484D-9376-2290A6DFE3B1}" dt="2023-06-04T11:15:07.579" v="2484" actId="478"/>
          <ac:picMkLst>
            <pc:docMk/>
            <pc:sldMk cId="1785290611" sldId="4116"/>
            <ac:picMk id="43" creationId="{FCE7810B-27FE-2DCC-A23D-D5A61DB79F06}"/>
          </ac:picMkLst>
        </pc:picChg>
        <pc:picChg chg="mod">
          <ac:chgData name="CHASSAGNOL BASTIEN IDRS" userId="2d7ba84f-2528-431f-98df-23117ea955cc" providerId="ADAL" clId="{50031BCF-B8BB-484D-9376-2290A6DFE3B1}" dt="2023-06-04T11:14:36.989" v="2447" actId="1076"/>
          <ac:picMkLst>
            <pc:docMk/>
            <pc:sldMk cId="1785290611" sldId="4116"/>
            <ac:picMk id="47" creationId="{3B470447-4B0B-B185-0AA0-F97353227B17}"/>
          </ac:picMkLst>
        </pc:picChg>
        <pc:picChg chg="mod">
          <ac:chgData name="CHASSAGNOL BASTIEN IDRS" userId="2d7ba84f-2528-431f-98df-23117ea955cc" providerId="ADAL" clId="{50031BCF-B8BB-484D-9376-2290A6DFE3B1}" dt="2023-06-04T11:14:25.891" v="2443" actId="1076"/>
          <ac:picMkLst>
            <pc:docMk/>
            <pc:sldMk cId="1785290611" sldId="4116"/>
            <ac:picMk id="49" creationId="{7B36EF3F-B870-57F4-F010-CB9AFEEE1D69}"/>
          </ac:picMkLst>
        </pc:picChg>
        <pc:picChg chg="del mod ord replST">
          <ac:chgData name="CHASSAGNOL BASTIEN IDRS" userId="2d7ba84f-2528-431f-98df-23117ea955cc" providerId="ADAL" clId="{50031BCF-B8BB-484D-9376-2290A6DFE3B1}" dt="2023-06-04T11:09:12.479" v="2373" actId="478"/>
          <ac:picMkLst>
            <pc:docMk/>
            <pc:sldMk cId="1785290611" sldId="4116"/>
            <ac:picMk id="52" creationId="{FAE35B59-D459-1DB7-72B6-C1DC53064ADD}"/>
          </ac:picMkLst>
        </pc:picChg>
        <pc:picChg chg="del mod ord replST">
          <ac:chgData name="CHASSAGNOL BASTIEN IDRS" userId="2d7ba84f-2528-431f-98df-23117ea955cc" providerId="ADAL" clId="{50031BCF-B8BB-484D-9376-2290A6DFE3B1}" dt="2023-06-04T11:09:26.348" v="2404" actId="478"/>
          <ac:picMkLst>
            <pc:docMk/>
            <pc:sldMk cId="1785290611" sldId="4116"/>
            <ac:picMk id="54" creationId="{AD1C4749-2DBF-824F-E215-1A165EB8321A}"/>
          </ac:picMkLst>
        </pc:picChg>
        <pc:picChg chg="mod ord replST">
          <ac:chgData name="CHASSAGNOL BASTIEN IDRS" userId="2d7ba84f-2528-431f-98df-23117ea955cc" providerId="ADAL" clId="{50031BCF-B8BB-484D-9376-2290A6DFE3B1}" dt="2023-06-04T11:33:16.732" v="2655" actId="1076"/>
          <ac:picMkLst>
            <pc:docMk/>
            <pc:sldMk cId="1785290611" sldId="4116"/>
            <ac:picMk id="56" creationId="{32356FD0-BB70-49A6-4358-B06924B00CEC}"/>
          </ac:picMkLst>
        </pc:picChg>
        <pc:picChg chg="add del mod">
          <ac:chgData name="CHASSAGNOL BASTIEN IDRS" userId="2d7ba84f-2528-431f-98df-23117ea955cc" providerId="ADAL" clId="{50031BCF-B8BB-484D-9376-2290A6DFE3B1}" dt="2023-06-04T11:13:50.269" v="2436" actId="478"/>
          <ac:picMkLst>
            <pc:docMk/>
            <pc:sldMk cId="1785290611" sldId="4116"/>
            <ac:picMk id="57" creationId="{C6B5FB84-8936-9F56-B42F-6D34EEA10D0F}"/>
          </ac:picMkLst>
        </pc:picChg>
        <pc:picChg chg="del mod ord replST">
          <ac:chgData name="CHASSAGNOL BASTIEN IDRS" userId="2d7ba84f-2528-431f-98df-23117ea955cc" providerId="ADAL" clId="{50031BCF-B8BB-484D-9376-2290A6DFE3B1}" dt="2023-06-04T11:18:03.838" v="2520" actId="478"/>
          <ac:picMkLst>
            <pc:docMk/>
            <pc:sldMk cId="1785290611" sldId="4116"/>
            <ac:picMk id="64" creationId="{0EC6AFA0-ED1D-E68F-EB3D-543540950F26}"/>
          </ac:picMkLst>
        </pc:picChg>
        <pc:picChg chg="mod ord replST">
          <ac:chgData name="CHASSAGNOL BASTIEN IDRS" userId="2d7ba84f-2528-431f-98df-23117ea955cc" providerId="ADAL" clId="{50031BCF-B8BB-484D-9376-2290A6DFE3B1}" dt="2023-06-04T16:47:51.227" v="4369" actId="1076"/>
          <ac:picMkLst>
            <pc:docMk/>
            <pc:sldMk cId="1785290611" sldId="4116"/>
            <ac:picMk id="66" creationId="{DB1076DA-B5C8-F3A1-D3E2-7410A5E6D71A}"/>
          </ac:picMkLst>
        </pc:picChg>
        <pc:picChg chg="mod">
          <ac:chgData name="CHASSAGNOL BASTIEN IDRS" userId="2d7ba84f-2528-431f-98df-23117ea955cc" providerId="ADAL" clId="{50031BCF-B8BB-484D-9376-2290A6DFE3B1}" dt="2023-06-03T18:12:09.916" v="1923" actId="1076"/>
          <ac:picMkLst>
            <pc:docMk/>
            <pc:sldMk cId="1785290611" sldId="4116"/>
            <ac:picMk id="68" creationId="{BA7F0D0B-AA3B-DF89-3708-340BE927B250}"/>
          </ac:picMkLst>
        </pc:picChg>
        <pc:picChg chg="del mod replST">
          <ac:chgData name="CHASSAGNOL BASTIEN IDRS" userId="2d7ba84f-2528-431f-98df-23117ea955cc" providerId="ADAL" clId="{50031BCF-B8BB-484D-9376-2290A6DFE3B1}" dt="2023-06-04T11:22:05.851" v="2569" actId="478"/>
          <ac:picMkLst>
            <pc:docMk/>
            <pc:sldMk cId="1785290611" sldId="4116"/>
            <ac:picMk id="69" creationId="{3A40FB9E-EEE2-7B71-AE7E-E2A4DBAF0709}"/>
          </ac:picMkLst>
        </pc:picChg>
        <pc:picChg chg="mod">
          <ac:chgData name="CHASSAGNOL BASTIEN IDRS" userId="2d7ba84f-2528-431f-98df-23117ea955cc" providerId="ADAL" clId="{50031BCF-B8BB-484D-9376-2290A6DFE3B1}" dt="2023-06-04T11:14:50.096" v="2451" actId="1076"/>
          <ac:picMkLst>
            <pc:docMk/>
            <pc:sldMk cId="1785290611" sldId="4116"/>
            <ac:picMk id="70" creationId="{EA6D6802-43CA-06FB-18E0-E7C7417022E9}"/>
          </ac:picMkLst>
        </pc:picChg>
        <pc:picChg chg="mod">
          <ac:chgData name="CHASSAGNOL BASTIEN IDRS" userId="2d7ba84f-2528-431f-98df-23117ea955cc" providerId="ADAL" clId="{50031BCF-B8BB-484D-9376-2290A6DFE3B1}" dt="2023-06-04T11:07:38.598" v="2309" actId="1076"/>
          <ac:picMkLst>
            <pc:docMk/>
            <pc:sldMk cId="1785290611" sldId="4116"/>
            <ac:picMk id="71" creationId="{B38EE4CE-5880-5004-5E7C-DDE2FE65E376}"/>
          </ac:picMkLst>
        </pc:picChg>
        <pc:picChg chg="mod">
          <ac:chgData name="CHASSAGNOL BASTIEN IDRS" userId="2d7ba84f-2528-431f-98df-23117ea955cc" providerId="ADAL" clId="{50031BCF-B8BB-484D-9376-2290A6DFE3B1}" dt="2023-06-04T11:33:35.115" v="2660" actId="1076"/>
          <ac:picMkLst>
            <pc:docMk/>
            <pc:sldMk cId="1785290611" sldId="4116"/>
            <ac:picMk id="72" creationId="{3910F047-6A2B-3E3F-0292-916C12457FC7}"/>
          </ac:picMkLst>
        </pc:picChg>
        <pc:picChg chg="mod">
          <ac:chgData name="CHASSAGNOL BASTIEN IDRS" userId="2d7ba84f-2528-431f-98df-23117ea955cc" providerId="ADAL" clId="{50031BCF-B8BB-484D-9376-2290A6DFE3B1}" dt="2023-06-03T18:01:01.255" v="1916" actId="1076"/>
          <ac:picMkLst>
            <pc:docMk/>
            <pc:sldMk cId="1785290611" sldId="4116"/>
            <ac:picMk id="74" creationId="{D177E443-6D4D-89E6-77EE-9F545866F93F}"/>
          </ac:picMkLst>
        </pc:picChg>
        <pc:picChg chg="mod ord replST">
          <ac:chgData name="CHASSAGNOL BASTIEN IDRS" userId="2d7ba84f-2528-431f-98df-23117ea955cc" providerId="ADAL" clId="{50031BCF-B8BB-484D-9376-2290A6DFE3B1}" dt="2023-06-04T16:38:30.284" v="4035" actId="1076"/>
          <ac:picMkLst>
            <pc:docMk/>
            <pc:sldMk cId="1785290611" sldId="4116"/>
            <ac:picMk id="75" creationId="{3C93B247-2210-4F46-1584-2604040B77FB}"/>
          </ac:picMkLst>
        </pc:picChg>
        <pc:picChg chg="mod">
          <ac:chgData name="CHASSAGNOL BASTIEN IDRS" userId="2d7ba84f-2528-431f-98df-23117ea955cc" providerId="ADAL" clId="{50031BCF-B8BB-484D-9376-2290A6DFE3B1}" dt="2023-06-03T18:01:01.255" v="1916" actId="1076"/>
          <ac:picMkLst>
            <pc:docMk/>
            <pc:sldMk cId="1785290611" sldId="4116"/>
            <ac:picMk id="79" creationId="{5084440B-4293-74E2-0FEE-C5278BFA0947}"/>
          </ac:picMkLst>
        </pc:picChg>
        <pc:picChg chg="del mod">
          <ac:chgData name="CHASSAGNOL BASTIEN IDRS" userId="2d7ba84f-2528-431f-98df-23117ea955cc" providerId="ADAL" clId="{50031BCF-B8BB-484D-9376-2290A6DFE3B1}" dt="2023-06-03T18:13:12.003" v="2041" actId="478"/>
          <ac:picMkLst>
            <pc:docMk/>
            <pc:sldMk cId="1785290611" sldId="4116"/>
            <ac:picMk id="81" creationId="{0A36F8A4-797D-88BC-A2F9-DD3C503408AF}"/>
          </ac:picMkLst>
        </pc:picChg>
        <pc:picChg chg="del mod replST">
          <ac:chgData name="CHASSAGNOL BASTIEN IDRS" userId="2d7ba84f-2528-431f-98df-23117ea955cc" providerId="ADAL" clId="{50031BCF-B8BB-484D-9376-2290A6DFE3B1}" dt="2023-06-04T11:30:44.628" v="2631" actId="478"/>
          <ac:picMkLst>
            <pc:docMk/>
            <pc:sldMk cId="1785290611" sldId="4116"/>
            <ac:picMk id="88" creationId="{F8414408-9F2E-9436-8EA0-362CEFA3866A}"/>
          </ac:picMkLst>
        </pc:picChg>
        <pc:picChg chg="del mod ord replST">
          <ac:chgData name="CHASSAGNOL BASTIEN IDRS" userId="2d7ba84f-2528-431f-98df-23117ea955cc" providerId="ADAL" clId="{50031BCF-B8BB-484D-9376-2290A6DFE3B1}" dt="2023-06-04T11:34:26.817" v="2686" actId="478"/>
          <ac:picMkLst>
            <pc:docMk/>
            <pc:sldMk cId="1785290611" sldId="4116"/>
            <ac:picMk id="90" creationId="{203933E5-F5A4-69CA-95B9-E23B436EC091}"/>
          </ac:picMkLst>
        </pc:picChg>
        <pc:picChg chg="mod ord replST">
          <ac:chgData name="CHASSAGNOL BASTIEN IDRS" userId="2d7ba84f-2528-431f-98df-23117ea955cc" providerId="ADAL" clId="{50031BCF-B8BB-484D-9376-2290A6DFE3B1}" dt="2023-06-04T11:34:34.229" v="2689" actId="1076"/>
          <ac:picMkLst>
            <pc:docMk/>
            <pc:sldMk cId="1785290611" sldId="4116"/>
            <ac:picMk id="98" creationId="{AC3C1CB4-4141-9F56-8E63-9C89C89568C0}"/>
          </ac:picMkLst>
        </pc:picChg>
        <pc:picChg chg="del mod">
          <ac:chgData name="CHASSAGNOL BASTIEN IDRS" userId="2d7ba84f-2528-431f-98df-23117ea955cc" providerId="ADAL" clId="{50031BCF-B8BB-484D-9376-2290A6DFE3B1}" dt="2023-06-03T18:12:36.706" v="1955" actId="478"/>
          <ac:picMkLst>
            <pc:docMk/>
            <pc:sldMk cId="1785290611" sldId="4116"/>
            <ac:picMk id="101" creationId="{BD270668-C754-1805-BFB1-0DD67BD765DA}"/>
          </ac:picMkLst>
        </pc:picChg>
        <pc:picChg chg="mod">
          <ac:chgData name="CHASSAGNOL BASTIEN IDRS" userId="2d7ba84f-2528-431f-98df-23117ea955cc" providerId="ADAL" clId="{50031BCF-B8BB-484D-9376-2290A6DFE3B1}" dt="2023-06-04T11:31:20.379" v="2638" actId="1076"/>
          <ac:picMkLst>
            <pc:docMk/>
            <pc:sldMk cId="1785290611" sldId="4116"/>
            <ac:picMk id="197" creationId="{841246A0-C89A-D6BE-5108-B8A625DF1549}"/>
          </ac:picMkLst>
        </pc:picChg>
        <pc:cxnChg chg="add mod">
          <ac:chgData name="CHASSAGNOL BASTIEN IDRS" userId="2d7ba84f-2528-431f-98df-23117ea955cc" providerId="ADAL" clId="{50031BCF-B8BB-484D-9376-2290A6DFE3B1}" dt="2023-06-04T16:38:45.139" v="4040" actId="14100"/>
          <ac:cxnSpMkLst>
            <pc:docMk/>
            <pc:sldMk cId="1785290611" sldId="4116"/>
            <ac:cxnSpMk id="76" creationId="{DC21D905-FD98-E730-ABBC-700E3030B84A}"/>
          </ac:cxnSpMkLst>
        </pc:cxnChg>
        <pc:cxnChg chg="add mod">
          <ac:chgData name="CHASSAGNOL BASTIEN IDRS" userId="2d7ba84f-2528-431f-98df-23117ea955cc" providerId="ADAL" clId="{50031BCF-B8BB-484D-9376-2290A6DFE3B1}" dt="2023-06-04T16:38:47.549" v="4041" actId="14100"/>
          <ac:cxnSpMkLst>
            <pc:docMk/>
            <pc:sldMk cId="1785290611" sldId="4116"/>
            <ac:cxnSpMk id="80" creationId="{37508CF1-8585-0E73-1D58-0814106D1238}"/>
          </ac:cxnSpMkLst>
        </pc:cxnChg>
        <pc:cxnChg chg="mod">
          <ac:chgData name="CHASSAGNOL BASTIEN IDRS" userId="2d7ba84f-2528-431f-98df-23117ea955cc" providerId="ADAL" clId="{50031BCF-B8BB-484D-9376-2290A6DFE3B1}" dt="2023-06-04T16:47:47.337" v="4368" actId="14100"/>
          <ac:cxnSpMkLst>
            <pc:docMk/>
            <pc:sldMk cId="1785290611" sldId="4116"/>
            <ac:cxnSpMk id="112" creationId="{5649BC45-CFED-0E49-FA64-FDB183093A86}"/>
          </ac:cxnSpMkLst>
        </pc:cxnChg>
        <pc:cxnChg chg="mod">
          <ac:chgData name="CHASSAGNOL BASTIEN IDRS" userId="2d7ba84f-2528-431f-98df-23117ea955cc" providerId="ADAL" clId="{50031BCF-B8BB-484D-9376-2290A6DFE3B1}" dt="2023-06-04T16:47:47.337" v="4368" actId="14100"/>
          <ac:cxnSpMkLst>
            <pc:docMk/>
            <pc:sldMk cId="1785290611" sldId="4116"/>
            <ac:cxnSpMk id="114" creationId="{E4AD9CCC-79D9-4171-55C9-7E4F38136337}"/>
          </ac:cxnSpMkLst>
        </pc:cxnChg>
        <pc:cxnChg chg="mod">
          <ac:chgData name="CHASSAGNOL BASTIEN IDRS" userId="2d7ba84f-2528-431f-98df-23117ea955cc" providerId="ADAL" clId="{50031BCF-B8BB-484D-9376-2290A6DFE3B1}" dt="2023-06-04T16:47:47.337" v="4368" actId="14100"/>
          <ac:cxnSpMkLst>
            <pc:docMk/>
            <pc:sldMk cId="1785290611" sldId="4116"/>
            <ac:cxnSpMk id="132" creationId="{A53EA627-6C68-B604-46C0-1A3BCF454427}"/>
          </ac:cxnSpMkLst>
        </pc:cxnChg>
        <pc:cxnChg chg="mod">
          <ac:chgData name="CHASSAGNOL BASTIEN IDRS" userId="2d7ba84f-2528-431f-98df-23117ea955cc" providerId="ADAL" clId="{50031BCF-B8BB-484D-9376-2290A6DFE3B1}" dt="2023-06-04T11:07:52.828" v="2313" actId="14100"/>
          <ac:cxnSpMkLst>
            <pc:docMk/>
            <pc:sldMk cId="1785290611" sldId="4116"/>
            <ac:cxnSpMk id="154" creationId="{DE1AFE87-4BBA-E2FA-A86B-0293D0F8183E}"/>
          </ac:cxnSpMkLst>
        </pc:cxnChg>
        <pc:cxnChg chg="mod">
          <ac:chgData name="CHASSAGNOL BASTIEN IDRS" userId="2d7ba84f-2528-431f-98df-23117ea955cc" providerId="ADAL" clId="{50031BCF-B8BB-484D-9376-2290A6DFE3B1}" dt="2023-06-04T11:07:42.754" v="2310" actId="14100"/>
          <ac:cxnSpMkLst>
            <pc:docMk/>
            <pc:sldMk cId="1785290611" sldId="4116"/>
            <ac:cxnSpMk id="157" creationId="{764E1DA7-AB6F-A752-63E8-6B2B57ED17DE}"/>
          </ac:cxnSpMkLst>
        </pc:cxnChg>
        <pc:cxnChg chg="mod">
          <ac:chgData name="CHASSAGNOL BASTIEN IDRS" userId="2d7ba84f-2528-431f-98df-23117ea955cc" providerId="ADAL" clId="{50031BCF-B8BB-484D-9376-2290A6DFE3B1}" dt="2023-06-04T11:33:08.407" v="2651" actId="1076"/>
          <ac:cxnSpMkLst>
            <pc:docMk/>
            <pc:sldMk cId="1785290611" sldId="4116"/>
            <ac:cxnSpMk id="164" creationId="{C5AD2878-7F78-58B7-5480-3A0CA2F9CE6A}"/>
          </ac:cxnSpMkLst>
        </pc:cxnChg>
        <pc:cxnChg chg="mod">
          <ac:chgData name="CHASSAGNOL BASTIEN IDRS" userId="2d7ba84f-2528-431f-98df-23117ea955cc" providerId="ADAL" clId="{50031BCF-B8BB-484D-9376-2290A6DFE3B1}" dt="2023-06-04T11:11:17.407" v="2414" actId="693"/>
          <ac:cxnSpMkLst>
            <pc:docMk/>
            <pc:sldMk cId="1785290611" sldId="4116"/>
            <ac:cxnSpMk id="168" creationId="{C9CFB2AF-3877-EBF6-6EE0-48B0FDF8C431}"/>
          </ac:cxnSpMkLst>
        </pc:cxnChg>
        <pc:cxnChg chg="mod">
          <ac:chgData name="CHASSAGNOL BASTIEN IDRS" userId="2d7ba84f-2528-431f-98df-23117ea955cc" providerId="ADAL" clId="{50031BCF-B8BB-484D-9376-2290A6DFE3B1}" dt="2023-06-04T11:33:18.804" v="2656" actId="14100"/>
          <ac:cxnSpMkLst>
            <pc:docMk/>
            <pc:sldMk cId="1785290611" sldId="4116"/>
            <ac:cxnSpMk id="179" creationId="{113FDA6A-DFD9-4584-80E0-47EB1C85F452}"/>
          </ac:cxnSpMkLst>
        </pc:cxnChg>
      </pc:sldChg>
      <pc:sldChg chg="delSp new del mod">
        <pc:chgData name="CHASSAGNOL BASTIEN IDRS" userId="2d7ba84f-2528-431f-98df-23117ea955cc" providerId="ADAL" clId="{50031BCF-B8BB-484D-9376-2290A6DFE3B1}" dt="2023-06-03T17:54:54.032" v="1693" actId="47"/>
        <pc:sldMkLst>
          <pc:docMk/>
          <pc:sldMk cId="2533831915" sldId="4116"/>
        </pc:sldMkLst>
        <pc:spChg chg="del">
          <ac:chgData name="CHASSAGNOL BASTIEN IDRS" userId="2d7ba84f-2528-431f-98df-23117ea955cc" providerId="ADAL" clId="{50031BCF-B8BB-484D-9376-2290A6DFE3B1}" dt="2023-06-03T17:54:52.001" v="1692" actId="478"/>
          <ac:spMkLst>
            <pc:docMk/>
            <pc:sldMk cId="2533831915" sldId="4116"/>
            <ac:spMk id="2" creationId="{F2C3D47E-37CC-9FFC-EFD5-4BCAF79FF569}"/>
          </ac:spMkLst>
        </pc:spChg>
      </pc:sldChg>
      <pc:sldChg chg="addSp delSp modSp add mod">
        <pc:chgData name="CHASSAGNOL BASTIEN IDRS" userId="2d7ba84f-2528-431f-98df-23117ea955cc" providerId="ADAL" clId="{50031BCF-B8BB-484D-9376-2290A6DFE3B1}" dt="2023-06-04T16:45:48.412" v="4257" actId="14100"/>
        <pc:sldMkLst>
          <pc:docMk/>
          <pc:sldMk cId="1283276372" sldId="4117"/>
        </pc:sldMkLst>
        <pc:spChg chg="mod replST delST">
          <ac:chgData name="CHASSAGNOL BASTIEN IDRS" userId="2d7ba84f-2528-431f-98df-23117ea955cc" providerId="ADAL" clId="{50031BCF-B8BB-484D-9376-2290A6DFE3B1}" dt="2023-06-04T15:34:21.538" v="3842"/>
          <ac:spMkLst>
            <pc:docMk/>
            <pc:sldMk cId="1283276372" sldId="4117"/>
            <ac:spMk id="4" creationId="{CBF7697D-E633-378F-3688-45424ED335E6}"/>
          </ac:spMkLst>
        </pc:spChg>
        <pc:spChg chg="mod">
          <ac:chgData name="CHASSAGNOL BASTIEN IDRS" userId="2d7ba84f-2528-431f-98df-23117ea955cc" providerId="ADAL" clId="{50031BCF-B8BB-484D-9376-2290A6DFE3B1}" dt="2023-06-04T15:36:03.766" v="3926" actId="14100"/>
          <ac:spMkLst>
            <pc:docMk/>
            <pc:sldMk cId="1283276372" sldId="4117"/>
            <ac:spMk id="5" creationId="{0BA50C72-ED17-93DE-29D9-F1D30046D45E}"/>
          </ac:spMkLst>
        </pc:spChg>
        <pc:spChg chg="mod">
          <ac:chgData name="CHASSAGNOL BASTIEN IDRS" userId="2d7ba84f-2528-431f-98df-23117ea955cc" providerId="ADAL" clId="{50031BCF-B8BB-484D-9376-2290A6DFE3B1}" dt="2023-06-04T14:27:53.888" v="3189"/>
          <ac:spMkLst>
            <pc:docMk/>
            <pc:sldMk cId="1283276372" sldId="4117"/>
            <ac:spMk id="6" creationId="{7B64D695-35C7-8EAC-8005-86325BDF86C2}"/>
          </ac:spMkLst>
        </pc:spChg>
        <pc:spChg chg="add del mod">
          <ac:chgData name="CHASSAGNOL BASTIEN IDRS" userId="2d7ba84f-2528-431f-98df-23117ea955cc" providerId="ADAL" clId="{50031BCF-B8BB-484D-9376-2290A6DFE3B1}" dt="2023-06-04T14:34:00.816" v="3285" actId="478"/>
          <ac:spMkLst>
            <pc:docMk/>
            <pc:sldMk cId="1283276372" sldId="4117"/>
            <ac:spMk id="10" creationId="{3EB181F0-AE47-250A-2B29-B5B6BACBA9DB}"/>
          </ac:spMkLst>
        </pc:spChg>
        <pc:spChg chg="add del mod">
          <ac:chgData name="CHASSAGNOL BASTIEN IDRS" userId="2d7ba84f-2528-431f-98df-23117ea955cc" providerId="ADAL" clId="{50031BCF-B8BB-484D-9376-2290A6DFE3B1}" dt="2023-06-04T14:33:58.490" v="3282" actId="478"/>
          <ac:spMkLst>
            <pc:docMk/>
            <pc:sldMk cId="1283276372" sldId="4117"/>
            <ac:spMk id="11" creationId="{220D910A-A118-EB67-F198-1B113F4EAD8D}"/>
          </ac:spMkLst>
        </pc:spChg>
        <pc:spChg chg="mod">
          <ac:chgData name="CHASSAGNOL BASTIEN IDRS" userId="2d7ba84f-2528-431f-98df-23117ea955cc" providerId="ADAL" clId="{50031BCF-B8BB-484D-9376-2290A6DFE3B1}" dt="2023-06-04T14:36:14.415" v="3299"/>
          <ac:spMkLst>
            <pc:docMk/>
            <pc:sldMk cId="1283276372" sldId="4117"/>
            <ac:spMk id="12" creationId="{C236D5F7-9DB0-87CF-77DD-6BF82DCBEB21}"/>
          </ac:spMkLst>
        </pc:spChg>
        <pc:spChg chg="add del mod">
          <ac:chgData name="CHASSAGNOL BASTIEN IDRS" userId="2d7ba84f-2528-431f-98df-23117ea955cc" providerId="ADAL" clId="{50031BCF-B8BB-484D-9376-2290A6DFE3B1}" dt="2023-06-04T14:33:59.152" v="3283" actId="478"/>
          <ac:spMkLst>
            <pc:docMk/>
            <pc:sldMk cId="1283276372" sldId="4117"/>
            <ac:spMk id="21" creationId="{5AA04881-4C72-FB80-3547-0DFDE9C19D66}"/>
          </ac:spMkLst>
        </pc:spChg>
        <pc:spChg chg="mod">
          <ac:chgData name="CHASSAGNOL BASTIEN IDRS" userId="2d7ba84f-2528-431f-98df-23117ea955cc" providerId="ADAL" clId="{50031BCF-B8BB-484D-9376-2290A6DFE3B1}" dt="2023-06-04T14:35:25.730" v="3294" actId="11530"/>
          <ac:spMkLst>
            <pc:docMk/>
            <pc:sldMk cId="1283276372" sldId="4117"/>
            <ac:spMk id="24" creationId="{DE20BAFB-6C0C-8157-815F-90F61630E5CC}"/>
          </ac:spMkLst>
        </pc:spChg>
        <pc:spChg chg="del">
          <ac:chgData name="CHASSAGNOL BASTIEN IDRS" userId="2d7ba84f-2528-431f-98df-23117ea955cc" providerId="ADAL" clId="{50031BCF-B8BB-484D-9376-2290A6DFE3B1}" dt="2023-06-04T14:27:21.427" v="3184" actId="478"/>
          <ac:spMkLst>
            <pc:docMk/>
            <pc:sldMk cId="1283276372" sldId="4117"/>
            <ac:spMk id="26" creationId="{15561B22-3C4E-FB50-8FAD-967EE05DA678}"/>
          </ac:spMkLst>
        </pc:spChg>
        <pc:spChg chg="add mod">
          <ac:chgData name="CHASSAGNOL BASTIEN IDRS" userId="2d7ba84f-2528-431f-98df-23117ea955cc" providerId="ADAL" clId="{50031BCF-B8BB-484D-9376-2290A6DFE3B1}" dt="2023-06-04T15:36:01.163" v="3925" actId="14100"/>
          <ac:spMkLst>
            <pc:docMk/>
            <pc:sldMk cId="1283276372" sldId="4117"/>
            <ac:spMk id="41" creationId="{4588369C-C092-6A3E-7BDC-CDEA12FF44CE}"/>
          </ac:spMkLst>
        </pc:spChg>
        <pc:spChg chg="add mod replST delST">
          <ac:chgData name="CHASSAGNOL BASTIEN IDRS" userId="2d7ba84f-2528-431f-98df-23117ea955cc" providerId="ADAL" clId="{50031BCF-B8BB-484D-9376-2290A6DFE3B1}" dt="2023-06-04T14:36:50.767" v="3349"/>
          <ac:spMkLst>
            <pc:docMk/>
            <pc:sldMk cId="1283276372" sldId="4117"/>
            <ac:spMk id="43" creationId="{32A54777-89C5-5330-4002-3D88603F0C5E}"/>
          </ac:spMkLst>
        </pc:spChg>
        <pc:spChg chg="del ord">
          <ac:chgData name="CHASSAGNOL BASTIEN IDRS" userId="2d7ba84f-2528-431f-98df-23117ea955cc" providerId="ADAL" clId="{50031BCF-B8BB-484D-9376-2290A6DFE3B1}" dt="2023-06-04T14:36:20.948" v="3343" actId="478"/>
          <ac:spMkLst>
            <pc:docMk/>
            <pc:sldMk cId="1283276372" sldId="4117"/>
            <ac:spMk id="48" creationId="{A06B9BD8-006C-BE63-D344-B3E04752CB5E}"/>
          </ac:spMkLst>
        </pc:spChg>
        <pc:spChg chg="mod replST delST">
          <ac:chgData name="CHASSAGNOL BASTIEN IDRS" userId="2d7ba84f-2528-431f-98df-23117ea955cc" providerId="ADAL" clId="{50031BCF-B8BB-484D-9376-2290A6DFE3B1}" dt="2023-06-04T16:42:41.565" v="4109"/>
          <ac:spMkLst>
            <pc:docMk/>
            <pc:sldMk cId="1283276372" sldId="4117"/>
            <ac:spMk id="57" creationId="{03435FD6-B26B-8786-CA81-E53EEA67192C}"/>
          </ac:spMkLst>
        </pc:spChg>
        <pc:spChg chg="del">
          <ac:chgData name="CHASSAGNOL BASTIEN IDRS" userId="2d7ba84f-2528-431f-98df-23117ea955cc" providerId="ADAL" clId="{50031BCF-B8BB-484D-9376-2290A6DFE3B1}" dt="2023-06-04T14:27:18.246" v="3183" actId="478"/>
          <ac:spMkLst>
            <pc:docMk/>
            <pc:sldMk cId="1283276372" sldId="4117"/>
            <ac:spMk id="59" creationId="{46492438-957D-0719-62CF-5B8553932E77}"/>
          </ac:spMkLst>
        </pc:spChg>
        <pc:spChg chg="del ord">
          <ac:chgData name="CHASSAGNOL BASTIEN IDRS" userId="2d7ba84f-2528-431f-98df-23117ea955cc" providerId="ADAL" clId="{50031BCF-B8BB-484D-9376-2290A6DFE3B1}" dt="2023-06-04T14:37:01.231" v="3392" actId="478"/>
          <ac:spMkLst>
            <pc:docMk/>
            <pc:sldMk cId="1283276372" sldId="4117"/>
            <ac:spMk id="61" creationId="{35CC10DD-326E-3DAE-1F5F-7E152D6E6A4E}"/>
          </ac:spMkLst>
        </pc:spChg>
        <pc:spChg chg="mod replST delST">
          <ac:chgData name="CHASSAGNOL BASTIEN IDRS" userId="2d7ba84f-2528-431f-98df-23117ea955cc" providerId="ADAL" clId="{50031BCF-B8BB-484D-9376-2290A6DFE3B1}" dt="2023-06-04T16:42:55.576" v="4181"/>
          <ac:spMkLst>
            <pc:docMk/>
            <pc:sldMk cId="1283276372" sldId="4117"/>
            <ac:spMk id="66" creationId="{1F7CD9FD-8B2E-47EA-30BF-66E0D5DC6F15}"/>
          </ac:spMkLst>
        </pc:spChg>
        <pc:spChg chg="mod replST delST">
          <ac:chgData name="CHASSAGNOL BASTIEN IDRS" userId="2d7ba84f-2528-431f-98df-23117ea955cc" providerId="ADAL" clId="{50031BCF-B8BB-484D-9376-2290A6DFE3B1}" dt="2023-06-04T14:37:54.779" v="3442"/>
          <ac:spMkLst>
            <pc:docMk/>
            <pc:sldMk cId="1283276372" sldId="4117"/>
            <ac:spMk id="71" creationId="{B058E461-3EE1-34BD-D3BA-BD66D44CC6D1}"/>
          </ac:spMkLst>
        </pc:spChg>
        <pc:spChg chg="del ord">
          <ac:chgData name="CHASSAGNOL BASTIEN IDRS" userId="2d7ba84f-2528-431f-98df-23117ea955cc" providerId="ADAL" clId="{50031BCF-B8BB-484D-9376-2290A6DFE3B1}" dt="2023-06-04T14:37:54.779" v="3448" actId="478"/>
          <ac:spMkLst>
            <pc:docMk/>
            <pc:sldMk cId="1283276372" sldId="4117"/>
            <ac:spMk id="73" creationId="{BD588B45-19C6-9304-C322-6BC1EC5BF9A4}"/>
          </ac:spMkLst>
        </pc:spChg>
        <pc:spChg chg="del ord">
          <ac:chgData name="CHASSAGNOL BASTIEN IDRS" userId="2d7ba84f-2528-431f-98df-23117ea955cc" providerId="ADAL" clId="{50031BCF-B8BB-484D-9376-2290A6DFE3B1}" dt="2023-06-04T14:38:16.702" v="3495" actId="478"/>
          <ac:spMkLst>
            <pc:docMk/>
            <pc:sldMk cId="1283276372" sldId="4117"/>
            <ac:spMk id="78" creationId="{D1ED1264-1F34-D371-FFF6-A4FDB59C473F}"/>
          </ac:spMkLst>
        </pc:spChg>
        <pc:spChg chg="del ord">
          <ac:chgData name="CHASSAGNOL BASTIEN IDRS" userId="2d7ba84f-2528-431f-98df-23117ea955cc" providerId="ADAL" clId="{50031BCF-B8BB-484D-9376-2290A6DFE3B1}" dt="2023-06-04T14:38:49.013" v="3542" actId="478"/>
          <ac:spMkLst>
            <pc:docMk/>
            <pc:sldMk cId="1283276372" sldId="4117"/>
            <ac:spMk id="82" creationId="{76B0D322-7849-DAE0-ED99-47DAEA896972}"/>
          </ac:spMkLst>
        </pc:spChg>
        <pc:spChg chg="del ord">
          <ac:chgData name="CHASSAGNOL BASTIEN IDRS" userId="2d7ba84f-2528-431f-98df-23117ea955cc" providerId="ADAL" clId="{50031BCF-B8BB-484D-9376-2290A6DFE3B1}" dt="2023-06-04T15:34:21.548" v="3863" actId="478"/>
          <ac:spMkLst>
            <pc:docMk/>
            <pc:sldMk cId="1283276372" sldId="4117"/>
            <ac:spMk id="117" creationId="{E5DEF788-8541-C464-0E50-2C695868D4B1}"/>
          </ac:spMkLst>
        </pc:spChg>
        <pc:spChg chg="del ord">
          <ac:chgData name="CHASSAGNOL BASTIEN IDRS" userId="2d7ba84f-2528-431f-98df-23117ea955cc" providerId="ADAL" clId="{50031BCF-B8BB-484D-9376-2290A6DFE3B1}" dt="2023-06-04T16:42:41.570" v="4125" actId="478"/>
          <ac:spMkLst>
            <pc:docMk/>
            <pc:sldMk cId="1283276372" sldId="4117"/>
            <ac:spMk id="131" creationId="{FD0408A3-03AF-FFC0-0883-EB4480888FCD}"/>
          </ac:spMkLst>
        </pc:spChg>
        <pc:spChg chg="del ord">
          <ac:chgData name="CHASSAGNOL BASTIEN IDRS" userId="2d7ba84f-2528-431f-98df-23117ea955cc" providerId="ADAL" clId="{50031BCF-B8BB-484D-9376-2290A6DFE3B1}" dt="2023-06-04T16:42:55.583" v="4196" actId="478"/>
          <ac:spMkLst>
            <pc:docMk/>
            <pc:sldMk cId="1283276372" sldId="4117"/>
            <ac:spMk id="135" creationId="{EE29ACE2-FF4B-657F-B76A-F96F60E5BF6B}"/>
          </ac:spMkLst>
        </pc:spChg>
        <pc:grpChg chg="mod">
          <ac:chgData name="CHASSAGNOL BASTIEN IDRS" userId="2d7ba84f-2528-431f-98df-23117ea955cc" providerId="ADAL" clId="{50031BCF-B8BB-484D-9376-2290A6DFE3B1}" dt="2023-06-04T14:28:30.919" v="3220" actId="1076"/>
          <ac:grpSpMkLst>
            <pc:docMk/>
            <pc:sldMk cId="1283276372" sldId="4117"/>
            <ac:grpSpMk id="15" creationId="{E73C748A-871C-B197-778B-1E837F8ADA67}"/>
          </ac:grpSpMkLst>
        </pc:grpChg>
        <pc:grpChg chg="del">
          <ac:chgData name="CHASSAGNOL BASTIEN IDRS" userId="2d7ba84f-2528-431f-98df-23117ea955cc" providerId="ADAL" clId="{50031BCF-B8BB-484D-9376-2290A6DFE3B1}" dt="2023-06-04T14:27:18.246" v="3183" actId="478"/>
          <ac:grpSpMkLst>
            <pc:docMk/>
            <pc:sldMk cId="1283276372" sldId="4117"/>
            <ac:grpSpMk id="35" creationId="{B53EE456-D7E0-F7B1-D9DB-86CB86666310}"/>
          </ac:grpSpMkLst>
        </pc:grpChg>
        <pc:grpChg chg="add mod">
          <ac:chgData name="CHASSAGNOL BASTIEN IDRS" userId="2d7ba84f-2528-431f-98df-23117ea955cc" providerId="ADAL" clId="{50031BCF-B8BB-484D-9376-2290A6DFE3B1}" dt="2023-06-04T14:35:54.395" v="3297" actId="164"/>
          <ac:grpSpMkLst>
            <pc:docMk/>
            <pc:sldMk cId="1283276372" sldId="4117"/>
            <ac:grpSpMk id="47" creationId="{E664C5E9-1E01-9F06-7A4C-06A721626555}"/>
          </ac:grpSpMkLst>
        </pc:grpChg>
        <pc:grpChg chg="del">
          <ac:chgData name="CHASSAGNOL BASTIEN IDRS" userId="2d7ba84f-2528-431f-98df-23117ea955cc" providerId="ADAL" clId="{50031BCF-B8BB-484D-9376-2290A6DFE3B1}" dt="2023-06-04T14:27:18.246" v="3183" actId="478"/>
          <ac:grpSpMkLst>
            <pc:docMk/>
            <pc:sldMk cId="1283276372" sldId="4117"/>
            <ac:grpSpMk id="49" creationId="{6BDE4CA4-CA5D-2290-955D-8B5646704287}"/>
          </ac:grpSpMkLst>
        </pc:grpChg>
        <pc:grpChg chg="mod ord replST delST">
          <ac:chgData name="CHASSAGNOL BASTIEN IDRS" userId="2d7ba84f-2528-431f-98df-23117ea955cc" providerId="ADAL" clId="{50031BCF-B8BB-484D-9376-2290A6DFE3B1}" dt="2023-06-04T14:39:38.932" v="3557" actId="12788"/>
          <ac:grpSpMkLst>
            <pc:docMk/>
            <pc:sldMk cId="1283276372" sldId="4117"/>
            <ac:grpSpMk id="55" creationId="{7726F52E-6EC3-6DC3-D64B-6C10DDBAFF88}"/>
          </ac:grpSpMkLst>
        </pc:grpChg>
        <pc:grpChg chg="add mod">
          <ac:chgData name="CHASSAGNOL BASTIEN IDRS" userId="2d7ba84f-2528-431f-98df-23117ea955cc" providerId="ADAL" clId="{50031BCF-B8BB-484D-9376-2290A6DFE3B1}" dt="2023-06-04T14:36:39.812" v="3348" actId="11530"/>
          <ac:grpSpMkLst>
            <pc:docMk/>
            <pc:sldMk cId="1283276372" sldId="4117"/>
            <ac:grpSpMk id="56" creationId="{AA2FFFB0-98D8-C27F-B45C-6337100AC38B}"/>
          </ac:grpSpMkLst>
        </pc:grpChg>
        <pc:grpChg chg="mod ord replST delST">
          <ac:chgData name="CHASSAGNOL BASTIEN IDRS" userId="2d7ba84f-2528-431f-98df-23117ea955cc" providerId="ADAL" clId="{50031BCF-B8BB-484D-9376-2290A6DFE3B1}" dt="2023-06-04T14:39:38.932" v="3557" actId="12788"/>
          <ac:grpSpMkLst>
            <pc:docMk/>
            <pc:sldMk cId="1283276372" sldId="4117"/>
            <ac:grpSpMk id="64" creationId="{0C72287E-C617-89D7-A922-66CA9C3CF9A4}"/>
          </ac:grpSpMkLst>
        </pc:grpChg>
        <pc:grpChg chg="add mod">
          <ac:chgData name="CHASSAGNOL BASTIEN IDRS" userId="2d7ba84f-2528-431f-98df-23117ea955cc" providerId="ADAL" clId="{50031BCF-B8BB-484D-9376-2290A6DFE3B1}" dt="2023-06-04T14:37:24.432" v="3399" actId="1076"/>
          <ac:grpSpMkLst>
            <pc:docMk/>
            <pc:sldMk cId="1283276372" sldId="4117"/>
            <ac:grpSpMk id="65" creationId="{5E758928-613A-D867-FD22-21BFA20CCED7}"/>
          </ac:grpSpMkLst>
        </pc:grpChg>
        <pc:grpChg chg="add mod">
          <ac:chgData name="CHASSAGNOL BASTIEN IDRS" userId="2d7ba84f-2528-431f-98df-23117ea955cc" providerId="ADAL" clId="{50031BCF-B8BB-484D-9376-2290A6DFE3B1}" dt="2023-06-04T14:37:38.649" v="3403" actId="1076"/>
          <ac:grpSpMkLst>
            <pc:docMk/>
            <pc:sldMk cId="1283276372" sldId="4117"/>
            <ac:grpSpMk id="68" creationId="{BCC79FC3-1504-1EAE-9166-008EEB273D85}"/>
          </ac:grpSpMkLst>
        </pc:grpChg>
        <pc:grpChg chg="mod ord replST delST">
          <ac:chgData name="CHASSAGNOL BASTIEN IDRS" userId="2d7ba84f-2528-431f-98df-23117ea955cc" providerId="ADAL" clId="{50031BCF-B8BB-484D-9376-2290A6DFE3B1}" dt="2023-06-04T14:39:38.932" v="3557" actId="12788"/>
          <ac:grpSpMkLst>
            <pc:docMk/>
            <pc:sldMk cId="1283276372" sldId="4117"/>
            <ac:grpSpMk id="77" creationId="{5B7831A5-5956-9E18-439E-64513ADFB657}"/>
          </ac:grpSpMkLst>
        </pc:grpChg>
        <pc:grpChg chg="ord replST delST">
          <ac:chgData name="CHASSAGNOL BASTIEN IDRS" userId="2d7ba84f-2528-431f-98df-23117ea955cc" providerId="ADAL" clId="{50031BCF-B8BB-484D-9376-2290A6DFE3B1}" dt="2023-06-04T14:38:16.702" v="3494"/>
          <ac:grpSpMkLst>
            <pc:docMk/>
            <pc:sldMk cId="1283276372" sldId="4117"/>
            <ac:grpSpMk id="81" creationId="{DE52C4A3-D882-62F8-5878-32EBE59DE68A}"/>
          </ac:grpSpMkLst>
        </pc:grpChg>
        <pc:grpChg chg="del">
          <ac:chgData name="CHASSAGNOL BASTIEN IDRS" userId="2d7ba84f-2528-431f-98df-23117ea955cc" providerId="ADAL" clId="{50031BCF-B8BB-484D-9376-2290A6DFE3B1}" dt="2023-06-04T14:27:18.246" v="3183" actId="478"/>
          <ac:grpSpMkLst>
            <pc:docMk/>
            <pc:sldMk cId="1283276372" sldId="4117"/>
            <ac:grpSpMk id="85" creationId="{C81B27F5-73DC-F015-6AD4-F47D7662F74D}"/>
          </ac:grpSpMkLst>
        </pc:grpChg>
        <pc:grpChg chg="mod ord replST delST">
          <ac:chgData name="CHASSAGNOL BASTIEN IDRS" userId="2d7ba84f-2528-431f-98df-23117ea955cc" providerId="ADAL" clId="{50031BCF-B8BB-484D-9376-2290A6DFE3B1}" dt="2023-06-04T14:39:38.932" v="3557" actId="12788"/>
          <ac:grpSpMkLst>
            <pc:docMk/>
            <pc:sldMk cId="1283276372" sldId="4117"/>
            <ac:grpSpMk id="87" creationId="{C91FE5C7-5816-9928-E70D-61B684C1BDC1}"/>
          </ac:grpSpMkLst>
        </pc:grpChg>
        <pc:grpChg chg="del">
          <ac:chgData name="CHASSAGNOL BASTIEN IDRS" userId="2d7ba84f-2528-431f-98df-23117ea955cc" providerId="ADAL" clId="{50031BCF-B8BB-484D-9376-2290A6DFE3B1}" dt="2023-06-04T14:27:18.246" v="3183" actId="478"/>
          <ac:grpSpMkLst>
            <pc:docMk/>
            <pc:sldMk cId="1283276372" sldId="4117"/>
            <ac:grpSpMk id="97" creationId="{A2D1DAD9-7172-B13D-656E-9BD800918A81}"/>
          </ac:grpSpMkLst>
        </pc:grpChg>
        <pc:grpChg chg="mod ord replST delST">
          <ac:chgData name="CHASSAGNOL BASTIEN IDRS" userId="2d7ba84f-2528-431f-98df-23117ea955cc" providerId="ADAL" clId="{50031BCF-B8BB-484D-9376-2290A6DFE3B1}" dt="2023-06-04T15:34:25.466" v="3867" actId="1076"/>
          <ac:grpSpMkLst>
            <pc:docMk/>
            <pc:sldMk cId="1283276372" sldId="4117"/>
            <ac:grpSpMk id="120" creationId="{6AA25359-8BD6-5F00-916F-96D7B3A7A6CE}"/>
          </ac:grpSpMkLst>
        </pc:grpChg>
        <pc:grpChg chg="ord replST delST">
          <ac:chgData name="CHASSAGNOL BASTIEN IDRS" userId="2d7ba84f-2528-431f-98df-23117ea955cc" providerId="ADAL" clId="{50031BCF-B8BB-484D-9376-2290A6DFE3B1}" dt="2023-06-04T16:42:41.570" v="4124"/>
          <ac:grpSpMkLst>
            <pc:docMk/>
            <pc:sldMk cId="1283276372" sldId="4117"/>
            <ac:grpSpMk id="134" creationId="{9966BD20-E8FB-9C04-9F9F-4A0ACA2D95B3}"/>
          </ac:grpSpMkLst>
        </pc:grpChg>
        <pc:grpChg chg="ord replST delST">
          <ac:chgData name="CHASSAGNOL BASTIEN IDRS" userId="2d7ba84f-2528-431f-98df-23117ea955cc" providerId="ADAL" clId="{50031BCF-B8BB-484D-9376-2290A6DFE3B1}" dt="2023-06-04T16:42:55.583" v="4195"/>
          <ac:grpSpMkLst>
            <pc:docMk/>
            <pc:sldMk cId="1283276372" sldId="4117"/>
            <ac:grpSpMk id="138" creationId="{5FDD01FB-6E48-3C30-FC88-C04488166FF9}"/>
          </ac:grpSpMkLst>
        </pc:grpChg>
        <pc:picChg chg="add del mod">
          <ac:chgData name="CHASSAGNOL BASTIEN IDRS" userId="2d7ba84f-2528-431f-98df-23117ea955cc" providerId="ADAL" clId="{50031BCF-B8BB-484D-9376-2290A6DFE3B1}" dt="2023-06-04T14:28:21.209" v="3216" actId="478"/>
          <ac:picMkLst>
            <pc:docMk/>
            <pc:sldMk cId="1283276372" sldId="4117"/>
            <ac:picMk id="2" creationId="{A9198C16-225F-001E-9223-F6F7C6F27D66}"/>
          </ac:picMkLst>
        </pc:picChg>
        <pc:picChg chg="mod ord replST">
          <ac:chgData name="CHASSAGNOL BASTIEN IDRS" userId="2d7ba84f-2528-431f-98df-23117ea955cc" providerId="ADAL" clId="{50031BCF-B8BB-484D-9376-2290A6DFE3B1}" dt="2023-06-04T14:34:55.447" v="3291" actId="1076"/>
          <ac:picMkLst>
            <pc:docMk/>
            <pc:sldMk cId="1283276372" sldId="4117"/>
            <ac:picMk id="9" creationId="{69444786-3F63-5DFF-49CD-6D953194DFFB}"/>
          </ac:picMkLst>
        </pc:picChg>
        <pc:picChg chg="del mod">
          <ac:chgData name="CHASSAGNOL BASTIEN IDRS" userId="2d7ba84f-2528-431f-98df-23117ea955cc" providerId="ADAL" clId="{50031BCF-B8BB-484D-9376-2290A6DFE3B1}" dt="2023-06-04T15:34:21.534" v="3836" actId="478"/>
          <ac:picMkLst>
            <pc:docMk/>
            <pc:sldMk cId="1283276372" sldId="4117"/>
            <ac:picMk id="14" creationId="{A496A5AE-B1EF-A102-D640-37DD9D025492}"/>
          </ac:picMkLst>
        </pc:picChg>
        <pc:picChg chg="del">
          <ac:chgData name="CHASSAGNOL BASTIEN IDRS" userId="2d7ba84f-2528-431f-98df-23117ea955cc" providerId="ADAL" clId="{50031BCF-B8BB-484D-9376-2290A6DFE3B1}" dt="2023-06-04T14:27:18.246" v="3183" actId="478"/>
          <ac:picMkLst>
            <pc:docMk/>
            <pc:sldMk cId="1283276372" sldId="4117"/>
            <ac:picMk id="23" creationId="{9C15F196-7164-E2CE-18F1-6ED1D6113003}"/>
          </ac:picMkLst>
        </pc:picChg>
        <pc:picChg chg="del">
          <ac:chgData name="CHASSAGNOL BASTIEN IDRS" userId="2d7ba84f-2528-431f-98df-23117ea955cc" providerId="ADAL" clId="{50031BCF-B8BB-484D-9376-2290A6DFE3B1}" dt="2023-06-04T14:27:18.246" v="3183" actId="478"/>
          <ac:picMkLst>
            <pc:docMk/>
            <pc:sldMk cId="1283276372" sldId="4117"/>
            <ac:picMk id="28" creationId="{7A41AE5B-E2BC-0351-9C33-293AF9E47F33}"/>
          </ac:picMkLst>
        </pc:picChg>
        <pc:picChg chg="del">
          <ac:chgData name="CHASSAGNOL BASTIEN IDRS" userId="2d7ba84f-2528-431f-98df-23117ea955cc" providerId="ADAL" clId="{50031BCF-B8BB-484D-9376-2290A6DFE3B1}" dt="2023-06-04T14:28:23.653" v="3219" actId="478"/>
          <ac:picMkLst>
            <pc:docMk/>
            <pc:sldMk cId="1283276372" sldId="4117"/>
            <ac:picMk id="30" creationId="{717F7F4E-FA89-46EE-A76E-AA43D05FF2E3}"/>
          </ac:picMkLst>
        </pc:picChg>
        <pc:picChg chg="del">
          <ac:chgData name="CHASSAGNOL BASTIEN IDRS" userId="2d7ba84f-2528-431f-98df-23117ea955cc" providerId="ADAL" clId="{50031BCF-B8BB-484D-9376-2290A6DFE3B1}" dt="2023-06-04T14:27:46.157" v="3186" actId="478"/>
          <ac:picMkLst>
            <pc:docMk/>
            <pc:sldMk cId="1283276372" sldId="4117"/>
            <ac:picMk id="31" creationId="{285CF489-21E1-4482-7121-21E3A32F2365}"/>
          </ac:picMkLst>
        </pc:picChg>
        <pc:picChg chg="del mod ord replST">
          <ac:chgData name="CHASSAGNOL BASTIEN IDRS" userId="2d7ba84f-2528-431f-98df-23117ea955cc" providerId="ADAL" clId="{50031BCF-B8BB-484D-9376-2290A6DFE3B1}" dt="2023-06-04T15:20:28.675" v="3598" actId="478"/>
          <ac:picMkLst>
            <pc:docMk/>
            <pc:sldMk cId="1283276372" sldId="4117"/>
            <ac:picMk id="40" creationId="{144A7015-0B67-4B61-8898-AA551463E560}"/>
          </ac:picMkLst>
        </pc:picChg>
        <pc:picChg chg="add mod">
          <ac:chgData name="CHASSAGNOL BASTIEN IDRS" userId="2d7ba84f-2528-431f-98df-23117ea955cc" providerId="ADAL" clId="{50031BCF-B8BB-484D-9376-2290A6DFE3B1}" dt="2023-06-04T14:34:57.569" v="3292" actId="1076"/>
          <ac:picMkLst>
            <pc:docMk/>
            <pc:sldMk cId="1283276372" sldId="4117"/>
            <ac:picMk id="42" creationId="{B2E93BD5-BF19-F960-856A-B909DE3856E5}"/>
          </ac:picMkLst>
        </pc:picChg>
        <pc:picChg chg="add del mod">
          <ac:chgData name="CHASSAGNOL BASTIEN IDRS" userId="2d7ba84f-2528-431f-98df-23117ea955cc" providerId="ADAL" clId="{50031BCF-B8BB-484D-9376-2290A6DFE3B1}" dt="2023-06-04T14:36:20.943" v="3331" actId="478"/>
          <ac:picMkLst>
            <pc:docMk/>
            <pc:sldMk cId="1283276372" sldId="4117"/>
            <ac:picMk id="46" creationId="{BFE06035-CF9D-4F11-2C3C-222A9107CB1D}"/>
          </ac:picMkLst>
        </pc:picChg>
        <pc:picChg chg="mod">
          <ac:chgData name="CHASSAGNOL BASTIEN IDRS" userId="2d7ba84f-2528-431f-98df-23117ea955cc" providerId="ADAL" clId="{50031BCF-B8BB-484D-9376-2290A6DFE3B1}" dt="2023-06-04T14:29:59.691" v="3230" actId="1076"/>
          <ac:picMkLst>
            <pc:docMk/>
            <pc:sldMk cId="1283276372" sldId="4117"/>
            <ac:picMk id="52" creationId="{4D10C062-FBFF-F48D-E8C2-29D892E82869}"/>
          </ac:picMkLst>
        </pc:picChg>
        <pc:picChg chg="mod">
          <ac:chgData name="CHASSAGNOL BASTIEN IDRS" userId="2d7ba84f-2528-431f-98df-23117ea955cc" providerId="ADAL" clId="{50031BCF-B8BB-484D-9376-2290A6DFE3B1}" dt="2023-06-04T14:29:54.608" v="3228" actId="1076"/>
          <ac:picMkLst>
            <pc:docMk/>
            <pc:sldMk cId="1283276372" sldId="4117"/>
            <ac:picMk id="53" creationId="{2AFAEA91-533C-1180-B810-04E9AD80B987}"/>
          </ac:picMkLst>
        </pc:picChg>
        <pc:picChg chg="mod ord replST delST">
          <ac:chgData name="CHASSAGNOL BASTIEN IDRS" userId="2d7ba84f-2528-431f-98df-23117ea955cc" providerId="ADAL" clId="{50031BCF-B8BB-484D-9376-2290A6DFE3B1}" dt="2023-06-04T14:36:20.948" v="3345" actId="962"/>
          <ac:picMkLst>
            <pc:docMk/>
            <pc:sldMk cId="1283276372" sldId="4117"/>
            <ac:picMk id="54" creationId="{CC362199-D2C6-C4DB-D749-950CA2EE8B53}"/>
          </ac:picMkLst>
        </pc:picChg>
        <pc:picChg chg="del mod">
          <ac:chgData name="CHASSAGNOL BASTIEN IDRS" userId="2d7ba84f-2528-431f-98df-23117ea955cc" providerId="ADAL" clId="{50031BCF-B8BB-484D-9376-2290A6DFE3B1}" dt="2023-06-04T14:32:45.476" v="3269" actId="478"/>
          <ac:picMkLst>
            <pc:docMk/>
            <pc:sldMk cId="1283276372" sldId="4117"/>
            <ac:picMk id="58" creationId="{8B2BBE17-0F39-5428-A74A-60A9119624FD}"/>
          </ac:picMkLst>
        </pc:picChg>
        <pc:picChg chg="del mod">
          <ac:chgData name="CHASSAGNOL BASTIEN IDRS" userId="2d7ba84f-2528-431f-98df-23117ea955cc" providerId="ADAL" clId="{50031BCF-B8BB-484D-9376-2290A6DFE3B1}" dt="2023-06-04T14:37:01.217" v="3380" actId="478"/>
          <ac:picMkLst>
            <pc:docMk/>
            <pc:sldMk cId="1283276372" sldId="4117"/>
            <ac:picMk id="60" creationId="{0E6D2F47-35DE-D335-30D5-72E449414EC4}"/>
          </ac:picMkLst>
        </pc:picChg>
        <pc:picChg chg="del mod ord replST delST">
          <ac:chgData name="CHASSAGNOL BASTIEN IDRS" userId="2d7ba84f-2528-431f-98df-23117ea955cc" providerId="ADAL" clId="{50031BCF-B8BB-484D-9376-2290A6DFE3B1}" dt="2023-06-04T16:42:41.559" v="4103" actId="478"/>
          <ac:picMkLst>
            <pc:docMk/>
            <pc:sldMk cId="1283276372" sldId="4117"/>
            <ac:picMk id="63" creationId="{F5D7F712-442F-0816-549B-29658B9A9BDF}"/>
          </ac:picMkLst>
        </pc:picChg>
        <pc:picChg chg="del mod">
          <ac:chgData name="CHASSAGNOL BASTIEN IDRS" userId="2d7ba84f-2528-431f-98df-23117ea955cc" providerId="ADAL" clId="{50031BCF-B8BB-484D-9376-2290A6DFE3B1}" dt="2023-06-04T14:38:16.693" v="3482" actId="478"/>
          <ac:picMkLst>
            <pc:docMk/>
            <pc:sldMk cId="1283276372" sldId="4117"/>
            <ac:picMk id="67" creationId="{188CF7DB-02A6-DE38-5C83-19FF2C8CF676}"/>
          </ac:picMkLst>
        </pc:picChg>
        <pc:picChg chg="del mod">
          <ac:chgData name="CHASSAGNOL BASTIEN IDRS" userId="2d7ba84f-2528-431f-98df-23117ea955cc" providerId="ADAL" clId="{50031BCF-B8BB-484D-9376-2290A6DFE3B1}" dt="2023-06-04T14:37:54.774" v="3436" actId="478"/>
          <ac:picMkLst>
            <pc:docMk/>
            <pc:sldMk cId="1283276372" sldId="4117"/>
            <ac:picMk id="72" creationId="{285337CB-7E61-E5AA-584F-C08286AA08E0}"/>
          </ac:picMkLst>
        </pc:picChg>
        <pc:picChg chg="mod ord replST delST">
          <ac:chgData name="CHASSAGNOL BASTIEN IDRS" userId="2d7ba84f-2528-431f-98df-23117ea955cc" providerId="ADAL" clId="{50031BCF-B8BB-484D-9376-2290A6DFE3B1}" dt="2023-06-04T14:37:54.779" v="3450" actId="962"/>
          <ac:picMkLst>
            <pc:docMk/>
            <pc:sldMk cId="1283276372" sldId="4117"/>
            <ac:picMk id="75" creationId="{A3C5EBD5-A4BC-AFF4-F873-94B1FD7BDCDA}"/>
          </ac:picMkLst>
        </pc:picChg>
        <pc:picChg chg="del">
          <ac:chgData name="CHASSAGNOL BASTIEN IDRS" userId="2d7ba84f-2528-431f-98df-23117ea955cc" providerId="ADAL" clId="{50031BCF-B8BB-484D-9376-2290A6DFE3B1}" dt="2023-06-04T14:27:18.246" v="3183" actId="478"/>
          <ac:picMkLst>
            <pc:docMk/>
            <pc:sldMk cId="1283276372" sldId="4117"/>
            <ac:picMk id="76" creationId="{94AB906D-BA11-384A-3F91-F028105CA7B9}"/>
          </ac:picMkLst>
        </pc:picChg>
        <pc:picChg chg="del mod ord replST delST">
          <ac:chgData name="CHASSAGNOL BASTIEN IDRS" userId="2d7ba84f-2528-431f-98df-23117ea955cc" providerId="ADAL" clId="{50031BCF-B8BB-484D-9376-2290A6DFE3B1}" dt="2023-06-04T14:38:49.013" v="3529" actId="478"/>
          <ac:picMkLst>
            <pc:docMk/>
            <pc:sldMk cId="1283276372" sldId="4117"/>
            <ac:picMk id="80" creationId="{0D347F1A-1171-4C1E-2320-692DA0008BE3}"/>
          </ac:picMkLst>
        </pc:picChg>
        <pc:picChg chg="del mod ord replST delST">
          <ac:chgData name="CHASSAGNOL BASTIEN IDRS" userId="2d7ba84f-2528-431f-98df-23117ea955cc" providerId="ADAL" clId="{50031BCF-B8BB-484D-9376-2290A6DFE3B1}" dt="2023-06-04T16:42:55.573" v="4175" actId="478"/>
          <ac:picMkLst>
            <pc:docMk/>
            <pc:sldMk cId="1283276372" sldId="4117"/>
            <ac:picMk id="86" creationId="{554C66E9-4661-4A47-DA74-6714FCD53E4F}"/>
          </ac:picMkLst>
        </pc:picChg>
        <pc:picChg chg="del">
          <ac:chgData name="CHASSAGNOL BASTIEN IDRS" userId="2d7ba84f-2528-431f-98df-23117ea955cc" providerId="ADAL" clId="{50031BCF-B8BB-484D-9376-2290A6DFE3B1}" dt="2023-06-04T14:27:18.246" v="3183" actId="478"/>
          <ac:picMkLst>
            <pc:docMk/>
            <pc:sldMk cId="1283276372" sldId="4117"/>
            <ac:picMk id="89" creationId="{BBD087CE-9F57-D0F0-637D-122F98CB5A32}"/>
          </ac:picMkLst>
        </pc:picChg>
        <pc:picChg chg="del">
          <ac:chgData name="CHASSAGNOL BASTIEN IDRS" userId="2d7ba84f-2528-431f-98df-23117ea955cc" providerId="ADAL" clId="{50031BCF-B8BB-484D-9376-2290A6DFE3B1}" dt="2023-06-04T14:27:18.246" v="3183" actId="478"/>
          <ac:picMkLst>
            <pc:docMk/>
            <pc:sldMk cId="1283276372" sldId="4117"/>
            <ac:picMk id="99" creationId="{47E9E9D3-F2F9-A3C3-C5C5-7C9361398B9C}"/>
          </ac:picMkLst>
        </pc:picChg>
        <pc:picChg chg="del mod ord replST">
          <ac:chgData name="CHASSAGNOL BASTIEN IDRS" userId="2d7ba84f-2528-431f-98df-23117ea955cc" providerId="ADAL" clId="{50031BCF-B8BB-484D-9376-2290A6DFE3B1}" dt="2023-06-04T15:23:04.255" v="3641" actId="478"/>
          <ac:picMkLst>
            <pc:docMk/>
            <pc:sldMk cId="1283276372" sldId="4117"/>
            <ac:picMk id="106" creationId="{FDA1A584-4E17-35F5-8981-374A0982B60B}"/>
          </ac:picMkLst>
        </pc:picChg>
        <pc:picChg chg="del mod ord replST">
          <ac:chgData name="CHASSAGNOL BASTIEN IDRS" userId="2d7ba84f-2528-431f-98df-23117ea955cc" providerId="ADAL" clId="{50031BCF-B8BB-484D-9376-2290A6DFE3B1}" dt="2023-06-04T15:23:11.056" v="3682" actId="478"/>
          <ac:picMkLst>
            <pc:docMk/>
            <pc:sldMk cId="1283276372" sldId="4117"/>
            <ac:picMk id="108" creationId="{E63CE05D-06C2-B162-AB35-90CF5B347CD6}"/>
          </ac:picMkLst>
        </pc:picChg>
        <pc:picChg chg="del mod ord replST">
          <ac:chgData name="CHASSAGNOL BASTIEN IDRS" userId="2d7ba84f-2528-431f-98df-23117ea955cc" providerId="ADAL" clId="{50031BCF-B8BB-484D-9376-2290A6DFE3B1}" dt="2023-06-04T15:33:06.099" v="3746" actId="478"/>
          <ac:picMkLst>
            <pc:docMk/>
            <pc:sldMk cId="1283276372" sldId="4117"/>
            <ac:picMk id="110" creationId="{CEB51DE6-559B-B9C5-CD0A-610A17BF4265}"/>
          </ac:picMkLst>
        </pc:picChg>
        <pc:picChg chg="del mod replST">
          <ac:chgData name="CHASSAGNOL BASTIEN IDRS" userId="2d7ba84f-2528-431f-98df-23117ea955cc" providerId="ADAL" clId="{50031BCF-B8BB-484D-9376-2290A6DFE3B1}" dt="2023-06-04T15:33:43.108" v="3772" actId="478"/>
          <ac:picMkLst>
            <pc:docMk/>
            <pc:sldMk cId="1283276372" sldId="4117"/>
            <ac:picMk id="112" creationId="{7CAC484F-A224-7361-489B-A7BB569E28B2}"/>
          </ac:picMkLst>
        </pc:picChg>
        <pc:picChg chg="del mod ord replST">
          <ac:chgData name="CHASSAGNOL BASTIEN IDRS" userId="2d7ba84f-2528-431f-98df-23117ea955cc" providerId="ADAL" clId="{50031BCF-B8BB-484D-9376-2290A6DFE3B1}" dt="2023-06-04T15:41:39.743" v="4021" actId="478"/>
          <ac:picMkLst>
            <pc:docMk/>
            <pc:sldMk cId="1283276372" sldId="4117"/>
            <ac:picMk id="114" creationId="{FEAB66E8-95D3-BCE6-62A9-6FFDC446D314}"/>
          </ac:picMkLst>
        </pc:picChg>
        <pc:picChg chg="mod ord replST">
          <ac:chgData name="CHASSAGNOL BASTIEN IDRS" userId="2d7ba84f-2528-431f-98df-23117ea955cc" providerId="ADAL" clId="{50031BCF-B8BB-484D-9376-2290A6DFE3B1}" dt="2023-06-04T15:41:15.523" v="3974" actId="1076"/>
          <ac:picMkLst>
            <pc:docMk/>
            <pc:sldMk cId="1283276372" sldId="4117"/>
            <ac:picMk id="116" creationId="{BF2953BB-2F6F-BF8B-3FDB-D36379E6DBF3}"/>
          </ac:picMkLst>
        </pc:picChg>
        <pc:picChg chg="mod ord replST delST">
          <ac:chgData name="CHASSAGNOL BASTIEN IDRS" userId="2d7ba84f-2528-431f-98df-23117ea955cc" providerId="ADAL" clId="{50031BCF-B8BB-484D-9376-2290A6DFE3B1}" dt="2023-06-04T15:34:30.791" v="3869" actId="1076"/>
          <ac:picMkLst>
            <pc:docMk/>
            <pc:sldMk cId="1283276372" sldId="4117"/>
            <ac:picMk id="119" creationId="{0E6CE021-1CFE-0DC0-8EFC-37E8AA444EAD}"/>
          </ac:picMkLst>
        </pc:picChg>
        <pc:picChg chg="del mod replST">
          <ac:chgData name="CHASSAGNOL BASTIEN IDRS" userId="2d7ba84f-2528-431f-98df-23117ea955cc" providerId="ADAL" clId="{50031BCF-B8BB-484D-9376-2290A6DFE3B1}" dt="2023-06-04T15:35:40.012" v="3919" actId="478"/>
          <ac:picMkLst>
            <pc:docMk/>
            <pc:sldMk cId="1283276372" sldId="4117"/>
            <ac:picMk id="122" creationId="{3D36D92A-40BC-4E2D-6C30-EAD49487A5B3}"/>
          </ac:picMkLst>
        </pc:picChg>
        <pc:picChg chg="mod ord replST">
          <ac:chgData name="CHASSAGNOL BASTIEN IDRS" userId="2d7ba84f-2528-431f-98df-23117ea955cc" providerId="ADAL" clId="{50031BCF-B8BB-484D-9376-2290A6DFE3B1}" dt="2023-06-04T15:35:48.402" v="3922" actId="1076"/>
          <ac:picMkLst>
            <pc:docMk/>
            <pc:sldMk cId="1283276372" sldId="4117"/>
            <ac:picMk id="124" creationId="{DA28E639-B656-B797-30E5-8B436F9EED58}"/>
          </ac:picMkLst>
        </pc:picChg>
        <pc:picChg chg="mod replST">
          <ac:chgData name="CHASSAGNOL BASTIEN IDRS" userId="2d7ba84f-2528-431f-98df-23117ea955cc" providerId="ADAL" clId="{50031BCF-B8BB-484D-9376-2290A6DFE3B1}" dt="2023-06-04T15:41:13.433" v="3973" actId="1076"/>
          <ac:picMkLst>
            <pc:docMk/>
            <pc:sldMk cId="1283276372" sldId="4117"/>
            <ac:picMk id="126" creationId="{5D8EE25D-60FC-B2AF-C31A-2D7BBB7C223A}"/>
          </ac:picMkLst>
        </pc:picChg>
        <pc:picChg chg="mod replST">
          <ac:chgData name="CHASSAGNOL BASTIEN IDRS" userId="2d7ba84f-2528-431f-98df-23117ea955cc" providerId="ADAL" clId="{50031BCF-B8BB-484D-9376-2290A6DFE3B1}" dt="2023-06-04T15:41:16.721" v="3975" actId="1076"/>
          <ac:picMkLst>
            <pc:docMk/>
            <pc:sldMk cId="1283276372" sldId="4117"/>
            <ac:picMk id="128" creationId="{8946C06A-7447-7057-327B-D7BBE1F90A3E}"/>
          </ac:picMkLst>
        </pc:picChg>
        <pc:picChg chg="mod ord replST">
          <ac:chgData name="CHASSAGNOL BASTIEN IDRS" userId="2d7ba84f-2528-431f-98df-23117ea955cc" providerId="ADAL" clId="{50031BCF-B8BB-484D-9376-2290A6DFE3B1}" dt="2023-06-04T15:41:42.632" v="4024" actId="1076"/>
          <ac:picMkLst>
            <pc:docMk/>
            <pc:sldMk cId="1283276372" sldId="4117"/>
            <ac:picMk id="130" creationId="{56BBD818-5927-A65E-6C5A-BDBFD8577E8D}"/>
          </ac:picMkLst>
        </pc:picChg>
        <pc:picChg chg="mod ord replST delST">
          <ac:chgData name="CHASSAGNOL BASTIEN IDRS" userId="2d7ba84f-2528-431f-98df-23117ea955cc" providerId="ADAL" clId="{50031BCF-B8BB-484D-9376-2290A6DFE3B1}" dt="2023-06-04T16:42:41.575" v="4127" actId="962"/>
          <ac:picMkLst>
            <pc:docMk/>
            <pc:sldMk cId="1283276372" sldId="4117"/>
            <ac:picMk id="133" creationId="{23E546D8-7D74-F789-F174-23B71BCDE2C1}"/>
          </ac:picMkLst>
        </pc:picChg>
        <pc:picChg chg="mod ord replST delST">
          <ac:chgData name="CHASSAGNOL BASTIEN IDRS" userId="2d7ba84f-2528-431f-98df-23117ea955cc" providerId="ADAL" clId="{50031BCF-B8BB-484D-9376-2290A6DFE3B1}" dt="2023-06-04T16:42:55.585" v="4198" actId="962"/>
          <ac:picMkLst>
            <pc:docMk/>
            <pc:sldMk cId="1283276372" sldId="4117"/>
            <ac:picMk id="137" creationId="{A0DF30C8-3B00-3D08-8F20-8B224D9C93AB}"/>
          </ac:picMkLst>
        </pc:picChg>
        <pc:cxnChg chg="add del mod">
          <ac:chgData name="CHASSAGNOL BASTIEN IDRS" userId="2d7ba84f-2528-431f-98df-23117ea955cc" providerId="ADAL" clId="{50031BCF-B8BB-484D-9376-2290A6DFE3B1}" dt="2023-06-04T14:33:59.719" v="3284" actId="478"/>
          <ac:cxnSpMkLst>
            <pc:docMk/>
            <pc:sldMk cId="1283276372" sldId="4117"/>
            <ac:cxnSpMk id="13" creationId="{F1D53911-181F-19D5-4114-EE1211D11216}"/>
          </ac:cxnSpMkLst>
        </pc:cxnChg>
        <pc:cxnChg chg="mod">
          <ac:chgData name="CHASSAGNOL BASTIEN IDRS" userId="2d7ba84f-2528-431f-98df-23117ea955cc" providerId="ADAL" clId="{50031BCF-B8BB-484D-9376-2290A6DFE3B1}" dt="2023-06-04T16:45:48.412" v="4257" actId="14100"/>
          <ac:cxnSpMkLst>
            <pc:docMk/>
            <pc:sldMk cId="1283276372" sldId="4117"/>
            <ac:cxnSpMk id="17" creationId="{F50B1601-6893-FDCD-6210-E3E3A3B1F1DC}"/>
          </ac:cxnSpMkLst>
        </pc:cxnChg>
        <pc:cxnChg chg="mod">
          <ac:chgData name="CHASSAGNOL BASTIEN IDRS" userId="2d7ba84f-2528-431f-98df-23117ea955cc" providerId="ADAL" clId="{50031BCF-B8BB-484D-9376-2290A6DFE3B1}" dt="2023-06-04T15:34:25.466" v="3867" actId="1076"/>
          <ac:cxnSpMkLst>
            <pc:docMk/>
            <pc:sldMk cId="1283276372" sldId="4117"/>
            <ac:cxnSpMk id="18" creationId="{AF0AAF28-034F-2333-D4CA-9F16893BA8E9}"/>
          </ac:cxnSpMkLst>
        </pc:cxnChg>
        <pc:cxnChg chg="del mod">
          <ac:chgData name="CHASSAGNOL BASTIEN IDRS" userId="2d7ba84f-2528-431f-98df-23117ea955cc" providerId="ADAL" clId="{50031BCF-B8BB-484D-9376-2290A6DFE3B1}" dt="2023-06-04T14:27:18.246" v="3183" actId="478"/>
          <ac:cxnSpMkLst>
            <pc:docMk/>
            <pc:sldMk cId="1283276372" sldId="4117"/>
            <ac:cxnSpMk id="19" creationId="{AB31B9A3-FE61-E0B5-BD0A-A01560CA981D}"/>
          </ac:cxnSpMkLst>
        </pc:cxnChg>
        <pc:cxnChg chg="del mod">
          <ac:chgData name="CHASSAGNOL BASTIEN IDRS" userId="2d7ba84f-2528-431f-98df-23117ea955cc" providerId="ADAL" clId="{50031BCF-B8BB-484D-9376-2290A6DFE3B1}" dt="2023-06-04T14:27:23.545" v="3185" actId="478"/>
          <ac:cxnSpMkLst>
            <pc:docMk/>
            <pc:sldMk cId="1283276372" sldId="4117"/>
            <ac:cxnSpMk id="20" creationId="{663BD6A1-1295-B4AF-3C1E-DC21D391ECD3}"/>
          </ac:cxnSpMkLst>
        </pc:cxnChg>
        <pc:cxnChg chg="add mod">
          <ac:chgData name="CHASSAGNOL BASTIEN IDRS" userId="2d7ba84f-2528-431f-98df-23117ea955cc" providerId="ADAL" clId="{50031BCF-B8BB-484D-9376-2290A6DFE3B1}" dt="2023-06-04T14:30:12.833" v="3234" actId="1076"/>
          <ac:cxnSpMkLst>
            <pc:docMk/>
            <pc:sldMk cId="1283276372" sldId="4117"/>
            <ac:cxnSpMk id="27" creationId="{745A7B2C-7A6F-7862-5584-1A93F4088F78}"/>
          </ac:cxnSpMkLst>
        </pc:cxnChg>
        <pc:cxnChg chg="del mod">
          <ac:chgData name="CHASSAGNOL BASTIEN IDRS" userId="2d7ba84f-2528-431f-98df-23117ea955cc" providerId="ADAL" clId="{50031BCF-B8BB-484D-9376-2290A6DFE3B1}" dt="2023-06-04T14:27:18.246" v="3183" actId="478"/>
          <ac:cxnSpMkLst>
            <pc:docMk/>
            <pc:sldMk cId="1283276372" sldId="4117"/>
            <ac:cxnSpMk id="32" creationId="{EEAAAC80-AE2D-A531-939B-DEDE35C1360E}"/>
          </ac:cxnSpMkLst>
        </pc:cxnChg>
        <pc:cxnChg chg="del mod">
          <ac:chgData name="CHASSAGNOL BASTIEN IDRS" userId="2d7ba84f-2528-431f-98df-23117ea955cc" providerId="ADAL" clId="{50031BCF-B8BB-484D-9376-2290A6DFE3B1}" dt="2023-06-04T14:27:18.246" v="3183" actId="478"/>
          <ac:cxnSpMkLst>
            <pc:docMk/>
            <pc:sldMk cId="1283276372" sldId="4117"/>
            <ac:cxnSpMk id="45" creationId="{93C9D0A2-198C-6BF2-7DB5-C22C5ADAA379}"/>
          </ac:cxnSpMkLst>
        </pc:cxnChg>
        <pc:cxnChg chg="del mod">
          <ac:chgData name="CHASSAGNOL BASTIEN IDRS" userId="2d7ba84f-2528-431f-98df-23117ea955cc" providerId="ADAL" clId="{50031BCF-B8BB-484D-9376-2290A6DFE3B1}" dt="2023-06-04T14:27:18.246" v="3183" actId="478"/>
          <ac:cxnSpMkLst>
            <pc:docMk/>
            <pc:sldMk cId="1283276372" sldId="4117"/>
            <ac:cxnSpMk id="51" creationId="{666FFF50-E4B3-671E-3BEC-A4E91FD2E95B}"/>
          </ac:cxnSpMkLst>
        </pc:cxnChg>
        <pc:cxnChg chg="del mod">
          <ac:chgData name="CHASSAGNOL BASTIEN IDRS" userId="2d7ba84f-2528-431f-98df-23117ea955cc" providerId="ADAL" clId="{50031BCF-B8BB-484D-9376-2290A6DFE3B1}" dt="2023-06-04T14:27:18.246" v="3183" actId="478"/>
          <ac:cxnSpMkLst>
            <pc:docMk/>
            <pc:sldMk cId="1283276372" sldId="4117"/>
            <ac:cxnSpMk id="69" creationId="{647BB174-4933-7281-A212-47322F980E60}"/>
          </ac:cxnSpMkLst>
        </pc:cxnChg>
        <pc:cxnChg chg="add mod">
          <ac:chgData name="CHASSAGNOL BASTIEN IDRS" userId="2d7ba84f-2528-431f-98df-23117ea955cc" providerId="ADAL" clId="{50031BCF-B8BB-484D-9376-2290A6DFE3B1}" dt="2023-06-04T14:39:38.932" v="3557" actId="12788"/>
          <ac:cxnSpMkLst>
            <pc:docMk/>
            <pc:sldMk cId="1283276372" sldId="4117"/>
            <ac:cxnSpMk id="88" creationId="{C54D32A1-F262-10BF-DF10-C37C24042273}"/>
          </ac:cxnSpMkLst>
        </pc:cxnChg>
        <pc:cxnChg chg="del mod">
          <ac:chgData name="CHASSAGNOL BASTIEN IDRS" userId="2d7ba84f-2528-431f-98df-23117ea955cc" providerId="ADAL" clId="{50031BCF-B8BB-484D-9376-2290A6DFE3B1}" dt="2023-06-04T14:27:18.246" v="3183" actId="478"/>
          <ac:cxnSpMkLst>
            <pc:docMk/>
            <pc:sldMk cId="1283276372" sldId="4117"/>
            <ac:cxnSpMk id="90" creationId="{49FCE927-9969-2140-7F4C-221E175E4888}"/>
          </ac:cxnSpMkLst>
        </pc:cxnChg>
        <pc:cxnChg chg="add mod">
          <ac:chgData name="CHASSAGNOL BASTIEN IDRS" userId="2d7ba84f-2528-431f-98df-23117ea955cc" providerId="ADAL" clId="{50031BCF-B8BB-484D-9376-2290A6DFE3B1}" dt="2023-06-04T14:39:38.932" v="3557" actId="12788"/>
          <ac:cxnSpMkLst>
            <pc:docMk/>
            <pc:sldMk cId="1283276372" sldId="4117"/>
            <ac:cxnSpMk id="91" creationId="{C8B2E4D3-B0D7-8294-F444-364BCBECFC69}"/>
          </ac:cxnSpMkLst>
        </pc:cxnChg>
        <pc:cxnChg chg="add mod">
          <ac:chgData name="CHASSAGNOL BASTIEN IDRS" userId="2d7ba84f-2528-431f-98df-23117ea955cc" providerId="ADAL" clId="{50031BCF-B8BB-484D-9376-2290A6DFE3B1}" dt="2023-06-04T14:39:38.932" v="3557" actId="12788"/>
          <ac:cxnSpMkLst>
            <pc:docMk/>
            <pc:sldMk cId="1283276372" sldId="4117"/>
            <ac:cxnSpMk id="92" creationId="{BBC7D655-43B3-03D2-8D77-0184C8ED92A4}"/>
          </ac:cxnSpMkLst>
        </pc:cxnChg>
        <pc:cxnChg chg="add mod">
          <ac:chgData name="CHASSAGNOL BASTIEN IDRS" userId="2d7ba84f-2528-431f-98df-23117ea955cc" providerId="ADAL" clId="{50031BCF-B8BB-484D-9376-2290A6DFE3B1}" dt="2023-06-04T14:39:38.932" v="3557" actId="12788"/>
          <ac:cxnSpMkLst>
            <pc:docMk/>
            <pc:sldMk cId="1283276372" sldId="4117"/>
            <ac:cxnSpMk id="93" creationId="{6BF35F9D-28B2-8541-628C-A92F330ED5D5}"/>
          </ac:cxnSpMkLst>
        </pc:cxnChg>
      </pc:sldChg>
    </pc:docChg>
  </pc:docChgLst>
  <pc:docChgLst>
    <pc:chgData name="CHASSAGNOL BASTIEN IDRS" userId="2d7ba84f-2528-431f-98df-23117ea955cc" providerId="ADAL" clId="{0815807D-A72B-4507-8A8D-2B30E13BCA61}"/>
    <pc:docChg chg="addSld">
      <pc:chgData name="CHASSAGNOL BASTIEN IDRS" userId="2d7ba84f-2528-431f-98df-23117ea955cc" providerId="ADAL" clId="{0815807D-A72B-4507-8A8D-2B30E13BCA61}" dt="2023-07-23T16:21:13.934" v="0" actId="680"/>
      <pc:docMkLst>
        <pc:docMk/>
      </pc:docMkLst>
      <pc:sldChg chg="new">
        <pc:chgData name="CHASSAGNOL BASTIEN IDRS" userId="2d7ba84f-2528-431f-98df-23117ea955cc" providerId="ADAL" clId="{0815807D-A72B-4507-8A8D-2B30E13BCA61}" dt="2023-07-23T16:21:13.934" v="0" actId="680"/>
        <pc:sldMkLst>
          <pc:docMk/>
          <pc:sldMk cId="2994193291" sldId="4118"/>
        </pc:sldMkLst>
      </pc:sldChg>
    </pc:docChg>
  </pc:docChgLst>
  <pc:docChgLst>
    <pc:chgData name="CHASSAGNOL BASTIEN IDRS" userId="2d7ba84f-2528-431f-98df-23117ea955cc" providerId="ADAL" clId="{E0EDAD46-DF1D-40BC-8910-F0B47C93300D}"/>
    <pc:docChg chg="modSld">
      <pc:chgData name="CHASSAGNOL BASTIEN IDRS" userId="2d7ba84f-2528-431f-98df-23117ea955cc" providerId="ADAL" clId="{E0EDAD46-DF1D-40BC-8910-F0B47C93300D}" dt="2023-07-19T08:07:41.792" v="1" actId="164"/>
      <pc:docMkLst>
        <pc:docMk/>
      </pc:docMkLst>
      <pc:sldChg chg="addSp modSp">
        <pc:chgData name="CHASSAGNOL BASTIEN IDRS" userId="2d7ba84f-2528-431f-98df-23117ea955cc" providerId="ADAL" clId="{E0EDAD46-DF1D-40BC-8910-F0B47C93300D}" dt="2023-07-19T08:07:41.792" v="1" actId="164"/>
        <pc:sldMkLst>
          <pc:docMk/>
          <pc:sldMk cId="919007167" sldId="4115"/>
        </pc:sldMkLst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9" creationId="{C2BBF7C8-5E1C-4035-BA7A-E61854A2AC60}"/>
          </ac:spMkLst>
        </pc:spChg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10" creationId="{D824ED0F-2F18-4601-84C1-AA19757EC895}"/>
          </ac:spMkLst>
        </pc:spChg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21" creationId="{24140111-4B5F-F138-9675-9F103567F5BB}"/>
          </ac:spMkLst>
        </pc:spChg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35" creationId="{21F36734-C750-0100-DF40-242716B2D746}"/>
          </ac:spMkLst>
        </pc:spChg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39" creationId="{B891E5E9-280D-554B-8CF0-5703DE55744F}"/>
          </ac:spMkLst>
        </pc:spChg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48" creationId="{2BC3ED91-D968-2E99-927D-F825C0FCFECD}"/>
          </ac:spMkLst>
        </pc:spChg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50" creationId="{BEB144EB-5C0C-8B89-BEEC-01D95671EF15}"/>
          </ac:spMkLst>
        </pc:spChg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58" creationId="{CD627C6F-191C-9D7F-2142-9A064D022A8B}"/>
          </ac:spMkLst>
        </pc:spChg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59" creationId="{830A766C-2CCB-56FF-11DA-F1E439421A0B}"/>
          </ac:spMkLst>
        </pc:spChg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123" creationId="{005590F2-1A4C-6019-F23D-8AF761C51A7D}"/>
          </ac:spMkLst>
        </pc:spChg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130" creationId="{87432B63-E06F-9272-2E8D-D17F9CBEE059}"/>
          </ac:spMkLst>
        </pc:spChg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131" creationId="{5BACC82A-E1F1-BFB1-EF78-4D2614F2C00D}"/>
          </ac:spMkLst>
        </pc:spChg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139" creationId="{5E601B96-305C-9DB7-45B6-E75562CEA032}"/>
          </ac:spMkLst>
        </pc:spChg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140" creationId="{929ADD07-E96A-68AA-317E-418FABE2E052}"/>
          </ac:spMkLst>
        </pc:spChg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174" creationId="{124AC795-A91C-3979-0CA0-B491BD433A2C}"/>
          </ac:spMkLst>
        </pc:spChg>
        <pc:spChg chg="mod">
          <ac:chgData name="CHASSAGNOL BASTIEN IDRS" userId="2d7ba84f-2528-431f-98df-23117ea955cc" providerId="ADAL" clId="{E0EDAD46-DF1D-40BC-8910-F0B47C93300D}" dt="2023-07-19T08:07:41.792" v="1" actId="164"/>
          <ac:spMkLst>
            <pc:docMk/>
            <pc:sldMk cId="919007167" sldId="4115"/>
            <ac:spMk id="176" creationId="{0A743069-FF70-0259-526A-24292DEA7EB0}"/>
          </ac:spMkLst>
        </pc:spChg>
        <pc:grpChg chg="add mod">
          <ac:chgData name="CHASSAGNOL BASTIEN IDRS" userId="2d7ba84f-2528-431f-98df-23117ea955cc" providerId="ADAL" clId="{E0EDAD46-DF1D-40BC-8910-F0B47C93300D}" dt="2023-07-19T08:07:41.792" v="1" actId="164"/>
          <ac:grpSpMkLst>
            <pc:docMk/>
            <pc:sldMk cId="919007167" sldId="4115"/>
            <ac:grpSpMk id="2" creationId="{C81ED0DE-F4DA-8F41-EE49-DB6095908279}"/>
          </ac:grpSpMkLst>
        </pc:grpChg>
        <pc:grpChg chg="mod">
          <ac:chgData name="CHASSAGNOL BASTIEN IDRS" userId="2d7ba84f-2528-431f-98df-23117ea955cc" providerId="ADAL" clId="{E0EDAD46-DF1D-40BC-8910-F0B47C93300D}" dt="2023-07-19T08:07:41.792" v="1" actId="164"/>
          <ac:grpSpMkLst>
            <pc:docMk/>
            <pc:sldMk cId="919007167" sldId="4115"/>
            <ac:grpSpMk id="239" creationId="{920E2526-9EC7-BC98-748F-C84C2CEC641D}"/>
          </ac:grpSpMkLst>
        </pc:grp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8" creationId="{9876F7A9-4FDF-8A9C-B1D1-42FD4CC08655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30" creationId="{4E83923E-271E-18F3-1006-0860A7B30080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32" creationId="{5F05BA6D-08F6-C1C0-BB49-17D58145466A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36" creationId="{7B5162CF-92D8-CA42-CC7D-0D097A8FD525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42" creationId="{42FDAE00-DCBA-1C28-C6C6-A4DC4410CE37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44" creationId="{29E9490C-98F6-FDD4-941A-30CF595B0494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53" creationId="{B8380DAF-FC45-2BDD-FDFC-92B4CC525D5A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56" creationId="{E924AF50-29F4-CE95-6E84-0482FFCB759B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68" creationId="{BA7F0D0B-AA3B-DF89-3708-340BE927B250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69" creationId="{CD824998-76EC-0EF3-B241-3D513B3042B8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70" creationId="{EA6D6802-43CA-06FB-18E0-E7C7417022E9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72" creationId="{3910F047-6A2B-3E3F-0292-916C12457FC7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78" creationId="{22F19AF2-1018-D452-5C16-8C155D84234F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79" creationId="{C5C4D0C8-CDD7-18AC-BD58-4A403D37A640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87" creationId="{2577351A-E661-1961-9465-EDC19C301A89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101" creationId="{0BAF9A5C-5EFA-43C2-30DB-CD8A4F8201C3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105" creationId="{A9A0FB88-F852-2CF1-1CA5-B451BA9F1831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107" creationId="{17715705-5134-707C-94A7-307DA5B941A2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109" creationId="{D43C53C8-580E-9205-0500-5CF3616F5AB5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111" creationId="{3662CE6E-F327-62FA-A36A-B783A04DBE53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113" creationId="{C0636BD8-6FB6-2BCC-1917-DC8CDEF2AFAB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120" creationId="{D4498C54-CCD3-100A-62A1-DDAF5D690220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128" creationId="{96D0C111-E770-EFAD-43EA-E666A9B8CE99}"/>
          </ac:picMkLst>
        </pc:picChg>
        <pc:picChg chg="mod">
          <ac:chgData name="CHASSAGNOL BASTIEN IDRS" userId="2d7ba84f-2528-431f-98df-23117ea955cc" providerId="ADAL" clId="{E0EDAD46-DF1D-40BC-8910-F0B47C93300D}" dt="2023-07-19T08:07:41.792" v="1" actId="164"/>
          <ac:picMkLst>
            <pc:docMk/>
            <pc:sldMk cId="919007167" sldId="4115"/>
            <ac:picMk id="209" creationId="{27417007-1248-4A4F-AB84-C3C213DA8E2C}"/>
          </ac:picMkLst>
        </pc:picChg>
        <pc:cxnChg chg="mod">
          <ac:chgData name="CHASSAGNOL BASTIEN IDRS" userId="2d7ba84f-2528-431f-98df-23117ea955cc" providerId="ADAL" clId="{E0EDAD46-DF1D-40BC-8910-F0B47C93300D}" dt="2023-07-19T08:07:41.792" v="1" actId="164"/>
          <ac:cxnSpMkLst>
            <pc:docMk/>
            <pc:sldMk cId="919007167" sldId="4115"/>
            <ac:cxnSpMk id="38" creationId="{37E87BF8-5D7F-3853-F611-E9A1189390AA}"/>
          </ac:cxnSpMkLst>
        </pc:cxnChg>
        <pc:cxnChg chg="mod">
          <ac:chgData name="CHASSAGNOL BASTIEN IDRS" userId="2d7ba84f-2528-431f-98df-23117ea955cc" providerId="ADAL" clId="{E0EDAD46-DF1D-40BC-8910-F0B47C93300D}" dt="2023-07-19T08:07:41.792" v="1" actId="164"/>
          <ac:cxnSpMkLst>
            <pc:docMk/>
            <pc:sldMk cId="919007167" sldId="4115"/>
            <ac:cxnSpMk id="57" creationId="{2BDCAB33-4DF6-66F5-1B84-0964BCACCBCF}"/>
          </ac:cxnSpMkLst>
        </pc:cxnChg>
        <pc:cxnChg chg="mod">
          <ac:chgData name="CHASSAGNOL BASTIEN IDRS" userId="2d7ba84f-2528-431f-98df-23117ea955cc" providerId="ADAL" clId="{E0EDAD46-DF1D-40BC-8910-F0B47C93300D}" dt="2023-07-19T08:07:41.792" v="1" actId="164"/>
          <ac:cxnSpMkLst>
            <pc:docMk/>
            <pc:sldMk cId="919007167" sldId="4115"/>
            <ac:cxnSpMk id="65" creationId="{D3DEBD10-131D-9669-D663-BCB3F24AB4B9}"/>
          </ac:cxnSpMkLst>
        </pc:cxnChg>
        <pc:cxnChg chg="mod">
          <ac:chgData name="CHASSAGNOL BASTIEN IDRS" userId="2d7ba84f-2528-431f-98df-23117ea955cc" providerId="ADAL" clId="{E0EDAD46-DF1D-40BC-8910-F0B47C93300D}" dt="2023-07-19T08:07:41.792" v="1" actId="164"/>
          <ac:cxnSpMkLst>
            <pc:docMk/>
            <pc:sldMk cId="919007167" sldId="4115"/>
            <ac:cxnSpMk id="91" creationId="{89D9260A-E1C8-CEB3-3061-9CC8EED69898}"/>
          </ac:cxnSpMkLst>
        </pc:cxnChg>
        <pc:cxnChg chg="mod">
          <ac:chgData name="CHASSAGNOL BASTIEN IDRS" userId="2d7ba84f-2528-431f-98df-23117ea955cc" providerId="ADAL" clId="{E0EDAD46-DF1D-40BC-8910-F0B47C93300D}" dt="2023-07-19T08:07:41.792" v="1" actId="164"/>
          <ac:cxnSpMkLst>
            <pc:docMk/>
            <pc:sldMk cId="919007167" sldId="4115"/>
            <ac:cxnSpMk id="96" creationId="{2240C900-AA27-BF4C-B1A5-EA59C91D8615}"/>
          </ac:cxnSpMkLst>
        </pc:cxnChg>
        <pc:cxnChg chg="mod">
          <ac:chgData name="CHASSAGNOL BASTIEN IDRS" userId="2d7ba84f-2528-431f-98df-23117ea955cc" providerId="ADAL" clId="{E0EDAD46-DF1D-40BC-8910-F0B47C93300D}" dt="2023-07-19T08:07:41.792" v="1" actId="164"/>
          <ac:cxnSpMkLst>
            <pc:docMk/>
            <pc:sldMk cId="919007167" sldId="4115"/>
            <ac:cxnSpMk id="154" creationId="{DE1AFE87-4BBA-E2FA-A86B-0293D0F8183E}"/>
          </ac:cxnSpMkLst>
        </pc:cxnChg>
        <pc:cxnChg chg="mod">
          <ac:chgData name="CHASSAGNOL BASTIEN IDRS" userId="2d7ba84f-2528-431f-98df-23117ea955cc" providerId="ADAL" clId="{E0EDAD46-DF1D-40BC-8910-F0B47C93300D}" dt="2023-07-19T08:07:41.792" v="1" actId="164"/>
          <ac:cxnSpMkLst>
            <pc:docMk/>
            <pc:sldMk cId="919007167" sldId="4115"/>
            <ac:cxnSpMk id="157" creationId="{764E1DA7-AB6F-A752-63E8-6B2B57ED17DE}"/>
          </ac:cxnSpMkLst>
        </pc:cxnChg>
        <pc:cxnChg chg="mod">
          <ac:chgData name="CHASSAGNOL BASTIEN IDRS" userId="2d7ba84f-2528-431f-98df-23117ea955cc" providerId="ADAL" clId="{E0EDAD46-DF1D-40BC-8910-F0B47C93300D}" dt="2023-07-19T08:07:41.792" v="1" actId="164"/>
          <ac:cxnSpMkLst>
            <pc:docMk/>
            <pc:sldMk cId="919007167" sldId="4115"/>
            <ac:cxnSpMk id="164" creationId="{C5AD2878-7F78-58B7-5480-3A0CA2F9CE6A}"/>
          </ac:cxnSpMkLst>
        </pc:cxnChg>
        <pc:cxnChg chg="mod">
          <ac:chgData name="CHASSAGNOL BASTIEN IDRS" userId="2d7ba84f-2528-431f-98df-23117ea955cc" providerId="ADAL" clId="{E0EDAD46-DF1D-40BC-8910-F0B47C93300D}" dt="2023-07-19T08:07:41.792" v="1" actId="164"/>
          <ac:cxnSpMkLst>
            <pc:docMk/>
            <pc:sldMk cId="919007167" sldId="4115"/>
            <ac:cxnSpMk id="168" creationId="{C9CFB2AF-3877-EBF6-6EE0-48B0FDF8C431}"/>
          </ac:cxnSpMkLst>
        </pc:cxnChg>
        <pc:cxnChg chg="mod">
          <ac:chgData name="CHASSAGNOL BASTIEN IDRS" userId="2d7ba84f-2528-431f-98df-23117ea955cc" providerId="ADAL" clId="{E0EDAD46-DF1D-40BC-8910-F0B47C93300D}" dt="2023-07-19T08:07:41.792" v="1" actId="164"/>
          <ac:cxnSpMkLst>
            <pc:docMk/>
            <pc:sldMk cId="919007167" sldId="4115"/>
            <ac:cxnSpMk id="179" creationId="{113FDA6A-DFD9-4584-80E0-47EB1C85F452}"/>
          </ac:cxnSpMkLst>
        </pc:cxnChg>
      </pc:sldChg>
      <pc:sldChg chg="addSp modSp">
        <pc:chgData name="CHASSAGNOL BASTIEN IDRS" userId="2d7ba84f-2528-431f-98df-23117ea955cc" providerId="ADAL" clId="{E0EDAD46-DF1D-40BC-8910-F0B47C93300D}" dt="2023-07-19T07:37:34.137" v="0" actId="164"/>
        <pc:sldMkLst>
          <pc:docMk/>
          <pc:sldMk cId="1785290611" sldId="4116"/>
        </pc:sldMkLst>
        <pc:spChg chg="mod">
          <ac:chgData name="CHASSAGNOL BASTIEN IDRS" userId="2d7ba84f-2528-431f-98df-23117ea955cc" providerId="ADAL" clId="{E0EDAD46-DF1D-40BC-8910-F0B47C93300D}" dt="2023-07-19T07:37:34.137" v="0" actId="164"/>
          <ac:spMkLst>
            <pc:docMk/>
            <pc:sldMk cId="1785290611" sldId="4116"/>
            <ac:spMk id="9" creationId="{C2BBF7C8-5E1C-4035-BA7A-E61854A2AC60}"/>
          </ac:spMkLst>
        </pc:spChg>
        <pc:spChg chg="mod">
          <ac:chgData name="CHASSAGNOL BASTIEN IDRS" userId="2d7ba84f-2528-431f-98df-23117ea955cc" providerId="ADAL" clId="{E0EDAD46-DF1D-40BC-8910-F0B47C93300D}" dt="2023-07-19T07:37:34.137" v="0" actId="164"/>
          <ac:spMkLst>
            <pc:docMk/>
            <pc:sldMk cId="1785290611" sldId="4116"/>
            <ac:spMk id="10" creationId="{D824ED0F-2F18-4601-84C1-AA19757EC895}"/>
          </ac:spMkLst>
        </pc:spChg>
        <pc:spChg chg="mod">
          <ac:chgData name="CHASSAGNOL BASTIEN IDRS" userId="2d7ba84f-2528-431f-98df-23117ea955cc" providerId="ADAL" clId="{E0EDAD46-DF1D-40BC-8910-F0B47C93300D}" dt="2023-07-19T07:37:34.137" v="0" actId="164"/>
          <ac:spMkLst>
            <pc:docMk/>
            <pc:sldMk cId="1785290611" sldId="4116"/>
            <ac:spMk id="11" creationId="{93D0971F-8DB0-4FDE-B80E-6827CDD57D98}"/>
          </ac:spMkLst>
        </pc:spChg>
        <pc:spChg chg="mod">
          <ac:chgData name="CHASSAGNOL BASTIEN IDRS" userId="2d7ba84f-2528-431f-98df-23117ea955cc" providerId="ADAL" clId="{E0EDAD46-DF1D-40BC-8910-F0B47C93300D}" dt="2023-07-19T07:37:34.137" v="0" actId="164"/>
          <ac:spMkLst>
            <pc:docMk/>
            <pc:sldMk cId="1785290611" sldId="4116"/>
            <ac:spMk id="92" creationId="{1C3B3309-CE82-D687-B44E-29E14BF8416F}"/>
          </ac:spMkLst>
        </pc:spChg>
        <pc:spChg chg="mod">
          <ac:chgData name="CHASSAGNOL BASTIEN IDRS" userId="2d7ba84f-2528-431f-98df-23117ea955cc" providerId="ADAL" clId="{E0EDAD46-DF1D-40BC-8910-F0B47C93300D}" dt="2023-07-19T07:37:34.137" v="0" actId="164"/>
          <ac:spMkLst>
            <pc:docMk/>
            <pc:sldMk cId="1785290611" sldId="4116"/>
            <ac:spMk id="110" creationId="{CC24C6E2-DE34-E418-20B4-5691FB7CAA38}"/>
          </ac:spMkLst>
        </pc:spChg>
        <pc:spChg chg="mod">
          <ac:chgData name="CHASSAGNOL BASTIEN IDRS" userId="2d7ba84f-2528-431f-98df-23117ea955cc" providerId="ADAL" clId="{E0EDAD46-DF1D-40BC-8910-F0B47C93300D}" dt="2023-07-19T07:37:34.137" v="0" actId="164"/>
          <ac:spMkLst>
            <pc:docMk/>
            <pc:sldMk cId="1785290611" sldId="4116"/>
            <ac:spMk id="111" creationId="{6E39D141-46A2-2CB9-5FD4-22E17378CB5F}"/>
          </ac:spMkLst>
        </pc:spChg>
        <pc:spChg chg="mod">
          <ac:chgData name="CHASSAGNOL BASTIEN IDRS" userId="2d7ba84f-2528-431f-98df-23117ea955cc" providerId="ADAL" clId="{E0EDAD46-DF1D-40BC-8910-F0B47C93300D}" dt="2023-07-19T07:37:34.137" v="0" actId="164"/>
          <ac:spMkLst>
            <pc:docMk/>
            <pc:sldMk cId="1785290611" sldId="4116"/>
            <ac:spMk id="115" creationId="{D2AA6E4D-6705-D318-1387-19E4C457D350}"/>
          </ac:spMkLst>
        </pc:spChg>
        <pc:spChg chg="mod">
          <ac:chgData name="CHASSAGNOL BASTIEN IDRS" userId="2d7ba84f-2528-431f-98df-23117ea955cc" providerId="ADAL" clId="{E0EDAD46-DF1D-40BC-8910-F0B47C93300D}" dt="2023-07-19T07:37:34.137" v="0" actId="164"/>
          <ac:spMkLst>
            <pc:docMk/>
            <pc:sldMk cId="1785290611" sldId="4116"/>
            <ac:spMk id="130" creationId="{87432B63-E06F-9272-2E8D-D17F9CBEE059}"/>
          </ac:spMkLst>
        </pc:spChg>
        <pc:spChg chg="mod">
          <ac:chgData name="CHASSAGNOL BASTIEN IDRS" userId="2d7ba84f-2528-431f-98df-23117ea955cc" providerId="ADAL" clId="{E0EDAD46-DF1D-40BC-8910-F0B47C93300D}" dt="2023-07-19T07:37:34.137" v="0" actId="164"/>
          <ac:spMkLst>
            <pc:docMk/>
            <pc:sldMk cId="1785290611" sldId="4116"/>
            <ac:spMk id="131" creationId="{5BACC82A-E1F1-BFB1-EF78-4D2614F2C00D}"/>
          </ac:spMkLst>
        </pc:spChg>
        <pc:spChg chg="mod">
          <ac:chgData name="CHASSAGNOL BASTIEN IDRS" userId="2d7ba84f-2528-431f-98df-23117ea955cc" providerId="ADAL" clId="{E0EDAD46-DF1D-40BC-8910-F0B47C93300D}" dt="2023-07-19T07:37:34.137" v="0" actId="164"/>
          <ac:spMkLst>
            <pc:docMk/>
            <pc:sldMk cId="1785290611" sldId="4116"/>
            <ac:spMk id="139" creationId="{5E601B96-305C-9DB7-45B6-E75562CEA032}"/>
          </ac:spMkLst>
        </pc:spChg>
        <pc:spChg chg="mod">
          <ac:chgData name="CHASSAGNOL BASTIEN IDRS" userId="2d7ba84f-2528-431f-98df-23117ea955cc" providerId="ADAL" clId="{E0EDAD46-DF1D-40BC-8910-F0B47C93300D}" dt="2023-07-19T07:37:34.137" v="0" actId="164"/>
          <ac:spMkLst>
            <pc:docMk/>
            <pc:sldMk cId="1785290611" sldId="4116"/>
            <ac:spMk id="140" creationId="{929ADD07-E96A-68AA-317E-418FABE2E052}"/>
          </ac:spMkLst>
        </pc:spChg>
        <pc:spChg chg="mod">
          <ac:chgData name="CHASSAGNOL BASTIEN IDRS" userId="2d7ba84f-2528-431f-98df-23117ea955cc" providerId="ADAL" clId="{E0EDAD46-DF1D-40BC-8910-F0B47C93300D}" dt="2023-07-19T07:37:34.137" v="0" actId="164"/>
          <ac:spMkLst>
            <pc:docMk/>
            <pc:sldMk cId="1785290611" sldId="4116"/>
            <ac:spMk id="174" creationId="{124AC795-A91C-3979-0CA0-B491BD433A2C}"/>
          </ac:spMkLst>
        </pc:spChg>
        <pc:spChg chg="mod">
          <ac:chgData name="CHASSAGNOL BASTIEN IDRS" userId="2d7ba84f-2528-431f-98df-23117ea955cc" providerId="ADAL" clId="{E0EDAD46-DF1D-40BC-8910-F0B47C93300D}" dt="2023-07-19T07:37:34.137" v="0" actId="164"/>
          <ac:spMkLst>
            <pc:docMk/>
            <pc:sldMk cId="1785290611" sldId="4116"/>
            <ac:spMk id="176" creationId="{0A743069-FF70-0259-526A-24292DEA7EB0}"/>
          </ac:spMkLst>
        </pc:spChg>
        <pc:grpChg chg="add mod">
          <ac:chgData name="CHASSAGNOL BASTIEN IDRS" userId="2d7ba84f-2528-431f-98df-23117ea955cc" providerId="ADAL" clId="{E0EDAD46-DF1D-40BC-8910-F0B47C93300D}" dt="2023-07-19T07:37:34.137" v="0" actId="164"/>
          <ac:grpSpMkLst>
            <pc:docMk/>
            <pc:sldMk cId="1785290611" sldId="4116"/>
            <ac:grpSpMk id="2" creationId="{5C139E79-5202-7EAC-B39B-A66BAF7B8A65}"/>
          </ac:grpSpMkLst>
        </pc:grp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21" creationId="{99FFF58C-0733-3861-7B30-0C1F0E20E717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26" creationId="{4F7E4BAA-16AD-FBEE-50C7-892BDD4BCEEB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35" creationId="{2F7AC793-C724-630B-F136-D84257FD293B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40" creationId="{C7BFDDFA-9416-ABA6-A0E3-F27BC0B1E09C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47" creationId="{3B470447-4B0B-B185-0AA0-F97353227B17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49" creationId="{7B36EF3F-B870-57F4-F010-CB9AFEEE1D69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56" creationId="{32356FD0-BB70-49A6-4358-B06924B00CEC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66" creationId="{DB1076DA-B5C8-F3A1-D3E2-7410A5E6D71A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68" creationId="{BA7F0D0B-AA3B-DF89-3708-340BE927B250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70" creationId="{EA6D6802-43CA-06FB-18E0-E7C7417022E9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71" creationId="{B38EE4CE-5880-5004-5E7C-DDE2FE65E376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72" creationId="{3910F047-6A2B-3E3F-0292-916C12457FC7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74" creationId="{D177E443-6D4D-89E6-77EE-9F545866F93F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75" creationId="{3C93B247-2210-4F46-1584-2604040B77FB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79" creationId="{5084440B-4293-74E2-0FEE-C5278BFA0947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98" creationId="{AC3C1CB4-4141-9F56-8E63-9C89C89568C0}"/>
          </ac:picMkLst>
        </pc:picChg>
        <pc:picChg chg="mod">
          <ac:chgData name="CHASSAGNOL BASTIEN IDRS" userId="2d7ba84f-2528-431f-98df-23117ea955cc" providerId="ADAL" clId="{E0EDAD46-DF1D-40BC-8910-F0B47C93300D}" dt="2023-07-19T07:37:34.137" v="0" actId="164"/>
          <ac:picMkLst>
            <pc:docMk/>
            <pc:sldMk cId="1785290611" sldId="4116"/>
            <ac:picMk id="197" creationId="{841246A0-C89A-D6BE-5108-B8A625DF1549}"/>
          </ac:picMkLst>
        </pc:picChg>
        <pc:cxnChg chg="mod">
          <ac:chgData name="CHASSAGNOL BASTIEN IDRS" userId="2d7ba84f-2528-431f-98df-23117ea955cc" providerId="ADAL" clId="{E0EDAD46-DF1D-40BC-8910-F0B47C93300D}" dt="2023-07-19T07:37:34.137" v="0" actId="164"/>
          <ac:cxnSpMkLst>
            <pc:docMk/>
            <pc:sldMk cId="1785290611" sldId="4116"/>
            <ac:cxnSpMk id="76" creationId="{DC21D905-FD98-E730-ABBC-700E3030B84A}"/>
          </ac:cxnSpMkLst>
        </pc:cxnChg>
        <pc:cxnChg chg="mod">
          <ac:chgData name="CHASSAGNOL BASTIEN IDRS" userId="2d7ba84f-2528-431f-98df-23117ea955cc" providerId="ADAL" clId="{E0EDAD46-DF1D-40BC-8910-F0B47C93300D}" dt="2023-07-19T07:37:34.137" v="0" actId="164"/>
          <ac:cxnSpMkLst>
            <pc:docMk/>
            <pc:sldMk cId="1785290611" sldId="4116"/>
            <ac:cxnSpMk id="80" creationId="{37508CF1-8585-0E73-1D58-0814106D1238}"/>
          </ac:cxnSpMkLst>
        </pc:cxnChg>
        <pc:cxnChg chg="mod">
          <ac:chgData name="CHASSAGNOL BASTIEN IDRS" userId="2d7ba84f-2528-431f-98df-23117ea955cc" providerId="ADAL" clId="{E0EDAD46-DF1D-40BC-8910-F0B47C93300D}" dt="2023-07-19T07:37:34.137" v="0" actId="164"/>
          <ac:cxnSpMkLst>
            <pc:docMk/>
            <pc:sldMk cId="1785290611" sldId="4116"/>
            <ac:cxnSpMk id="112" creationId="{5649BC45-CFED-0E49-FA64-FDB183093A86}"/>
          </ac:cxnSpMkLst>
        </pc:cxnChg>
        <pc:cxnChg chg="mod">
          <ac:chgData name="CHASSAGNOL BASTIEN IDRS" userId="2d7ba84f-2528-431f-98df-23117ea955cc" providerId="ADAL" clId="{E0EDAD46-DF1D-40BC-8910-F0B47C93300D}" dt="2023-07-19T07:37:34.137" v="0" actId="164"/>
          <ac:cxnSpMkLst>
            <pc:docMk/>
            <pc:sldMk cId="1785290611" sldId="4116"/>
            <ac:cxnSpMk id="114" creationId="{E4AD9CCC-79D9-4171-55C9-7E4F38136337}"/>
          </ac:cxnSpMkLst>
        </pc:cxnChg>
        <pc:cxnChg chg="mod">
          <ac:chgData name="CHASSAGNOL BASTIEN IDRS" userId="2d7ba84f-2528-431f-98df-23117ea955cc" providerId="ADAL" clId="{E0EDAD46-DF1D-40BC-8910-F0B47C93300D}" dt="2023-07-19T07:37:34.137" v="0" actId="164"/>
          <ac:cxnSpMkLst>
            <pc:docMk/>
            <pc:sldMk cId="1785290611" sldId="4116"/>
            <ac:cxnSpMk id="132" creationId="{A53EA627-6C68-B604-46C0-1A3BCF454427}"/>
          </ac:cxnSpMkLst>
        </pc:cxnChg>
        <pc:cxnChg chg="mod">
          <ac:chgData name="CHASSAGNOL BASTIEN IDRS" userId="2d7ba84f-2528-431f-98df-23117ea955cc" providerId="ADAL" clId="{E0EDAD46-DF1D-40BC-8910-F0B47C93300D}" dt="2023-07-19T07:37:34.137" v="0" actId="164"/>
          <ac:cxnSpMkLst>
            <pc:docMk/>
            <pc:sldMk cId="1785290611" sldId="4116"/>
            <ac:cxnSpMk id="154" creationId="{DE1AFE87-4BBA-E2FA-A86B-0293D0F8183E}"/>
          </ac:cxnSpMkLst>
        </pc:cxnChg>
        <pc:cxnChg chg="mod">
          <ac:chgData name="CHASSAGNOL BASTIEN IDRS" userId="2d7ba84f-2528-431f-98df-23117ea955cc" providerId="ADAL" clId="{E0EDAD46-DF1D-40BC-8910-F0B47C93300D}" dt="2023-07-19T07:37:34.137" v="0" actId="164"/>
          <ac:cxnSpMkLst>
            <pc:docMk/>
            <pc:sldMk cId="1785290611" sldId="4116"/>
            <ac:cxnSpMk id="157" creationId="{764E1DA7-AB6F-A752-63E8-6B2B57ED17DE}"/>
          </ac:cxnSpMkLst>
        </pc:cxnChg>
        <pc:cxnChg chg="mod">
          <ac:chgData name="CHASSAGNOL BASTIEN IDRS" userId="2d7ba84f-2528-431f-98df-23117ea955cc" providerId="ADAL" clId="{E0EDAD46-DF1D-40BC-8910-F0B47C93300D}" dt="2023-07-19T07:37:34.137" v="0" actId="164"/>
          <ac:cxnSpMkLst>
            <pc:docMk/>
            <pc:sldMk cId="1785290611" sldId="4116"/>
            <ac:cxnSpMk id="164" creationId="{C5AD2878-7F78-58B7-5480-3A0CA2F9CE6A}"/>
          </ac:cxnSpMkLst>
        </pc:cxnChg>
        <pc:cxnChg chg="mod">
          <ac:chgData name="CHASSAGNOL BASTIEN IDRS" userId="2d7ba84f-2528-431f-98df-23117ea955cc" providerId="ADAL" clId="{E0EDAD46-DF1D-40BC-8910-F0B47C93300D}" dt="2023-07-19T07:37:34.137" v="0" actId="164"/>
          <ac:cxnSpMkLst>
            <pc:docMk/>
            <pc:sldMk cId="1785290611" sldId="4116"/>
            <ac:cxnSpMk id="168" creationId="{C9CFB2AF-3877-EBF6-6EE0-48B0FDF8C431}"/>
          </ac:cxnSpMkLst>
        </pc:cxnChg>
        <pc:cxnChg chg="mod">
          <ac:chgData name="CHASSAGNOL BASTIEN IDRS" userId="2d7ba84f-2528-431f-98df-23117ea955cc" providerId="ADAL" clId="{E0EDAD46-DF1D-40BC-8910-F0B47C93300D}" dt="2023-07-19T07:37:34.137" v="0" actId="164"/>
          <ac:cxnSpMkLst>
            <pc:docMk/>
            <pc:sldMk cId="1785290611" sldId="4116"/>
            <ac:cxnSpMk id="179" creationId="{113FDA6A-DFD9-4584-80E0-47EB1C85F4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3E2B8-77D9-4693-B19C-8021AA230ABA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391D4-EFB9-4AEB-80CC-106D5CAA4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24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2C61C-0C8D-4B0F-A027-E3276F20D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4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2C61C-0C8D-4B0F-A027-E3276F20D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2C61C-0C8D-4B0F-A027-E3276F20D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7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2C61C-0C8D-4B0F-A027-E3276F20D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1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8037-0F6C-2217-BA91-D76DC4AAF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FF214-7DCF-E7BC-45DD-083E38D7E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289E-3F50-F014-955D-808DFDE3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4-296B-4B43-9372-4C7881D82277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C6FA-C82B-53FC-44D2-2009BCEA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A7109-F924-337F-6D8C-21A0BB2E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502-E106-4D14-ADCE-625FDB996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76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FCC7-9013-A1C4-9F4B-B02EBD6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EE208-12EF-8F6D-B9F4-8D0C39A1E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9706F-2593-D56E-AD42-659C0437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4-296B-4B43-9372-4C7881D82277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F22D-3FC9-4A9F-7D85-AA5E2EE7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595A-3C60-5E77-04BC-9D924ABD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502-E106-4D14-ADCE-625FDB996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81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F7C55-611D-CB85-CB23-D96FD4D78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C1DF4-05B7-9F49-6BD2-05AA6173E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BCFF2-3A68-8977-213F-8679A921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4-296B-4B43-9372-4C7881D82277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43BA3-4F9D-16DB-92CE-987B157E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8E5E4-6FA3-1B40-FD89-4F39216F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502-E106-4D14-ADCE-625FDB996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333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D5E1EFA4-73D7-7F50-45DC-42027230CA42}"/>
              </a:ext>
            </a:extLst>
          </p:cNvPr>
          <p:cNvSpPr/>
          <p:nvPr/>
        </p:nvSpPr>
        <p:spPr>
          <a:xfrm flipH="1">
            <a:off x="11747443" y="1737478"/>
            <a:ext cx="96002" cy="96002"/>
          </a:xfrm>
          <a:prstGeom prst="rect">
            <a:avLst/>
          </a:prstGeom>
          <a:solidFill>
            <a:srgbClr val="A5A5A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1A596098-7F2E-FA15-559E-45110C8ED4ED}"/>
              </a:ext>
            </a:extLst>
          </p:cNvPr>
          <p:cNvSpPr/>
          <p:nvPr/>
        </p:nvSpPr>
        <p:spPr>
          <a:xfrm flipH="1">
            <a:off x="250701" y="0"/>
            <a:ext cx="143999" cy="143999"/>
          </a:xfrm>
          <a:prstGeom prst="rect">
            <a:avLst/>
          </a:prstGeom>
          <a:solidFill>
            <a:srgbClr val="44546A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61D252F-D9C1-A019-B4A7-4889AE3F36B1}"/>
              </a:ext>
            </a:extLst>
          </p:cNvPr>
          <p:cNvSpPr/>
          <p:nvPr/>
        </p:nvSpPr>
        <p:spPr>
          <a:xfrm>
            <a:off x="11699446" y="260649"/>
            <a:ext cx="492550" cy="1426656"/>
          </a:xfrm>
          <a:prstGeom prst="rect">
            <a:avLst/>
          </a:prstGeom>
          <a:solidFill>
            <a:srgbClr val="44546A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F830AD3-C94B-B001-706E-E73EAB9B52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637336"/>
            <a:ext cx="10972800" cy="780303"/>
          </a:xfrm>
        </p:spPr>
        <p:txBody>
          <a:bodyPr>
            <a:normAutofit/>
          </a:bodyPr>
          <a:lstStyle>
            <a:lvl1pPr>
              <a:defRPr lang="en-US" sz="3600">
                <a:latin typeface="Calibri"/>
                <a:cs typeface="Arial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6035744-3B27-21F6-EC25-8AF8E9031D14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>
            <a:lvl1pPr>
              <a:defRPr lang="en-US" sz="2667">
                <a:latin typeface="Calibri"/>
                <a:cs typeface="Arial" pitchFamily="34"/>
              </a:defRPr>
            </a:lvl1pPr>
            <a:lvl2pPr>
              <a:defRPr lang="en-US">
                <a:latin typeface="Calibri"/>
                <a:cs typeface="Arial" pitchFamily="34"/>
              </a:defRPr>
            </a:lvl2pPr>
            <a:lvl3pPr>
              <a:defRPr lang="en-US" sz="2133">
                <a:latin typeface="Arial" pitchFamily="34"/>
                <a:cs typeface="Arial" pitchFamily="34"/>
              </a:defRPr>
            </a:lvl3pPr>
            <a:lvl4pPr>
              <a:defRPr lang="en-US" sz="1867">
                <a:latin typeface="Arial" pitchFamily="34"/>
                <a:cs typeface="Arial" pitchFamily="34"/>
              </a:defRPr>
            </a:lvl4pPr>
            <a:lvl5pPr>
              <a:defRPr lang="en-US" sz="1867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C8216A4-D043-6B0E-5F03-374FE9B6E36F}"/>
              </a:ext>
            </a:extLst>
          </p:cNvPr>
          <p:cNvSpPr/>
          <p:nvPr/>
        </p:nvSpPr>
        <p:spPr>
          <a:xfrm>
            <a:off x="0" y="260649"/>
            <a:ext cx="492550" cy="1426656"/>
          </a:xfrm>
          <a:prstGeom prst="rect">
            <a:avLst/>
          </a:prstGeom>
          <a:solidFill>
            <a:srgbClr val="44546A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B6373940-85B3-CF51-40FF-183119AAEAE1}"/>
              </a:ext>
            </a:extLst>
          </p:cNvPr>
          <p:cNvSpPr txBox="1"/>
          <p:nvPr/>
        </p:nvSpPr>
        <p:spPr>
          <a:xfrm>
            <a:off x="11585539" y="452673"/>
            <a:ext cx="720382" cy="297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75EDB59-4209-4369-9C04-B18B45E4EE63}" type="slidenum">
              <a:t>‹#›</a:t>
            </a:fld>
            <a:endParaRPr lang="fr-FR" sz="1333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ea typeface="Roboto" pitchFamily="2"/>
              <a:cs typeface="Arial" pitchFamily="34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2C4DEE6-8AE2-7C3B-C7B2-46D1339A2AC7}"/>
              </a:ext>
            </a:extLst>
          </p:cNvPr>
          <p:cNvSpPr/>
          <p:nvPr/>
        </p:nvSpPr>
        <p:spPr>
          <a:xfrm>
            <a:off x="313127" y="56034"/>
            <a:ext cx="358874" cy="373587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622035FA-4AAE-029E-F595-CEB375971D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175790" y="6492880"/>
            <a:ext cx="3860797" cy="365129"/>
          </a:xfrm>
        </p:spPr>
        <p:txBody>
          <a:bodyPr/>
          <a:lstStyle>
            <a:lvl1pPr>
              <a:defRPr lang="en-US" sz="1333">
                <a:latin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2B3E8B5-9487-6BC3-A9FD-6F21B429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61159" y="6318814"/>
            <a:ext cx="967645" cy="31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5AA98814-FC22-3089-5FF2-41532FC47853}"/>
              </a:ext>
            </a:extLst>
          </p:cNvPr>
          <p:cNvSpPr/>
          <p:nvPr/>
        </p:nvSpPr>
        <p:spPr>
          <a:xfrm flipH="1">
            <a:off x="11603443" y="1591302"/>
            <a:ext cx="191996" cy="191996"/>
          </a:xfrm>
          <a:prstGeom prst="rect">
            <a:avLst/>
          </a:prstGeom>
          <a:solidFill>
            <a:srgbClr val="8FAADC">
              <a:alpha val="4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DBDE6FA-B934-C670-1D15-BD371A0EC253}"/>
              </a:ext>
            </a:extLst>
          </p:cNvPr>
          <p:cNvSpPr/>
          <p:nvPr/>
        </p:nvSpPr>
        <p:spPr>
          <a:xfrm flipH="1" flipV="1">
            <a:off x="203929" y="104351"/>
            <a:ext cx="76425" cy="76800"/>
          </a:xfrm>
          <a:prstGeom prst="rect">
            <a:avLst/>
          </a:prstGeom>
          <a:solidFill>
            <a:srgbClr val="5B9BD5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0958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C3AC417F-44EE-4C2E-BF0B-D619B91656E2}"/>
              </a:ext>
            </a:extLst>
          </p:cNvPr>
          <p:cNvSpPr txBox="1"/>
          <p:nvPr/>
        </p:nvSpPr>
        <p:spPr>
          <a:xfrm>
            <a:off x="11184565" y="0"/>
            <a:ext cx="1007431" cy="2491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171D54-36B3-4D79-AEF5-C8251A651362}" type="datetime1">
              <a:rPr lang="fr-FR" sz="800" b="0" i="0" u="none" strike="noStrike" kern="1200" cap="none" spc="0" baseline="0">
                <a:solidFill>
                  <a:srgbClr val="333F5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23/07/2023</a:t>
            </a:fld>
            <a:endParaRPr lang="fr-FR" sz="800" b="0" i="0" u="none" strike="noStrike" kern="1200" cap="none" spc="0" baseline="0">
              <a:solidFill>
                <a:srgbClr val="333F50"/>
              </a:solidFill>
              <a:uFillTx/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0781468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flipH="1">
            <a:off x="11747445" y="1737475"/>
            <a:ext cx="96000" cy="96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09585"/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250704" y="0"/>
            <a:ext cx="144000" cy="144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09585"/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99445" y="260648"/>
            <a:ext cx="492555" cy="1426656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637335"/>
            <a:ext cx="10972800" cy="780304"/>
          </a:xfrm>
        </p:spPr>
        <p:txBody>
          <a:bodyPr>
            <a:normAutofit/>
          </a:bodyPr>
          <a:lstStyle>
            <a:lvl1pPr algn="l">
              <a:defRPr sz="3600"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67">
                <a:latin typeface="+mn-lt"/>
                <a:cs typeface="Arial" pitchFamily="34" charset="0"/>
              </a:defRPr>
            </a:lvl1pPr>
            <a:lvl2pPr>
              <a:defRPr sz="1800">
                <a:latin typeface="+mn-lt"/>
                <a:cs typeface="Arial" pitchFamily="34" charset="0"/>
              </a:defRPr>
            </a:lvl2pPr>
            <a:lvl3pPr>
              <a:defRPr sz="2133">
                <a:latin typeface="Arial" pitchFamily="34" charset="0"/>
                <a:cs typeface="Arial" pitchFamily="34" charset="0"/>
              </a:defRPr>
            </a:lvl3pPr>
            <a:lvl4pPr>
              <a:defRPr sz="1867">
                <a:latin typeface="Arial" pitchFamily="34" charset="0"/>
                <a:cs typeface="Arial" pitchFamily="34" charset="0"/>
              </a:defRPr>
            </a:lvl4pPr>
            <a:lvl5pPr>
              <a:defRPr sz="1867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260648"/>
            <a:ext cx="492555" cy="1426656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585537" y="452672"/>
            <a:ext cx="72038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4125227-88BC-A944-8C46-050305ADF61E}" type="slidenum">
              <a:rPr lang="fr-FR" sz="1333" b="0" smtClean="0">
                <a:solidFill>
                  <a:srgbClr val="FFFFFF"/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pPr algn="ctr"/>
              <a:t>‹#›</a:t>
            </a:fld>
            <a:endParaRPr lang="fr-FR" sz="1333" b="0" dirty="0">
              <a:solidFill>
                <a:srgbClr val="FFFFFF"/>
              </a:solidFill>
              <a:latin typeface="Arial" pitchFamily="34" charset="0"/>
              <a:ea typeface="Roboto" pitchFamily="2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3124" y="56039"/>
            <a:ext cx="358873" cy="373591"/>
          </a:xfrm>
          <a:prstGeom prst="rect">
            <a:avLst/>
          </a:prstGeom>
          <a:solidFill>
            <a:schemeClr val="accent1">
              <a:lumMod val="60000"/>
              <a:lumOff val="4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09585"/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75787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333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161" y="6318813"/>
            <a:ext cx="967644" cy="31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 flipH="1">
            <a:off x="11603445" y="1591304"/>
            <a:ext cx="192000" cy="192000"/>
          </a:xfrm>
          <a:prstGeom prst="rect">
            <a:avLst/>
          </a:prstGeom>
          <a:solidFill>
            <a:schemeClr val="accent1">
              <a:lumMod val="60000"/>
              <a:lumOff val="4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09585"/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H="1" flipV="1">
            <a:off x="203933" y="104349"/>
            <a:ext cx="76427" cy="7680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09585"/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Espace réservé de la date 3"/>
          <p:cNvSpPr txBox="1">
            <a:spLocks/>
          </p:cNvSpPr>
          <p:nvPr/>
        </p:nvSpPr>
        <p:spPr>
          <a:xfrm>
            <a:off x="11184565" y="1"/>
            <a:ext cx="1007435" cy="2491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700" kern="120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202A321-4829-4635-8E67-A1C47C788623}" type="datetime1">
              <a:rPr lang="fr-FR" sz="800" smtClean="0"/>
              <a:pPr algn="r"/>
              <a:t>23/07/2023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02219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695E-4243-8CE5-570C-D1A3D18B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077F-D18E-F8A4-51DE-1F5A9616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64B20-9EF9-08A1-D13A-0F3B83EF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4-296B-4B43-9372-4C7881D82277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2F42-ED10-639A-CDFF-013AF4F2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5F92F-97AF-AF1E-4F12-08F6B9E4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502-E106-4D14-ADCE-625FDB996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17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045B-AB3B-1524-635F-38ACEDD2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C927-0741-2D00-211A-4642FCC6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AFA9-FEA6-D735-F427-4E9D62B7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4-296B-4B43-9372-4C7881D82277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B9BF2-6029-A6AA-89CE-D020660A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6F82-D5F0-A5C9-8CBD-761FEAFC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502-E106-4D14-ADCE-625FDB996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5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B09F-D1C2-EFE5-6F12-0CE7E9A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F6D5-5140-40D0-3B16-A0334476E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711AC-7363-D37F-E93A-8432A8446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4F774-18D1-08BB-259E-F23CF86E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4-296B-4B43-9372-4C7881D82277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ECC1B-FD3D-2CF6-D6B3-2CDA31CB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6E3A-5CDB-09C3-E0A2-58021AD6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502-E106-4D14-ADCE-625FDB996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13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10C5-22BC-7A5A-3881-258BB4F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361EF-6395-7514-C56A-F68F24155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D8ACF-C356-83B7-8FCF-E685F6A43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82D0A-9CD3-A33D-BA33-6A9CDE9E6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818A4-CC83-3AB9-52CA-9D0C363F5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A9EF4-77A3-B2BD-4447-CBBFF02E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4-296B-4B43-9372-4C7881D82277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723BA-D01E-2774-5792-29C08C43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8A16F-5232-15DC-FFF9-51F6D2A9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502-E106-4D14-ADCE-625FDB996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89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D4C2-FC19-3281-83AA-736C147B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91102-19EC-032E-AF3E-2D4219A4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4-296B-4B43-9372-4C7881D82277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A15C2-649F-F2E9-09E4-413A58AC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700BA-7AE1-437E-249A-7E98D1EB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502-E106-4D14-ADCE-625FDB996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3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25B4B-E8E8-BDF9-FF49-4E038E3B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4-296B-4B43-9372-4C7881D82277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60C22-E5A9-6FB4-F320-82833FA3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441F1-9562-19FC-B811-6DC59183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502-E106-4D14-ADCE-625FDB996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7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7A4B-CDC5-14B0-AEDA-304BF0D8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4C9FC-CA30-2DE2-C65B-EB293488F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5AC5E-B5C1-D944-C8EA-33804EAB1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7CE3C-C195-C2DA-9FCD-D1140AB9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4-296B-4B43-9372-4C7881D82277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70435-6016-A061-31B7-F21664A3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888E8-267E-C0FB-92E0-01DD95EE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502-E106-4D14-ADCE-625FDB996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2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CB41-553C-1C6B-1412-8D0DD421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61227-8B4B-01AB-0FCE-59E504153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7A6C3-730E-0E56-09FD-B494F11D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D8-7E0C-4907-EFCF-C0164713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4-296B-4B43-9372-4C7881D82277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C08C-469C-76E4-A25F-C15C19D4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2C96D-2ED6-C2A2-532B-57F6B128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502-E106-4D14-ADCE-625FDB996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70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0AF07-F551-7FF4-F700-B45804DD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72318-5D84-C957-EB09-396F13E0B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E24C-7E55-68E7-0090-9EA79C8A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32F4-296B-4B43-9372-4C7881D82277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85FD-95D0-18FA-9BA1-6D17C444B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B4329-BBA6-80DD-94CB-5843EEF06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6502-E106-4D14-ADCE-625FDB996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0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3.xml"/><Relationship Id="rId21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5.png"/><Relationship Id="rId22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tags" Target="../tags/tag148.xml"/><Relationship Id="rId18" Type="http://schemas.openxmlformats.org/officeDocument/2006/relationships/image" Target="../media/image82.png"/><Relationship Id="rId26" Type="http://schemas.openxmlformats.org/officeDocument/2006/relationships/image" Target="../media/image24.png"/><Relationship Id="rId3" Type="http://schemas.openxmlformats.org/officeDocument/2006/relationships/tags" Target="../tags/tag138.xml"/><Relationship Id="rId21" Type="http://schemas.openxmlformats.org/officeDocument/2006/relationships/image" Target="../media/image7.png"/><Relationship Id="rId7" Type="http://schemas.openxmlformats.org/officeDocument/2006/relationships/tags" Target="../tags/tag142.xml"/><Relationship Id="rId12" Type="http://schemas.openxmlformats.org/officeDocument/2006/relationships/tags" Target="../tags/tag147.xml"/><Relationship Id="rId17" Type="http://schemas.openxmlformats.org/officeDocument/2006/relationships/image" Target="../media/image81.png"/><Relationship Id="rId25" Type="http://schemas.openxmlformats.org/officeDocument/2006/relationships/image" Target="../media/image28.png"/><Relationship Id="rId2" Type="http://schemas.openxmlformats.org/officeDocument/2006/relationships/tags" Target="../tags/tag137.xml"/><Relationship Id="rId16" Type="http://schemas.openxmlformats.org/officeDocument/2006/relationships/slideLayout" Target="../slideLayouts/slideLayout12.xml"/><Relationship Id="rId20" Type="http://schemas.openxmlformats.org/officeDocument/2006/relationships/image" Target="../media/image8.png"/><Relationship Id="rId29" Type="http://schemas.openxmlformats.org/officeDocument/2006/relationships/image" Target="../media/image66.png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24" Type="http://schemas.openxmlformats.org/officeDocument/2006/relationships/image" Target="../media/image27.png"/><Relationship Id="rId5" Type="http://schemas.openxmlformats.org/officeDocument/2006/relationships/tags" Target="../tags/tag140.xml"/><Relationship Id="rId15" Type="http://schemas.openxmlformats.org/officeDocument/2006/relationships/tags" Target="../tags/tag150.xml"/><Relationship Id="rId23" Type="http://schemas.openxmlformats.org/officeDocument/2006/relationships/image" Target="../media/image84.png"/><Relationship Id="rId28" Type="http://schemas.openxmlformats.org/officeDocument/2006/relationships/image" Target="../media/image86.png"/><Relationship Id="rId10" Type="http://schemas.openxmlformats.org/officeDocument/2006/relationships/tags" Target="../tags/tag145.xml"/><Relationship Id="rId19" Type="http://schemas.openxmlformats.org/officeDocument/2006/relationships/image" Target="../media/image83.png"/><Relationship Id="rId31" Type="http://schemas.openxmlformats.org/officeDocument/2006/relationships/image" Target="../media/image87.png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tags" Target="../tags/tag149.xml"/><Relationship Id="rId22" Type="http://schemas.openxmlformats.org/officeDocument/2006/relationships/image" Target="../media/image14.png"/><Relationship Id="rId27" Type="http://schemas.openxmlformats.org/officeDocument/2006/relationships/image" Target="../media/image85.png"/><Relationship Id="rId30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18" Type="http://schemas.openxmlformats.org/officeDocument/2006/relationships/image" Target="../media/image28.png"/><Relationship Id="rId26" Type="http://schemas.openxmlformats.org/officeDocument/2006/relationships/image" Target="../media/image95.png"/><Relationship Id="rId3" Type="http://schemas.openxmlformats.org/officeDocument/2006/relationships/tags" Target="../tags/tag153.xml"/><Relationship Id="rId21" Type="http://schemas.openxmlformats.org/officeDocument/2006/relationships/image" Target="../media/image7.png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17" Type="http://schemas.openxmlformats.org/officeDocument/2006/relationships/image" Target="../media/image89.png"/><Relationship Id="rId25" Type="http://schemas.openxmlformats.org/officeDocument/2006/relationships/image" Target="../media/image94.png"/><Relationship Id="rId2" Type="http://schemas.openxmlformats.org/officeDocument/2006/relationships/tags" Target="../tags/tag152.xml"/><Relationship Id="rId16" Type="http://schemas.openxmlformats.org/officeDocument/2006/relationships/image" Target="../media/image88.png"/><Relationship Id="rId20" Type="http://schemas.openxmlformats.org/officeDocument/2006/relationships/image" Target="../media/image90.png"/><Relationship Id="rId29" Type="http://schemas.openxmlformats.org/officeDocument/2006/relationships/image" Target="../media/image98.png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24" Type="http://schemas.openxmlformats.org/officeDocument/2006/relationships/image" Target="../media/image93.png"/><Relationship Id="rId5" Type="http://schemas.openxmlformats.org/officeDocument/2006/relationships/tags" Target="../tags/tag155.xml"/><Relationship Id="rId15" Type="http://schemas.openxmlformats.org/officeDocument/2006/relationships/slideLayout" Target="../slideLayouts/slideLayout12.xml"/><Relationship Id="rId23" Type="http://schemas.openxmlformats.org/officeDocument/2006/relationships/image" Target="../media/image92.png"/><Relationship Id="rId28" Type="http://schemas.openxmlformats.org/officeDocument/2006/relationships/image" Target="../media/image97.png"/><Relationship Id="rId10" Type="http://schemas.openxmlformats.org/officeDocument/2006/relationships/tags" Target="../tags/tag160.xml"/><Relationship Id="rId19" Type="http://schemas.openxmlformats.org/officeDocument/2006/relationships/image" Target="../media/image24.png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Relationship Id="rId22" Type="http://schemas.openxmlformats.org/officeDocument/2006/relationships/image" Target="../media/image91.png"/><Relationship Id="rId27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02.png"/><Relationship Id="rId3" Type="http://schemas.openxmlformats.org/officeDocument/2006/relationships/tags" Target="../tags/tag167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01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image" Target="../media/image100.png"/><Relationship Id="rId5" Type="http://schemas.openxmlformats.org/officeDocument/2006/relationships/tags" Target="../tags/tag169.xml"/><Relationship Id="rId10" Type="http://schemas.openxmlformats.org/officeDocument/2006/relationships/image" Target="../media/image99.png"/><Relationship Id="rId4" Type="http://schemas.openxmlformats.org/officeDocument/2006/relationships/tags" Target="../tags/tag168.xml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tags" Target="../tags/tag12.xml"/><Relationship Id="rId21" Type="http://schemas.openxmlformats.org/officeDocument/2006/relationships/image" Target="../media/image17.png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tags" Target="../tags/tag11.xml"/><Relationship Id="rId16" Type="http://schemas.openxmlformats.org/officeDocument/2006/relationships/image" Target="../media/image3.png"/><Relationship Id="rId20" Type="http://schemas.openxmlformats.org/officeDocument/2006/relationships/image" Target="../media/image5.png"/><Relationship Id="rId29" Type="http://schemas.openxmlformats.org/officeDocument/2006/relationships/image" Target="../media/image22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image" Target="../media/image8.png"/><Relationship Id="rId32" Type="http://schemas.openxmlformats.org/officeDocument/2006/relationships/image" Target="../media/image25.png"/><Relationship Id="rId5" Type="http://schemas.openxmlformats.org/officeDocument/2006/relationships/tags" Target="../tags/tag14.xml"/><Relationship Id="rId15" Type="http://schemas.openxmlformats.org/officeDocument/2006/relationships/image" Target="../media/image2.png"/><Relationship Id="rId23" Type="http://schemas.openxmlformats.org/officeDocument/2006/relationships/image" Target="../media/image7.png"/><Relationship Id="rId28" Type="http://schemas.openxmlformats.org/officeDocument/2006/relationships/image" Target="../media/image21.png"/><Relationship Id="rId10" Type="http://schemas.openxmlformats.org/officeDocument/2006/relationships/tags" Target="../tags/tag19.xml"/><Relationship Id="rId19" Type="http://schemas.openxmlformats.org/officeDocument/2006/relationships/image" Target="../media/image4.png"/><Relationship Id="rId31" Type="http://schemas.openxmlformats.org/officeDocument/2006/relationships/image" Target="../media/image24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image" Target="../media/image11.png"/><Relationship Id="rId30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23.xml"/><Relationship Id="rId16" Type="http://schemas.openxmlformats.org/officeDocument/2006/relationships/image" Target="../media/image11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6.png"/><Relationship Id="rId5" Type="http://schemas.openxmlformats.org/officeDocument/2006/relationships/tags" Target="../tags/tag26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image" Target="../media/image8.png"/><Relationship Id="rId26" Type="http://schemas.openxmlformats.org/officeDocument/2006/relationships/image" Target="../media/image30.png"/><Relationship Id="rId3" Type="http://schemas.openxmlformats.org/officeDocument/2006/relationships/tags" Target="../tags/tag33.xml"/><Relationship Id="rId21" Type="http://schemas.openxmlformats.org/officeDocument/2006/relationships/image" Target="../media/image26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2" Type="http://schemas.openxmlformats.org/officeDocument/2006/relationships/tags" Target="../tags/tag32.xml"/><Relationship Id="rId16" Type="http://schemas.openxmlformats.org/officeDocument/2006/relationships/image" Target="../media/image18.png"/><Relationship Id="rId20" Type="http://schemas.openxmlformats.org/officeDocument/2006/relationships/image" Target="../media/image14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24.png"/><Relationship Id="rId5" Type="http://schemas.openxmlformats.org/officeDocument/2006/relationships/tags" Target="../tags/tag35.xml"/><Relationship Id="rId15" Type="http://schemas.openxmlformats.org/officeDocument/2006/relationships/image" Target="../media/image17.png"/><Relationship Id="rId23" Type="http://schemas.openxmlformats.org/officeDocument/2006/relationships/image" Target="../media/image28.png"/><Relationship Id="rId10" Type="http://schemas.openxmlformats.org/officeDocument/2006/relationships/tags" Target="../tags/tag40.xml"/><Relationship Id="rId19" Type="http://schemas.openxmlformats.org/officeDocument/2006/relationships/image" Target="../media/image7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12.xml"/><Relationship Id="rId22" Type="http://schemas.openxmlformats.org/officeDocument/2006/relationships/image" Target="../media/image27.png"/><Relationship Id="rId27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6.xml"/><Relationship Id="rId7" Type="http://schemas.openxmlformats.org/officeDocument/2006/relationships/image" Target="../media/image32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7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slideLayout" Target="../slideLayouts/slideLayout13.xml"/><Relationship Id="rId39" Type="http://schemas.openxmlformats.org/officeDocument/2006/relationships/image" Target="../media/image41.png"/><Relationship Id="rId21" Type="http://schemas.openxmlformats.org/officeDocument/2006/relationships/tags" Target="../tags/tag68.xml"/><Relationship Id="rId34" Type="http://schemas.openxmlformats.org/officeDocument/2006/relationships/image" Target="../media/image7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image" Target="../media/image3.png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9" Type="http://schemas.openxmlformats.org/officeDocument/2006/relationships/image" Target="../media/image33.png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32" Type="http://schemas.openxmlformats.org/officeDocument/2006/relationships/image" Target="../media/image8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image" Target="../media/image14.png"/><Relationship Id="rId36" Type="http://schemas.openxmlformats.org/officeDocument/2006/relationships/image" Target="../media/image38.png"/><Relationship Id="rId49" Type="http://schemas.openxmlformats.org/officeDocument/2006/relationships/image" Target="../media/image2.png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31" Type="http://schemas.openxmlformats.org/officeDocument/2006/relationships/image" Target="../media/image35.png"/><Relationship Id="rId44" Type="http://schemas.openxmlformats.org/officeDocument/2006/relationships/image" Target="../media/image46.png"/><Relationship Id="rId52" Type="http://schemas.openxmlformats.org/officeDocument/2006/relationships/image" Target="../media/image15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notesSlide" Target="../notesSlides/notesSlide1.xml"/><Relationship Id="rId30" Type="http://schemas.openxmlformats.org/officeDocument/2006/relationships/image" Target="../media/image34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8" Type="http://schemas.openxmlformats.org/officeDocument/2006/relationships/tags" Target="../tags/tag55.xml"/><Relationship Id="rId51" Type="http://schemas.openxmlformats.org/officeDocument/2006/relationships/image" Target="../media/image16.png"/><Relationship Id="rId3" Type="http://schemas.openxmlformats.org/officeDocument/2006/relationships/tags" Target="../tags/tag50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33" Type="http://schemas.openxmlformats.org/officeDocument/2006/relationships/image" Target="../media/image36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tags" Target="../tags/tag67.xml"/><Relationship Id="rId41" Type="http://schemas.openxmlformats.org/officeDocument/2006/relationships/image" Target="../media/image43.png"/><Relationship Id="rId1" Type="http://schemas.openxmlformats.org/officeDocument/2006/relationships/tags" Target="../tags/tag48.xml"/><Relationship Id="rId6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26" Type="http://schemas.openxmlformats.org/officeDocument/2006/relationships/image" Target="../media/image53.png"/><Relationship Id="rId39" Type="http://schemas.openxmlformats.org/officeDocument/2006/relationships/image" Target="../media/image62.png"/><Relationship Id="rId21" Type="http://schemas.openxmlformats.org/officeDocument/2006/relationships/tags" Target="../tags/tag93.xml"/><Relationship Id="rId34" Type="http://schemas.openxmlformats.org/officeDocument/2006/relationships/image" Target="../media/image57.png"/><Relationship Id="rId42" Type="http://schemas.openxmlformats.org/officeDocument/2006/relationships/image" Target="../media/image3.png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29" Type="http://schemas.openxmlformats.org/officeDocument/2006/relationships/image" Target="../media/image8.png"/><Relationship Id="rId41" Type="http://schemas.openxmlformats.org/officeDocument/2006/relationships/image" Target="../media/image64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image" Target="../media/image51.png"/><Relationship Id="rId32" Type="http://schemas.openxmlformats.org/officeDocument/2006/relationships/image" Target="../media/image2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notesSlide" Target="../notesSlides/notesSlide2.xml"/><Relationship Id="rId28" Type="http://schemas.openxmlformats.org/officeDocument/2006/relationships/image" Target="../media/image55.png"/><Relationship Id="rId36" Type="http://schemas.openxmlformats.org/officeDocument/2006/relationships/image" Target="../media/image59.png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31" Type="http://schemas.openxmlformats.org/officeDocument/2006/relationships/image" Target="../media/image7.png"/><Relationship Id="rId44" Type="http://schemas.openxmlformats.org/officeDocument/2006/relationships/image" Target="../media/image16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slideLayout" Target="../slideLayouts/slideLayout13.xml"/><Relationship Id="rId27" Type="http://schemas.openxmlformats.org/officeDocument/2006/relationships/image" Target="../media/image54.png"/><Relationship Id="rId30" Type="http://schemas.openxmlformats.org/officeDocument/2006/relationships/image" Target="../media/image36.png"/><Relationship Id="rId35" Type="http://schemas.openxmlformats.org/officeDocument/2006/relationships/image" Target="../media/image58.png"/><Relationship Id="rId43" Type="http://schemas.openxmlformats.org/officeDocument/2006/relationships/image" Target="../media/image15.png"/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slideLayout" Target="../slideLayouts/slideLayout13.xml"/><Relationship Id="rId39" Type="http://schemas.openxmlformats.org/officeDocument/2006/relationships/image" Target="../media/image42.png"/><Relationship Id="rId21" Type="http://schemas.openxmlformats.org/officeDocument/2006/relationships/tags" Target="../tags/tag114.xml"/><Relationship Id="rId34" Type="http://schemas.openxmlformats.org/officeDocument/2006/relationships/image" Target="../media/image7.png"/><Relationship Id="rId42" Type="http://schemas.openxmlformats.org/officeDocument/2006/relationships/image" Target="../media/image45.png"/><Relationship Id="rId47" Type="http://schemas.openxmlformats.org/officeDocument/2006/relationships/image" Target="../media/image70.png"/><Relationship Id="rId50" Type="http://schemas.openxmlformats.org/officeDocument/2006/relationships/image" Target="../media/image73.png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9" Type="http://schemas.openxmlformats.org/officeDocument/2006/relationships/image" Target="../media/image33.png"/><Relationship Id="rId11" Type="http://schemas.openxmlformats.org/officeDocument/2006/relationships/tags" Target="../tags/tag104.xml"/><Relationship Id="rId24" Type="http://schemas.openxmlformats.org/officeDocument/2006/relationships/tags" Target="../tags/tag117.xml"/><Relationship Id="rId32" Type="http://schemas.openxmlformats.org/officeDocument/2006/relationships/image" Target="../media/image8.png"/><Relationship Id="rId37" Type="http://schemas.openxmlformats.org/officeDocument/2006/relationships/image" Target="../media/image67.png"/><Relationship Id="rId40" Type="http://schemas.openxmlformats.org/officeDocument/2006/relationships/image" Target="../media/image43.png"/><Relationship Id="rId45" Type="http://schemas.openxmlformats.org/officeDocument/2006/relationships/image" Target="../media/image49.png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28" Type="http://schemas.openxmlformats.org/officeDocument/2006/relationships/image" Target="../media/image14.png"/><Relationship Id="rId36" Type="http://schemas.openxmlformats.org/officeDocument/2006/relationships/image" Target="../media/image66.png"/><Relationship Id="rId49" Type="http://schemas.openxmlformats.org/officeDocument/2006/relationships/image" Target="../media/image72.png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notesSlide" Target="../notesSlides/notesSlide3.xml"/><Relationship Id="rId30" Type="http://schemas.openxmlformats.org/officeDocument/2006/relationships/image" Target="../media/image34.png"/><Relationship Id="rId35" Type="http://schemas.openxmlformats.org/officeDocument/2006/relationships/image" Target="../media/image65.png"/><Relationship Id="rId43" Type="http://schemas.openxmlformats.org/officeDocument/2006/relationships/image" Target="../media/image46.png"/><Relationship Id="rId48" Type="http://schemas.openxmlformats.org/officeDocument/2006/relationships/image" Target="../media/image71.png"/><Relationship Id="rId8" Type="http://schemas.openxmlformats.org/officeDocument/2006/relationships/tags" Target="../tags/tag101.xml"/><Relationship Id="rId51" Type="http://schemas.openxmlformats.org/officeDocument/2006/relationships/image" Target="../media/image74.png"/><Relationship Id="rId3" Type="http://schemas.openxmlformats.org/officeDocument/2006/relationships/tags" Target="../tags/tag96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tags" Target="../tags/tag118.xml"/><Relationship Id="rId33" Type="http://schemas.openxmlformats.org/officeDocument/2006/relationships/image" Target="../media/image36.png"/><Relationship Id="rId38" Type="http://schemas.openxmlformats.org/officeDocument/2006/relationships/image" Target="../media/image68.png"/><Relationship Id="rId46" Type="http://schemas.openxmlformats.org/officeDocument/2006/relationships/image" Target="../media/image69.png"/><Relationship Id="rId20" Type="http://schemas.openxmlformats.org/officeDocument/2006/relationships/tags" Target="../tags/tag113.xml"/><Relationship Id="rId41" Type="http://schemas.openxmlformats.org/officeDocument/2006/relationships/image" Target="../media/image44.png"/><Relationship Id="rId1" Type="http://schemas.openxmlformats.org/officeDocument/2006/relationships/tags" Target="../tags/tag94.xml"/><Relationship Id="rId6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31.xml"/><Relationship Id="rId18" Type="http://schemas.openxmlformats.org/officeDocument/2006/relationships/slideLayout" Target="../slideLayouts/slideLayout13.xml"/><Relationship Id="rId26" Type="http://schemas.openxmlformats.org/officeDocument/2006/relationships/image" Target="../media/image7.png"/><Relationship Id="rId3" Type="http://schemas.openxmlformats.org/officeDocument/2006/relationships/tags" Target="../tags/tag121.xml"/><Relationship Id="rId21" Type="http://schemas.openxmlformats.org/officeDocument/2006/relationships/image" Target="../media/image53.png"/><Relationship Id="rId34" Type="http://schemas.openxmlformats.org/officeDocument/2006/relationships/image" Target="../media/image79.png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image" Target="../media/image36.png"/><Relationship Id="rId33" Type="http://schemas.openxmlformats.org/officeDocument/2006/relationships/image" Target="../media/image78.png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image" Target="../media/image14.png"/><Relationship Id="rId29" Type="http://schemas.openxmlformats.org/officeDocument/2006/relationships/image" Target="../media/image76.png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image" Target="../media/image8.png"/><Relationship Id="rId32" Type="http://schemas.openxmlformats.org/officeDocument/2006/relationships/image" Target="../media/image77.png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image" Target="../media/image55.png"/><Relationship Id="rId28" Type="http://schemas.openxmlformats.org/officeDocument/2006/relationships/image" Target="../media/image58.png"/><Relationship Id="rId10" Type="http://schemas.openxmlformats.org/officeDocument/2006/relationships/tags" Target="../tags/tag128.xml"/><Relationship Id="rId19" Type="http://schemas.openxmlformats.org/officeDocument/2006/relationships/notesSlide" Target="../notesSlides/notesSlide4.xml"/><Relationship Id="rId31" Type="http://schemas.openxmlformats.org/officeDocument/2006/relationships/image" Target="../media/image63.png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image" Target="../media/image54.png"/><Relationship Id="rId27" Type="http://schemas.openxmlformats.org/officeDocument/2006/relationships/image" Target="../media/image75.png"/><Relationship Id="rId30" Type="http://schemas.openxmlformats.org/officeDocument/2006/relationships/image" Target="../media/image62.png"/><Relationship Id="rId35" Type="http://schemas.openxmlformats.org/officeDocument/2006/relationships/image" Target="../media/image80.png"/><Relationship Id="rId8" Type="http://schemas.openxmlformats.org/officeDocument/2006/relationships/tags" Target="../tags/tag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BF24-272E-8850-8278-7630AE630D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855" y="-125199"/>
            <a:ext cx="10972800" cy="780303"/>
          </a:xfrm>
        </p:spPr>
        <p:txBody>
          <a:bodyPr anchorCtr="1"/>
          <a:lstStyle/>
          <a:p>
            <a:pPr lvl="0" algn="ctr"/>
            <a:r>
              <a:rPr lang="en-GB" dirty="0"/>
              <a:t>Graphical representations of deconvolution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1568-2237-69FA-1C7F-C62E45ED5E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3903" y="3363474"/>
            <a:ext cx="10333040" cy="587373"/>
          </a:xfrm>
        </p:spPr>
        <p:txBody>
          <a:bodyPr anchorCtr="1">
            <a:normAutofit/>
          </a:bodyPr>
          <a:lstStyle/>
          <a:p>
            <a:pPr marL="0" lvl="0" indent="0" algn="ctr">
              <a:buNone/>
            </a:pPr>
            <a:r>
              <a:rPr lang="en-GB" sz="2667">
                <a:latin typeface="Calibri"/>
                <a:cs typeface="Arial" pitchFamily="34"/>
              </a:rPr>
              <a:t>Standard linear regression approach</a:t>
            </a: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6EC4AAEF-68D6-654D-33EE-401058347FEF}"/>
              </a:ext>
            </a:extLst>
          </p:cNvPr>
          <p:cNvSpPr/>
          <p:nvPr/>
        </p:nvSpPr>
        <p:spPr>
          <a:xfrm>
            <a:off x="-4992" y="5540102"/>
            <a:ext cx="5897797" cy="129914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8103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9859378-D964-E679-81E9-3326DD5F0C46}"/>
              </a:ext>
            </a:extLst>
          </p:cNvPr>
          <p:cNvSpPr txBox="1"/>
          <p:nvPr/>
        </p:nvSpPr>
        <p:spPr>
          <a:xfrm>
            <a:off x="-549398" y="5490176"/>
            <a:ext cx="567429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Parameters</a:t>
            </a: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5E1F67B9-F7AF-73A5-CB3D-6BB748BB93BB}"/>
              </a:ext>
            </a:extLst>
          </p:cNvPr>
          <p:cNvSpPr/>
          <p:nvPr/>
        </p:nvSpPr>
        <p:spPr>
          <a:xfrm>
            <a:off x="2517489" y="3836438"/>
            <a:ext cx="7157017" cy="16195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A9357FCA-C118-D0CF-5A03-603F1671B536}"/>
              </a:ext>
            </a:extLst>
          </p:cNvPr>
          <p:cNvGrpSpPr/>
          <p:nvPr/>
        </p:nvGrpSpPr>
        <p:grpSpPr>
          <a:xfrm>
            <a:off x="6205255" y="5515139"/>
            <a:ext cx="5674290" cy="1312420"/>
            <a:chOff x="6205255" y="5515139"/>
            <a:chExt cx="5674290" cy="1312420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6E8A7981-6796-4DD0-E61D-96FFB79BC9F9}"/>
                </a:ext>
              </a:extLst>
            </p:cNvPr>
            <p:cNvGrpSpPr/>
            <p:nvPr/>
          </p:nvGrpSpPr>
          <p:grpSpPr>
            <a:xfrm>
              <a:off x="9052249" y="6004215"/>
              <a:ext cx="1897672" cy="752615"/>
              <a:chOff x="9052249" y="6004215"/>
              <a:chExt cx="1897672" cy="752615"/>
            </a:xfrm>
          </p:grpSpPr>
          <p:sp>
            <p:nvSpPr>
              <p:cNvPr id="9" name="TextBox 17">
                <a:extLst>
                  <a:ext uri="{FF2B5EF4-FFF2-40B4-BE49-F238E27FC236}">
                    <a16:creationId xmlns:a16="http://schemas.microsoft.com/office/drawing/2014/main" id="{738F1E10-7549-ADA2-2999-C20274D5BBEE}"/>
                  </a:ext>
                </a:extLst>
              </p:cNvPr>
              <p:cNvSpPr txBox="1"/>
              <p:nvPr/>
            </p:nvSpPr>
            <p:spPr>
              <a:xfrm>
                <a:off x="9052249" y="6004215"/>
                <a:ext cx="1897672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1800" b="0" i="0" u="none" strike="noStrike" kern="1200" cap="none" spc="0" baseline="0">
                    <a:solidFill>
                      <a:srgbClr val="00FF00"/>
                    </a:solidFill>
                    <a:uFillTx/>
                    <a:latin typeface="Times New Roman" pitchFamily="18"/>
                    <a:cs typeface="Times New Roman" pitchFamily="18"/>
                  </a:rPr>
                  <a:t>Likelihood Laws</a:t>
                </a:r>
              </a:p>
            </p:txBody>
          </p:sp>
          <p:pic>
            <p:nvPicPr>
              <p:cNvPr id="10" name="Picture 18" descr="\documentclass{article}&#10;\usepackage{amsmath}&#10;\usepackage{amsfonts}&#10;\usepackage{xcolor}&#10;\pagestyle{empty}&#10;\begin{document}&#10;\newcommand{\indep}{\perp \!\!\! \perp}&#10;&#10;$$&#10;\textcolor{green}{f(\mathcal{D} | \theta)}&#10;$$&#10;&#10;\end{document}" title="IguanaTex Bitmap Display">
                <a:extLst>
                  <a:ext uri="{FF2B5EF4-FFF2-40B4-BE49-F238E27FC236}">
                    <a16:creationId xmlns:a16="http://schemas.microsoft.com/office/drawing/2014/main" id="{B3DD4142-776F-1EE3-3D54-C22ED316F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46078" y="6500442"/>
                <a:ext cx="711458" cy="2563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EDF7222-2E97-3817-D482-5965151EE4DA}"/>
                </a:ext>
              </a:extLst>
            </p:cNvPr>
            <p:cNvSpPr txBox="1"/>
            <p:nvPr/>
          </p:nvSpPr>
          <p:spPr>
            <a:xfrm>
              <a:off x="6205255" y="5515139"/>
              <a:ext cx="5674290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4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Distribution probabilities</a:t>
              </a:r>
            </a:p>
          </p:txBody>
        </p: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5670947F-B9C8-0882-8294-6A217858EE87}"/>
                </a:ext>
              </a:extLst>
            </p:cNvPr>
            <p:cNvGrpSpPr/>
            <p:nvPr/>
          </p:nvGrpSpPr>
          <p:grpSpPr>
            <a:xfrm>
              <a:off x="6832460" y="6067738"/>
              <a:ext cx="1398327" cy="759821"/>
              <a:chOff x="6832460" y="6067738"/>
              <a:chExt cx="1398327" cy="759821"/>
            </a:xfrm>
          </p:grpSpPr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4AE66CF8-0D1A-6E73-C3CA-9B41A696E9E7}"/>
                  </a:ext>
                </a:extLst>
              </p:cNvPr>
              <p:cNvSpPr txBox="1"/>
              <p:nvPr/>
            </p:nvSpPr>
            <p:spPr>
              <a:xfrm>
                <a:off x="6832460" y="6067738"/>
                <a:ext cx="1398327" cy="64633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1800" b="0" i="0" u="none" strike="noStrike" kern="1200" cap="none" spc="0" baseline="0">
                    <a:solidFill>
                      <a:srgbClr val="FF0000"/>
                    </a:solidFill>
                    <a:uFillTx/>
                    <a:latin typeface="Times New Roman" pitchFamily="18"/>
                    <a:cs typeface="Times New Roman" pitchFamily="18"/>
                  </a:rPr>
                  <a:t>Prior laws</a:t>
                </a: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endParaRPr>
              </a:p>
            </p:txBody>
          </p:sp>
          <p:pic>
            <p:nvPicPr>
              <p:cNvPr id="14" name="Picture 16" descr="\documentclass{article}&#10;\usepackage{amsmath}&#10;\usepackage{amsfonts}&#10;\usepackage{xcolor}&#10;\pagestyle{empty}&#10;\begin{document}&#10;\newcommand{\indep}{\perp \!\!\! \perp}&#10;&#10;$$&#10;\textcolor{red}{f(\theta | \xi)}&#10;$$&#10;&#10;\end{document}" title="IguanaTex Bitmap Display">
                <a:extLst>
                  <a:ext uri="{FF2B5EF4-FFF2-40B4-BE49-F238E27FC236}">
                    <a16:creationId xmlns:a16="http://schemas.microsoft.com/office/drawing/2014/main" id="{462091D4-7814-19DD-2650-DB2F60D96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8891" y="6571171"/>
                <a:ext cx="631036" cy="2563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</p:grpSp>
      <p:sp>
        <p:nvSpPr>
          <p:cNvPr id="15" name="Rectangle: Rounded Corners 19">
            <a:extLst>
              <a:ext uri="{FF2B5EF4-FFF2-40B4-BE49-F238E27FC236}">
                <a16:creationId xmlns:a16="http://schemas.microsoft.com/office/drawing/2014/main" id="{0CC74797-BBE5-552D-9D63-51DFF7493ED6}"/>
              </a:ext>
            </a:extLst>
          </p:cNvPr>
          <p:cNvSpPr/>
          <p:nvPr/>
        </p:nvSpPr>
        <p:spPr>
          <a:xfrm>
            <a:off x="5892795" y="5545278"/>
            <a:ext cx="6299201" cy="129914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16" name="Group 20">
            <a:extLst>
              <a:ext uri="{FF2B5EF4-FFF2-40B4-BE49-F238E27FC236}">
                <a16:creationId xmlns:a16="http://schemas.microsoft.com/office/drawing/2014/main" id="{3962FBDF-2174-1F48-0697-7D6A703A020C}"/>
              </a:ext>
            </a:extLst>
          </p:cNvPr>
          <p:cNvGrpSpPr/>
          <p:nvPr/>
        </p:nvGrpSpPr>
        <p:grpSpPr>
          <a:xfrm>
            <a:off x="2630436" y="6024122"/>
            <a:ext cx="2420782" cy="644030"/>
            <a:chOff x="2630436" y="6024122"/>
            <a:chExt cx="2420782" cy="644030"/>
          </a:xfrm>
        </p:grpSpPr>
        <p:sp>
          <p:nvSpPr>
            <p:cNvPr id="17" name="TextBox 21">
              <a:extLst>
                <a:ext uri="{FF2B5EF4-FFF2-40B4-BE49-F238E27FC236}">
                  <a16:creationId xmlns:a16="http://schemas.microsoft.com/office/drawing/2014/main" id="{6A4AF45B-B323-22DB-E8F8-AE0F2948D68D}"/>
                </a:ext>
              </a:extLst>
            </p:cNvPr>
            <p:cNvSpPr txBox="1"/>
            <p:nvPr/>
          </p:nvSpPr>
          <p:spPr>
            <a:xfrm>
              <a:off x="2630436" y="6024122"/>
              <a:ext cx="2420782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D0D0D"/>
                  </a:solidFill>
                  <a:uFillTx/>
                  <a:latin typeface="Times New Roman" pitchFamily="18"/>
                  <a:cs typeface="Times New Roman" pitchFamily="18"/>
                </a:rPr>
                <a:t>Estimated parameters</a:t>
              </a:r>
            </a:p>
          </p:txBody>
        </p:sp>
        <p:pic>
          <p:nvPicPr>
            <p:cNvPr id="18" name="Picture 22" descr="\documentclass{article}&#10;\usepackage{amsmath}&#10;\usepackage{amsfonts}&#10;\usepackage{xcolor}&#10;\pagestyle{empty}&#10;\begin{document}&#10;\newcommand{\indep}{\perp \!\!\! \perp}&#10;&#10;$$&#10;\theta=(\boldsymbol{p}, \boldsymbol{X}?)&#10;$$&#10;&#10;\end{document}" title="IguanaTex Bitmap Display">
              <a:extLst>
                <a:ext uri="{FF2B5EF4-FFF2-40B4-BE49-F238E27FC236}">
                  <a16:creationId xmlns:a16="http://schemas.microsoft.com/office/drawing/2014/main" id="{2ECCA317-DAD7-0917-38DE-81304D2B7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087681" y="6405134"/>
              <a:ext cx="1633932" cy="263018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9" name="Group 23">
            <a:extLst>
              <a:ext uri="{FF2B5EF4-FFF2-40B4-BE49-F238E27FC236}">
                <a16:creationId xmlns:a16="http://schemas.microsoft.com/office/drawing/2014/main" id="{D85CFF1F-0E74-A638-20A7-C9A11F2561CD}"/>
              </a:ext>
            </a:extLst>
          </p:cNvPr>
          <p:cNvGrpSpPr/>
          <p:nvPr/>
        </p:nvGrpSpPr>
        <p:grpSpPr>
          <a:xfrm>
            <a:off x="235933" y="6037883"/>
            <a:ext cx="2451844" cy="601254"/>
            <a:chOff x="235933" y="6037883"/>
            <a:chExt cx="2451844" cy="601254"/>
          </a:xfrm>
        </p:grpSpPr>
        <p:sp>
          <p:nvSpPr>
            <p:cNvPr id="20" name="TextBox 24">
              <a:extLst>
                <a:ext uri="{FF2B5EF4-FFF2-40B4-BE49-F238E27FC236}">
                  <a16:creationId xmlns:a16="http://schemas.microsoft.com/office/drawing/2014/main" id="{B4F4C024-F114-CA56-A485-EF3CE80AE54C}"/>
                </a:ext>
              </a:extLst>
            </p:cNvPr>
            <p:cNvSpPr txBox="1"/>
            <p:nvPr/>
          </p:nvSpPr>
          <p:spPr>
            <a:xfrm>
              <a:off x="266995" y="6037883"/>
              <a:ext cx="2420782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D0D0D"/>
                  </a:solidFill>
                  <a:uFillTx/>
                  <a:latin typeface="Times New Roman" pitchFamily="18"/>
                  <a:cs typeface="Times New Roman" pitchFamily="18"/>
                </a:rPr>
                <a:t>Prior parameters</a:t>
              </a:r>
            </a:p>
          </p:txBody>
        </p:sp>
        <p:pic>
          <p:nvPicPr>
            <p:cNvPr id="21" name="Picture 25" descr="\documentclass{article}&#10;\usepackage{amsmath}&#10;\usepackage{amsfonts}&#10;\usepackage{xcolor}&#10;\pagestyle{empty}&#10;\begin{document}&#10;\newcommand{\indep}{\perp \!\!\! \perp}&#10;&#10;$$&#10;\zeta=(\boldsymbol{\mu},  \boldsymbol{\Sigma})&#10;$$&#10;&#10;\end{document}" title="IguanaTex Bitmap Display">
              <a:extLst>
                <a:ext uri="{FF2B5EF4-FFF2-40B4-BE49-F238E27FC236}">
                  <a16:creationId xmlns:a16="http://schemas.microsoft.com/office/drawing/2014/main" id="{EDD7BFB0-B8AA-815F-F609-25384A67C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5933" y="6373550"/>
              <a:ext cx="1457855" cy="265587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2" name="Group 26">
            <a:extLst>
              <a:ext uri="{FF2B5EF4-FFF2-40B4-BE49-F238E27FC236}">
                <a16:creationId xmlns:a16="http://schemas.microsoft.com/office/drawing/2014/main" id="{5EF5F270-08CD-D97F-5705-3736552FFD4E}"/>
              </a:ext>
            </a:extLst>
          </p:cNvPr>
          <p:cNvGrpSpPr/>
          <p:nvPr/>
        </p:nvGrpSpPr>
        <p:grpSpPr>
          <a:xfrm>
            <a:off x="2931337" y="3884261"/>
            <a:ext cx="6062005" cy="1505934"/>
            <a:chOff x="2931337" y="3884261"/>
            <a:chExt cx="6062005" cy="1505934"/>
          </a:xfrm>
        </p:grpSpPr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E8878E5D-E937-A049-6AF9-AE6BE5E0E94B}"/>
                </a:ext>
              </a:extLst>
            </p:cNvPr>
            <p:cNvSpPr/>
            <p:nvPr/>
          </p:nvSpPr>
          <p:spPr>
            <a:xfrm>
              <a:off x="2931337" y="3884261"/>
              <a:ext cx="719998" cy="719998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D7D31"/>
                </a:solidFill>
                <a:uFillTx/>
                <a:latin typeface="Calibri"/>
              </a:endParaRPr>
            </a:p>
          </p:txBody>
        </p:sp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9C21B446-5739-55CD-2B7E-FDD9D14D8CF4}"/>
                </a:ext>
              </a:extLst>
            </p:cNvPr>
            <p:cNvSpPr/>
            <p:nvPr/>
          </p:nvSpPr>
          <p:spPr>
            <a:xfrm>
              <a:off x="2933386" y="4670197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TextBox 29">
              <a:extLst>
                <a:ext uri="{FF2B5EF4-FFF2-40B4-BE49-F238E27FC236}">
                  <a16:creationId xmlns:a16="http://schemas.microsoft.com/office/drawing/2014/main" id="{1B5FB1DE-ED40-2658-4834-182A05BFEAB0}"/>
                </a:ext>
              </a:extLst>
            </p:cNvPr>
            <p:cNvSpPr txBox="1"/>
            <p:nvPr/>
          </p:nvSpPr>
          <p:spPr>
            <a:xfrm>
              <a:off x="3560509" y="3955474"/>
              <a:ext cx="2116570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Constant 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parameter</a:t>
              </a:r>
            </a:p>
          </p:txBody>
        </p:sp>
        <p:sp>
          <p:nvSpPr>
            <p:cNvPr id="26" name="TextBox 30">
              <a:extLst>
                <a:ext uri="{FF2B5EF4-FFF2-40B4-BE49-F238E27FC236}">
                  <a16:creationId xmlns:a16="http://schemas.microsoft.com/office/drawing/2014/main" id="{7E500955-BD26-6EBC-A104-01F4AD2DB45D}"/>
                </a:ext>
              </a:extLst>
            </p:cNvPr>
            <p:cNvSpPr txBox="1"/>
            <p:nvPr/>
          </p:nvSpPr>
          <p:spPr>
            <a:xfrm>
              <a:off x="3852394" y="4670892"/>
              <a:ext cx="1532799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stochastic node</a:t>
              </a:r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4F9D11BE-C32D-BB47-55FC-A91D3BA3C742}"/>
                </a:ext>
              </a:extLst>
            </p:cNvPr>
            <p:cNvSpPr txBox="1"/>
            <p:nvPr/>
          </p:nvSpPr>
          <p:spPr>
            <a:xfrm>
              <a:off x="7460543" y="4696440"/>
              <a:ext cx="1532799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clamped node (observation)</a:t>
              </a:r>
            </a:p>
          </p:txBody>
        </p:sp>
        <p:sp>
          <p:nvSpPr>
            <p:cNvPr id="28" name="Oval 32">
              <a:extLst>
                <a:ext uri="{FF2B5EF4-FFF2-40B4-BE49-F238E27FC236}">
                  <a16:creationId xmlns:a16="http://schemas.microsoft.com/office/drawing/2014/main" id="{F65069F7-2E8C-FE42-44CE-595C5C2FA6D9}"/>
                </a:ext>
              </a:extLst>
            </p:cNvPr>
            <p:cNvSpPr/>
            <p:nvPr/>
          </p:nvSpPr>
          <p:spPr>
            <a:xfrm>
              <a:off x="6107030" y="3889446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custDash>
                <a:ds d="300000" sp="300000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D7D31"/>
                </a:solidFill>
                <a:uFillTx/>
                <a:latin typeface="Calibri"/>
              </a:endParaRPr>
            </a:p>
          </p:txBody>
        </p:sp>
        <p:sp>
          <p:nvSpPr>
            <p:cNvPr id="29" name="TextBox 33">
              <a:extLst>
                <a:ext uri="{FF2B5EF4-FFF2-40B4-BE49-F238E27FC236}">
                  <a16:creationId xmlns:a16="http://schemas.microsoft.com/office/drawing/2014/main" id="{093F43CD-4DF2-AC12-1355-16943DF4DD68}"/>
                </a:ext>
              </a:extLst>
            </p:cNvPr>
            <p:cNvSpPr txBox="1"/>
            <p:nvPr/>
          </p:nvSpPr>
          <p:spPr>
            <a:xfrm>
              <a:off x="7452990" y="3926278"/>
              <a:ext cx="1532799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deterministic node</a:t>
              </a:r>
            </a:p>
          </p:txBody>
        </p:sp>
        <p:sp>
          <p:nvSpPr>
            <p:cNvPr id="30" name="Rectangle 12">
              <a:extLst>
                <a:ext uri="{FF2B5EF4-FFF2-40B4-BE49-F238E27FC236}">
                  <a16:creationId xmlns:a16="http://schemas.microsoft.com/office/drawing/2014/main" id="{2A99DE2E-7A19-8313-4AA3-5F67EACDAFB5}"/>
                </a:ext>
              </a:extLst>
            </p:cNvPr>
            <p:cNvSpPr/>
            <p:nvPr/>
          </p:nvSpPr>
          <p:spPr>
            <a:xfrm>
              <a:off x="6107030" y="4659599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7E6E6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D7D31"/>
                </a:solidFill>
                <a:uFillTx/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DB92F32-7929-9881-9156-F128D0B9A010}"/>
              </a:ext>
            </a:extLst>
          </p:cNvPr>
          <p:cNvGrpSpPr/>
          <p:nvPr/>
        </p:nvGrpSpPr>
        <p:grpSpPr>
          <a:xfrm>
            <a:off x="2323895" y="682518"/>
            <a:ext cx="7762719" cy="2520001"/>
            <a:chOff x="2328334" y="2273618"/>
            <a:chExt cx="7762719" cy="2520001"/>
          </a:xfrm>
        </p:grpSpPr>
        <p:sp>
          <p:nvSpPr>
            <p:cNvPr id="53" name="Oval 37">
              <a:extLst>
                <a:ext uri="{FF2B5EF4-FFF2-40B4-BE49-F238E27FC236}">
                  <a16:creationId xmlns:a16="http://schemas.microsoft.com/office/drawing/2014/main" id="{71DF1936-83F2-B8E1-5BAD-91DA2197CF52}"/>
                </a:ext>
              </a:extLst>
            </p:cNvPr>
            <p:cNvSpPr/>
            <p:nvPr/>
          </p:nvSpPr>
          <p:spPr>
            <a:xfrm>
              <a:off x="8787179" y="2706680"/>
              <a:ext cx="742971" cy="72799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7E2E0"/>
            </a:solidFill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4" name="Rectangle 38">
              <a:extLst>
                <a:ext uri="{FF2B5EF4-FFF2-40B4-BE49-F238E27FC236}">
                  <a16:creationId xmlns:a16="http://schemas.microsoft.com/office/drawing/2014/main" id="{34AE697A-0A26-EFAB-87E5-1F0C6CFD08F3}"/>
                </a:ext>
              </a:extLst>
            </p:cNvPr>
            <p:cNvSpPr/>
            <p:nvPr/>
          </p:nvSpPr>
          <p:spPr>
            <a:xfrm>
              <a:off x="7919340" y="2273619"/>
              <a:ext cx="2171713" cy="2520000"/>
            </a:xfrm>
            <a:prstGeom prst="rect">
              <a:avLst/>
            </a:prstGeom>
            <a:noFill/>
            <a:ln w="38103" cap="flat">
              <a:solidFill>
                <a:srgbClr val="000000"/>
              </a:solidFill>
              <a:custDash>
                <a:ds d="299976" sp="299976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5" name="Oval 36">
              <a:extLst>
                <a:ext uri="{FF2B5EF4-FFF2-40B4-BE49-F238E27FC236}">
                  <a16:creationId xmlns:a16="http://schemas.microsoft.com/office/drawing/2014/main" id="{1055AD9B-82C8-4B23-2D79-64BCC168A5A3}"/>
                </a:ext>
              </a:extLst>
            </p:cNvPr>
            <p:cNvSpPr/>
            <p:nvPr/>
          </p:nvSpPr>
          <p:spPr>
            <a:xfrm>
              <a:off x="5095248" y="3013550"/>
              <a:ext cx="742971" cy="72799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7E2E0"/>
            </a:solidFill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Oval 43">
              <a:extLst>
                <a:ext uri="{FF2B5EF4-FFF2-40B4-BE49-F238E27FC236}">
                  <a16:creationId xmlns:a16="http://schemas.microsoft.com/office/drawing/2014/main" id="{EDE064FE-A9C9-0E6E-5C7D-1311E2C66C27}"/>
                </a:ext>
              </a:extLst>
            </p:cNvPr>
            <p:cNvSpPr/>
            <p:nvPr/>
          </p:nvSpPr>
          <p:spPr>
            <a:xfrm>
              <a:off x="2415233" y="2532652"/>
              <a:ext cx="742971" cy="72799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57" name="Straight Arrow Connector 44">
              <a:extLst>
                <a:ext uri="{FF2B5EF4-FFF2-40B4-BE49-F238E27FC236}">
                  <a16:creationId xmlns:a16="http://schemas.microsoft.com/office/drawing/2014/main" id="{C11DEF5A-9EAC-685C-328B-049F02E8BFF7}"/>
                </a:ext>
              </a:extLst>
            </p:cNvPr>
            <p:cNvCxnSpPr>
              <a:stCxn id="53" idx="3"/>
              <a:endCxn id="55" idx="1"/>
            </p:cNvCxnSpPr>
            <p:nvPr/>
          </p:nvCxnSpPr>
          <p:spPr>
            <a:xfrm flipH="1">
              <a:off x="5838219" y="3070677"/>
              <a:ext cx="2948960" cy="306870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58" name="Rectangle 46">
              <a:extLst>
                <a:ext uri="{FF2B5EF4-FFF2-40B4-BE49-F238E27FC236}">
                  <a16:creationId xmlns:a16="http://schemas.microsoft.com/office/drawing/2014/main" id="{60AE4DD6-DB38-EE57-5E54-51FDB5C9F0DD}"/>
                </a:ext>
              </a:extLst>
            </p:cNvPr>
            <p:cNvSpPr/>
            <p:nvPr/>
          </p:nvSpPr>
          <p:spPr>
            <a:xfrm>
              <a:off x="2328334" y="2273619"/>
              <a:ext cx="5331461" cy="2520000"/>
            </a:xfrm>
            <a:prstGeom prst="rect">
              <a:avLst/>
            </a:prstGeom>
            <a:noFill/>
            <a:ln w="38103" cap="flat">
              <a:solidFill>
                <a:srgbClr val="000000"/>
              </a:solidFill>
              <a:custDash>
                <a:ds d="299976" sp="299976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9" name="Rectangle 49">
              <a:extLst>
                <a:ext uri="{FF2B5EF4-FFF2-40B4-BE49-F238E27FC236}">
                  <a16:creationId xmlns:a16="http://schemas.microsoft.com/office/drawing/2014/main" id="{20F9C4EE-286E-A924-D0F4-878F65562F81}"/>
                </a:ext>
              </a:extLst>
            </p:cNvPr>
            <p:cNvSpPr/>
            <p:nvPr/>
          </p:nvSpPr>
          <p:spPr>
            <a:xfrm>
              <a:off x="3942339" y="2273619"/>
              <a:ext cx="3717457" cy="1890380"/>
            </a:xfrm>
            <a:prstGeom prst="rect">
              <a:avLst/>
            </a:prstGeom>
            <a:noFill/>
            <a:ln w="38103" cap="flat">
              <a:solidFill>
                <a:srgbClr val="000000"/>
              </a:solidFill>
              <a:custDash>
                <a:ds d="299976" sp="299976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60" name="Straight Arrow Connector 50">
              <a:extLst>
                <a:ext uri="{FF2B5EF4-FFF2-40B4-BE49-F238E27FC236}">
                  <a16:creationId xmlns:a16="http://schemas.microsoft.com/office/drawing/2014/main" id="{98239CE7-F6E5-CEBD-3701-D36C7E010E72}"/>
                </a:ext>
              </a:extLst>
            </p:cNvPr>
            <p:cNvCxnSpPr>
              <a:stCxn id="56" idx="1"/>
              <a:endCxn id="55" idx="3"/>
            </p:cNvCxnSpPr>
            <p:nvPr/>
          </p:nvCxnSpPr>
          <p:spPr>
            <a:xfrm>
              <a:off x="3158204" y="2896649"/>
              <a:ext cx="1937044" cy="480898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61" name="Oval 51">
              <a:extLst>
                <a:ext uri="{FF2B5EF4-FFF2-40B4-BE49-F238E27FC236}">
                  <a16:creationId xmlns:a16="http://schemas.microsoft.com/office/drawing/2014/main" id="{64F79ECA-3A64-21F0-0E7B-899C8C4A84AF}"/>
                </a:ext>
              </a:extLst>
            </p:cNvPr>
            <p:cNvSpPr/>
            <p:nvPr/>
          </p:nvSpPr>
          <p:spPr>
            <a:xfrm>
              <a:off x="2486137" y="3371518"/>
              <a:ext cx="742971" cy="72799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62" name="Straight Arrow Connector 52">
              <a:extLst>
                <a:ext uri="{FF2B5EF4-FFF2-40B4-BE49-F238E27FC236}">
                  <a16:creationId xmlns:a16="http://schemas.microsoft.com/office/drawing/2014/main" id="{DF702CC7-0071-AC7B-7CAA-B13622E7D4CB}"/>
                </a:ext>
              </a:extLst>
            </p:cNvPr>
            <p:cNvCxnSpPr>
              <a:stCxn id="61" idx="1"/>
              <a:endCxn id="55" idx="3"/>
            </p:cNvCxnSpPr>
            <p:nvPr/>
          </p:nvCxnSpPr>
          <p:spPr>
            <a:xfrm flipV="1">
              <a:off x="3229108" y="3377547"/>
              <a:ext cx="1866140" cy="357968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63" name="Rectangle 55">
              <a:extLst>
                <a:ext uri="{FF2B5EF4-FFF2-40B4-BE49-F238E27FC236}">
                  <a16:creationId xmlns:a16="http://schemas.microsoft.com/office/drawing/2014/main" id="{A5709F16-85D0-FB93-477B-E1FF61A079C1}"/>
                </a:ext>
              </a:extLst>
            </p:cNvPr>
            <p:cNvSpPr/>
            <p:nvPr/>
          </p:nvSpPr>
          <p:spPr>
            <a:xfrm>
              <a:off x="8159446" y="2273618"/>
              <a:ext cx="1931606" cy="1890379"/>
            </a:xfrm>
            <a:prstGeom prst="rect">
              <a:avLst/>
            </a:prstGeom>
            <a:noFill/>
            <a:ln w="38103" cap="flat">
              <a:solidFill>
                <a:srgbClr val="000000"/>
              </a:solidFill>
              <a:custDash>
                <a:ds d="299976" sp="299976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64" name="Picture 63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green}{\boldsymbol{y}_{gi}|. \sim \mathcal N \left(\sum_{j=1}^J x_{gj} p_{ji}, \sigma_i^2\right)}&#10;$$&#10;&#10;\end{document}" title="IguanaTex Bitmap Display">
              <a:extLst>
                <a:ext uri="{FF2B5EF4-FFF2-40B4-BE49-F238E27FC236}">
                  <a16:creationId xmlns:a16="http://schemas.microsoft.com/office/drawing/2014/main" id="{3C0CA78F-A216-B2D8-F678-53FD73D9FE4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468" y="2311523"/>
              <a:ext cx="2630400" cy="820114"/>
            </a:xfrm>
            <a:prstGeom prst="rect">
              <a:avLst/>
            </a:prstGeom>
          </p:spPr>
        </p:pic>
        <p:pic>
          <p:nvPicPr>
            <p:cNvPr id="65" name="Picture 64" descr="\documentclass{article}&#10;\usepackage{amsmath}&#10;\pagestyle{empty}&#10;\begin{document}&#10;&#10;$j \in \{1,  \ldots, J \}$&#10;&#10;&#10;\end{document}" title="IguanaTex Bitmap Display">
              <a:extLst>
                <a:ext uri="{FF2B5EF4-FFF2-40B4-BE49-F238E27FC236}">
                  <a16:creationId xmlns:a16="http://schemas.microsoft.com/office/drawing/2014/main" id="{5FD8A93E-BB99-4249-73ED-17996CF41CD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2887" y="4485966"/>
              <a:ext cx="1447744" cy="255431"/>
            </a:xfrm>
            <a:prstGeom prst="rect">
              <a:avLst/>
            </a:prstGeom>
          </p:spPr>
        </p:pic>
        <p:pic>
          <p:nvPicPr>
            <p:cNvPr id="66" name="Picture 65" descr="\documentclass{article}&#10;\usepackage{amsmath}&#10;\pagestyle{empty}&#10;\begin{document}&#10;&#10;$i \in \{1, \ldots, N \}$&#10;&#10;&#10;\end{document}" title="IguanaTex Bitmap Display">
              <a:extLst>
                <a:ext uri="{FF2B5EF4-FFF2-40B4-BE49-F238E27FC236}">
                  <a16:creationId xmlns:a16="http://schemas.microsoft.com/office/drawing/2014/main" id="{15AB9B8F-4AE5-87DC-3AC9-692D695944C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159" y="4429748"/>
              <a:ext cx="1468603" cy="254953"/>
            </a:xfrm>
            <a:prstGeom prst="rect">
              <a:avLst/>
            </a:prstGeom>
          </p:spPr>
        </p:pic>
        <p:pic>
          <p:nvPicPr>
            <p:cNvPr id="67" name="Picture 66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x_{gj}&#10;$$&#10;&#10;\end{document}" title="IguanaTex Bitmap Display">
              <a:extLst>
                <a:ext uri="{FF2B5EF4-FFF2-40B4-BE49-F238E27FC236}">
                  <a16:creationId xmlns:a16="http://schemas.microsoft.com/office/drawing/2014/main" id="{15F804D5-005F-4BC9-856C-23D6AF74824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7902" y="3010463"/>
              <a:ext cx="321524" cy="185905"/>
            </a:xfrm>
            <a:prstGeom prst="rect">
              <a:avLst/>
            </a:prstGeom>
          </p:spPr>
        </p:pic>
        <p:pic>
          <p:nvPicPr>
            <p:cNvPr id="68" name="Picture 67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y_{gi}&#10;$$&#10;&#10;\end{document}" title="IguanaTex Bitmap Display">
              <a:extLst>
                <a:ext uri="{FF2B5EF4-FFF2-40B4-BE49-F238E27FC236}">
                  <a16:creationId xmlns:a16="http://schemas.microsoft.com/office/drawing/2014/main" id="{A4F95B30-5181-4660-ADB2-B5FE5F0C98B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257" y="3284595"/>
              <a:ext cx="284952" cy="185905"/>
            </a:xfrm>
            <a:prstGeom prst="rect">
              <a:avLst/>
            </a:prstGeom>
          </p:spPr>
        </p:pic>
        <p:pic>
          <p:nvPicPr>
            <p:cNvPr id="69" name="Picture 68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p}_i&#10;$$&#10;&#10;\end{document}" title="IguanaTex Bitmap Display">
              <a:extLst>
                <a:ext uri="{FF2B5EF4-FFF2-40B4-BE49-F238E27FC236}">
                  <a16:creationId xmlns:a16="http://schemas.microsoft.com/office/drawing/2014/main" id="{144009DD-7EA7-FF96-AF54-8D776E9226C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004" y="2807506"/>
              <a:ext cx="219429" cy="178286"/>
            </a:xfrm>
            <a:prstGeom prst="rect">
              <a:avLst/>
            </a:prstGeom>
          </p:spPr>
        </p:pic>
        <p:pic>
          <p:nvPicPr>
            <p:cNvPr id="70" name="Picture 69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sigma_i&#10;$$&#10;&#10;\end{document}" title="IguanaTex Bitmap Display">
              <a:extLst>
                <a:ext uri="{FF2B5EF4-FFF2-40B4-BE49-F238E27FC236}">
                  <a16:creationId xmlns:a16="http://schemas.microsoft.com/office/drawing/2014/main" id="{32414EB9-941C-9589-1075-EA52A79124F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967" y="3660848"/>
              <a:ext cx="198095" cy="149333"/>
            </a:xfrm>
            <a:prstGeom prst="rect">
              <a:avLst/>
            </a:prstGeom>
          </p:spPr>
        </p:pic>
        <p:pic>
          <p:nvPicPr>
            <p:cNvPr id="71" name="Picture 70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g \in \{ 1,  \ldots, G\}&#10;$$&#10;&#10;\end{document}" title="IguanaTex Bitmap Display">
              <a:extLst>
                <a:ext uri="{FF2B5EF4-FFF2-40B4-BE49-F238E27FC236}">
                  <a16:creationId xmlns:a16="http://schemas.microsoft.com/office/drawing/2014/main" id="{8810E674-9C9E-9E75-CFAD-2231B8061F1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671" y="3868026"/>
              <a:ext cx="1558857" cy="254476"/>
            </a:xfrm>
            <a:prstGeom prst="rect">
              <a:avLst/>
            </a:prstGeom>
          </p:spPr>
        </p:pic>
        <p:pic>
          <p:nvPicPr>
            <p:cNvPr id="72" name="Picture 71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g \in \{ 1,  \ldots, G\}&#10;$$&#10;&#10;\end{document}" title="IguanaTex Bitmap Display">
              <a:extLst>
                <a:ext uri="{FF2B5EF4-FFF2-40B4-BE49-F238E27FC236}">
                  <a16:creationId xmlns:a16="http://schemas.microsoft.com/office/drawing/2014/main" id="{F4F03306-AF54-9250-396F-70D82C38B99F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9235" y="3828284"/>
              <a:ext cx="1558857" cy="25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 1">
            <a:extLst>
              <a:ext uri="{FF2B5EF4-FFF2-40B4-BE49-F238E27FC236}">
                <a16:creationId xmlns:a16="http://schemas.microsoft.com/office/drawing/2014/main" id="{7B64D695-35C7-8EAC-8005-86325BDF86C2}"/>
              </a:ext>
            </a:extLst>
          </p:cNvPr>
          <p:cNvSpPr/>
          <p:nvPr/>
        </p:nvSpPr>
        <p:spPr>
          <a:xfrm>
            <a:off x="11503596" y="23192"/>
            <a:ext cx="691466" cy="1886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4F70F-B752-84B7-C81C-972AD91C3321}"/>
              </a:ext>
            </a:extLst>
          </p:cNvPr>
          <p:cNvSpPr/>
          <p:nvPr/>
        </p:nvSpPr>
        <p:spPr>
          <a:xfrm>
            <a:off x="0" y="0"/>
            <a:ext cx="691466" cy="1755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BA50C72-ED17-93DE-29D9-F1D30046D45E}"/>
              </a:ext>
            </a:extLst>
          </p:cNvPr>
          <p:cNvSpPr/>
          <p:nvPr/>
        </p:nvSpPr>
        <p:spPr>
          <a:xfrm>
            <a:off x="6867216" y="1909493"/>
            <a:ext cx="4414362" cy="2385454"/>
          </a:xfrm>
          <a:prstGeom prst="rect">
            <a:avLst/>
          </a:prstGeom>
          <a:noFill/>
          <a:ln w="38103" cap="flat">
            <a:solidFill>
              <a:srgbClr val="000000"/>
            </a:solidFill>
            <a:custDash>
              <a:ds d="299976" sp="299976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Rectangle 5 2">
            <a:extLst>
              <a:ext uri="{FF2B5EF4-FFF2-40B4-BE49-F238E27FC236}">
                <a16:creationId xmlns:a16="http://schemas.microsoft.com/office/drawing/2014/main" id="{C236D5F7-9DB0-87CF-77DD-6BF82DCBEB21}"/>
              </a:ext>
            </a:extLst>
          </p:cNvPr>
          <p:cNvSpPr/>
          <p:nvPr/>
        </p:nvSpPr>
        <p:spPr>
          <a:xfrm>
            <a:off x="10042085" y="2541692"/>
            <a:ext cx="719998" cy="719998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0B1601-6893-FDCD-6210-E3E3A3B1F1DC}"/>
              </a:ext>
            </a:extLst>
          </p:cNvPr>
          <p:cNvCxnSpPr>
            <a:stCxn id="24" idx="1"/>
            <a:endCxn id="4" idx="1"/>
          </p:cNvCxnSpPr>
          <p:nvPr/>
        </p:nvCxnSpPr>
        <p:spPr>
          <a:xfrm flipH="1" flipV="1">
            <a:off x="7655924" y="3092437"/>
            <a:ext cx="2407009" cy="774103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0AAF28-034F-2333-D4CA-9F16893BA8E9}"/>
              </a:ext>
            </a:extLst>
          </p:cNvPr>
          <p:cNvCxnSpPr>
            <a:stCxn id="12" idx="1"/>
            <a:endCxn id="4" idx="1"/>
          </p:cNvCxnSpPr>
          <p:nvPr/>
        </p:nvCxnSpPr>
        <p:spPr>
          <a:xfrm flipH="1">
            <a:off x="7655924" y="2901691"/>
            <a:ext cx="2386161" cy="190746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31B9A3-FE61-E0B5-BD0A-A01560CA981D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V="1">
            <a:off x="3802438" y="2697504"/>
            <a:ext cx="813188" cy="124663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ysDot"/>
            <a:miter/>
            <a:tailEnd type="arrow"/>
          </a:ln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3BD6A1-1295-B4AF-3C1E-DC21D391ECD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H="1" flipV="1">
            <a:off x="5335624" y="2697504"/>
            <a:ext cx="1600302" cy="394933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ysDot"/>
            <a:miter/>
            <a:tailEnd type="arrow"/>
          </a:ln>
        </p:spPr>
      </p:cxnSp>
      <p:sp>
        <p:nvSpPr>
          <p:cNvPr id="24" name="Rectangle 4">
            <a:extLst>
              <a:ext uri="{FF2B5EF4-FFF2-40B4-BE49-F238E27FC236}">
                <a16:creationId xmlns:a16="http://schemas.microsoft.com/office/drawing/2014/main" id="{DE20BAFB-6C0C-8157-815F-90F61630E5CC}"/>
              </a:ext>
            </a:extLst>
          </p:cNvPr>
          <p:cNvSpPr/>
          <p:nvPr/>
        </p:nvSpPr>
        <p:spPr>
          <a:xfrm>
            <a:off x="10062933" y="3506541"/>
            <a:ext cx="719998" cy="719998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15561B22-3C4E-FB50-8FAD-967EE05DA678}"/>
              </a:ext>
            </a:extLst>
          </p:cNvPr>
          <p:cNvSpPr/>
          <p:nvPr/>
        </p:nvSpPr>
        <p:spPr>
          <a:xfrm>
            <a:off x="1087664" y="1909493"/>
            <a:ext cx="6772160" cy="2880130"/>
          </a:xfrm>
          <a:prstGeom prst="rect">
            <a:avLst/>
          </a:prstGeom>
          <a:noFill/>
          <a:ln w="38103" cap="flat">
            <a:solidFill>
              <a:srgbClr val="000000"/>
            </a:solidFill>
            <a:custDash>
              <a:ds d="299976" sp="299976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2" name="Straight Connector 73 1">
            <a:extLst>
              <a:ext uri="{FF2B5EF4-FFF2-40B4-BE49-F238E27FC236}">
                <a16:creationId xmlns:a16="http://schemas.microsoft.com/office/drawing/2014/main" id="{EEAAAC80-AE2D-A531-939B-DEDE35C1360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5075231" y="2971409"/>
            <a:ext cx="1161545" cy="981588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</p:cxnSp>
      <p:pic>
        <p:nvPicPr>
          <p:cNvPr id="58" name="Picture 57" descr="\documentclass{article}&#10;\usepackage{amsmath}&#10;\usepackage{amsfonts}&#10;\usepackage{xcolor}&#10;\pagestyle{empty}&#10;\begin{document}&#10;\newcommand{\indep}{\perp \!\!\! \perp}&#10;&#10;$$&#10;\textcolor{red}{\boldsymbol{x}_{ij}\sim\mathcal{N}_G\left(\boldsymbol{\mu}_{j}, \Sigma_{j}\right)}&#10;$$&#10;&#10;\end{document}" title="IguanaTex Bitmap Display">
            <a:extLst>
              <a:ext uri="{FF2B5EF4-FFF2-40B4-BE49-F238E27FC236}">
                <a16:creationId xmlns:a16="http://schemas.microsoft.com/office/drawing/2014/main" id="{8B2BBE17-0F39-5428-A74A-60A9119624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48" y="2137558"/>
            <a:ext cx="1976722" cy="314885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amsfonts}&#10;\usepackage{xcolor}&#10;\pagestyle{empty}&#10;\begin{document}&#10;\newcommand{\indep}{\perp \!\!\! \perp}&#10;&#10;$$&#10;\textcolor{green}{\boldsymbol{y}_{i}|. \sim \mathcal N_G(\boldsymbol{X}_i \boldsymbol{p}_{i}, \boldsymbol{\Sigma}_i)}&#10;$$&#10;&#10;\end{document}" title="IguanaTex Bitmap Display">
            <a:extLst>
              <a:ext uri="{FF2B5EF4-FFF2-40B4-BE49-F238E27FC236}">
                <a16:creationId xmlns:a16="http://schemas.microsoft.com/office/drawing/2014/main" id="{9C15F196-7164-E2CE-18F1-6ED1D61130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38" y="2033939"/>
            <a:ext cx="2250975" cy="261047"/>
          </a:xfrm>
          <a:prstGeom prst="rect">
            <a:avLst/>
          </a:prstGeom>
        </p:spPr>
      </p:pic>
      <p:pic>
        <p:nvPicPr>
          <p:cNvPr id="28" name="Picture 27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y}_i = \boldsymbol{X}_i\boldsymbol{p}_i&#10;$$&#10;&#10;\end{document}" title="IguanaTex Bitmap Display">
            <a:extLst>
              <a:ext uri="{FF2B5EF4-FFF2-40B4-BE49-F238E27FC236}">
                <a16:creationId xmlns:a16="http://schemas.microsoft.com/office/drawing/2014/main" id="{7A41AE5B-E2BC-0351-9C33-293AF9E47F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18" y="3952997"/>
            <a:ext cx="1131625" cy="239733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i \in \{1, \ldots, N \}$&#10;&#10;&#10;\end{document}" title="IguanaTex Bitmap Display">
            <a:extLst>
              <a:ext uri="{FF2B5EF4-FFF2-40B4-BE49-F238E27FC236}">
                <a16:creationId xmlns:a16="http://schemas.microsoft.com/office/drawing/2014/main" id="{717F7F4E-FA89-46EE-A76E-AA43D05FF2E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32" y="4461249"/>
            <a:ext cx="1468603" cy="254953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j \in \{1,  \ldots, J \}$&#10;&#10;&#10;\end{document}" title="IguanaTex Bitmap Display">
            <a:extLst>
              <a:ext uri="{FF2B5EF4-FFF2-40B4-BE49-F238E27FC236}">
                <a16:creationId xmlns:a16="http://schemas.microsoft.com/office/drawing/2014/main" id="{285CF489-21E1-4482-7121-21E3A32F236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21" y="3929570"/>
            <a:ext cx="1447744" cy="25543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53EE456-D7E0-F7B1-D9DB-86CB86666310}"/>
              </a:ext>
            </a:extLst>
          </p:cNvPr>
          <p:cNvGrpSpPr/>
          <p:nvPr/>
        </p:nvGrpSpPr>
        <p:grpSpPr>
          <a:xfrm>
            <a:off x="3082440" y="2462168"/>
            <a:ext cx="719998" cy="719998"/>
            <a:chOff x="2029816" y="2076675"/>
            <a:chExt cx="719998" cy="719998"/>
          </a:xfrm>
        </p:grpSpPr>
        <p:sp>
          <p:nvSpPr>
            <p:cNvPr id="16" name="Oval 15 1">
              <a:extLst>
                <a:ext uri="{FF2B5EF4-FFF2-40B4-BE49-F238E27FC236}">
                  <a16:creationId xmlns:a16="http://schemas.microsoft.com/office/drawing/2014/main" id="{DB955CC3-01AF-E66B-FF21-471991227FCC}"/>
                </a:ext>
              </a:extLst>
            </p:cNvPr>
            <p:cNvSpPr/>
            <p:nvPr/>
          </p:nvSpPr>
          <p:spPr>
            <a:xfrm>
              <a:off x="2029816" y="2076675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38103" cap="flat">
              <a:solidFill>
                <a:srgbClr val="000000"/>
              </a:solidFill>
              <a:prstDash val="sysDot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34" name="Picture 33" descr="\documentclass{article}&#10;\usepackage{amsmath}&#10;\pagestyle{empty}&#10;\begin{document}&#10;&#10;$\boldsymbol{p}_{i}$&#10;&#10;&#10;\end{document}" title="IguanaTex Bitmap Display">
              <a:extLst>
                <a:ext uri="{FF2B5EF4-FFF2-40B4-BE49-F238E27FC236}">
                  <a16:creationId xmlns:a16="http://schemas.microsoft.com/office/drawing/2014/main" id="{E74277E8-C9C3-A3B0-9314-F9D019A03232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101" y="2348293"/>
              <a:ext cx="219429" cy="176762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3C748A-871C-B197-778B-1E837F8ADA67}"/>
              </a:ext>
            </a:extLst>
          </p:cNvPr>
          <p:cNvGrpSpPr/>
          <p:nvPr/>
        </p:nvGrpSpPr>
        <p:grpSpPr>
          <a:xfrm>
            <a:off x="6935926" y="2732438"/>
            <a:ext cx="719998" cy="719998"/>
            <a:chOff x="5883302" y="2346945"/>
            <a:chExt cx="719998" cy="719998"/>
          </a:xfrm>
        </p:grpSpPr>
        <p:sp>
          <p:nvSpPr>
            <p:cNvPr id="4" name="Oval 7">
              <a:extLst>
                <a:ext uri="{FF2B5EF4-FFF2-40B4-BE49-F238E27FC236}">
                  <a16:creationId xmlns:a16="http://schemas.microsoft.com/office/drawing/2014/main" id="{CBF7697D-E633-378F-3688-45424ED335E6}"/>
                </a:ext>
              </a:extLst>
            </p:cNvPr>
            <p:cNvSpPr/>
            <p:nvPr/>
          </p:nvSpPr>
          <p:spPr>
            <a:xfrm>
              <a:off x="5883302" y="2346945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4" name="Picture 13" descr="\documentclass{article}&#10;\usepackage{amsmath}&#10;\pagestyle{empty}&#10;\begin{document}&#10;&#10;$\boldsymbol{x}_{ij}$&#10;&#10;&#10;\end{document}" title="IguanaTex Bitmap Display">
              <a:extLst>
                <a:ext uri="{FF2B5EF4-FFF2-40B4-BE49-F238E27FC236}">
                  <a16:creationId xmlns:a16="http://schemas.microsoft.com/office/drawing/2014/main" id="{A496A5AE-B1EF-A102-D640-37DD9D025492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8115" y="2608119"/>
              <a:ext cx="300836" cy="199774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DE4CA4-CA5D-2290-955D-8B5646704287}"/>
              </a:ext>
            </a:extLst>
          </p:cNvPr>
          <p:cNvGrpSpPr/>
          <p:nvPr/>
        </p:nvGrpSpPr>
        <p:grpSpPr>
          <a:xfrm>
            <a:off x="4615626" y="2337505"/>
            <a:ext cx="719998" cy="719998"/>
            <a:chOff x="3561792" y="1985187"/>
            <a:chExt cx="719998" cy="719998"/>
          </a:xfrm>
          <a:solidFill>
            <a:schemeClr val="bg1">
              <a:lumMod val="85000"/>
            </a:schemeClr>
          </a:solidFill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28440EB0-6A87-E23B-C8CD-792613F53570}"/>
                </a:ext>
              </a:extLst>
            </p:cNvPr>
            <p:cNvSpPr/>
            <p:nvPr/>
          </p:nvSpPr>
          <p:spPr>
            <a:xfrm>
              <a:off x="3561792" y="1985187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pFill/>
            <a:ln w="38100" cap="flat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44" name="Picture 43" descr="\documentclass{article}&#10;\usepackage{amsmath}&#10;\pagestyle{empty}&#10;\begin{document}&#10;&#10;$\boldsymbol{y}_{i}$&#10;&#10;&#10;\end{document}" title="IguanaTex Bitmap Display">
              <a:extLst>
                <a:ext uri="{FF2B5EF4-FFF2-40B4-BE49-F238E27FC236}">
                  <a16:creationId xmlns:a16="http://schemas.microsoft.com/office/drawing/2014/main" id="{F4EC67C1-9364-6D77-D28D-DE76F5A527B0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2544" y="2254384"/>
              <a:ext cx="218494" cy="181604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prstDash val="sysDash"/>
            </a:ln>
          </p:spPr>
        </p:pic>
      </p:grpSp>
      <p:pic>
        <p:nvPicPr>
          <p:cNvPr id="52" name="Picture 51" descr="\documentclass{article}&#10;\usepackage{amsmath}&#10;\pagestyle{empty}&#10;\begin{document}&#10;&#10;$\boldsymbol{\mu}_{j}$&#10;&#10;&#10;\end{document}" title="IguanaTex Bitmap Display">
            <a:extLst>
              <a:ext uri="{FF2B5EF4-FFF2-40B4-BE49-F238E27FC236}">
                <a16:creationId xmlns:a16="http://schemas.microsoft.com/office/drawing/2014/main" id="{4D10C062-FBFF-F48D-E8C2-29D892E8286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776" y="2805592"/>
            <a:ext cx="237490" cy="218319"/>
          </a:xfrm>
          <a:prstGeom prst="rect">
            <a:avLst/>
          </a:prstGeom>
        </p:spPr>
      </p:pic>
      <p:pic>
        <p:nvPicPr>
          <p:cNvPr id="53" name="Picture 52" descr="\documentclass{article}&#10;\usepackage{amsmath}&#10;\usepackage{amsfonts}&#10;\usepackage{xcolor}&#10;\pagestyle{empty}&#10;\begin{document}&#10;\newcommand{\indep}{\perp \!\!\! \perp}&#10;&#10;$$&#10;\boldsymbol{\Sigma}_{j}&#10;$$&#10;&#10;\end{document}" title="IguanaTex Bitmap Display">
            <a:extLst>
              <a:ext uri="{FF2B5EF4-FFF2-40B4-BE49-F238E27FC236}">
                <a16:creationId xmlns:a16="http://schemas.microsoft.com/office/drawing/2014/main" id="{2AFAEA91-533C-1180-B810-04E9AD80B98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522" y="3740894"/>
            <a:ext cx="260821" cy="251292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C81B27F5-73DC-F015-6AD4-F47D7662F74D}"/>
              </a:ext>
            </a:extLst>
          </p:cNvPr>
          <p:cNvGrpSpPr/>
          <p:nvPr/>
        </p:nvGrpSpPr>
        <p:grpSpPr>
          <a:xfrm>
            <a:off x="1521571" y="3697286"/>
            <a:ext cx="719998" cy="719998"/>
            <a:chOff x="468947" y="3311793"/>
            <a:chExt cx="719998" cy="719998"/>
          </a:xfrm>
        </p:grpSpPr>
        <p:sp>
          <p:nvSpPr>
            <p:cNvPr id="37" name="Oval 15 2">
              <a:extLst>
                <a:ext uri="{FF2B5EF4-FFF2-40B4-BE49-F238E27FC236}">
                  <a16:creationId xmlns:a16="http://schemas.microsoft.com/office/drawing/2014/main" id="{19F21C50-A1BF-E3DE-BA1A-F2F101F19C6E}"/>
                </a:ext>
              </a:extLst>
            </p:cNvPr>
            <p:cNvSpPr/>
            <p:nvPr/>
          </p:nvSpPr>
          <p:spPr>
            <a:xfrm>
              <a:off x="468947" y="3311793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84" name="Picture 83" descr="\documentclass{article}&#10;\usepackage{amsmath}&#10;\pagestyle{empty}&#10;\begin{document}&#10;&#10;$\rho_{j'i}$&#10;&#10;&#10;\end{document}" title="IguanaTex Bitmap Display">
              <a:extLst>
                <a:ext uri="{FF2B5EF4-FFF2-40B4-BE49-F238E27FC236}">
                  <a16:creationId xmlns:a16="http://schemas.microsoft.com/office/drawing/2014/main" id="{7831EE64-F148-9BAC-0515-CD0B76A7059A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233" y="3583411"/>
              <a:ext cx="361207" cy="191294"/>
            </a:xfrm>
            <a:prstGeom prst="rect">
              <a:avLst/>
            </a:prstGeom>
          </p:spPr>
        </p:pic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C9D0A2-198C-6BF2-7DB5-C22C5ADAA379}"/>
              </a:ext>
            </a:extLst>
          </p:cNvPr>
          <p:cNvCxnSpPr>
            <a:cxnSpLocks/>
            <a:stCxn id="37" idx="7"/>
            <a:endCxn id="16" idx="3"/>
          </p:cNvCxnSpPr>
          <p:nvPr/>
        </p:nvCxnSpPr>
        <p:spPr>
          <a:xfrm flipV="1">
            <a:off x="2136128" y="2822167"/>
            <a:ext cx="946312" cy="980560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ysDot"/>
            <a:miter/>
            <a:tailEnd type="arrow"/>
          </a:ln>
        </p:spPr>
      </p:cxnSp>
      <p:cxnSp>
        <p:nvCxnSpPr>
          <p:cNvPr id="51" name="Straight Connector 73 2 1">
            <a:extLst>
              <a:ext uri="{FF2B5EF4-FFF2-40B4-BE49-F238E27FC236}">
                <a16:creationId xmlns:a16="http://schemas.microsoft.com/office/drawing/2014/main" id="{666FFF50-E4B3-671E-3BEC-A4E91FD2E95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924339" y="2771783"/>
            <a:ext cx="1150892" cy="1181214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</p:cxnSp>
      <p:sp>
        <p:nvSpPr>
          <p:cNvPr id="59" name="Rectangle 55">
            <a:extLst>
              <a:ext uri="{FF2B5EF4-FFF2-40B4-BE49-F238E27FC236}">
                <a16:creationId xmlns:a16="http://schemas.microsoft.com/office/drawing/2014/main" id="{46492438-957D-0719-62CF-5B8553932E77}"/>
              </a:ext>
            </a:extLst>
          </p:cNvPr>
          <p:cNvSpPr/>
          <p:nvPr/>
        </p:nvSpPr>
        <p:spPr>
          <a:xfrm>
            <a:off x="1087664" y="3349348"/>
            <a:ext cx="2790203" cy="1440275"/>
          </a:xfrm>
          <a:prstGeom prst="rect">
            <a:avLst/>
          </a:prstGeom>
          <a:noFill/>
          <a:ln w="38103" cap="flat">
            <a:solidFill>
              <a:srgbClr val="000000"/>
            </a:solidFill>
            <a:custDash>
              <a:ds d="299976" sp="299976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6" name="Picture 75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j' \in \{ 1,  \ldots, J-1\}&#10;$$&#10;&#10;\end{document}" title="IguanaTex Bitmap Display">
            <a:extLst>
              <a:ext uri="{FF2B5EF4-FFF2-40B4-BE49-F238E27FC236}">
                <a16:creationId xmlns:a16="http://schemas.microsoft.com/office/drawing/2014/main" id="{94AB906D-BA11-384A-3F91-F028105CA7B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04" y="4491978"/>
            <a:ext cx="2027074" cy="268693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47BB174-4933-7281-A212-47322F980E60}"/>
              </a:ext>
            </a:extLst>
          </p:cNvPr>
          <p:cNvCxnSpPr>
            <a:cxnSpLocks/>
            <a:stCxn id="70" idx="3"/>
            <a:endCxn id="37" idx="3"/>
          </p:cNvCxnSpPr>
          <p:nvPr/>
        </p:nvCxnSpPr>
        <p:spPr>
          <a:xfrm flipV="1">
            <a:off x="885831" y="4057285"/>
            <a:ext cx="635740" cy="569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584FEA-E1E0-15EA-CA86-0241473B7FD2}"/>
              </a:ext>
            </a:extLst>
          </p:cNvPr>
          <p:cNvGrpSpPr/>
          <p:nvPr/>
        </p:nvGrpSpPr>
        <p:grpSpPr>
          <a:xfrm>
            <a:off x="165831" y="4266324"/>
            <a:ext cx="720000" cy="720000"/>
            <a:chOff x="165831" y="4266324"/>
            <a:chExt cx="720000" cy="72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C84225C-1F61-BE37-09AB-3428E068C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831" y="4266324"/>
              <a:ext cx="72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 descr="\documentclass{article}&#10;\usepackage{amsmath}&#10;\usepackage{amsfonts}&#10;\usepackage{xcolor}&#10;\pagestyle{empty}&#10;\begin{document}&#10;\newcommand{\indep}{\perp \!\!\! \perp}&#10;&#10;$$&#10;\sigma_0&#10;$$&#10;&#10;\end{document}" title="IguanaTex Bitmap Display">
              <a:extLst>
                <a:ext uri="{FF2B5EF4-FFF2-40B4-BE49-F238E27FC236}">
                  <a16:creationId xmlns:a16="http://schemas.microsoft.com/office/drawing/2014/main" id="{3A2D6F4E-8194-047C-2BF9-18E8998AE73D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59" y="4570249"/>
              <a:ext cx="231624" cy="155571"/>
            </a:xfrm>
            <a:prstGeom prst="rect">
              <a:avLst/>
            </a:prstGeom>
            <a:ln w="38100">
              <a:noFill/>
            </a:ln>
          </p:spPr>
        </p:pic>
      </p:grpSp>
      <p:pic>
        <p:nvPicPr>
          <p:cNvPr id="89" name="Picture 88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p}_i = \boldsymbol{\psi} (\boldsymbol{\rho}_i) =&#10;\begin{cases}&#10;p_{ji} =  \frac{e^{\rho_{ji}}}{\sum_{j' &lt; J} e^{\rho_{j'i}} \, + \, 1}, \, j &lt; J\\&#10;p_J =  \frac{1}{\sum_{k &lt; J} e^{\rho_{j'i}} + 1}&#10;\end{cases} &#10;$$&#10;&#10;\end{document}" title="IguanaTex Bitmap Display">
            <a:extLst>
              <a:ext uri="{FF2B5EF4-FFF2-40B4-BE49-F238E27FC236}">
                <a16:creationId xmlns:a16="http://schemas.microsoft.com/office/drawing/2014/main" id="{BBD087CE-9F57-D0F0-637D-122F98CB5A3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05" y="2040335"/>
            <a:ext cx="2332190" cy="456381"/>
          </a:xfrm>
          <a:prstGeom prst="rect">
            <a:avLst/>
          </a:prstGeom>
        </p:spPr>
      </p:pic>
      <p:cxnSp>
        <p:nvCxnSpPr>
          <p:cNvPr id="90" name="Straight Connector 73 2 2">
            <a:extLst>
              <a:ext uri="{FF2B5EF4-FFF2-40B4-BE49-F238E27FC236}">
                <a16:creationId xmlns:a16="http://schemas.microsoft.com/office/drawing/2014/main" id="{49FCE927-9969-2140-7F4C-221E175E4888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2290700" y="2496716"/>
            <a:ext cx="172954" cy="727969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</p:cxnSp>
      <p:pic>
        <p:nvPicPr>
          <p:cNvPr id="29" name="Picture 28" descr="\documentclass{article}&#10;\usepackage{amsmath}&#10;\usepackage{amsfonts}&#10;\usepackage{xcolor}&#10;\pagestyle{empty}&#10;\begin{document}&#10;\newcommand{\indep}{\perp \!\!\! \perp}&#10;&#10;$$&#10;\textcolor{red}{\rho_{j'i} \sim\mathcal{N} \left(0, \sigma_0\right)}&#10;$$&#10;&#10;\end{document}" title="IguanaTex Bitmap Display">
            <a:extLst>
              <a:ext uri="{FF2B5EF4-FFF2-40B4-BE49-F238E27FC236}">
                <a16:creationId xmlns:a16="http://schemas.microsoft.com/office/drawing/2014/main" id="{DA77FE82-5441-27ED-27DB-C0D27AC4961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38" y="4100608"/>
            <a:ext cx="1497600" cy="2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2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 1">
            <a:extLst>
              <a:ext uri="{FF2B5EF4-FFF2-40B4-BE49-F238E27FC236}">
                <a16:creationId xmlns:a16="http://schemas.microsoft.com/office/drawing/2014/main" id="{7B64D695-35C7-8EAC-8005-86325BDF86C2}"/>
              </a:ext>
            </a:extLst>
          </p:cNvPr>
          <p:cNvSpPr/>
          <p:nvPr/>
        </p:nvSpPr>
        <p:spPr>
          <a:xfrm>
            <a:off x="11576427" y="23192"/>
            <a:ext cx="691466" cy="1886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4F70F-B752-84B7-C81C-972AD91C3321}"/>
              </a:ext>
            </a:extLst>
          </p:cNvPr>
          <p:cNvSpPr/>
          <p:nvPr/>
        </p:nvSpPr>
        <p:spPr>
          <a:xfrm>
            <a:off x="0" y="0"/>
            <a:ext cx="691466" cy="1755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8 1">
            <a:extLst>
              <a:ext uri="{FF2B5EF4-FFF2-40B4-BE49-F238E27FC236}">
                <a16:creationId xmlns:a16="http://schemas.microsoft.com/office/drawing/2014/main" id="{0BA50C72-ED17-93DE-29D9-F1D30046D45E}"/>
              </a:ext>
            </a:extLst>
          </p:cNvPr>
          <p:cNvSpPr/>
          <p:nvPr/>
        </p:nvSpPr>
        <p:spPr>
          <a:xfrm>
            <a:off x="1463974" y="871790"/>
            <a:ext cx="5036662" cy="4881800"/>
          </a:xfrm>
          <a:prstGeom prst="rect">
            <a:avLst/>
          </a:prstGeom>
          <a:noFill/>
          <a:ln w="38103" cap="flat">
            <a:solidFill>
              <a:srgbClr val="000000"/>
            </a:solidFill>
            <a:custDash>
              <a:ds d="299976" sp="299976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Rectangle 5 2 1">
            <a:extLst>
              <a:ext uri="{FF2B5EF4-FFF2-40B4-BE49-F238E27FC236}">
                <a16:creationId xmlns:a16="http://schemas.microsoft.com/office/drawing/2014/main" id="{C236D5F7-9DB0-87CF-77DD-6BF82DCBEB21}"/>
              </a:ext>
            </a:extLst>
          </p:cNvPr>
          <p:cNvSpPr/>
          <p:nvPr/>
        </p:nvSpPr>
        <p:spPr>
          <a:xfrm>
            <a:off x="3874618" y="2319672"/>
            <a:ext cx="719998" cy="719998"/>
          </a:xfrm>
          <a:prstGeom prst="ellipse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0B1601-6893-FDCD-6210-E3E3A3B1F1DC}"/>
              </a:ext>
            </a:extLst>
          </p:cNvPr>
          <p:cNvCxnSpPr>
            <a:cxnSpLocks/>
            <a:stCxn id="24" idx="2"/>
            <a:endCxn id="4" idx="1"/>
          </p:cNvCxnSpPr>
          <p:nvPr/>
        </p:nvCxnSpPr>
        <p:spPr>
          <a:xfrm flipH="1" flipV="1">
            <a:off x="2284601" y="2995951"/>
            <a:ext cx="1590017" cy="1519457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0AAF28-034F-2333-D4CA-9F16893BA8E9}"/>
              </a:ext>
            </a:extLst>
          </p:cNvPr>
          <p:cNvCxnSpPr>
            <a:endCxn id="4" idx="1"/>
          </p:cNvCxnSpPr>
          <p:nvPr/>
        </p:nvCxnSpPr>
        <p:spPr>
          <a:xfrm flipH="1">
            <a:off x="2284601" y="2736901"/>
            <a:ext cx="1621936" cy="259050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4" name="Rectangle 4">
            <a:extLst>
              <a:ext uri="{FF2B5EF4-FFF2-40B4-BE49-F238E27FC236}">
                <a16:creationId xmlns:a16="http://schemas.microsoft.com/office/drawing/2014/main" id="{DE20BAFB-6C0C-8157-815F-90F61630E5CC}"/>
              </a:ext>
            </a:extLst>
          </p:cNvPr>
          <p:cNvSpPr/>
          <p:nvPr/>
        </p:nvSpPr>
        <p:spPr>
          <a:xfrm>
            <a:off x="3874618" y="4155409"/>
            <a:ext cx="719998" cy="719998"/>
          </a:xfrm>
          <a:prstGeom prst="ellipse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30" name="Picture 129" descr="\documentclass{article}&#10;\usepackage{amsmath}&#10;\usepackage{amsfonts}&#10;\usepackage{xcolor}&#10;\pagestyle{empty}&#10;\begin{document}&#10;\newcommand{\indep}{\perp \!\!\! \perp}&#10;&#10;$$&#10;\textcolor{green}{\boldsymbol{x}_{jc(i)}\sim \quad\mathcal{N}_G\left(\boldsymbol{\mu}_{jc(i)}, \boldsymbol{\Sigma}_{jc(i)}\right)}&#10;$$&#10;&#10;\end{document}" title="IguanaTex Bitmap Display">
            <a:extLst>
              <a:ext uri="{FF2B5EF4-FFF2-40B4-BE49-F238E27FC236}">
                <a16:creationId xmlns:a16="http://schemas.microsoft.com/office/drawing/2014/main" id="{56BBD818-5927-A65E-6C5A-BDBFD8577E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5" y="2289209"/>
            <a:ext cx="2885243" cy="410463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AA25359-8BD6-5F00-916F-96D7B3A7A6CE}"/>
              </a:ext>
            </a:extLst>
          </p:cNvPr>
          <p:cNvGrpSpPr/>
          <p:nvPr/>
        </p:nvGrpSpPr>
        <p:grpSpPr>
          <a:xfrm>
            <a:off x="1564603" y="2635952"/>
            <a:ext cx="719998" cy="719998"/>
            <a:chOff x="1532684" y="2578722"/>
            <a:chExt cx="719998" cy="719998"/>
          </a:xfrm>
        </p:grpSpPr>
        <p:sp>
          <p:nvSpPr>
            <p:cNvPr id="4" name="Oval 7">
              <a:extLst>
                <a:ext uri="{FF2B5EF4-FFF2-40B4-BE49-F238E27FC236}">
                  <a16:creationId xmlns:a16="http://schemas.microsoft.com/office/drawing/2014/main" id="{CBF7697D-E633-378F-3688-45424ED335E6}"/>
                </a:ext>
              </a:extLst>
            </p:cNvPr>
            <p:cNvSpPr/>
            <p:nvPr/>
          </p:nvSpPr>
          <p:spPr>
            <a:xfrm>
              <a:off x="1532684" y="2578722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19" name="Picture 118" descr="\documentclass{article}&#10;\usepackage{amsmath}&#10;\pagestyle{empty}&#10;\begin{document}&#10;&#10;$\boldsymbol{x}_{jc(i)}$&#10;&#10;&#10;\end{document}" title="IguanaTex Bitmap Display">
              <a:extLst>
                <a:ext uri="{FF2B5EF4-FFF2-40B4-BE49-F238E27FC236}">
                  <a16:creationId xmlns:a16="http://schemas.microsoft.com/office/drawing/2014/main" id="{0E6CE021-1CFE-0DC0-8EFC-37E8AA444EAD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949" y="2840364"/>
              <a:ext cx="540839" cy="199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</p:grpSp>
      <p:pic>
        <p:nvPicPr>
          <p:cNvPr id="52" name="Picture 51" descr="\documentclass{article}&#10;\usepackage{amsmath}&#10;\pagestyle{empty}&#10;\begin{document}&#10;&#10;$\boldsymbol{\mu}_{j}$&#10;&#10;&#10;\end{document}" title="IguanaTex Bitmap Display">
            <a:extLst>
              <a:ext uri="{FF2B5EF4-FFF2-40B4-BE49-F238E27FC236}">
                <a16:creationId xmlns:a16="http://schemas.microsoft.com/office/drawing/2014/main" id="{4D10C062-FBFF-F48D-E8C2-29D892E828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02" y="2603143"/>
            <a:ext cx="237490" cy="218319"/>
          </a:xfrm>
          <a:prstGeom prst="rect">
            <a:avLst/>
          </a:prstGeom>
        </p:spPr>
      </p:pic>
      <p:pic>
        <p:nvPicPr>
          <p:cNvPr id="53" name="Picture 52" descr="\documentclass{article}&#10;\usepackage{amsmath}&#10;\usepackage{amsfonts}&#10;\usepackage{xcolor}&#10;\pagestyle{empty}&#10;\begin{document}&#10;\newcommand{\indep}{\perp \!\!\! \perp}&#10;&#10;$$&#10;\boldsymbol{\Sigma}_{j}&#10;$$&#10;&#10;\end{document}" title="IguanaTex Bitmap Display">
            <a:extLst>
              <a:ext uri="{FF2B5EF4-FFF2-40B4-BE49-F238E27FC236}">
                <a16:creationId xmlns:a16="http://schemas.microsoft.com/office/drawing/2014/main" id="{2AFAEA91-533C-1180-B810-04E9AD80B98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67" y="4389762"/>
            <a:ext cx="260821" cy="251292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c(i) \in \{1, \ldots, C \}$&#10;&#10;&#10;\end{document}" title="IguanaTex Bitmap Display">
            <a:extLst>
              <a:ext uri="{FF2B5EF4-FFF2-40B4-BE49-F238E27FC236}">
                <a16:creationId xmlns:a16="http://schemas.microsoft.com/office/drawing/2014/main" id="{69444786-3F63-5DFF-49CD-6D953194DFF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67" y="5372308"/>
            <a:ext cx="1819604" cy="25591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5A7B2C-7A6F-7862-5584-1A93F4088F78}"/>
              </a:ext>
            </a:extLst>
          </p:cNvPr>
          <p:cNvCxnSpPr>
            <a:cxnSpLocks/>
          </p:cNvCxnSpPr>
          <p:nvPr/>
        </p:nvCxnSpPr>
        <p:spPr>
          <a:xfrm flipV="1">
            <a:off x="4234617" y="3039670"/>
            <a:ext cx="0" cy="1115739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41" name="Rectangle 8 2">
            <a:extLst>
              <a:ext uri="{FF2B5EF4-FFF2-40B4-BE49-F238E27FC236}">
                <a16:creationId xmlns:a16="http://schemas.microsoft.com/office/drawing/2014/main" id="{4588369C-C092-6A3E-7BDC-CDEA12FF44CE}"/>
              </a:ext>
            </a:extLst>
          </p:cNvPr>
          <p:cNvSpPr/>
          <p:nvPr/>
        </p:nvSpPr>
        <p:spPr>
          <a:xfrm>
            <a:off x="1463973" y="871790"/>
            <a:ext cx="4404597" cy="4392622"/>
          </a:xfrm>
          <a:prstGeom prst="rect">
            <a:avLst/>
          </a:prstGeom>
          <a:noFill/>
          <a:ln w="38103" cap="flat">
            <a:solidFill>
              <a:srgbClr val="000000"/>
            </a:solidFill>
            <a:custDash>
              <a:ds d="299976" sp="299976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2" name="Picture 41" descr="\documentclass{article}&#10;\usepackage{amsmath}&#10;\pagestyle{empty}&#10;\begin{document}&#10;&#10;$j \in \{1,  \ldots, J \}$&#10;&#10;&#10;\end{document}" title="IguanaTex Bitmap Display">
            <a:extLst>
              <a:ext uri="{FF2B5EF4-FFF2-40B4-BE49-F238E27FC236}">
                <a16:creationId xmlns:a16="http://schemas.microsoft.com/office/drawing/2014/main" id="{B2E93BD5-BF19-F960-856A-B909DE3856E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12" y="4868012"/>
            <a:ext cx="1447744" cy="25543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726F52E-6EC3-6DC3-D64B-6C10DDBAFF88}"/>
              </a:ext>
            </a:extLst>
          </p:cNvPr>
          <p:cNvGrpSpPr/>
          <p:nvPr/>
        </p:nvGrpSpPr>
        <p:grpSpPr>
          <a:xfrm>
            <a:off x="6892862" y="1619751"/>
            <a:ext cx="719998" cy="719998"/>
            <a:chOff x="7984940" y="1402135"/>
            <a:chExt cx="719998" cy="719998"/>
          </a:xfrm>
        </p:grpSpPr>
        <p:sp>
          <p:nvSpPr>
            <p:cNvPr id="43" name="Rectangle 5 2 2 1">
              <a:extLst>
                <a:ext uri="{FF2B5EF4-FFF2-40B4-BE49-F238E27FC236}">
                  <a16:creationId xmlns:a16="http://schemas.microsoft.com/office/drawing/2014/main" id="{32A54777-89C5-5330-4002-3D88603F0C5E}"/>
                </a:ext>
              </a:extLst>
            </p:cNvPr>
            <p:cNvSpPr/>
            <p:nvPr/>
          </p:nvSpPr>
          <p:spPr>
            <a:xfrm>
              <a:off x="7984940" y="1402135"/>
              <a:ext cx="719998" cy="719998"/>
            </a:xfrm>
            <a:prstGeom prst="rect">
              <a:avLst/>
            </a:prstGeom>
            <a:noFill/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4" name="Picture 53" descr="\documentclass{article}&#10;\usepackage{amsmath}&#10;\pagestyle{empty}&#10;\begin{document}&#10;&#10;$\boldsymbol{\mu}_{0}$&#10;&#10;&#10;\end{document}" title="IguanaTex Bitmap Display">
              <a:extLst>
                <a:ext uri="{FF2B5EF4-FFF2-40B4-BE49-F238E27FC236}">
                  <a16:creationId xmlns:a16="http://schemas.microsoft.com/office/drawing/2014/main" id="{CC362199-D2C6-C4DB-D749-950CA2EE8B53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724" y="1685606"/>
              <a:ext cx="251085" cy="184184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966BD20-E8FB-9C04-9F9F-4A0ACA2D95B3}"/>
              </a:ext>
            </a:extLst>
          </p:cNvPr>
          <p:cNvGrpSpPr/>
          <p:nvPr/>
        </p:nvGrpSpPr>
        <p:grpSpPr>
          <a:xfrm>
            <a:off x="6892862" y="2604921"/>
            <a:ext cx="719998" cy="719998"/>
            <a:chOff x="6892862" y="2604921"/>
            <a:chExt cx="719998" cy="719998"/>
          </a:xfrm>
        </p:grpSpPr>
        <p:sp>
          <p:nvSpPr>
            <p:cNvPr id="57" name="Rectangle 5 2 2 2 1">
              <a:extLst>
                <a:ext uri="{FF2B5EF4-FFF2-40B4-BE49-F238E27FC236}">
                  <a16:creationId xmlns:a16="http://schemas.microsoft.com/office/drawing/2014/main" id="{03435FD6-B26B-8786-CA81-E53EEA67192C}"/>
                </a:ext>
              </a:extLst>
            </p:cNvPr>
            <p:cNvSpPr/>
            <p:nvPr/>
          </p:nvSpPr>
          <p:spPr>
            <a:xfrm>
              <a:off x="6892862" y="2604921"/>
              <a:ext cx="719998" cy="719998"/>
            </a:xfrm>
            <a:prstGeom prst="rect">
              <a:avLst/>
            </a:prstGeom>
            <a:noFill/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133" name="Picture 132" descr="\documentclass{article}&#10;\usepackage{amsmath}&#10;\pagestyle{empty}&#10;\begin{document}&#10;&#10;$\lambda_{0}$&#10;&#10;&#10;\end{document}" title="IguanaTex Bitmap Display">
              <a:extLst>
                <a:ext uri="{FF2B5EF4-FFF2-40B4-BE49-F238E27FC236}">
                  <a16:creationId xmlns:a16="http://schemas.microsoft.com/office/drawing/2014/main" id="{23E546D8-7D74-F789-F174-23B71BCDE2C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647" y="2888392"/>
              <a:ext cx="220491" cy="226473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FDD01FB-6E48-3C30-FC88-C04488166FF9}"/>
              </a:ext>
            </a:extLst>
          </p:cNvPr>
          <p:cNvGrpSpPr/>
          <p:nvPr/>
        </p:nvGrpSpPr>
        <p:grpSpPr>
          <a:xfrm>
            <a:off x="6892862" y="4995727"/>
            <a:ext cx="719998" cy="719998"/>
            <a:chOff x="6892862" y="4995727"/>
            <a:chExt cx="719998" cy="719998"/>
          </a:xfrm>
        </p:grpSpPr>
        <p:sp>
          <p:nvSpPr>
            <p:cNvPr id="66" name="Rectangle 5 2 2 2 2">
              <a:extLst>
                <a:ext uri="{FF2B5EF4-FFF2-40B4-BE49-F238E27FC236}">
                  <a16:creationId xmlns:a16="http://schemas.microsoft.com/office/drawing/2014/main" id="{1F7CD9FD-8B2E-47EA-30BF-66E0D5DC6F15}"/>
                </a:ext>
              </a:extLst>
            </p:cNvPr>
            <p:cNvSpPr/>
            <p:nvPr/>
          </p:nvSpPr>
          <p:spPr>
            <a:xfrm>
              <a:off x="6892862" y="4995727"/>
              <a:ext cx="719998" cy="719998"/>
            </a:xfrm>
            <a:prstGeom prst="rect">
              <a:avLst/>
            </a:prstGeom>
            <a:noFill/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137" name="Picture 136" descr="\documentclass{article}&#10;\usepackage{amsmath}&#10;\pagestyle{empty}&#10;\begin{document}&#10;&#10;$\nu_{0}$&#10;&#10;&#10;\end{document}" title="IguanaTex Bitmap Display">
              <a:extLst>
                <a:ext uri="{FF2B5EF4-FFF2-40B4-BE49-F238E27FC236}">
                  <a16:creationId xmlns:a16="http://schemas.microsoft.com/office/drawing/2014/main" id="{A0DF30C8-3B00-3D08-8F20-8B224D9C93AB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648" y="5279199"/>
              <a:ext cx="200716" cy="16048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B7831A5-5956-9E18-439E-64513ADFB657}"/>
              </a:ext>
            </a:extLst>
          </p:cNvPr>
          <p:cNvGrpSpPr/>
          <p:nvPr/>
        </p:nvGrpSpPr>
        <p:grpSpPr>
          <a:xfrm>
            <a:off x="6892862" y="3975230"/>
            <a:ext cx="719998" cy="719998"/>
            <a:chOff x="6868508" y="3975230"/>
            <a:chExt cx="719998" cy="719998"/>
          </a:xfrm>
        </p:grpSpPr>
        <p:sp>
          <p:nvSpPr>
            <p:cNvPr id="71" name="Rectangle 5 2 2 2 3">
              <a:extLst>
                <a:ext uri="{FF2B5EF4-FFF2-40B4-BE49-F238E27FC236}">
                  <a16:creationId xmlns:a16="http://schemas.microsoft.com/office/drawing/2014/main" id="{B058E461-3EE1-34BD-D3BA-BD66D44CC6D1}"/>
                </a:ext>
              </a:extLst>
            </p:cNvPr>
            <p:cNvSpPr/>
            <p:nvPr/>
          </p:nvSpPr>
          <p:spPr>
            <a:xfrm>
              <a:off x="6868508" y="3975230"/>
              <a:ext cx="719998" cy="719998"/>
            </a:xfrm>
            <a:prstGeom prst="rect">
              <a:avLst/>
            </a:prstGeom>
            <a:noFill/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75" name="Picture 74" descr="\documentclass{article}&#10;\usepackage{amsmath}&#10;\pagestyle{empty}&#10;\begin{document}&#10;&#10;$\boldsymbol{\Sigma}_{0}$&#10;&#10;&#10;\end{document}" title="IguanaTex Bitmap Display">
              <a:extLst>
                <a:ext uri="{FF2B5EF4-FFF2-40B4-BE49-F238E27FC236}">
                  <a16:creationId xmlns:a16="http://schemas.microsoft.com/office/drawing/2014/main" id="{A3C5EBD5-A4BC-AFF4-F873-94B1FD7BDCD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2293" y="4258701"/>
              <a:ext cx="278203" cy="224878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54D32A1-F262-10BF-DF10-C37C24042273}"/>
              </a:ext>
            </a:extLst>
          </p:cNvPr>
          <p:cNvCxnSpPr>
            <a:cxnSpLocks/>
            <a:stCxn id="66" idx="1"/>
            <a:endCxn id="24" idx="6"/>
          </p:cNvCxnSpPr>
          <p:nvPr/>
        </p:nvCxnSpPr>
        <p:spPr>
          <a:xfrm flipH="1" flipV="1">
            <a:off x="4594616" y="4515408"/>
            <a:ext cx="2298246" cy="840318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2E4D3-B0D7-8294-F444-364BCBECFC69}"/>
              </a:ext>
            </a:extLst>
          </p:cNvPr>
          <p:cNvCxnSpPr>
            <a:cxnSpLocks/>
            <a:stCxn id="71" idx="1"/>
            <a:endCxn id="24" idx="6"/>
          </p:cNvCxnSpPr>
          <p:nvPr/>
        </p:nvCxnSpPr>
        <p:spPr>
          <a:xfrm flipH="1">
            <a:off x="4594616" y="4335229"/>
            <a:ext cx="2298246" cy="180179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BC7D655-43B3-03D2-8D77-0184C8ED92A4}"/>
              </a:ext>
            </a:extLst>
          </p:cNvPr>
          <p:cNvCxnSpPr>
            <a:cxnSpLocks/>
            <a:stCxn id="57" idx="1"/>
            <a:endCxn id="12" idx="6"/>
          </p:cNvCxnSpPr>
          <p:nvPr/>
        </p:nvCxnSpPr>
        <p:spPr>
          <a:xfrm flipH="1" flipV="1">
            <a:off x="4594616" y="2679671"/>
            <a:ext cx="2298246" cy="285249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BF35F9D-28B2-8541-628C-A92F330ED5D5}"/>
              </a:ext>
            </a:extLst>
          </p:cNvPr>
          <p:cNvCxnSpPr>
            <a:cxnSpLocks/>
            <a:stCxn id="43" idx="1"/>
            <a:endCxn id="12" idx="6"/>
          </p:cNvCxnSpPr>
          <p:nvPr/>
        </p:nvCxnSpPr>
        <p:spPr>
          <a:xfrm flipH="1">
            <a:off x="4594616" y="1979750"/>
            <a:ext cx="2298246" cy="699921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pic>
        <p:nvPicPr>
          <p:cNvPr id="116" name="Picture 115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&#10;\boldsymbol{\mu}_{j,c(i)} | \boldsymbol{\Sigma}_{j,c(i)} \sim \mathcal{N}_G &#10;(\boldsymbol{\mu}_{0}, \frac{\boldsymbol{\Sigma}_0}{\lambda_0})}&#10;$$&#10;&#10;\end{document}" title="IguanaTex Bitmap Display">
            <a:extLst>
              <a:ext uri="{FF2B5EF4-FFF2-40B4-BE49-F238E27FC236}">
                <a16:creationId xmlns:a16="http://schemas.microsoft.com/office/drawing/2014/main" id="{BF2953BB-2F6F-BF8B-3FDB-D36379E6DBF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8" y="1328507"/>
            <a:ext cx="2768914" cy="503314"/>
          </a:xfrm>
          <a:prstGeom prst="rect">
            <a:avLst/>
          </a:prstGeom>
        </p:spPr>
      </p:pic>
      <p:pic>
        <p:nvPicPr>
          <p:cNvPr id="124" name="Picture 123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&#10;\boldsymbol{\Sigma}_{j,c(i)} \sim \mathcal{W}^{-1}(\boldsymbol{\Sigma}_0, \nu_0)}&#10;$$&#10;&#10;\end{document}" title="IguanaTex Bitmap Display">
            <a:extLst>
              <a:ext uri="{FF2B5EF4-FFF2-40B4-BE49-F238E27FC236}">
                <a16:creationId xmlns:a16="http://schemas.microsoft.com/office/drawing/2014/main" id="{DA28E639-B656-B797-30E5-8B436F9EED5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6" y="3643722"/>
            <a:ext cx="2157257" cy="281143"/>
          </a:xfrm>
          <a:prstGeom prst="rect">
            <a:avLst/>
          </a:prstGeom>
        </p:spPr>
      </p:pic>
      <p:pic>
        <p:nvPicPr>
          <p:cNvPr id="126" name="Picture 125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&#10;\left(\boldsymbol{\mu}_{j,c(i)}, \boldsymbol{\Sigma}_{j,c(i)} \right) \sim&#10;\mathcal{N}\mathcal{W}^{-1} (\boldsymbol{\mu}_{0}, \lambda_0, \boldsymbol{\Sigma}_0, \nu_0)&#10;}&#10;$$&#10;&#10;\end{document}" title="IguanaTex Bitmap Display">
            <a:extLst>
              <a:ext uri="{FF2B5EF4-FFF2-40B4-BE49-F238E27FC236}">
                <a16:creationId xmlns:a16="http://schemas.microsoft.com/office/drawing/2014/main" id="{5D8EE25D-60FC-B2AF-C31A-2D7BBB7C223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7" y="967571"/>
            <a:ext cx="4012800" cy="410057"/>
          </a:xfrm>
          <a:prstGeom prst="rect">
            <a:avLst/>
          </a:prstGeom>
        </p:spPr>
      </p:pic>
      <p:pic>
        <p:nvPicPr>
          <p:cNvPr id="128" name="Picture 127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blue}{&#10;\boldsymbol{\mu}_{j,c(i)}, \boldsymbol{\Sigma}_{j,c(i)} | .  \sim \mathcal{N}\mathcal{W}^{-1}\left(\boldsymbol{\mu}_{n}, \lambda_n, \boldsymbol{\Sigma}_n, \nu_n\right)}&#10;$$&#10;&#10;\end{document}" title="IguanaTex Bitmap Display">
            <a:extLst>
              <a:ext uri="{FF2B5EF4-FFF2-40B4-BE49-F238E27FC236}">
                <a16:creationId xmlns:a16="http://schemas.microsoft.com/office/drawing/2014/main" id="{8946C06A-7447-7057-327B-D7BBE1F90A3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99" y="1896528"/>
            <a:ext cx="4025143" cy="29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7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9EB0ED70-A922-C2B3-D268-2332B837FE64}"/>
              </a:ext>
            </a:extLst>
          </p:cNvPr>
          <p:cNvSpPr/>
          <p:nvPr/>
        </p:nvSpPr>
        <p:spPr>
          <a:xfrm>
            <a:off x="2619983" y="2335191"/>
            <a:ext cx="7157017" cy="16195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D6450D97-281F-6228-6875-8ED06BD9C1B1}"/>
              </a:ext>
            </a:extLst>
          </p:cNvPr>
          <p:cNvSpPr txBox="1"/>
          <p:nvPr/>
        </p:nvSpPr>
        <p:spPr>
          <a:xfrm>
            <a:off x="10193620" y="4522874"/>
            <a:ext cx="189767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FF00"/>
                </a:solidFill>
                <a:uFillTx/>
                <a:latin typeface="Times New Roman" pitchFamily="18"/>
                <a:cs typeface="Times New Roman" pitchFamily="18"/>
              </a:rPr>
              <a:t>Likelihood Laws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76E1859-2D33-BCB1-B566-156966992FC2}"/>
              </a:ext>
            </a:extLst>
          </p:cNvPr>
          <p:cNvSpPr txBox="1"/>
          <p:nvPr/>
        </p:nvSpPr>
        <p:spPr>
          <a:xfrm>
            <a:off x="6755883" y="4043437"/>
            <a:ext cx="567429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Distribution probabilities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F0C683B9-B40E-FD23-6A11-03827D258441}"/>
              </a:ext>
            </a:extLst>
          </p:cNvPr>
          <p:cNvSpPr txBox="1"/>
          <p:nvPr/>
        </p:nvSpPr>
        <p:spPr>
          <a:xfrm>
            <a:off x="7108879" y="4522875"/>
            <a:ext cx="1398327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FF0000"/>
                </a:solidFill>
                <a:uFillTx/>
                <a:latin typeface="Times New Roman" pitchFamily="18"/>
                <a:cs typeface="Times New Roman" pitchFamily="18"/>
              </a:rPr>
              <a:t>Prior laws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14" name="Rectangle: Rounded Corners 19">
            <a:extLst>
              <a:ext uri="{FF2B5EF4-FFF2-40B4-BE49-F238E27FC236}">
                <a16:creationId xmlns:a16="http://schemas.microsoft.com/office/drawing/2014/main" id="{5DC28395-46E6-DFE9-B7ED-CC3EE48DEB5D}"/>
              </a:ext>
            </a:extLst>
          </p:cNvPr>
          <p:cNvSpPr/>
          <p:nvPr/>
        </p:nvSpPr>
        <p:spPr>
          <a:xfrm>
            <a:off x="6517710" y="4042219"/>
            <a:ext cx="5674290" cy="201207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2BD6649B-6756-9CE9-E85B-77FF8F01F91E}"/>
              </a:ext>
            </a:extLst>
          </p:cNvPr>
          <p:cNvSpPr txBox="1"/>
          <p:nvPr/>
        </p:nvSpPr>
        <p:spPr>
          <a:xfrm>
            <a:off x="3864861" y="4536636"/>
            <a:ext cx="242078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Estimated parameters</a:t>
            </a: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4AD08B2F-0B7F-1A7C-0C3D-B3C3E180A531}"/>
              </a:ext>
            </a:extLst>
          </p:cNvPr>
          <p:cNvSpPr txBox="1"/>
          <p:nvPr/>
        </p:nvSpPr>
        <p:spPr>
          <a:xfrm>
            <a:off x="369489" y="4536636"/>
            <a:ext cx="242078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Prior parameters</a:t>
            </a:r>
          </a:p>
        </p:txBody>
      </p:sp>
      <p:grpSp>
        <p:nvGrpSpPr>
          <p:cNvPr id="21" name="Group 26">
            <a:extLst>
              <a:ext uri="{FF2B5EF4-FFF2-40B4-BE49-F238E27FC236}">
                <a16:creationId xmlns:a16="http://schemas.microsoft.com/office/drawing/2014/main" id="{052B8DAA-46CF-EE95-A05C-A487B26B0583}"/>
              </a:ext>
            </a:extLst>
          </p:cNvPr>
          <p:cNvGrpSpPr/>
          <p:nvPr/>
        </p:nvGrpSpPr>
        <p:grpSpPr>
          <a:xfrm>
            <a:off x="3033831" y="2383014"/>
            <a:ext cx="6062005" cy="1505934"/>
            <a:chOff x="2931337" y="3884261"/>
            <a:chExt cx="6062005" cy="1505934"/>
          </a:xfrm>
        </p:grpSpPr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9AF99263-FC0C-EB4C-1EF2-AA9B9EC75179}"/>
                </a:ext>
              </a:extLst>
            </p:cNvPr>
            <p:cNvSpPr/>
            <p:nvPr/>
          </p:nvSpPr>
          <p:spPr>
            <a:xfrm>
              <a:off x="2931337" y="3884261"/>
              <a:ext cx="719998" cy="719998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 dirty="0">
                <a:solidFill>
                  <a:srgbClr val="ED7D31"/>
                </a:solidFill>
                <a:uFillTx/>
                <a:latin typeface="Calibri"/>
              </a:endParaRPr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98B31C19-F7F0-DF67-3FD6-56895BF1225D}"/>
                </a:ext>
              </a:extLst>
            </p:cNvPr>
            <p:cNvSpPr/>
            <p:nvPr/>
          </p:nvSpPr>
          <p:spPr>
            <a:xfrm>
              <a:off x="2933386" y="4670197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TextBox 29">
              <a:extLst>
                <a:ext uri="{FF2B5EF4-FFF2-40B4-BE49-F238E27FC236}">
                  <a16:creationId xmlns:a16="http://schemas.microsoft.com/office/drawing/2014/main" id="{C12010FB-6CF6-A6A9-36EC-CC41C5217C20}"/>
                </a:ext>
              </a:extLst>
            </p:cNvPr>
            <p:cNvSpPr txBox="1"/>
            <p:nvPr/>
          </p:nvSpPr>
          <p:spPr>
            <a:xfrm>
              <a:off x="3560509" y="3955474"/>
              <a:ext cx="2116570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Constant 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parameter</a:t>
              </a:r>
            </a:p>
          </p:txBody>
        </p:sp>
        <p:sp>
          <p:nvSpPr>
            <p:cNvPr id="25" name="TextBox 30">
              <a:extLst>
                <a:ext uri="{FF2B5EF4-FFF2-40B4-BE49-F238E27FC236}">
                  <a16:creationId xmlns:a16="http://schemas.microsoft.com/office/drawing/2014/main" id="{0C4B6B7C-1A9A-6C3C-2039-AF386F3615F6}"/>
                </a:ext>
              </a:extLst>
            </p:cNvPr>
            <p:cNvSpPr txBox="1"/>
            <p:nvPr/>
          </p:nvSpPr>
          <p:spPr>
            <a:xfrm>
              <a:off x="3852394" y="4670892"/>
              <a:ext cx="1532799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stochastic node</a:t>
              </a:r>
            </a:p>
          </p:txBody>
        </p:sp>
        <p:sp>
          <p:nvSpPr>
            <p:cNvPr id="26" name="TextBox 31">
              <a:extLst>
                <a:ext uri="{FF2B5EF4-FFF2-40B4-BE49-F238E27FC236}">
                  <a16:creationId xmlns:a16="http://schemas.microsoft.com/office/drawing/2014/main" id="{C9B1A450-18F4-5B29-12BC-A29BAB08B56C}"/>
                </a:ext>
              </a:extLst>
            </p:cNvPr>
            <p:cNvSpPr txBox="1"/>
            <p:nvPr/>
          </p:nvSpPr>
          <p:spPr>
            <a:xfrm>
              <a:off x="7460543" y="4696440"/>
              <a:ext cx="1532799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clamped node (observation)</a:t>
              </a:r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38EC96A1-C072-2C20-3A64-5717FD6C9141}"/>
                </a:ext>
              </a:extLst>
            </p:cNvPr>
            <p:cNvSpPr/>
            <p:nvPr/>
          </p:nvSpPr>
          <p:spPr>
            <a:xfrm>
              <a:off x="6107030" y="3889446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custDash>
                <a:ds d="300000" sp="300000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D7D31"/>
                </a:solidFill>
                <a:uFillTx/>
                <a:latin typeface="Calibri"/>
              </a:endParaRPr>
            </a:p>
          </p:txBody>
        </p:sp>
        <p:sp>
          <p:nvSpPr>
            <p:cNvPr id="28" name="TextBox 33">
              <a:extLst>
                <a:ext uri="{FF2B5EF4-FFF2-40B4-BE49-F238E27FC236}">
                  <a16:creationId xmlns:a16="http://schemas.microsoft.com/office/drawing/2014/main" id="{6D88CCF3-E6E7-914A-FF71-C44BB0223558}"/>
                </a:ext>
              </a:extLst>
            </p:cNvPr>
            <p:cNvSpPr txBox="1"/>
            <p:nvPr/>
          </p:nvSpPr>
          <p:spPr>
            <a:xfrm>
              <a:off x="7452990" y="3926278"/>
              <a:ext cx="1532799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deterministic node</a:t>
              </a:r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00EA4F7C-8486-4864-E0CE-E60390AEEF61}"/>
                </a:ext>
              </a:extLst>
            </p:cNvPr>
            <p:cNvSpPr/>
            <p:nvPr/>
          </p:nvSpPr>
          <p:spPr>
            <a:xfrm>
              <a:off x="6107030" y="4659599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7E6E6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D7D31"/>
                </a:solidFill>
                <a:uFillTx/>
                <a:latin typeface="Calibri"/>
              </a:endParaRPr>
            </a:p>
          </p:txBody>
        </p:sp>
      </p:grpSp>
      <p:sp>
        <p:nvSpPr>
          <p:cNvPr id="30" name="Rectangle: Rounded Corners 4">
            <a:extLst>
              <a:ext uri="{FF2B5EF4-FFF2-40B4-BE49-F238E27FC236}">
                <a16:creationId xmlns:a16="http://schemas.microsoft.com/office/drawing/2014/main" id="{D7671DDF-FF6A-5DFF-CE00-4C11674C50AA}"/>
              </a:ext>
            </a:extLst>
          </p:cNvPr>
          <p:cNvSpPr/>
          <p:nvPr/>
        </p:nvSpPr>
        <p:spPr>
          <a:xfrm>
            <a:off x="221022" y="4038854"/>
            <a:ext cx="6296687" cy="20154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8103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1" name="TextBox 5 1">
            <a:extLst>
              <a:ext uri="{FF2B5EF4-FFF2-40B4-BE49-F238E27FC236}">
                <a16:creationId xmlns:a16="http://schemas.microsoft.com/office/drawing/2014/main" id="{0BE989D9-4D04-5D70-50FD-BD42A24D83FF}"/>
              </a:ext>
            </a:extLst>
          </p:cNvPr>
          <p:cNvSpPr txBox="1"/>
          <p:nvPr/>
        </p:nvSpPr>
        <p:spPr>
          <a:xfrm>
            <a:off x="-303902" y="3993784"/>
            <a:ext cx="567429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Parameters</a:t>
            </a:r>
          </a:p>
        </p:txBody>
      </p:sp>
      <p:pic>
        <p:nvPicPr>
          <p:cNvPr id="4" name="Picture 3" descr="\documentclass{article}&#10;\usepackage{amsmath}&#10;\usepackage{amsfonts}&#10;\usepackage{xcolor}&#10;\pagestyle{empty}&#10;\begin{document}&#10;\newcommand{\indep}{\perp \!\!\! \perp}&#10;&#10;$$&#10;\textcolor{green}{f(\mathcal{D} | \theta)}&#10;$$&#10;&#10;\end{document}" title="IguanaTex Bitmap Display">
            <a:extLst>
              <a:ext uri="{FF2B5EF4-FFF2-40B4-BE49-F238E27FC236}">
                <a16:creationId xmlns:a16="http://schemas.microsoft.com/office/drawing/2014/main" id="{A33F4F1F-B7A3-0861-39C2-15656EFF9FF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25" y="4941363"/>
            <a:ext cx="711462" cy="256390"/>
          </a:xfrm>
          <a:prstGeom prst="rect">
            <a:avLst/>
          </a:prstGeom>
        </p:spPr>
      </p:pic>
      <p:pic>
        <p:nvPicPr>
          <p:cNvPr id="34" name="Picture 33" descr="\documentclass{article}&#10;\usepackage{amsmath}&#10;\usepackage{amsfonts}&#10;\usepackage{xcolor}&#10;\pagestyle{empty}&#10;\begin{document}&#10;\newcommand{\indep}{\perp \!\!\! \perp}&#10;&#10;$$&#10;\textcolor{red}{f(\theta | \xi)}&#10;$$&#10;&#10;\end{document}" title="IguanaTex Bitmap Display">
            <a:extLst>
              <a:ext uri="{FF2B5EF4-FFF2-40B4-BE49-F238E27FC236}">
                <a16:creationId xmlns:a16="http://schemas.microsoft.com/office/drawing/2014/main" id="{DD873E24-2276-FFEC-324F-4072F5D053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82" y="4941363"/>
            <a:ext cx="631039" cy="256390"/>
          </a:xfrm>
          <a:prstGeom prst="rect">
            <a:avLst/>
          </a:prstGeom>
        </p:spPr>
      </p:pic>
      <p:sp>
        <p:nvSpPr>
          <p:cNvPr id="6" name="TextBox 5 2">
            <a:extLst>
              <a:ext uri="{FF2B5EF4-FFF2-40B4-BE49-F238E27FC236}">
                <a16:creationId xmlns:a16="http://schemas.microsoft.com/office/drawing/2014/main" id="{7269CD28-634B-5DAB-85C6-22A5E9CB58DD}"/>
              </a:ext>
            </a:extLst>
          </p:cNvPr>
          <p:cNvSpPr txBox="1"/>
          <p:nvPr/>
        </p:nvSpPr>
        <p:spPr>
          <a:xfrm>
            <a:off x="8448772" y="4522875"/>
            <a:ext cx="189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717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Laws</a:t>
            </a:r>
          </a:p>
        </p:txBody>
      </p:sp>
      <p:pic>
        <p:nvPicPr>
          <p:cNvPr id="11" name="Picture 10" descr="\documentclass{article}&#10;\usepackage{amsmath}&#10;\usepackage{amsfonts}&#10;\usepackage{xcolor}&#10;\pagestyle{empty}&#10;\begin{document}&#10;\newcommand{\indep}{\perp \!\!\! \perp}&#10;&#10;$$&#10;\textcolor{blue}{f(\theta | \mathcal{D}, \zeta)}&#10;$$&#10;&#10;\end{document}" title="IguanaTex Bitmap Display">
            <a:extLst>
              <a:ext uri="{FF2B5EF4-FFF2-40B4-BE49-F238E27FC236}">
                <a16:creationId xmlns:a16="http://schemas.microsoft.com/office/drawing/2014/main" id="{5D6C54B0-3B46-964B-D574-CAC12ABF35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05" y="4940883"/>
            <a:ext cx="957476" cy="25783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amsfonts}&#10;\usepackage{xcolor}&#10;\pagestyle{empty}&#10;\begin{document}&#10;\newcommand{\indep}{\perp \!\!\! \perp}&#10;&#10;$$&#10;f(\theta | \mathcal{D}, \zeta) \propto f(\mathcal{D} | \theta)  f(\theta | \zeta)&#10;$$&#10;&#10;\end{document}" title="IguanaTex Bitmap Display">
            <a:extLst>
              <a:ext uri="{FF2B5EF4-FFF2-40B4-BE49-F238E27FC236}">
                <a16:creationId xmlns:a16="http://schemas.microsoft.com/office/drawing/2014/main" id="{1C724616-F500-6107-52B2-6C143F69A5E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744" y="5487547"/>
            <a:ext cx="2707981" cy="254953"/>
          </a:xfrm>
          <a:prstGeom prst="rect">
            <a:avLst/>
          </a:prstGeom>
        </p:spPr>
      </p:pic>
      <p:pic>
        <p:nvPicPr>
          <p:cNvPr id="53" name="Picture 52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egin{aligned}&#10;\zeta_{\text{multi}} &amp;=\left(\boldsymbol{\mu}_{(0)}, \lambda_{(0)}, \boldsymbol{\Sigma}_{(0)}, \nu_{(0)}\right) \\&#10;\zeta_{\text{uni}} &amp;=\left(\omega_0, \boldsymbol{\rho}_{0},&#10;\alpha, \beta, &#10;\mu_{(0)}, \sigma_{(0)}\right)&#10;\end{aligned}&#10;$$&#10;&#10;\end{document}" title="IguanaTex Bitmap Display">
            <a:extLst>
              <a:ext uri="{FF2B5EF4-FFF2-40B4-BE49-F238E27FC236}">
                <a16:creationId xmlns:a16="http://schemas.microsoft.com/office/drawing/2014/main" id="{1349A17B-7927-8C43-3FAE-3583963F5ED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8" y="4913693"/>
            <a:ext cx="3034251" cy="777866"/>
          </a:xfrm>
          <a:prstGeom prst="rect">
            <a:avLst/>
          </a:prstGeom>
        </p:spPr>
      </p:pic>
      <p:pic>
        <p:nvPicPr>
          <p:cNvPr id="47" name="Picture 46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egin{aligned}&#10;\theta_{\text{uni}} &amp;=(\boldsymbol{p}, x_{gj}, &#10;\mu_{gj}, \sigma_{gj}, \lambda_{gj})  \\&#10;\theta_{\text{multi}}&amp; =(\boldsymbol{p}, \boldsymbol{x}_j, &#10;\boldsymbol{\mu}_j, \boldsymbol{\Sigma}_j) &#10;\end{aligned}&#10;$$&#10;&#10;\end{document}" title="IguanaTex Bitmap Display">
            <a:extLst>
              <a:ext uri="{FF2B5EF4-FFF2-40B4-BE49-F238E27FC236}">
                <a16:creationId xmlns:a16="http://schemas.microsoft.com/office/drawing/2014/main" id="{5B49528B-D605-0279-9858-75368986CC5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03" y="5046572"/>
            <a:ext cx="2821028" cy="6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11E6-CC97-CD20-2C6A-7F739E45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B003-CF84-1EAD-E262-3418F17024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19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DE96-2B8E-C421-6701-C9982532A6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768" y="127705"/>
            <a:ext cx="10972800" cy="780303"/>
          </a:xfrm>
        </p:spPr>
        <p:txBody>
          <a:bodyPr anchorCtr="1"/>
          <a:lstStyle/>
          <a:p>
            <a:pPr lvl="0" algn="ctr"/>
            <a:r>
              <a:rPr lang="en-GB"/>
              <a:t>Current model: DeCoVarT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B78AE39-40BC-0449-C9E2-7F1E201D0E28}"/>
              </a:ext>
            </a:extLst>
          </p:cNvPr>
          <p:cNvSpPr/>
          <p:nvPr/>
        </p:nvSpPr>
        <p:spPr>
          <a:xfrm>
            <a:off x="7193694" y="710068"/>
            <a:ext cx="2615504" cy="2532860"/>
          </a:xfrm>
          <a:prstGeom prst="rect">
            <a:avLst/>
          </a:prstGeom>
          <a:noFill/>
          <a:ln w="38103" cap="flat">
            <a:solidFill>
              <a:srgbClr val="000000"/>
            </a:solidFill>
            <a:custDash>
              <a:ds d="299976" sp="299976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Picture 117" descr="\documentclass{article}&#10;\usepackage{amsmath}&#10;\pagestyle{empty}&#10;\begin{document}&#10;&#10;$\boldsymbol{p}_{i}$&#10;&#10;&#10;\end{document}" title="IguanaTex Bitmap Display">
            <a:extLst>
              <a:ext uri="{FF2B5EF4-FFF2-40B4-BE49-F238E27FC236}">
                <a16:creationId xmlns:a16="http://schemas.microsoft.com/office/drawing/2014/main" id="{879B45DE-659C-F143-FB04-FD615E5AA7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76083" y="1451335"/>
            <a:ext cx="219428" cy="17676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146063D-06EF-6891-9135-DF8D90077E06}"/>
              </a:ext>
            </a:extLst>
          </p:cNvPr>
          <p:cNvSpPr/>
          <p:nvPr/>
        </p:nvSpPr>
        <p:spPr>
          <a:xfrm>
            <a:off x="3334579" y="1038566"/>
            <a:ext cx="719998" cy="71999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7E6E6"/>
          </a:solidFill>
          <a:ln w="28575" cap="flat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191A37A-C503-E3E7-616F-D00937654AC8}"/>
              </a:ext>
            </a:extLst>
          </p:cNvPr>
          <p:cNvSpPr/>
          <p:nvPr/>
        </p:nvSpPr>
        <p:spPr>
          <a:xfrm>
            <a:off x="8715915" y="1161589"/>
            <a:ext cx="719998" cy="719998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E9D05146-7699-976B-245B-664CF37B8AE4}"/>
              </a:ext>
            </a:extLst>
          </p:cNvPr>
          <p:cNvSpPr/>
          <p:nvPr/>
        </p:nvSpPr>
        <p:spPr>
          <a:xfrm>
            <a:off x="1694556" y="1162275"/>
            <a:ext cx="719998" cy="71999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AB28AF42-8B8C-DF0A-BF9E-39D8EF2DCEB2}"/>
              </a:ext>
            </a:extLst>
          </p:cNvPr>
          <p:cNvCxnSpPr>
            <a:stCxn id="23" idx="1"/>
            <a:endCxn id="3" idx="1"/>
          </p:cNvCxnSpPr>
          <p:nvPr/>
        </p:nvCxnSpPr>
        <p:spPr>
          <a:xfrm flipH="1" flipV="1">
            <a:off x="8182763" y="1826797"/>
            <a:ext cx="533152" cy="695401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7" name="Straight Arrow Connector 17">
            <a:extLst>
              <a:ext uri="{FF2B5EF4-FFF2-40B4-BE49-F238E27FC236}">
                <a16:creationId xmlns:a16="http://schemas.microsoft.com/office/drawing/2014/main" id="{89BC70DA-45F6-44D0-94AA-47CB2903A602}"/>
              </a:ext>
            </a:extLst>
          </p:cNvPr>
          <p:cNvCxnSpPr>
            <a:stCxn id="11" idx="1"/>
            <a:endCxn id="3" idx="1"/>
          </p:cNvCxnSpPr>
          <p:nvPr/>
        </p:nvCxnSpPr>
        <p:spPr>
          <a:xfrm flipH="1">
            <a:off x="8182763" y="1521588"/>
            <a:ext cx="533152" cy="305209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Straight Arrow Connector 18">
            <a:extLst>
              <a:ext uri="{FF2B5EF4-FFF2-40B4-BE49-F238E27FC236}">
                <a16:creationId xmlns:a16="http://schemas.microsoft.com/office/drawing/2014/main" id="{00D81A55-A786-B561-24A8-181A7E17824F}"/>
              </a:ext>
            </a:extLst>
          </p:cNvPr>
          <p:cNvCxnSpPr>
            <a:stCxn id="15" idx="1"/>
            <a:endCxn id="7" idx="3"/>
          </p:cNvCxnSpPr>
          <p:nvPr/>
        </p:nvCxnSpPr>
        <p:spPr>
          <a:xfrm flipV="1">
            <a:off x="2414554" y="1398565"/>
            <a:ext cx="920025" cy="123709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custDash>
              <a:ds d="299976" sp="299976"/>
            </a:custDash>
            <a:miter/>
            <a:tailEnd type="arrow"/>
          </a:ln>
        </p:spPr>
      </p:cxnSp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992D1706-DF4B-E2DF-32FE-CF90E9042572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H="1" flipV="1">
            <a:off x="4054577" y="1398565"/>
            <a:ext cx="3408188" cy="428232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custDash>
              <a:ds d="299976" sp="299976"/>
            </a:custDash>
            <a:miter/>
            <a:tailEnd type="arrow"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CEEFC6E1-8336-81CB-193A-145DEDEF7FF6}"/>
              </a:ext>
            </a:extLst>
          </p:cNvPr>
          <p:cNvSpPr/>
          <p:nvPr/>
        </p:nvSpPr>
        <p:spPr>
          <a:xfrm>
            <a:off x="1163080" y="869393"/>
            <a:ext cx="5308860" cy="2281327"/>
          </a:xfrm>
          <a:prstGeom prst="rect">
            <a:avLst/>
          </a:prstGeom>
          <a:noFill/>
          <a:ln w="38103" cap="flat">
            <a:solidFill>
              <a:srgbClr val="000000"/>
            </a:solidFill>
            <a:custDash>
              <a:ds d="299976" sp="299976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26" name="Group 107">
            <a:extLst>
              <a:ext uri="{FF2B5EF4-FFF2-40B4-BE49-F238E27FC236}">
                <a16:creationId xmlns:a16="http://schemas.microsoft.com/office/drawing/2014/main" id="{5E897C49-346B-ABE9-F1FE-D65964CF220A}"/>
              </a:ext>
            </a:extLst>
          </p:cNvPr>
          <p:cNvGrpSpPr/>
          <p:nvPr/>
        </p:nvGrpSpPr>
        <p:grpSpPr>
          <a:xfrm>
            <a:off x="831546" y="2666820"/>
            <a:ext cx="4071832" cy="342268"/>
            <a:chOff x="831546" y="2666820"/>
            <a:chExt cx="4071832" cy="342268"/>
          </a:xfrm>
        </p:grpSpPr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AC139B79-5AE1-A52D-141D-F40D17613721}"/>
                </a:ext>
              </a:extLst>
            </p:cNvPr>
            <p:cNvSpPr txBox="1"/>
            <p:nvPr/>
          </p:nvSpPr>
          <p:spPr>
            <a:xfrm>
              <a:off x="2991112" y="2666820"/>
              <a:ext cx="191226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600" b="0" i="0" u="none" strike="noStrike" kern="1200" cap="none" spc="0" baseline="0">
                  <a:solidFill>
                    <a:srgbClr val="0D0D0D"/>
                  </a:solidFill>
                  <a:uFillTx/>
                  <a:latin typeface="Calibri"/>
                </a:rPr>
                <a:t>covariance matrix </a:t>
              </a:r>
            </a:p>
          </p:txBody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CA5AE2B7-2682-65E5-3F0E-11F154AE13DD}"/>
                </a:ext>
              </a:extLst>
            </p:cNvPr>
            <p:cNvSpPr txBox="1"/>
            <p:nvPr/>
          </p:nvSpPr>
          <p:spPr>
            <a:xfrm>
              <a:off x="831546" y="2670532"/>
              <a:ext cx="191226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600" b="0" i="0" u="none" strike="noStrike" kern="1200" cap="none" spc="0" baseline="0">
                  <a:solidFill>
                    <a:srgbClr val="0D0D0D"/>
                  </a:solidFill>
                  <a:uFillTx/>
                  <a:latin typeface="Calibri"/>
                </a:rPr>
                <a:t>mean matrix </a:t>
              </a:r>
            </a:p>
          </p:txBody>
        </p:sp>
      </p:grpSp>
      <p:sp>
        <p:nvSpPr>
          <p:cNvPr id="31" name="Rectangle: Rounded Corners 31">
            <a:extLst>
              <a:ext uri="{FF2B5EF4-FFF2-40B4-BE49-F238E27FC236}">
                <a16:creationId xmlns:a16="http://schemas.microsoft.com/office/drawing/2014/main" id="{3E179B01-2F52-28B4-F298-DADB168DCFF8}"/>
              </a:ext>
            </a:extLst>
          </p:cNvPr>
          <p:cNvSpPr/>
          <p:nvPr/>
        </p:nvSpPr>
        <p:spPr>
          <a:xfrm>
            <a:off x="-4992" y="5540102"/>
            <a:ext cx="5129884" cy="129914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8103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03ED3F2A-D007-7590-3CBF-AE130EA17F1A}"/>
              </a:ext>
            </a:extLst>
          </p:cNvPr>
          <p:cNvSpPr txBox="1"/>
          <p:nvPr/>
        </p:nvSpPr>
        <p:spPr>
          <a:xfrm>
            <a:off x="-549398" y="5490176"/>
            <a:ext cx="567429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Parameters</a:t>
            </a:r>
          </a:p>
        </p:txBody>
      </p:sp>
      <p:sp>
        <p:nvSpPr>
          <p:cNvPr id="33" name="Rectangle: Rounded Corners 33">
            <a:extLst>
              <a:ext uri="{FF2B5EF4-FFF2-40B4-BE49-F238E27FC236}">
                <a16:creationId xmlns:a16="http://schemas.microsoft.com/office/drawing/2014/main" id="{E475F4D2-4C6D-9A93-C7D7-400C1E311841}"/>
              </a:ext>
            </a:extLst>
          </p:cNvPr>
          <p:cNvSpPr/>
          <p:nvPr/>
        </p:nvSpPr>
        <p:spPr>
          <a:xfrm>
            <a:off x="9326" y="3874733"/>
            <a:ext cx="7157017" cy="16195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4" name="Group 34">
            <a:extLst>
              <a:ext uri="{FF2B5EF4-FFF2-40B4-BE49-F238E27FC236}">
                <a16:creationId xmlns:a16="http://schemas.microsoft.com/office/drawing/2014/main" id="{416E104E-22AB-D20A-1C35-01CABFC68BEB}"/>
              </a:ext>
            </a:extLst>
          </p:cNvPr>
          <p:cNvGrpSpPr/>
          <p:nvPr/>
        </p:nvGrpSpPr>
        <p:grpSpPr>
          <a:xfrm>
            <a:off x="4417969" y="5538438"/>
            <a:ext cx="7669648" cy="1219123"/>
            <a:chOff x="4417969" y="5538438"/>
            <a:chExt cx="7669648" cy="1219123"/>
          </a:xfrm>
        </p:grpSpPr>
        <p:grpSp>
          <p:nvGrpSpPr>
            <p:cNvPr id="35" name="Group 35">
              <a:extLst>
                <a:ext uri="{FF2B5EF4-FFF2-40B4-BE49-F238E27FC236}">
                  <a16:creationId xmlns:a16="http://schemas.microsoft.com/office/drawing/2014/main" id="{8EBE82E0-941A-D824-925E-663EAACD1FE4}"/>
                </a:ext>
              </a:extLst>
            </p:cNvPr>
            <p:cNvGrpSpPr/>
            <p:nvPr/>
          </p:nvGrpSpPr>
          <p:grpSpPr>
            <a:xfrm>
              <a:off x="6486662" y="6004947"/>
              <a:ext cx="1897672" cy="752614"/>
              <a:chOff x="6486662" y="6004947"/>
              <a:chExt cx="1897672" cy="752614"/>
            </a:xfrm>
          </p:grpSpPr>
          <p:sp>
            <p:nvSpPr>
              <p:cNvPr id="36" name="TextBox 44">
                <a:extLst>
                  <a:ext uri="{FF2B5EF4-FFF2-40B4-BE49-F238E27FC236}">
                    <a16:creationId xmlns:a16="http://schemas.microsoft.com/office/drawing/2014/main" id="{3DFB6867-0EBD-87AD-92C7-BAB65F0B234E}"/>
                  </a:ext>
                </a:extLst>
              </p:cNvPr>
              <p:cNvSpPr txBox="1"/>
              <p:nvPr/>
            </p:nvSpPr>
            <p:spPr>
              <a:xfrm>
                <a:off x="6486662" y="6004947"/>
                <a:ext cx="1897672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1800" b="0" i="0" u="none" strike="noStrike" kern="1200" cap="none" spc="0" baseline="0">
                    <a:solidFill>
                      <a:srgbClr val="00FF00"/>
                    </a:solidFill>
                    <a:uFillTx/>
                    <a:latin typeface="Times New Roman" pitchFamily="18"/>
                    <a:cs typeface="Times New Roman" pitchFamily="18"/>
                  </a:rPr>
                  <a:t>Likelihood Laws</a:t>
                </a:r>
              </a:p>
            </p:txBody>
          </p:sp>
          <p:pic>
            <p:nvPicPr>
              <p:cNvPr id="37" name="Picture 45" descr="\documentclass{article}&#10;\usepackage{amsmath}&#10;\usepackage{amsfonts}&#10;\usepackage{xcolor}&#10;\pagestyle{empty}&#10;\begin{document}&#10;\newcommand{\indep}{\perp \!\!\! \perp}&#10;&#10;$$&#10;\textcolor{green}{f(\mathcal{D} | \theta)}&#10;$$&#10;&#10;\end{document}" title="IguanaTex Bitmap Display">
                <a:extLst>
                  <a:ext uri="{FF2B5EF4-FFF2-40B4-BE49-F238E27FC236}">
                    <a16:creationId xmlns:a16="http://schemas.microsoft.com/office/drawing/2014/main" id="{C448353D-0D9A-026A-3ACD-C95D604F0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80491" y="6501173"/>
                <a:ext cx="711458" cy="2563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  <p:sp>
          <p:nvSpPr>
            <p:cNvPr id="38" name="TextBox 36">
              <a:extLst>
                <a:ext uri="{FF2B5EF4-FFF2-40B4-BE49-F238E27FC236}">
                  <a16:creationId xmlns:a16="http://schemas.microsoft.com/office/drawing/2014/main" id="{CDB24F2D-CB7B-743C-D16D-990588040F24}"/>
                </a:ext>
              </a:extLst>
            </p:cNvPr>
            <p:cNvSpPr txBox="1"/>
            <p:nvPr/>
          </p:nvSpPr>
          <p:spPr>
            <a:xfrm>
              <a:off x="4417969" y="5538438"/>
              <a:ext cx="5674290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4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Distribution probabilities</a:t>
              </a:r>
            </a:p>
          </p:txBody>
        </p:sp>
        <p:grpSp>
          <p:nvGrpSpPr>
            <p:cNvPr id="39" name="Group 37">
              <a:extLst>
                <a:ext uri="{FF2B5EF4-FFF2-40B4-BE49-F238E27FC236}">
                  <a16:creationId xmlns:a16="http://schemas.microsoft.com/office/drawing/2014/main" id="{4DDC1B22-0CD7-1BE8-BE94-AB524A1B2C45}"/>
                </a:ext>
              </a:extLst>
            </p:cNvPr>
            <p:cNvGrpSpPr/>
            <p:nvPr/>
          </p:nvGrpSpPr>
          <p:grpSpPr>
            <a:xfrm>
              <a:off x="5080927" y="5987555"/>
              <a:ext cx="1398327" cy="759820"/>
              <a:chOff x="5080927" y="5987555"/>
              <a:chExt cx="1398327" cy="759820"/>
            </a:xfrm>
          </p:grpSpPr>
          <p:sp>
            <p:nvSpPr>
              <p:cNvPr id="40" name="TextBox 42">
                <a:extLst>
                  <a:ext uri="{FF2B5EF4-FFF2-40B4-BE49-F238E27FC236}">
                    <a16:creationId xmlns:a16="http://schemas.microsoft.com/office/drawing/2014/main" id="{91A75671-8C3D-B51E-B8BC-1DB853D273A8}"/>
                  </a:ext>
                </a:extLst>
              </p:cNvPr>
              <p:cNvSpPr txBox="1"/>
              <p:nvPr/>
            </p:nvSpPr>
            <p:spPr>
              <a:xfrm>
                <a:off x="5080927" y="5987555"/>
                <a:ext cx="1398327" cy="64633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1800" b="0" i="0" u="none" strike="noStrike" kern="1200" cap="none" spc="0" baseline="0">
                    <a:solidFill>
                      <a:srgbClr val="FF0000"/>
                    </a:solidFill>
                    <a:uFillTx/>
                    <a:latin typeface="Times New Roman" pitchFamily="18"/>
                    <a:cs typeface="Times New Roman" pitchFamily="18"/>
                  </a:rPr>
                  <a:t>Prior laws</a:t>
                </a: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endParaRPr>
              </a:p>
            </p:txBody>
          </p:sp>
          <p:pic>
            <p:nvPicPr>
              <p:cNvPr id="41" name="Picture 43" descr="\documentclass{article}&#10;\usepackage{amsmath}&#10;\usepackage{amsfonts}&#10;\usepackage{xcolor}&#10;\pagestyle{empty}&#10;\begin{document}&#10;\newcommand{\indep}{\perp \!\!\! \perp}&#10;&#10;$$&#10;\textcolor{red}{f(\theta | \xi)}&#10;$$&#10;&#10;\end{document}" title="IguanaTex Bitmap Display">
                <a:extLst>
                  <a:ext uri="{FF2B5EF4-FFF2-40B4-BE49-F238E27FC236}">
                    <a16:creationId xmlns:a16="http://schemas.microsoft.com/office/drawing/2014/main" id="{AEE790DB-6BEE-419E-B4EA-75AFDD1C6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57367" y="6490987"/>
                <a:ext cx="631036" cy="2563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  <p:grpSp>
          <p:nvGrpSpPr>
            <p:cNvPr id="42" name="Group 38">
              <a:extLst>
                <a:ext uri="{FF2B5EF4-FFF2-40B4-BE49-F238E27FC236}">
                  <a16:creationId xmlns:a16="http://schemas.microsoft.com/office/drawing/2014/main" id="{1A45186A-5399-7E9F-65A1-C55C51CEE0EC}"/>
                </a:ext>
              </a:extLst>
            </p:cNvPr>
            <p:cNvGrpSpPr/>
            <p:nvPr/>
          </p:nvGrpSpPr>
          <p:grpSpPr>
            <a:xfrm>
              <a:off x="8391741" y="5984437"/>
              <a:ext cx="1897672" cy="765617"/>
              <a:chOff x="8391741" y="5984437"/>
              <a:chExt cx="1897672" cy="765617"/>
            </a:xfrm>
          </p:grpSpPr>
          <p:sp>
            <p:nvSpPr>
              <p:cNvPr id="43" name="TextBox 40">
                <a:extLst>
                  <a:ext uri="{FF2B5EF4-FFF2-40B4-BE49-F238E27FC236}">
                    <a16:creationId xmlns:a16="http://schemas.microsoft.com/office/drawing/2014/main" id="{DC698D44-D7FF-2E75-A14A-495A9D7C51CC}"/>
                  </a:ext>
                </a:extLst>
              </p:cNvPr>
              <p:cNvSpPr txBox="1"/>
              <p:nvPr/>
            </p:nvSpPr>
            <p:spPr>
              <a:xfrm>
                <a:off x="8391741" y="5984437"/>
                <a:ext cx="1897672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1800" b="0" i="0" u="none" strike="noStrike" kern="1200" cap="none" spc="0" baseline="0">
                    <a:solidFill>
                      <a:srgbClr val="7171FF"/>
                    </a:solidFill>
                    <a:uFillTx/>
                    <a:latin typeface="Times New Roman" pitchFamily="18"/>
                    <a:cs typeface="Times New Roman" pitchFamily="18"/>
                  </a:rPr>
                  <a:t>Posterior Laws</a:t>
                </a:r>
              </a:p>
            </p:txBody>
          </p:sp>
          <p:pic>
            <p:nvPicPr>
              <p:cNvPr id="44" name="Picture 41" descr="\documentclass{article}&#10;\usepackage{amsmath}&#10;\usepackage{amsfonts}&#10;\usepackage{xcolor}&#10;\pagestyle{empty}&#10;\begin{document}&#10;\newcommand{\indep}{\perp \!\!\! \perp}&#10;&#10;$$&#10;\textcolor{blue}{f(\theta | \mathcal{D}, \xi)}&#10;$$&#10;&#10;\end{document}" title="IguanaTex Bitmap Display">
                <a:extLst>
                  <a:ext uri="{FF2B5EF4-FFF2-40B4-BE49-F238E27FC236}">
                    <a16:creationId xmlns:a16="http://schemas.microsoft.com/office/drawing/2014/main" id="{6896DE35-0E50-E0F5-9E9C-A076D5B76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28724" y="6492706"/>
                <a:ext cx="950939" cy="25734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  <p:pic>
          <p:nvPicPr>
            <p:cNvPr id="45" name="Picture 39" descr="\documentclass{article}&#10;\usepackage{amsmath}&#10;\usepackage{amsfonts}&#10;\usepackage{xcolor}&#10;\pagestyle{empty}&#10;\begin{document}&#10;\newcommand{\indep}{\perp \!\!\! \perp}&#10;&#10;$$&#10;f(\theta | \mathcal{D}, \xi) \propto f(\mathcal{D} | \theta)  f(\theta | \xi)&#10;$$&#10;&#10;\end{document}" title="IguanaTex Bitmap Display">
              <a:extLst>
                <a:ext uri="{FF2B5EF4-FFF2-40B4-BE49-F238E27FC236}">
                  <a16:creationId xmlns:a16="http://schemas.microsoft.com/office/drawing/2014/main" id="{8583ADE9-8AEE-2F9B-7123-48C553B99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395048" y="5604531"/>
              <a:ext cx="2692569" cy="254477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46" name="Rectangle: Rounded Corners 46">
            <a:extLst>
              <a:ext uri="{FF2B5EF4-FFF2-40B4-BE49-F238E27FC236}">
                <a16:creationId xmlns:a16="http://schemas.microsoft.com/office/drawing/2014/main" id="{9369F70E-74E0-8104-8008-0E7A96F449D5}"/>
              </a:ext>
            </a:extLst>
          </p:cNvPr>
          <p:cNvSpPr/>
          <p:nvPr/>
        </p:nvSpPr>
        <p:spPr>
          <a:xfrm>
            <a:off x="5119963" y="5545278"/>
            <a:ext cx="7072042" cy="129914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47" name="Group 60">
            <a:extLst>
              <a:ext uri="{FF2B5EF4-FFF2-40B4-BE49-F238E27FC236}">
                <a16:creationId xmlns:a16="http://schemas.microsoft.com/office/drawing/2014/main" id="{1DD7AEB1-8716-1210-1FB2-0AFD2492D25A}"/>
              </a:ext>
            </a:extLst>
          </p:cNvPr>
          <p:cNvGrpSpPr/>
          <p:nvPr/>
        </p:nvGrpSpPr>
        <p:grpSpPr>
          <a:xfrm>
            <a:off x="2630436" y="6024122"/>
            <a:ext cx="2420782" cy="644030"/>
            <a:chOff x="2630436" y="6024122"/>
            <a:chExt cx="2420782" cy="644030"/>
          </a:xfrm>
        </p:grpSpPr>
        <p:sp>
          <p:nvSpPr>
            <p:cNvPr id="48" name="TextBox 48">
              <a:extLst>
                <a:ext uri="{FF2B5EF4-FFF2-40B4-BE49-F238E27FC236}">
                  <a16:creationId xmlns:a16="http://schemas.microsoft.com/office/drawing/2014/main" id="{C8270795-1669-4418-33A1-5DA0BD260196}"/>
                </a:ext>
              </a:extLst>
            </p:cNvPr>
            <p:cNvSpPr txBox="1"/>
            <p:nvPr/>
          </p:nvSpPr>
          <p:spPr>
            <a:xfrm>
              <a:off x="2630436" y="6024122"/>
              <a:ext cx="2420782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D0D0D"/>
                  </a:solidFill>
                  <a:uFillTx/>
                  <a:latin typeface="Times New Roman" pitchFamily="18"/>
                  <a:cs typeface="Times New Roman" pitchFamily="18"/>
                </a:rPr>
                <a:t>Estimated parameters</a:t>
              </a:r>
            </a:p>
          </p:txBody>
        </p:sp>
        <p:pic>
          <p:nvPicPr>
            <p:cNvPr id="49" name="Picture 59" descr="\documentclass{article}&#10;\usepackage{amsmath}&#10;\usepackage{amsfonts}&#10;\usepackage{xcolor}&#10;\pagestyle{empty}&#10;\begin{document}&#10;\newcommand{\indep}{\perp \!\!\! \perp}&#10;&#10;$$&#10;\theta=(\boldsymbol{p}, \boldsymbol{X}?)&#10;$$&#10;&#10;\end{document}" title="IguanaTex Bitmap Display">
              <a:extLst>
                <a:ext uri="{FF2B5EF4-FFF2-40B4-BE49-F238E27FC236}">
                  <a16:creationId xmlns:a16="http://schemas.microsoft.com/office/drawing/2014/main" id="{AF2EE545-490B-CAF5-E591-712118107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087681" y="6405134"/>
              <a:ext cx="1633932" cy="263018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50" name="Group 56">
            <a:extLst>
              <a:ext uri="{FF2B5EF4-FFF2-40B4-BE49-F238E27FC236}">
                <a16:creationId xmlns:a16="http://schemas.microsoft.com/office/drawing/2014/main" id="{9BE34420-430B-3371-057B-2A88E2B5D423}"/>
              </a:ext>
            </a:extLst>
          </p:cNvPr>
          <p:cNvGrpSpPr/>
          <p:nvPr/>
        </p:nvGrpSpPr>
        <p:grpSpPr>
          <a:xfrm>
            <a:off x="235933" y="6037883"/>
            <a:ext cx="2451844" cy="601254"/>
            <a:chOff x="235933" y="6037883"/>
            <a:chExt cx="2451844" cy="601254"/>
          </a:xfrm>
        </p:grpSpPr>
        <p:sp>
          <p:nvSpPr>
            <p:cNvPr id="51" name="TextBox 51">
              <a:extLst>
                <a:ext uri="{FF2B5EF4-FFF2-40B4-BE49-F238E27FC236}">
                  <a16:creationId xmlns:a16="http://schemas.microsoft.com/office/drawing/2014/main" id="{600193A3-F819-5D90-0C46-34E2E38B1B36}"/>
                </a:ext>
              </a:extLst>
            </p:cNvPr>
            <p:cNvSpPr txBox="1"/>
            <p:nvPr/>
          </p:nvSpPr>
          <p:spPr>
            <a:xfrm>
              <a:off x="266995" y="6037883"/>
              <a:ext cx="2420782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D0D0D"/>
                  </a:solidFill>
                  <a:uFillTx/>
                  <a:latin typeface="Times New Roman" pitchFamily="18"/>
                  <a:cs typeface="Times New Roman" pitchFamily="18"/>
                </a:rPr>
                <a:t>Prior parameters</a:t>
              </a:r>
            </a:p>
          </p:txBody>
        </p:sp>
        <p:pic>
          <p:nvPicPr>
            <p:cNvPr id="52" name="Picture 55" descr="\documentclass{article}&#10;\usepackage{amsmath}&#10;\usepackage{amsfonts}&#10;\usepackage{xcolor}&#10;\pagestyle{empty}&#10;\begin{document}&#10;\newcommand{\indep}{\perp \!\!\! \perp}&#10;&#10;$$&#10;\zeta=(\boldsymbol{\mu},  \boldsymbol{\Sigma})&#10;$$&#10;&#10;\end{document}" title="IguanaTex Bitmap Display">
              <a:extLst>
                <a:ext uri="{FF2B5EF4-FFF2-40B4-BE49-F238E27FC236}">
                  <a16:creationId xmlns:a16="http://schemas.microsoft.com/office/drawing/2014/main" id="{32048280-A78E-B98C-C59F-20C81BF25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35933" y="6373550"/>
              <a:ext cx="1457855" cy="265587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53" name="Group 61">
            <a:extLst>
              <a:ext uri="{FF2B5EF4-FFF2-40B4-BE49-F238E27FC236}">
                <a16:creationId xmlns:a16="http://schemas.microsoft.com/office/drawing/2014/main" id="{2E9576DB-B55F-B96F-2556-1388B6A4F049}"/>
              </a:ext>
            </a:extLst>
          </p:cNvPr>
          <p:cNvGrpSpPr/>
          <p:nvPr/>
        </p:nvGrpSpPr>
        <p:grpSpPr>
          <a:xfrm>
            <a:off x="423175" y="3922547"/>
            <a:ext cx="6062005" cy="1505943"/>
            <a:chOff x="423175" y="3922547"/>
            <a:chExt cx="6062005" cy="1505943"/>
          </a:xfrm>
        </p:grpSpPr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9C914B3A-B4D0-300C-573E-C1249065A126}"/>
                </a:ext>
              </a:extLst>
            </p:cNvPr>
            <p:cNvSpPr/>
            <p:nvPr/>
          </p:nvSpPr>
          <p:spPr>
            <a:xfrm>
              <a:off x="423175" y="3922547"/>
              <a:ext cx="719998" cy="719998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D7D31"/>
                </a:solidFill>
                <a:uFillTx/>
                <a:latin typeface="Calibri"/>
              </a:endParaRPr>
            </a:p>
          </p:txBody>
        </p:sp>
        <p:sp>
          <p:nvSpPr>
            <p:cNvPr id="55" name="Oval 63">
              <a:extLst>
                <a:ext uri="{FF2B5EF4-FFF2-40B4-BE49-F238E27FC236}">
                  <a16:creationId xmlns:a16="http://schemas.microsoft.com/office/drawing/2014/main" id="{2279FB90-0F3C-8D6C-76AF-DA32FBC3E460}"/>
                </a:ext>
              </a:extLst>
            </p:cNvPr>
            <p:cNvSpPr/>
            <p:nvPr/>
          </p:nvSpPr>
          <p:spPr>
            <a:xfrm>
              <a:off x="425223" y="4708492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TextBox 64">
              <a:extLst>
                <a:ext uri="{FF2B5EF4-FFF2-40B4-BE49-F238E27FC236}">
                  <a16:creationId xmlns:a16="http://schemas.microsoft.com/office/drawing/2014/main" id="{40ED0199-FCB4-A9D4-7FDD-C9923EB0E547}"/>
                </a:ext>
              </a:extLst>
            </p:cNvPr>
            <p:cNvSpPr txBox="1"/>
            <p:nvPr/>
          </p:nvSpPr>
          <p:spPr>
            <a:xfrm>
              <a:off x="1052346" y="3993770"/>
              <a:ext cx="2116570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Constant 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parameter</a:t>
              </a:r>
            </a:p>
          </p:txBody>
        </p:sp>
        <p:sp>
          <p:nvSpPr>
            <p:cNvPr id="57" name="TextBox 65">
              <a:extLst>
                <a:ext uri="{FF2B5EF4-FFF2-40B4-BE49-F238E27FC236}">
                  <a16:creationId xmlns:a16="http://schemas.microsoft.com/office/drawing/2014/main" id="{AFCEE2FC-912D-26AA-4FB0-AE37F56E999A}"/>
                </a:ext>
              </a:extLst>
            </p:cNvPr>
            <p:cNvSpPr txBox="1"/>
            <p:nvPr/>
          </p:nvSpPr>
          <p:spPr>
            <a:xfrm>
              <a:off x="1344232" y="4709187"/>
              <a:ext cx="1532799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stochastic node</a:t>
              </a:r>
            </a:p>
          </p:txBody>
        </p:sp>
        <p:sp>
          <p:nvSpPr>
            <p:cNvPr id="58" name="TextBox 66">
              <a:extLst>
                <a:ext uri="{FF2B5EF4-FFF2-40B4-BE49-F238E27FC236}">
                  <a16:creationId xmlns:a16="http://schemas.microsoft.com/office/drawing/2014/main" id="{3E19D5FF-B2CE-FA3C-11B5-2B31DD30ABAA}"/>
                </a:ext>
              </a:extLst>
            </p:cNvPr>
            <p:cNvSpPr txBox="1"/>
            <p:nvPr/>
          </p:nvSpPr>
          <p:spPr>
            <a:xfrm>
              <a:off x="4952381" y="4734735"/>
              <a:ext cx="1532799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clamped node (observation)</a:t>
              </a:r>
            </a:p>
          </p:txBody>
        </p:sp>
        <p:sp>
          <p:nvSpPr>
            <p:cNvPr id="59" name="Oval 67">
              <a:extLst>
                <a:ext uri="{FF2B5EF4-FFF2-40B4-BE49-F238E27FC236}">
                  <a16:creationId xmlns:a16="http://schemas.microsoft.com/office/drawing/2014/main" id="{69A00482-E23B-ACDE-F2B7-65A2FDDC27E8}"/>
                </a:ext>
              </a:extLst>
            </p:cNvPr>
            <p:cNvSpPr/>
            <p:nvPr/>
          </p:nvSpPr>
          <p:spPr>
            <a:xfrm>
              <a:off x="3598868" y="3927732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custDash>
                <a:ds d="300000" sp="300000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D7D31"/>
                </a:solidFill>
                <a:uFillTx/>
                <a:latin typeface="Calibri"/>
              </a:endParaRPr>
            </a:p>
          </p:txBody>
        </p:sp>
        <p:sp>
          <p:nvSpPr>
            <p:cNvPr id="60" name="TextBox 68">
              <a:extLst>
                <a:ext uri="{FF2B5EF4-FFF2-40B4-BE49-F238E27FC236}">
                  <a16:creationId xmlns:a16="http://schemas.microsoft.com/office/drawing/2014/main" id="{02047235-1728-92E1-CC58-6B894CEE445D}"/>
                </a:ext>
              </a:extLst>
            </p:cNvPr>
            <p:cNvSpPr txBox="1"/>
            <p:nvPr/>
          </p:nvSpPr>
          <p:spPr>
            <a:xfrm>
              <a:off x="4944828" y="3964573"/>
              <a:ext cx="1532799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deterministic node</a:t>
              </a: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C3FEABC4-5A33-B272-9107-71EEB1DB6F78}"/>
                </a:ext>
              </a:extLst>
            </p:cNvPr>
            <p:cNvSpPr/>
            <p:nvPr/>
          </p:nvSpPr>
          <p:spPr>
            <a:xfrm>
              <a:off x="3598868" y="4697894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7E6E6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D7D31"/>
                </a:solidFill>
                <a:uFillTx/>
                <a:latin typeface="Calibri"/>
              </a:endParaRPr>
            </a:p>
          </p:txBody>
        </p:sp>
      </p:grpSp>
      <p:cxnSp>
        <p:nvCxnSpPr>
          <p:cNvPr id="62" name="Straight Connector 73">
            <a:extLst>
              <a:ext uri="{FF2B5EF4-FFF2-40B4-BE49-F238E27FC236}">
                <a16:creationId xmlns:a16="http://schemas.microsoft.com/office/drawing/2014/main" id="{E1D31F57-5FDE-BED9-F098-6B019A9705C7}"/>
              </a:ext>
            </a:extLst>
          </p:cNvPr>
          <p:cNvCxnSpPr>
            <a:cxnSpLocks/>
          </p:cNvCxnSpPr>
          <p:nvPr/>
        </p:nvCxnSpPr>
        <p:spPr>
          <a:xfrm flipH="1">
            <a:off x="5573332" y="1663000"/>
            <a:ext cx="115086" cy="469188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</p:cxnSp>
      <p:sp>
        <p:nvSpPr>
          <p:cNvPr id="64" name="TextBox 2">
            <a:extLst>
              <a:ext uri="{FF2B5EF4-FFF2-40B4-BE49-F238E27FC236}">
                <a16:creationId xmlns:a16="http://schemas.microsoft.com/office/drawing/2014/main" id="{27195EA0-DAF5-2347-E218-CD0FB84A6C69}"/>
              </a:ext>
            </a:extLst>
          </p:cNvPr>
          <p:cNvSpPr txBox="1"/>
          <p:nvPr/>
        </p:nvSpPr>
        <p:spPr>
          <a:xfrm>
            <a:off x="1069646" y="3147611"/>
            <a:ext cx="9085258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200" b="0" i="0" u="none" strike="noStrike" kern="1200" cap="none" spc="0" baseline="0" dirty="0">
                <a:solidFill>
                  <a:srgbClr val="0070C0"/>
                </a:solidFill>
                <a:uFillTx/>
                <a:latin typeface="Calibri"/>
              </a:rPr>
              <a:t>Graphical model of our multivariate modelling: the observed variables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200" b="0" i="0" u="none" strike="noStrike" kern="1200" cap="none" spc="0" baseline="0" dirty="0">
                <a:solidFill>
                  <a:srgbClr val="0070C0"/>
                </a:solidFill>
                <a:uFillTx/>
                <a:latin typeface="Calibri"/>
              </a:rPr>
              <a:t> are </a:t>
            </a:r>
            <a:r>
              <a:rPr lang="en-GB" sz="2200" b="0" i="1" u="none" strike="noStrike" kern="1200" cap="none" spc="0" baseline="0" dirty="0">
                <a:solidFill>
                  <a:srgbClr val="0070C0"/>
                </a:solidFill>
                <a:uFillTx/>
                <a:latin typeface="Calibri"/>
              </a:rPr>
              <a:t>stochastic </a:t>
            </a:r>
            <a:r>
              <a:rPr lang="en-GB" sz="2200" b="0" i="0" u="none" strike="noStrike" kern="1200" cap="none" spc="0" baseline="0" dirty="0">
                <a:solidFill>
                  <a:srgbClr val="0070C0"/>
                </a:solidFill>
                <a:uFillTx/>
                <a:latin typeface="Calibri"/>
              </a:rPr>
              <a:t>and </a:t>
            </a:r>
            <a:r>
              <a:rPr lang="en-GB" sz="2200" b="0" i="1" u="none" strike="noStrike" kern="1200" cap="none" spc="0" baseline="0" dirty="0">
                <a:solidFill>
                  <a:srgbClr val="0070C0"/>
                </a:solidFill>
                <a:uFillTx/>
                <a:latin typeface="Calibri"/>
              </a:rPr>
              <a:t>interdependent</a:t>
            </a:r>
            <a:r>
              <a:rPr lang="en-GB" sz="2200" b="0" i="0" u="none" strike="noStrike" kern="1200" cap="none" spc="0" baseline="0" dirty="0">
                <a:solidFill>
                  <a:srgbClr val="0070C0"/>
                </a:solidFill>
                <a:uFillTx/>
                <a:latin typeface="Calibri"/>
              </a:rPr>
              <a:t> together</a:t>
            </a:r>
            <a:r>
              <a:rPr lang="en-GB" sz="2200" b="0" i="0" u="none" strike="noStrike" kern="1200" cap="none" spc="0" baseline="0" dirty="0">
                <a:solidFill>
                  <a:srgbClr val="00FF00"/>
                </a:solidFill>
                <a:uFillTx/>
                <a:latin typeface="Calibri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5" name="Picture 64" descr="\documentclass{article}&#10;\usepackage{amsmath}&#10;\usepackage{amsfonts}&#10;\usepackage{xcolor}&#10;\pagestyle{empty}&#10;\begin{document}&#10;\newcommand{\indep}{\perp \!\!\! \perp}&#10;&#10;$$&#10;\textcolor{red}{\boldsymbol{x}_{j}\sim\mathcal{N}_G\left(\boldsymbol{\mu}_{j}, \Sigma_{j}\right)}&#10;$$&#10;&#10;\end{document}" title="IguanaTex Bitmap Display">
            <a:extLst>
              <a:ext uri="{FF2B5EF4-FFF2-40B4-BE49-F238E27FC236}">
                <a16:creationId xmlns:a16="http://schemas.microsoft.com/office/drawing/2014/main" id="{A4DFAF26-A49D-7A98-E88D-327A54D9D7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466" y="780663"/>
            <a:ext cx="1901714" cy="313905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xcolor}&#10;\pagestyle{empty}&#10;\begin{document}&#10;\newcommand{\indep}{\perp \!\!\! \perp}&#10;&#10;$$&#10;\textcolor{green}{\boldsymbol{y}_{i}|. \sim \mathcal N_G(\boldsymbol{X} \boldsymbol{p}_{i}, \boldsymbol{\Sigma}_i)}&#10;$$&#10;&#10;\end{document}" title="IguanaTex Bitmap Display">
            <a:extLst>
              <a:ext uri="{FF2B5EF4-FFF2-40B4-BE49-F238E27FC236}">
                <a16:creationId xmlns:a16="http://schemas.microsoft.com/office/drawing/2014/main" id="{6DBF59BE-E5E8-B8C0-1AED-1F58461D4A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46" y="915387"/>
            <a:ext cx="2167903" cy="262002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begin{document}&#10;&#10;$j \in \{1,  \ldots, J \}$&#10;&#10;&#10;\end{document}" title="IguanaTex Bitmap Display">
            <a:extLst>
              <a:ext uri="{FF2B5EF4-FFF2-40B4-BE49-F238E27FC236}">
                <a16:creationId xmlns:a16="http://schemas.microsoft.com/office/drawing/2014/main" id="{A4475679-7149-8995-9ABD-7552A241B00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65" y="3023004"/>
            <a:ext cx="1447744" cy="255431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i \in \{1, \ldots, N \}$&#10;&#10;&#10;\end{document}" title="IguanaTex Bitmap Display">
            <a:extLst>
              <a:ext uri="{FF2B5EF4-FFF2-40B4-BE49-F238E27FC236}">
                <a16:creationId xmlns:a16="http://schemas.microsoft.com/office/drawing/2014/main" id="{3F4A2F80-B11C-8B3E-FA09-2C534279ED6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31" y="2793436"/>
            <a:ext cx="1468603" cy="254953"/>
          </a:xfrm>
          <a:prstGeom prst="rect">
            <a:avLst/>
          </a:prstGeom>
        </p:spPr>
      </p:pic>
      <p:pic>
        <p:nvPicPr>
          <p:cNvPr id="68" name="Picture 67" descr="\documentclass{article}&#10;\usepackage{amsmath}&#10;\usepackage{amsfonts}&#10;\usepackage{xcolor}&#10;\pagestyle{empty}&#10;\begin{document}&#10;\newcommand{\indep}{\perp \!\!\! \perp}&#10;&#10;$$&#10;\boldsymbol{\Sigma}_i=\sum_{j=1}^J p_{ij}^2\boldsymbol{\Sigma}_j&#10;$$&#10;&#10;\end{document}" title="IguanaTex Bitmap Display">
            <a:extLst>
              <a:ext uri="{FF2B5EF4-FFF2-40B4-BE49-F238E27FC236}">
                <a16:creationId xmlns:a16="http://schemas.microsoft.com/office/drawing/2014/main" id="{4388750C-F580-82FD-5E43-AB6D89905DD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42" y="1973119"/>
            <a:ext cx="1618627" cy="772983"/>
          </a:xfrm>
          <a:prstGeom prst="rect">
            <a:avLst/>
          </a:prstGeom>
        </p:spPr>
      </p:pic>
      <p:pic>
        <p:nvPicPr>
          <p:cNvPr id="69" name="Picture 68" descr="\documentclass{article}&#10;\usepackage{amsmath}&#10;\usepackage{amsfonts}&#10;\usepackage{xcolor}&#10;\pagestyle{empty}&#10;\begin{document}&#10;\newcommand{\indep}{\perp \!\!\! \perp}&#10;&#10;$$&#10;\boldsymbol{\mu}_i = \boldsymbol{X} p_{i}&#10;$$&#10;&#10;\end{document}" title="IguanaTex Bitmap Display">
            <a:extLst>
              <a:ext uri="{FF2B5EF4-FFF2-40B4-BE49-F238E27FC236}">
                <a16:creationId xmlns:a16="http://schemas.microsoft.com/office/drawing/2014/main" id="{2C41591D-8A24-B9CC-7BBF-E09C14B2119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13" y="2202667"/>
            <a:ext cx="1040762" cy="237714"/>
          </a:xfrm>
          <a:prstGeom prst="rect">
            <a:avLst/>
          </a:prstGeom>
        </p:spPr>
      </p:pic>
      <p:pic>
        <p:nvPicPr>
          <p:cNvPr id="71" name="Picture 70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p}_i&#10;$$&#10;&#10;\end{document}" title="IguanaTex Bitmap Display">
            <a:extLst>
              <a:ext uri="{FF2B5EF4-FFF2-40B4-BE49-F238E27FC236}">
                <a16:creationId xmlns:a16="http://schemas.microsoft.com/office/drawing/2014/main" id="{9C54F226-7AB2-D166-9C82-EE458B1E1D0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83" y="1451335"/>
            <a:ext cx="219429" cy="178286"/>
          </a:xfrm>
          <a:prstGeom prst="rect">
            <a:avLst/>
          </a:prstGeom>
        </p:spPr>
      </p:pic>
      <p:pic>
        <p:nvPicPr>
          <p:cNvPr id="73" name="Picture 72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y}_i&#10;$$&#10;&#10;\end{document}" title="IguanaTex Bitmap Display">
            <a:extLst>
              <a:ext uri="{FF2B5EF4-FFF2-40B4-BE49-F238E27FC236}">
                <a16:creationId xmlns:a16="http://schemas.microsoft.com/office/drawing/2014/main" id="{DA668DC2-3650-269E-FA64-39B6BE3030F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12" y="1309422"/>
            <a:ext cx="213333" cy="178286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4507E378-F8A5-35E9-682F-6552642227B2}"/>
              </a:ext>
            </a:extLst>
          </p:cNvPr>
          <p:cNvGrpSpPr/>
          <p:nvPr/>
        </p:nvGrpSpPr>
        <p:grpSpPr>
          <a:xfrm>
            <a:off x="7462765" y="1466798"/>
            <a:ext cx="719998" cy="719998"/>
            <a:chOff x="7462765" y="1466798"/>
            <a:chExt cx="719998" cy="719998"/>
          </a:xfrm>
        </p:grpSpPr>
        <p:sp>
          <p:nvSpPr>
            <p:cNvPr id="3" name="Oval 7">
              <a:extLst>
                <a:ext uri="{FF2B5EF4-FFF2-40B4-BE49-F238E27FC236}">
                  <a16:creationId xmlns:a16="http://schemas.microsoft.com/office/drawing/2014/main" id="{9C983FD7-6DB8-0C7E-62C0-7B58EA86714D}"/>
                </a:ext>
              </a:extLst>
            </p:cNvPr>
            <p:cNvSpPr/>
            <p:nvPr/>
          </p:nvSpPr>
          <p:spPr>
            <a:xfrm>
              <a:off x="7462765" y="1466798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75" name="Picture 74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x}_j&#10;$$&#10;&#10;\end{document}" title="IguanaTex Bitmap Display">
              <a:extLst>
                <a:ext uri="{FF2B5EF4-FFF2-40B4-BE49-F238E27FC236}">
                  <a16:creationId xmlns:a16="http://schemas.microsoft.com/office/drawing/2014/main" id="{7F57FFAF-6728-5D10-BDA7-D63A7EBD98E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5431" y="1732321"/>
              <a:ext cx="234667" cy="188952"/>
            </a:xfrm>
            <a:prstGeom prst="rect">
              <a:avLst/>
            </a:prstGeom>
          </p:spPr>
        </p:pic>
      </p:grpSp>
      <p:pic>
        <p:nvPicPr>
          <p:cNvPr id="78" name="Picture 77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\mu}_j&#10;$$&#10;&#10;\end{document}" title="IguanaTex Bitmap Display">
            <a:extLst>
              <a:ext uri="{FF2B5EF4-FFF2-40B4-BE49-F238E27FC236}">
                <a16:creationId xmlns:a16="http://schemas.microsoft.com/office/drawing/2014/main" id="{758B56AD-131B-CD6B-BDE8-558AF15673C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772" y="1414922"/>
            <a:ext cx="246857" cy="213333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5A932D43-828E-BCEC-59FB-EB8B99D2031E}"/>
              </a:ext>
            </a:extLst>
          </p:cNvPr>
          <p:cNvGrpSpPr/>
          <p:nvPr/>
        </p:nvGrpSpPr>
        <p:grpSpPr>
          <a:xfrm>
            <a:off x="8715915" y="2162199"/>
            <a:ext cx="719998" cy="719998"/>
            <a:chOff x="8675049" y="2206648"/>
            <a:chExt cx="719998" cy="719998"/>
          </a:xfrm>
        </p:grpSpPr>
        <p:grpSp>
          <p:nvGrpSpPr>
            <p:cNvPr id="22" name="Group 95">
              <a:extLst>
                <a:ext uri="{FF2B5EF4-FFF2-40B4-BE49-F238E27FC236}">
                  <a16:creationId xmlns:a16="http://schemas.microsoft.com/office/drawing/2014/main" id="{B56703C0-6DD8-D98E-17D3-B9B4192EC363}"/>
                </a:ext>
              </a:extLst>
            </p:cNvPr>
            <p:cNvGrpSpPr/>
            <p:nvPr/>
          </p:nvGrpSpPr>
          <p:grpSpPr>
            <a:xfrm>
              <a:off x="8675049" y="2206648"/>
              <a:ext cx="719998" cy="719998"/>
              <a:chOff x="8675049" y="2206648"/>
              <a:chExt cx="719998" cy="719998"/>
            </a:xfrm>
          </p:grpSpPr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C2527357-5710-6E35-A518-E5BFFAB97BB0}"/>
                  </a:ext>
                </a:extLst>
              </p:cNvPr>
              <p:cNvSpPr/>
              <p:nvPr/>
            </p:nvSpPr>
            <p:spPr>
              <a:xfrm>
                <a:off x="8675049" y="2206648"/>
                <a:ext cx="719998" cy="719998"/>
              </a:xfrm>
              <a:prstGeom prst="rect">
                <a:avLst/>
              </a:prstGeom>
              <a:noFill/>
              <a:ln w="38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pic>
            <p:nvPicPr>
              <p:cNvPr id="24" name="Picture 94" descr="\documentclass{article}&#10;\usepackage{amsmath}&#10;\usepackage{amsfonts}&#10;\usepackage{xcolor}&#10;\pagestyle{empty}&#10;\begin{document}&#10;\newcommand{\indep}{\perp \!\!\! \perp}&#10;&#10;$$&#10;\boldsymbol{\Sigma}_{j}&#10;$$&#10;&#10;\end{document}" title="IguanaTex Bitmap Display">
                <a:extLst>
                  <a:ext uri="{FF2B5EF4-FFF2-40B4-BE49-F238E27FC236}">
                    <a16:creationId xmlns:a16="http://schemas.microsoft.com/office/drawing/2014/main" id="{C6B084F0-BE05-0BCC-E601-158293BEF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17493" y="2442270"/>
                <a:ext cx="260823" cy="251295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  <p:pic>
          <p:nvPicPr>
            <p:cNvPr id="80" name="Picture 79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\Sigma}_j&#10;$$&#10;&#10;\end{document}" title="IguanaTex Bitmap Display">
              <a:extLst>
                <a:ext uri="{FF2B5EF4-FFF2-40B4-BE49-F238E27FC236}">
                  <a16:creationId xmlns:a16="http://schemas.microsoft.com/office/drawing/2014/main" id="{745659E7-5FF9-7715-C4BC-4D246D477BE5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667" y="2442457"/>
              <a:ext cx="272762" cy="248381"/>
            </a:xfrm>
            <a:prstGeom prst="rect">
              <a:avLst/>
            </a:prstGeom>
          </p:spPr>
        </p:pic>
      </p:grpSp>
      <p:pic>
        <p:nvPicPr>
          <p:cNvPr id="82" name="Picture 81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y}_i = \boldsymbol{X}\boldsymbol{p}_i&#10;$$&#10;&#10;\end{document}" title="IguanaTex Bitmap Display">
            <a:extLst>
              <a:ext uri="{FF2B5EF4-FFF2-40B4-BE49-F238E27FC236}">
                <a16:creationId xmlns:a16="http://schemas.microsoft.com/office/drawing/2014/main" id="{A4AF9FC8-4C6A-21D2-4522-747A3D5607E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67" y="2132189"/>
            <a:ext cx="1045333" cy="237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013EE53-6E71-63A4-845B-34C0311481E1}"/>
              </a:ext>
            </a:extLst>
          </p:cNvPr>
          <p:cNvGrpSpPr/>
          <p:nvPr/>
        </p:nvGrpSpPr>
        <p:grpSpPr>
          <a:xfrm>
            <a:off x="2328334" y="2273618"/>
            <a:ext cx="7762719" cy="2520001"/>
            <a:chOff x="2328334" y="2273618"/>
            <a:chExt cx="7762719" cy="2520001"/>
          </a:xfrm>
        </p:grpSpPr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7F03B161-B4CB-730D-199E-B092C6722ABA}"/>
                </a:ext>
              </a:extLst>
            </p:cNvPr>
            <p:cNvSpPr/>
            <p:nvPr/>
          </p:nvSpPr>
          <p:spPr>
            <a:xfrm>
              <a:off x="8787179" y="2706680"/>
              <a:ext cx="742971" cy="72799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7E2E0"/>
            </a:solidFill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32" name="Rectangle 38">
              <a:extLst>
                <a:ext uri="{FF2B5EF4-FFF2-40B4-BE49-F238E27FC236}">
                  <a16:creationId xmlns:a16="http://schemas.microsoft.com/office/drawing/2014/main" id="{4AC2E57C-1392-C8CB-50E9-2A64D16B370B}"/>
                </a:ext>
              </a:extLst>
            </p:cNvPr>
            <p:cNvSpPr/>
            <p:nvPr/>
          </p:nvSpPr>
          <p:spPr>
            <a:xfrm>
              <a:off x="7919340" y="2273619"/>
              <a:ext cx="2171713" cy="2520000"/>
            </a:xfrm>
            <a:prstGeom prst="rect">
              <a:avLst/>
            </a:prstGeom>
            <a:noFill/>
            <a:ln w="38103" cap="flat">
              <a:solidFill>
                <a:srgbClr val="000000"/>
              </a:solidFill>
              <a:custDash>
                <a:ds d="299976" sp="299976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9F4703AE-9968-9830-08CF-F4F1C55C8EDC}"/>
                </a:ext>
              </a:extLst>
            </p:cNvPr>
            <p:cNvSpPr/>
            <p:nvPr/>
          </p:nvSpPr>
          <p:spPr>
            <a:xfrm>
              <a:off x="5095248" y="3013550"/>
              <a:ext cx="742971" cy="72799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7E2E0"/>
            </a:solidFill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Oval 43">
              <a:extLst>
                <a:ext uri="{FF2B5EF4-FFF2-40B4-BE49-F238E27FC236}">
                  <a16:creationId xmlns:a16="http://schemas.microsoft.com/office/drawing/2014/main" id="{B60981C3-AECA-06DD-AAF9-810CD26E3123}"/>
                </a:ext>
              </a:extLst>
            </p:cNvPr>
            <p:cNvSpPr/>
            <p:nvPr/>
          </p:nvSpPr>
          <p:spPr>
            <a:xfrm>
              <a:off x="2415233" y="2532652"/>
              <a:ext cx="742971" cy="72799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40" name="Straight Arrow Connector 44">
              <a:extLst>
                <a:ext uri="{FF2B5EF4-FFF2-40B4-BE49-F238E27FC236}">
                  <a16:creationId xmlns:a16="http://schemas.microsoft.com/office/drawing/2014/main" id="{0656B92F-C8D7-A6A0-D7E2-A97FBD81863B}"/>
                </a:ext>
              </a:extLst>
            </p:cNvPr>
            <p:cNvCxnSpPr>
              <a:stCxn id="31" idx="3"/>
              <a:endCxn id="34" idx="1"/>
            </p:cNvCxnSpPr>
            <p:nvPr/>
          </p:nvCxnSpPr>
          <p:spPr>
            <a:xfrm flipH="1">
              <a:off x="5838219" y="3070677"/>
              <a:ext cx="2948960" cy="306870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42" name="Rectangle 46">
              <a:extLst>
                <a:ext uri="{FF2B5EF4-FFF2-40B4-BE49-F238E27FC236}">
                  <a16:creationId xmlns:a16="http://schemas.microsoft.com/office/drawing/2014/main" id="{0F321808-83AF-AE4C-8F9E-A86658E82865}"/>
                </a:ext>
              </a:extLst>
            </p:cNvPr>
            <p:cNvSpPr/>
            <p:nvPr/>
          </p:nvSpPr>
          <p:spPr>
            <a:xfrm>
              <a:off x="2328334" y="2273619"/>
              <a:ext cx="5331461" cy="2520000"/>
            </a:xfrm>
            <a:prstGeom prst="rect">
              <a:avLst/>
            </a:prstGeom>
            <a:noFill/>
            <a:ln w="38103" cap="flat">
              <a:solidFill>
                <a:srgbClr val="000000"/>
              </a:solidFill>
              <a:custDash>
                <a:ds d="299976" sp="299976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5" name="Rectangle 49">
              <a:extLst>
                <a:ext uri="{FF2B5EF4-FFF2-40B4-BE49-F238E27FC236}">
                  <a16:creationId xmlns:a16="http://schemas.microsoft.com/office/drawing/2014/main" id="{2E3C9BFD-E281-BEC5-E203-425FB5DEC136}"/>
                </a:ext>
              </a:extLst>
            </p:cNvPr>
            <p:cNvSpPr/>
            <p:nvPr/>
          </p:nvSpPr>
          <p:spPr>
            <a:xfrm>
              <a:off x="3942339" y="2273619"/>
              <a:ext cx="3717457" cy="1890380"/>
            </a:xfrm>
            <a:prstGeom prst="rect">
              <a:avLst/>
            </a:prstGeom>
            <a:noFill/>
            <a:ln w="38103" cap="flat">
              <a:solidFill>
                <a:srgbClr val="000000"/>
              </a:solidFill>
              <a:custDash>
                <a:ds d="299976" sp="299976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46" name="Straight Arrow Connector 50">
              <a:extLst>
                <a:ext uri="{FF2B5EF4-FFF2-40B4-BE49-F238E27FC236}">
                  <a16:creationId xmlns:a16="http://schemas.microsoft.com/office/drawing/2014/main" id="{BE2130B2-7C95-62F1-8F03-AF3013A1413D}"/>
                </a:ext>
              </a:extLst>
            </p:cNvPr>
            <p:cNvCxnSpPr>
              <a:stCxn id="39" idx="1"/>
              <a:endCxn id="34" idx="3"/>
            </p:cNvCxnSpPr>
            <p:nvPr/>
          </p:nvCxnSpPr>
          <p:spPr>
            <a:xfrm>
              <a:off x="3158204" y="2896649"/>
              <a:ext cx="1937044" cy="480898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47" name="Oval 51">
              <a:extLst>
                <a:ext uri="{FF2B5EF4-FFF2-40B4-BE49-F238E27FC236}">
                  <a16:creationId xmlns:a16="http://schemas.microsoft.com/office/drawing/2014/main" id="{336BBC98-B23D-15FE-CFD9-F65484AE609D}"/>
                </a:ext>
              </a:extLst>
            </p:cNvPr>
            <p:cNvSpPr/>
            <p:nvPr/>
          </p:nvSpPr>
          <p:spPr>
            <a:xfrm>
              <a:off x="2486137" y="3371518"/>
              <a:ext cx="742971" cy="72799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48" name="Straight Arrow Connector 52">
              <a:extLst>
                <a:ext uri="{FF2B5EF4-FFF2-40B4-BE49-F238E27FC236}">
                  <a16:creationId xmlns:a16="http://schemas.microsoft.com/office/drawing/2014/main" id="{DA7D9BF8-2430-6D6D-FF87-1E9B24C9F3CB}"/>
                </a:ext>
              </a:extLst>
            </p:cNvPr>
            <p:cNvCxnSpPr>
              <a:stCxn id="47" idx="1"/>
              <a:endCxn id="34" idx="3"/>
            </p:cNvCxnSpPr>
            <p:nvPr/>
          </p:nvCxnSpPr>
          <p:spPr>
            <a:xfrm flipV="1">
              <a:off x="3229108" y="3377547"/>
              <a:ext cx="1866140" cy="357968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51" name="Rectangle 55">
              <a:extLst>
                <a:ext uri="{FF2B5EF4-FFF2-40B4-BE49-F238E27FC236}">
                  <a16:creationId xmlns:a16="http://schemas.microsoft.com/office/drawing/2014/main" id="{7D6F3640-F8AE-B28B-DCAB-280369001BC4}"/>
                </a:ext>
              </a:extLst>
            </p:cNvPr>
            <p:cNvSpPr/>
            <p:nvPr/>
          </p:nvSpPr>
          <p:spPr>
            <a:xfrm>
              <a:off x="8159446" y="2273618"/>
              <a:ext cx="1931606" cy="1890379"/>
            </a:xfrm>
            <a:prstGeom prst="rect">
              <a:avLst/>
            </a:prstGeom>
            <a:noFill/>
            <a:ln w="38103" cap="flat">
              <a:solidFill>
                <a:srgbClr val="000000"/>
              </a:solidFill>
              <a:custDash>
                <a:ds d="299976" sp="299976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62" name="Picture 61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green}{\boldsymbol{y}_{gi}|. \sim \mathcal N \left(\sum_{j=1}^J x_{gj} p_{ji}, \sigma_i^2\right)}&#10;$$&#10;&#10;\end{document}" title="IguanaTex Bitmap Display">
              <a:extLst>
                <a:ext uri="{FF2B5EF4-FFF2-40B4-BE49-F238E27FC236}">
                  <a16:creationId xmlns:a16="http://schemas.microsoft.com/office/drawing/2014/main" id="{5147769B-9292-B9CC-8479-0672B4F20DE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468" y="2311523"/>
              <a:ext cx="2630400" cy="820114"/>
            </a:xfrm>
            <a:prstGeom prst="rect">
              <a:avLst/>
            </a:prstGeom>
          </p:spPr>
        </p:pic>
        <p:pic>
          <p:nvPicPr>
            <p:cNvPr id="2" name="Picture 1" descr="\documentclass{article}&#10;\usepackage{amsmath}&#10;\pagestyle{empty}&#10;\begin{document}&#10;&#10;$j \in \{1,  \ldots, J \}$&#10;&#10;&#10;\end{document}" title="IguanaTex Bitmap Display">
              <a:extLst>
                <a:ext uri="{FF2B5EF4-FFF2-40B4-BE49-F238E27FC236}">
                  <a16:creationId xmlns:a16="http://schemas.microsoft.com/office/drawing/2014/main" id="{ADFBE4BD-D29C-1142-649F-4AEFBDB2F3E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2887" y="4485966"/>
              <a:ext cx="1447744" cy="255431"/>
            </a:xfrm>
            <a:prstGeom prst="rect">
              <a:avLst/>
            </a:prstGeom>
          </p:spPr>
        </p:pic>
        <p:pic>
          <p:nvPicPr>
            <p:cNvPr id="3" name="Picture 2" descr="\documentclass{article}&#10;\usepackage{amsmath}&#10;\pagestyle{empty}&#10;\begin{document}&#10;&#10;$i \in \{1, \ldots, N \}$&#10;&#10;&#10;\end{document}" title="IguanaTex Bitmap Display">
              <a:extLst>
                <a:ext uri="{FF2B5EF4-FFF2-40B4-BE49-F238E27FC236}">
                  <a16:creationId xmlns:a16="http://schemas.microsoft.com/office/drawing/2014/main" id="{EB7FC14D-97BF-2A6D-350D-BBC4AC7D80F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159" y="4429748"/>
              <a:ext cx="1468603" cy="254953"/>
            </a:xfrm>
            <a:prstGeom prst="rect">
              <a:avLst/>
            </a:prstGeom>
          </p:spPr>
        </p:pic>
        <p:pic>
          <p:nvPicPr>
            <p:cNvPr id="5" name="Picture 4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x_{gj}&#10;$$&#10;&#10;\end{document}" title="IguanaTex Bitmap Display">
              <a:extLst>
                <a:ext uri="{FF2B5EF4-FFF2-40B4-BE49-F238E27FC236}">
                  <a16:creationId xmlns:a16="http://schemas.microsoft.com/office/drawing/2014/main" id="{EA4AF956-0BCF-9921-2520-78C3FD3B05B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7902" y="3010463"/>
              <a:ext cx="321524" cy="185905"/>
            </a:xfrm>
            <a:prstGeom prst="rect">
              <a:avLst/>
            </a:prstGeom>
          </p:spPr>
        </p:pic>
        <p:pic>
          <p:nvPicPr>
            <p:cNvPr id="7" name="Picture 6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y_{gi}&#10;$$&#10;&#10;\end{document}" title="IguanaTex Bitmap Display">
              <a:extLst>
                <a:ext uri="{FF2B5EF4-FFF2-40B4-BE49-F238E27FC236}">
                  <a16:creationId xmlns:a16="http://schemas.microsoft.com/office/drawing/2014/main" id="{D266C777-B88B-703B-31E2-13772BE43C4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257" y="3284595"/>
              <a:ext cx="284952" cy="185905"/>
            </a:xfrm>
            <a:prstGeom prst="rect">
              <a:avLst/>
            </a:prstGeom>
          </p:spPr>
        </p:pic>
        <p:pic>
          <p:nvPicPr>
            <p:cNvPr id="9" name="Picture 8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p}_i&#10;$$&#10;&#10;\end{document}" title="IguanaTex Bitmap Display">
              <a:extLst>
                <a:ext uri="{FF2B5EF4-FFF2-40B4-BE49-F238E27FC236}">
                  <a16:creationId xmlns:a16="http://schemas.microsoft.com/office/drawing/2014/main" id="{6F9786EC-62DF-A6A4-3BB8-08072DA0FCF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004" y="2807506"/>
              <a:ext cx="219429" cy="178286"/>
            </a:xfrm>
            <a:prstGeom prst="rect">
              <a:avLst/>
            </a:prstGeom>
          </p:spPr>
        </p:pic>
        <p:pic>
          <p:nvPicPr>
            <p:cNvPr id="11" name="Picture 10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sigma_i&#10;$$&#10;&#10;\end{document}" title="IguanaTex Bitmap Display">
              <a:extLst>
                <a:ext uri="{FF2B5EF4-FFF2-40B4-BE49-F238E27FC236}">
                  <a16:creationId xmlns:a16="http://schemas.microsoft.com/office/drawing/2014/main" id="{7BB2A4BC-6CCB-CC95-99B5-509BED3C9115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967" y="3660848"/>
              <a:ext cx="198095" cy="149333"/>
            </a:xfrm>
            <a:prstGeom prst="rect">
              <a:avLst/>
            </a:prstGeom>
          </p:spPr>
        </p:pic>
        <p:pic>
          <p:nvPicPr>
            <p:cNvPr id="13" name="Picture 12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g \in \{ 1,  \ldots, G\}&#10;$$&#10;&#10;\end{document}" title="IguanaTex Bitmap Display">
              <a:extLst>
                <a:ext uri="{FF2B5EF4-FFF2-40B4-BE49-F238E27FC236}">
                  <a16:creationId xmlns:a16="http://schemas.microsoft.com/office/drawing/2014/main" id="{36ABC33D-25BB-CF61-858D-B0DBBB40C54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671" y="3868026"/>
              <a:ext cx="1558857" cy="254476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g \in \{ 1,  \ldots, G\}&#10;$$&#10;&#10;\end{document}" title="IguanaTex Bitmap Display">
              <a:extLst>
                <a:ext uri="{FF2B5EF4-FFF2-40B4-BE49-F238E27FC236}">
                  <a16:creationId xmlns:a16="http://schemas.microsoft.com/office/drawing/2014/main" id="{FEE38A95-0F86-86F8-7570-3E204469152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9235" y="3828284"/>
              <a:ext cx="1558857" cy="254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4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>
            <a:extLst>
              <a:ext uri="{FF2B5EF4-FFF2-40B4-BE49-F238E27FC236}">
                <a16:creationId xmlns:a16="http://schemas.microsoft.com/office/drawing/2014/main" id="{CBF7697D-E633-378F-3688-45424ED335E6}"/>
              </a:ext>
            </a:extLst>
          </p:cNvPr>
          <p:cNvSpPr/>
          <p:nvPr/>
        </p:nvSpPr>
        <p:spPr>
          <a:xfrm>
            <a:off x="7798025" y="2381198"/>
            <a:ext cx="719998" cy="71999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BA50C72-ED17-93DE-29D9-F1D30046D45E}"/>
              </a:ext>
            </a:extLst>
          </p:cNvPr>
          <p:cNvSpPr/>
          <p:nvPr/>
        </p:nvSpPr>
        <p:spPr>
          <a:xfrm>
            <a:off x="7528954" y="1001027"/>
            <a:ext cx="2700000" cy="3403103"/>
          </a:xfrm>
          <a:prstGeom prst="rect">
            <a:avLst/>
          </a:prstGeom>
          <a:noFill/>
          <a:ln w="38103" cap="flat">
            <a:solidFill>
              <a:srgbClr val="000000"/>
            </a:solidFill>
            <a:custDash>
              <a:ds d="299976" sp="299976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236D5F7-9DB0-87CF-77DD-6BF82DCBEB21}"/>
              </a:ext>
            </a:extLst>
          </p:cNvPr>
          <p:cNvSpPr/>
          <p:nvPr/>
        </p:nvSpPr>
        <p:spPr>
          <a:xfrm>
            <a:off x="8989461" y="2075989"/>
            <a:ext cx="719998" cy="719998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955CC3-01AF-E66B-FF21-471991227FCC}"/>
              </a:ext>
            </a:extLst>
          </p:cNvPr>
          <p:cNvSpPr/>
          <p:nvPr/>
        </p:nvSpPr>
        <p:spPr>
          <a:xfrm>
            <a:off x="2183592" y="2112006"/>
            <a:ext cx="719998" cy="71999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38103" cap="flat">
            <a:solidFill>
              <a:srgbClr val="000000"/>
            </a:solidFill>
            <a:prstDash val="dash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0B1601-6893-FDCD-6210-E3E3A3B1F1DC}"/>
              </a:ext>
            </a:extLst>
          </p:cNvPr>
          <p:cNvCxnSpPr>
            <a:stCxn id="24" idx="1"/>
            <a:endCxn id="4" idx="1"/>
          </p:cNvCxnSpPr>
          <p:nvPr/>
        </p:nvCxnSpPr>
        <p:spPr>
          <a:xfrm flipH="1" flipV="1">
            <a:off x="8518023" y="2741197"/>
            <a:ext cx="492286" cy="739850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0AAF28-034F-2333-D4CA-9F16893BA8E9}"/>
              </a:ext>
            </a:extLst>
          </p:cNvPr>
          <p:cNvCxnSpPr>
            <a:stCxn id="12" idx="1"/>
            <a:endCxn id="4" idx="1"/>
          </p:cNvCxnSpPr>
          <p:nvPr/>
        </p:nvCxnSpPr>
        <p:spPr>
          <a:xfrm flipH="1">
            <a:off x="8518023" y="2435988"/>
            <a:ext cx="471438" cy="305209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31B9A3-FE61-E0B5-BD0A-A01560CA981D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V="1">
            <a:off x="2903590" y="2312011"/>
            <a:ext cx="659412" cy="159994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custDash>
              <a:ds d="299976" sp="299976"/>
            </a:custDash>
            <a:miter/>
            <a:tailEnd type="arrow"/>
          </a:ln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3BD6A1-1295-B4AF-3C1E-DC21D391ECD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H="1" flipV="1">
            <a:off x="4283000" y="2312011"/>
            <a:ext cx="3515025" cy="429186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custDash>
              <a:ds d="299976" sp="299976"/>
            </a:custDash>
            <a:miter/>
            <a:tailEnd type="arrow"/>
          </a:ln>
        </p:spPr>
      </p:cxnSp>
      <p:sp>
        <p:nvSpPr>
          <p:cNvPr id="24" name="Rectangle 4">
            <a:extLst>
              <a:ext uri="{FF2B5EF4-FFF2-40B4-BE49-F238E27FC236}">
                <a16:creationId xmlns:a16="http://schemas.microsoft.com/office/drawing/2014/main" id="{DE20BAFB-6C0C-8157-815F-90F61630E5CC}"/>
              </a:ext>
            </a:extLst>
          </p:cNvPr>
          <p:cNvSpPr/>
          <p:nvPr/>
        </p:nvSpPr>
        <p:spPr>
          <a:xfrm>
            <a:off x="9010309" y="3121048"/>
            <a:ext cx="719998" cy="719998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15561B22-3C4E-FB50-8FAD-967EE05DA678}"/>
              </a:ext>
            </a:extLst>
          </p:cNvPr>
          <p:cNvSpPr/>
          <p:nvPr/>
        </p:nvSpPr>
        <p:spPr>
          <a:xfrm>
            <a:off x="1498340" y="1001027"/>
            <a:ext cx="5308860" cy="3403103"/>
          </a:xfrm>
          <a:prstGeom prst="rect">
            <a:avLst/>
          </a:prstGeom>
          <a:noFill/>
          <a:ln w="38103" cap="flat">
            <a:solidFill>
              <a:srgbClr val="000000"/>
            </a:solidFill>
            <a:custDash>
              <a:ds d="299976" sp="299976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2" name="Straight Connector 73">
            <a:extLst>
              <a:ext uri="{FF2B5EF4-FFF2-40B4-BE49-F238E27FC236}">
                <a16:creationId xmlns:a16="http://schemas.microsoft.com/office/drawing/2014/main" id="{EEAAAC80-AE2D-A531-939B-DEDE35C1360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5861268" y="2522325"/>
            <a:ext cx="451885" cy="566891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</p:cxnSp>
      <p:pic>
        <p:nvPicPr>
          <p:cNvPr id="22" name="Picture 21" descr="\documentclass{article}&#10;\usepackage{amsmath}&#10;\usepackage{amsfonts}&#10;\usepackage{xcolor}&#10;\pagestyle{empty}&#10;\begin{document}&#10;\newcommand{\indep}{\perp \!\!\! \perp}&#10;&#10;$$&#10;\textcolor{red}{\boldsymbol{x}_{j}\sim\mathcal{N}_G\left(\boldsymbol{\mu}_{j}, \Sigma_{j}\right)}&#10;$$&#10;&#10;\end{document}" title="IguanaTex Bitmap Display">
            <a:extLst>
              <a:ext uri="{FF2B5EF4-FFF2-40B4-BE49-F238E27FC236}">
                <a16:creationId xmlns:a16="http://schemas.microsoft.com/office/drawing/2014/main" id="{706488FB-A2B7-9308-70D1-17F08BF84D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02" y="1636640"/>
            <a:ext cx="1901714" cy="313905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amsfonts}&#10;\usepackage{xcolor}&#10;\pagestyle{empty}&#10;\begin{document}&#10;\newcommand{\indep}{\perp \!\!\! \perp}&#10;&#10;$$&#10;\textcolor{green}{\boldsymbol{y}_{i}|. \sim \mathcal N_G(\boldsymbol{X} \boldsymbol{p}_{i}, \boldsymbol{\Sigma}_i)}&#10;$$&#10;&#10;\end{document}" title="IguanaTex Bitmap Display">
            <a:extLst>
              <a:ext uri="{FF2B5EF4-FFF2-40B4-BE49-F238E27FC236}">
                <a16:creationId xmlns:a16="http://schemas.microsoft.com/office/drawing/2014/main" id="{DF2EB8E4-61B5-B004-79AD-04F6788C9CD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18" y="1793593"/>
            <a:ext cx="2163809" cy="26057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y}_i = \boldsymbol{X}\boldsymbol{p}_i&#10;$$&#10;&#10;\end{document}" title="IguanaTex Bitmap Display">
            <a:extLst>
              <a:ext uri="{FF2B5EF4-FFF2-40B4-BE49-F238E27FC236}">
                <a16:creationId xmlns:a16="http://schemas.microsoft.com/office/drawing/2014/main" id="{05E1E231-FFC9-DE6D-C8F2-2650C53B3A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01" y="3089216"/>
            <a:ext cx="1045333" cy="237714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i \in \{1, \ldots, N \}$&#10;&#10;&#10;\end{document}" title="IguanaTex Bitmap Display">
            <a:extLst>
              <a:ext uri="{FF2B5EF4-FFF2-40B4-BE49-F238E27FC236}">
                <a16:creationId xmlns:a16="http://schemas.microsoft.com/office/drawing/2014/main" id="{717F7F4E-FA89-46EE-A76E-AA43D05FF2E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24" y="3989327"/>
            <a:ext cx="1468603" cy="254953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j \in \{1,  \ldots, J \}$&#10;&#10;&#10;\end{document}" title="IguanaTex Bitmap Display">
            <a:extLst>
              <a:ext uri="{FF2B5EF4-FFF2-40B4-BE49-F238E27FC236}">
                <a16:creationId xmlns:a16="http://schemas.microsoft.com/office/drawing/2014/main" id="{285CF489-21E1-4482-7121-21E3A32F236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166" y="4037453"/>
            <a:ext cx="1447744" cy="255431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$\boldsymbol{p}_{i}$&#10;&#10;&#10;\end{document}" title="IguanaTex Bitmap Display">
            <a:extLst>
              <a:ext uri="{FF2B5EF4-FFF2-40B4-BE49-F238E27FC236}">
                <a16:creationId xmlns:a16="http://schemas.microsoft.com/office/drawing/2014/main" id="{E74277E8-C9C3-A3B0-9314-F9D019A032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72" y="2398664"/>
            <a:ext cx="219429" cy="176762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$\boldsymbol{x}_{j}$&#10;&#10;&#10;\end{document}" title="IguanaTex Bitmap Display">
            <a:extLst>
              <a:ext uri="{FF2B5EF4-FFF2-40B4-BE49-F238E27FC236}">
                <a16:creationId xmlns:a16="http://schemas.microsoft.com/office/drawing/2014/main" id="{870A3B40-DE4B-B9DA-CD53-47886F38A01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612" y="2608119"/>
            <a:ext cx="230372" cy="19765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6BDE4CA4-CA5D-2290-955D-8B5646704287}"/>
              </a:ext>
            </a:extLst>
          </p:cNvPr>
          <p:cNvGrpSpPr/>
          <p:nvPr/>
        </p:nvGrpSpPr>
        <p:grpSpPr>
          <a:xfrm>
            <a:off x="3563002" y="1952012"/>
            <a:ext cx="719998" cy="719998"/>
            <a:chOff x="3561792" y="1985187"/>
            <a:chExt cx="719998" cy="719998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28440EB0-6A87-E23B-C8CD-792613F53570}"/>
                </a:ext>
              </a:extLst>
            </p:cNvPr>
            <p:cNvSpPr/>
            <p:nvPr/>
          </p:nvSpPr>
          <p:spPr>
            <a:xfrm>
              <a:off x="3561792" y="1985187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7E6E6"/>
            </a:solidFill>
            <a:ln w="38100" cap="flat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44" name="Picture 43" descr="\documentclass{article}&#10;\usepackage{amsmath}&#10;\pagestyle{empty}&#10;\begin{document}&#10;&#10;$\boldsymbol{y}_{i}$&#10;&#10;&#10;\end{document}" title="IguanaTex Bitmap Display">
              <a:extLst>
                <a:ext uri="{FF2B5EF4-FFF2-40B4-BE49-F238E27FC236}">
                  <a16:creationId xmlns:a16="http://schemas.microsoft.com/office/drawing/2014/main" id="{F4EC67C1-9364-6D77-D28D-DE76F5A527B0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2544" y="2254384"/>
              <a:ext cx="218494" cy="18160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  <a:prstDash val="sysDash"/>
            </a:ln>
          </p:spPr>
        </p:pic>
      </p:grpSp>
      <p:pic>
        <p:nvPicPr>
          <p:cNvPr id="52" name="Picture 51" descr="\documentclass{article}&#10;\usepackage{amsmath}&#10;\pagestyle{empty}&#10;\begin{document}&#10;&#10;$\boldsymbol{\mu}_{j}$&#10;&#10;&#10;\end{document}" title="IguanaTex Bitmap Display">
            <a:extLst>
              <a:ext uri="{FF2B5EF4-FFF2-40B4-BE49-F238E27FC236}">
                <a16:creationId xmlns:a16="http://schemas.microsoft.com/office/drawing/2014/main" id="{4D10C062-FBFF-F48D-E8C2-29D892E8286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152" y="2355931"/>
            <a:ext cx="237490" cy="218319"/>
          </a:xfrm>
          <a:prstGeom prst="rect">
            <a:avLst/>
          </a:prstGeom>
        </p:spPr>
      </p:pic>
      <p:pic>
        <p:nvPicPr>
          <p:cNvPr id="53" name="Picture 52" descr="\documentclass{article}&#10;\usepackage{amsmath}&#10;\usepackage{amsfonts}&#10;\usepackage{xcolor}&#10;\pagestyle{empty}&#10;\begin{document}&#10;\newcommand{\indep}{\perp \!\!\! \perp}&#10;&#10;$$&#10;\boldsymbol{\Sigma}_{j}&#10;$$&#10;&#10;\end{document}" title="IguanaTex Bitmap Display">
            <a:extLst>
              <a:ext uri="{FF2B5EF4-FFF2-40B4-BE49-F238E27FC236}">
                <a16:creationId xmlns:a16="http://schemas.microsoft.com/office/drawing/2014/main" id="{2AFAEA91-533C-1180-B810-04E9AD80B98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898" y="3355401"/>
            <a:ext cx="260821" cy="251292"/>
          </a:xfrm>
          <a:prstGeom prst="rect">
            <a:avLst/>
          </a:prstGeom>
        </p:spPr>
      </p:pic>
      <p:pic>
        <p:nvPicPr>
          <p:cNvPr id="48" name="Picture 47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p}_i = \boldsymbol{\psi} (\boldsymbol{\rho}_i) =&#10;\begin{cases}&#10;p_{ji} =  \frac{e^{\rho_{ji}}}{\sum_{j' &lt; J} e^{\rho_{j'i}} \, + \, 1}, \, j &lt; J\\&#10;p_J =  \frac{1}{\sum_{k &lt; J} e^{\rho_{j'i}} + 1}&#10;\end{cases} &#10;$$&#10;&#10;\end{document}" title="IguanaTex Bitmap Display">
            <a:extLst>
              <a:ext uri="{FF2B5EF4-FFF2-40B4-BE49-F238E27FC236}">
                <a16:creationId xmlns:a16="http://schemas.microsoft.com/office/drawing/2014/main" id="{CFE1B75B-EEA7-A4D3-ED21-AB1778AA7C0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94" y="1146371"/>
            <a:ext cx="2798629" cy="547657"/>
          </a:xfrm>
          <a:prstGeom prst="rect">
            <a:avLst/>
          </a:prstGeom>
        </p:spPr>
      </p:pic>
      <p:cxnSp>
        <p:nvCxnSpPr>
          <p:cNvPr id="6" name="Straight Connector 73 2 2">
            <a:extLst>
              <a:ext uri="{FF2B5EF4-FFF2-40B4-BE49-F238E27FC236}">
                <a16:creationId xmlns:a16="http://schemas.microsoft.com/office/drawing/2014/main" id="{785F1D4A-3026-DED0-8818-4CD77271ABE7}"/>
              </a:ext>
            </a:extLst>
          </p:cNvPr>
          <p:cNvCxnSpPr>
            <a:cxnSpLocks/>
          </p:cNvCxnSpPr>
          <p:nvPr/>
        </p:nvCxnSpPr>
        <p:spPr>
          <a:xfrm>
            <a:off x="2947689" y="1602751"/>
            <a:ext cx="172954" cy="727969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45D91A-06C2-4E5E-72BD-214062E2A366}"/>
              </a:ext>
            </a:extLst>
          </p:cNvPr>
          <p:cNvGrpSpPr/>
          <p:nvPr/>
        </p:nvGrpSpPr>
        <p:grpSpPr>
          <a:xfrm>
            <a:off x="1548150" y="3371340"/>
            <a:ext cx="719998" cy="719998"/>
            <a:chOff x="1521571" y="3697286"/>
            <a:chExt cx="719998" cy="719998"/>
          </a:xfrm>
        </p:grpSpPr>
        <p:sp>
          <p:nvSpPr>
            <p:cNvPr id="13" name="Oval 15 2">
              <a:extLst>
                <a:ext uri="{FF2B5EF4-FFF2-40B4-BE49-F238E27FC236}">
                  <a16:creationId xmlns:a16="http://schemas.microsoft.com/office/drawing/2014/main" id="{CABA9978-98B2-D658-CDB5-EF0ECF701BB5}"/>
                </a:ext>
              </a:extLst>
            </p:cNvPr>
            <p:cNvSpPr/>
            <p:nvPr/>
          </p:nvSpPr>
          <p:spPr>
            <a:xfrm>
              <a:off x="1521571" y="3697286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3810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36" name="Picture 35" descr="\documentclass{article}&#10;\usepackage{amsmath}&#10;\pagestyle{empty}&#10;\begin{document}&#10;&#10;$\boldsymbol{\rho}_{i}$&#10;&#10;&#10;\end{document}" title="IguanaTex Bitmap Display">
              <a:extLst>
                <a:ext uri="{FF2B5EF4-FFF2-40B4-BE49-F238E27FC236}">
                  <a16:creationId xmlns:a16="http://schemas.microsoft.com/office/drawing/2014/main" id="{06BDB2C1-9AFA-9CCF-0025-F1B0A0A4D277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859" y="3968904"/>
              <a:ext cx="216367" cy="184146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0F7423-8EE7-4B5B-E2FF-DC7B4E37F84C}"/>
              </a:ext>
            </a:extLst>
          </p:cNvPr>
          <p:cNvCxnSpPr>
            <a:cxnSpLocks/>
            <a:stCxn id="13" idx="0"/>
            <a:endCxn id="16" idx="5"/>
          </p:cNvCxnSpPr>
          <p:nvPr/>
        </p:nvCxnSpPr>
        <p:spPr>
          <a:xfrm flipV="1">
            <a:off x="1908149" y="2726563"/>
            <a:ext cx="380884" cy="644777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ysDot"/>
            <a:miter/>
            <a:tailEnd type="arrow"/>
          </a:ln>
        </p:spPr>
      </p:cxnSp>
      <p:pic>
        <p:nvPicPr>
          <p:cNvPr id="51" name="Picture 50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green}{\boldsymbol{\Sigma}_i = \sum_{j=1}^{J} p_{ji}^2 \boldsymbol{\Sigma}_j}&#10;$$&#10;&#10;\end{document}" title="IguanaTex Bitmap Display">
            <a:extLst>
              <a:ext uri="{FF2B5EF4-FFF2-40B4-BE49-F238E27FC236}">
                <a16:creationId xmlns:a16="http://schemas.microsoft.com/office/drawing/2014/main" id="{01C4D892-6178-40C0-EAAE-21346FA72C1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43" y="1157164"/>
            <a:ext cx="970057" cy="4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9EB0ED70-A922-C2B3-D268-2332B837FE64}"/>
              </a:ext>
            </a:extLst>
          </p:cNvPr>
          <p:cNvSpPr/>
          <p:nvPr/>
        </p:nvSpPr>
        <p:spPr>
          <a:xfrm>
            <a:off x="2619983" y="2335191"/>
            <a:ext cx="7157017" cy="16195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D6450D97-281F-6228-6875-8ED06BD9C1B1}"/>
              </a:ext>
            </a:extLst>
          </p:cNvPr>
          <p:cNvSpPr txBox="1"/>
          <p:nvPr/>
        </p:nvSpPr>
        <p:spPr>
          <a:xfrm>
            <a:off x="9154743" y="4502968"/>
            <a:ext cx="189767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FF00"/>
                </a:solidFill>
                <a:uFillTx/>
                <a:latin typeface="Times New Roman" pitchFamily="18"/>
                <a:cs typeface="Times New Roman" pitchFamily="18"/>
              </a:rPr>
              <a:t>Likelihood Laws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76E1859-2D33-BCB1-B566-156966992FC2}"/>
              </a:ext>
            </a:extLst>
          </p:cNvPr>
          <p:cNvSpPr txBox="1"/>
          <p:nvPr/>
        </p:nvSpPr>
        <p:spPr>
          <a:xfrm>
            <a:off x="6307749" y="4013892"/>
            <a:ext cx="567429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Distribution probabilities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F0C683B9-B40E-FD23-6A11-03827D258441}"/>
              </a:ext>
            </a:extLst>
          </p:cNvPr>
          <p:cNvSpPr txBox="1"/>
          <p:nvPr/>
        </p:nvSpPr>
        <p:spPr>
          <a:xfrm>
            <a:off x="6836877" y="4545895"/>
            <a:ext cx="1398327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FF0000"/>
                </a:solidFill>
                <a:uFillTx/>
                <a:latin typeface="Times New Roman" pitchFamily="18"/>
                <a:cs typeface="Times New Roman" pitchFamily="18"/>
              </a:rPr>
              <a:t>Prior laws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14" name="Rectangle: Rounded Corners 19">
            <a:extLst>
              <a:ext uri="{FF2B5EF4-FFF2-40B4-BE49-F238E27FC236}">
                <a16:creationId xmlns:a16="http://schemas.microsoft.com/office/drawing/2014/main" id="{5DC28395-46E6-DFE9-B7ED-CC3EE48DEB5D}"/>
              </a:ext>
            </a:extLst>
          </p:cNvPr>
          <p:cNvSpPr/>
          <p:nvPr/>
        </p:nvSpPr>
        <p:spPr>
          <a:xfrm>
            <a:off x="5995290" y="4042220"/>
            <a:ext cx="5674290" cy="129914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2BD6649B-6756-9CE9-E85B-77FF8F01F91E}"/>
              </a:ext>
            </a:extLst>
          </p:cNvPr>
          <p:cNvSpPr txBox="1"/>
          <p:nvPr/>
        </p:nvSpPr>
        <p:spPr>
          <a:xfrm>
            <a:off x="2732930" y="4522875"/>
            <a:ext cx="242078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Estimated parameters</a:t>
            </a: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4AD08B2F-0B7F-1A7C-0C3D-B3C3E180A531}"/>
              </a:ext>
            </a:extLst>
          </p:cNvPr>
          <p:cNvSpPr txBox="1"/>
          <p:nvPr/>
        </p:nvSpPr>
        <p:spPr>
          <a:xfrm>
            <a:off x="369489" y="4536636"/>
            <a:ext cx="242078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Prior parameters</a:t>
            </a:r>
          </a:p>
        </p:txBody>
      </p:sp>
      <p:grpSp>
        <p:nvGrpSpPr>
          <p:cNvPr id="21" name="Group 26">
            <a:extLst>
              <a:ext uri="{FF2B5EF4-FFF2-40B4-BE49-F238E27FC236}">
                <a16:creationId xmlns:a16="http://schemas.microsoft.com/office/drawing/2014/main" id="{052B8DAA-46CF-EE95-A05C-A487B26B0583}"/>
              </a:ext>
            </a:extLst>
          </p:cNvPr>
          <p:cNvGrpSpPr/>
          <p:nvPr/>
        </p:nvGrpSpPr>
        <p:grpSpPr>
          <a:xfrm>
            <a:off x="3033831" y="2383014"/>
            <a:ext cx="6062005" cy="1505934"/>
            <a:chOff x="2931337" y="3884261"/>
            <a:chExt cx="6062005" cy="1505934"/>
          </a:xfrm>
        </p:grpSpPr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9AF99263-FC0C-EB4C-1EF2-AA9B9EC75179}"/>
                </a:ext>
              </a:extLst>
            </p:cNvPr>
            <p:cNvSpPr/>
            <p:nvPr/>
          </p:nvSpPr>
          <p:spPr>
            <a:xfrm>
              <a:off x="2931337" y="3884261"/>
              <a:ext cx="719998" cy="719998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D7D31"/>
                </a:solidFill>
                <a:uFillTx/>
                <a:latin typeface="Calibri"/>
              </a:endParaRPr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98B31C19-F7F0-DF67-3FD6-56895BF1225D}"/>
                </a:ext>
              </a:extLst>
            </p:cNvPr>
            <p:cNvSpPr/>
            <p:nvPr/>
          </p:nvSpPr>
          <p:spPr>
            <a:xfrm>
              <a:off x="2933386" y="4670197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TextBox 29">
              <a:extLst>
                <a:ext uri="{FF2B5EF4-FFF2-40B4-BE49-F238E27FC236}">
                  <a16:creationId xmlns:a16="http://schemas.microsoft.com/office/drawing/2014/main" id="{C12010FB-6CF6-A6A9-36EC-CC41C5217C20}"/>
                </a:ext>
              </a:extLst>
            </p:cNvPr>
            <p:cNvSpPr txBox="1"/>
            <p:nvPr/>
          </p:nvSpPr>
          <p:spPr>
            <a:xfrm>
              <a:off x="3560509" y="3955474"/>
              <a:ext cx="2116570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Constant 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parameter</a:t>
              </a:r>
            </a:p>
          </p:txBody>
        </p:sp>
        <p:sp>
          <p:nvSpPr>
            <p:cNvPr id="25" name="TextBox 30">
              <a:extLst>
                <a:ext uri="{FF2B5EF4-FFF2-40B4-BE49-F238E27FC236}">
                  <a16:creationId xmlns:a16="http://schemas.microsoft.com/office/drawing/2014/main" id="{0C4B6B7C-1A9A-6C3C-2039-AF386F3615F6}"/>
                </a:ext>
              </a:extLst>
            </p:cNvPr>
            <p:cNvSpPr txBox="1"/>
            <p:nvPr/>
          </p:nvSpPr>
          <p:spPr>
            <a:xfrm>
              <a:off x="3852394" y="4670892"/>
              <a:ext cx="1532799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stochastic node</a:t>
              </a:r>
            </a:p>
          </p:txBody>
        </p:sp>
        <p:sp>
          <p:nvSpPr>
            <p:cNvPr id="26" name="TextBox 31">
              <a:extLst>
                <a:ext uri="{FF2B5EF4-FFF2-40B4-BE49-F238E27FC236}">
                  <a16:creationId xmlns:a16="http://schemas.microsoft.com/office/drawing/2014/main" id="{C9B1A450-18F4-5B29-12BC-A29BAB08B56C}"/>
                </a:ext>
              </a:extLst>
            </p:cNvPr>
            <p:cNvSpPr txBox="1"/>
            <p:nvPr/>
          </p:nvSpPr>
          <p:spPr>
            <a:xfrm>
              <a:off x="7460543" y="4696440"/>
              <a:ext cx="1532799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clamped node (observation)</a:t>
              </a:r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38EC96A1-C072-2C20-3A64-5717FD6C9141}"/>
                </a:ext>
              </a:extLst>
            </p:cNvPr>
            <p:cNvSpPr/>
            <p:nvPr/>
          </p:nvSpPr>
          <p:spPr>
            <a:xfrm>
              <a:off x="6107030" y="3889446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custDash>
                <a:ds d="300000" sp="300000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D7D31"/>
                </a:solidFill>
                <a:uFillTx/>
                <a:latin typeface="Calibri"/>
              </a:endParaRPr>
            </a:p>
          </p:txBody>
        </p:sp>
        <p:sp>
          <p:nvSpPr>
            <p:cNvPr id="28" name="TextBox 33">
              <a:extLst>
                <a:ext uri="{FF2B5EF4-FFF2-40B4-BE49-F238E27FC236}">
                  <a16:creationId xmlns:a16="http://schemas.microsoft.com/office/drawing/2014/main" id="{6D88CCF3-E6E7-914A-FF71-C44BB0223558}"/>
                </a:ext>
              </a:extLst>
            </p:cNvPr>
            <p:cNvSpPr txBox="1"/>
            <p:nvPr/>
          </p:nvSpPr>
          <p:spPr>
            <a:xfrm>
              <a:off x="7452990" y="3926278"/>
              <a:ext cx="1532799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deterministic node</a:t>
              </a:r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00EA4F7C-8486-4864-E0CE-E60390AEEF61}"/>
                </a:ext>
              </a:extLst>
            </p:cNvPr>
            <p:cNvSpPr/>
            <p:nvPr/>
          </p:nvSpPr>
          <p:spPr>
            <a:xfrm>
              <a:off x="6107030" y="4659599"/>
              <a:ext cx="719998" cy="71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7E6E6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D7D31"/>
                </a:solidFill>
                <a:uFillTx/>
                <a:latin typeface="Calibri"/>
              </a:endParaRPr>
            </a:p>
          </p:txBody>
        </p:sp>
      </p:grpSp>
      <p:sp>
        <p:nvSpPr>
          <p:cNvPr id="30" name="Rectangle: Rounded Corners 4">
            <a:extLst>
              <a:ext uri="{FF2B5EF4-FFF2-40B4-BE49-F238E27FC236}">
                <a16:creationId xmlns:a16="http://schemas.microsoft.com/office/drawing/2014/main" id="{D7671DDF-FF6A-5DFF-CE00-4C11674C50AA}"/>
              </a:ext>
            </a:extLst>
          </p:cNvPr>
          <p:cNvSpPr/>
          <p:nvPr/>
        </p:nvSpPr>
        <p:spPr>
          <a:xfrm>
            <a:off x="221023" y="4038855"/>
            <a:ext cx="5774276" cy="24581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38103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0BE989D9-4D04-5D70-50FD-BD42A24D83FF}"/>
              </a:ext>
            </a:extLst>
          </p:cNvPr>
          <p:cNvSpPr txBox="1"/>
          <p:nvPr/>
        </p:nvSpPr>
        <p:spPr>
          <a:xfrm>
            <a:off x="-303902" y="3993784"/>
            <a:ext cx="567429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Parameters</a:t>
            </a:r>
          </a:p>
        </p:txBody>
      </p:sp>
      <p:pic>
        <p:nvPicPr>
          <p:cNvPr id="2" name="Picture 1" descr="\documentclass{article}&#10;\usepackage{amsmath}&#10;\usepackage{amsfonts}&#10;\usepackage{xcolor}&#10;\pagestyle{empty}&#10;\begin{document}&#10;\newcommand{\indep}{\perp \!\!\! \perp}&#10;&#10;$$&#10;\zeta=(\boldsymbol{\mu},  \boldsymbol{\Sigma})&#10;$$&#10;&#10;\end{document}" title="IguanaTex Bitmap Display">
            <a:extLst>
              <a:ext uri="{FF2B5EF4-FFF2-40B4-BE49-F238E27FC236}">
                <a16:creationId xmlns:a16="http://schemas.microsoft.com/office/drawing/2014/main" id="{8CD2F608-F6DE-2CC9-587E-D45AEDF249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9" y="4902889"/>
            <a:ext cx="1457854" cy="265587"/>
          </a:xfrm>
          <a:prstGeom prst="rect">
            <a:avLst/>
          </a:prstGeom>
          <a:noFill/>
        </p:spPr>
      </p:pic>
      <p:pic>
        <p:nvPicPr>
          <p:cNvPr id="11" name="Picture 10" descr="\documentclass{article}&#10;\usepackage{amsmath}&#10;\usepackage{amsfonts}&#10;\usepackage{xcolor}&#10;\pagestyle{empty}&#10;\begin{document}&#10;\newcommand{\indep}{\perp \!\!\! \perp}&#10;&#10;$$&#10;\theta=(\boldsymbol{p}, \boldsymbol{X})&#10;$$&#10;&#10;\end{document}" title="IguanaTex Bitmap Display">
            <a:extLst>
              <a:ext uri="{FF2B5EF4-FFF2-40B4-BE49-F238E27FC236}">
                <a16:creationId xmlns:a16="http://schemas.microsoft.com/office/drawing/2014/main" id="{0BB2FBA2-0229-EF06-0345-5BE9B540924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81" y="4951042"/>
            <a:ext cx="1482940" cy="263512"/>
          </a:xfrm>
          <a:prstGeom prst="rect">
            <a:avLst/>
          </a:prstGeom>
          <a:noFill/>
        </p:spPr>
      </p:pic>
      <p:pic>
        <p:nvPicPr>
          <p:cNvPr id="4" name="Picture 3" descr="\documentclass{article}&#10;\usepackage{amsmath}&#10;\usepackage{amsfonts}&#10;\usepackage{xcolor}&#10;\pagestyle{empty}&#10;\begin{document}&#10;\newcommand{\indep}{\perp \!\!\! \perp}&#10;&#10;$$&#10;\textcolor{green}{f(\mathcal{D} | \theta)}&#10;$$&#10;&#10;\end{document}" title="IguanaTex Bitmap Display">
            <a:extLst>
              <a:ext uri="{FF2B5EF4-FFF2-40B4-BE49-F238E27FC236}">
                <a16:creationId xmlns:a16="http://schemas.microsoft.com/office/drawing/2014/main" id="{A33F4F1F-B7A3-0861-39C2-15656EFF9F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48" y="4951042"/>
            <a:ext cx="711462" cy="256390"/>
          </a:xfrm>
          <a:prstGeom prst="rect">
            <a:avLst/>
          </a:prstGeom>
        </p:spPr>
      </p:pic>
      <p:pic>
        <p:nvPicPr>
          <p:cNvPr id="34" name="Picture 33" descr="\documentclass{article}&#10;\usepackage{amsmath}&#10;\usepackage{amsfonts}&#10;\usepackage{xcolor}&#10;\pagestyle{empty}&#10;\begin{document}&#10;\newcommand{\indep}{\perp \!\!\! \perp}&#10;&#10;$$&#10;\textcolor{red}{f(\theta | \xi)}&#10;$$&#10;&#10;\end{document}" title="IguanaTex Bitmap Display">
            <a:extLst>
              <a:ext uri="{FF2B5EF4-FFF2-40B4-BE49-F238E27FC236}">
                <a16:creationId xmlns:a16="http://schemas.microsoft.com/office/drawing/2014/main" id="{DD873E24-2276-FFEC-324F-4072F5D0536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21" y="4892702"/>
            <a:ext cx="631039" cy="2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2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BBF7C8-5E1C-4035-BA7A-E61854A2AC60}"/>
              </a:ext>
            </a:extLst>
          </p:cNvPr>
          <p:cNvSpPr/>
          <p:nvPr/>
        </p:nvSpPr>
        <p:spPr>
          <a:xfrm>
            <a:off x="4294576" y="4371"/>
            <a:ext cx="4572000" cy="29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29ADD07-E96A-68AA-317E-418FABE2E052}"/>
              </a:ext>
            </a:extLst>
          </p:cNvPr>
          <p:cNvSpPr/>
          <p:nvPr/>
        </p:nvSpPr>
        <p:spPr>
          <a:xfrm>
            <a:off x="7739973" y="42784"/>
            <a:ext cx="720000" cy="72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BACC82A-E1F1-BFB1-EF78-4D2614F2C00D}"/>
              </a:ext>
            </a:extLst>
          </p:cNvPr>
          <p:cNvSpPr/>
          <p:nvPr/>
        </p:nvSpPr>
        <p:spPr>
          <a:xfrm>
            <a:off x="3160603" y="1450446"/>
            <a:ext cx="720000" cy="720000"/>
          </a:xfrm>
          <a:prstGeom prst="ellipse">
            <a:avLst/>
          </a:prstGeom>
          <a:solidFill>
            <a:srgbClr val="E7E6E6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CCF39-EAF7-498C-A581-D1FBF4A1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1015" y="4390382"/>
            <a:ext cx="3570260" cy="780304"/>
          </a:xfrm>
        </p:spPr>
        <p:txBody>
          <a:bodyPr>
            <a:noAutofit/>
          </a:bodyPr>
          <a:lstStyle/>
          <a:p>
            <a:pPr algn="r"/>
            <a:r>
              <a:rPr lang="en-GB" sz="2800" dirty="0">
                <a:latin typeface="+mn-lt"/>
              </a:rPr>
              <a:t>Probalistic model</a:t>
            </a:r>
            <a:br>
              <a:rPr lang="en-GB" sz="2800" dirty="0">
                <a:latin typeface="+mn-lt"/>
              </a:rPr>
            </a:br>
            <a:r>
              <a:rPr lang="en-GB" sz="2800" dirty="0">
                <a:latin typeface="+mn-lt"/>
              </a:rPr>
              <a:t>of </a:t>
            </a:r>
            <a:r>
              <a:rPr lang="en-GB" sz="2800" dirty="0" err="1">
                <a:latin typeface="+mn-lt"/>
              </a:rPr>
              <a:t>DSection</a:t>
            </a:r>
            <a:r>
              <a:rPr lang="en-GB" sz="2800" dirty="0">
                <a:latin typeface="+mn-lt"/>
              </a:rPr>
              <a:t> 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4ED0F-2F18-4601-84C1-AA19757EC895}"/>
              </a:ext>
            </a:extLst>
          </p:cNvPr>
          <p:cNvSpPr/>
          <p:nvPr/>
        </p:nvSpPr>
        <p:spPr>
          <a:xfrm>
            <a:off x="1055617" y="-12064"/>
            <a:ext cx="6050580" cy="382532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 descr="\documentclass{article}&#10;\usepackage{amsmath}&#10;\pagestyle{empty}&#10;\begin{document}&#10;&#10;$\boldsymbol{p}_{i}$&#10;&#10;&#10;\end{document}" title="IguanaTex Bitmap Display">
            <a:extLst>
              <a:ext uri="{FF2B5EF4-FFF2-40B4-BE49-F238E27FC236}">
                <a16:creationId xmlns:a16="http://schemas.microsoft.com/office/drawing/2014/main" id="{4E83923E-271E-18F3-1006-0860A7B300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87" y="3272326"/>
            <a:ext cx="219429" cy="176762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$y_{gi}$&#10;&#10;&#10;\end{document}" title="IguanaTex Bitmap Display">
            <a:extLst>
              <a:ext uri="{FF2B5EF4-FFF2-40B4-BE49-F238E27FC236}">
                <a16:creationId xmlns:a16="http://schemas.microsoft.com/office/drawing/2014/main" id="{42FDAE00-DCBA-1C28-C6C6-A4DC4410CE3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76" y="1712590"/>
            <a:ext cx="291679" cy="189856"/>
          </a:xfrm>
          <a:prstGeom prst="rect">
            <a:avLst/>
          </a:prstGeom>
        </p:spPr>
      </p:pic>
      <p:pic>
        <p:nvPicPr>
          <p:cNvPr id="120" name="Picture 119" descr="\documentclass{article}&#10;\usepackage{amsmath}&#10;\pagestyle{empty}&#10;\begin{document}&#10;&#10;$x_{gjc(i)}$&#10;&#10;&#10;\end{document}" title="IguanaTex Bitmap Display">
            <a:extLst>
              <a:ext uri="{FF2B5EF4-FFF2-40B4-BE49-F238E27FC236}">
                <a16:creationId xmlns:a16="http://schemas.microsoft.com/office/drawing/2014/main" id="{D4498C54-CCD3-100A-62A1-DDAF5D69022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971" y="634296"/>
            <a:ext cx="648078" cy="207811"/>
          </a:xfrm>
          <a:prstGeom prst="rect">
            <a:avLst/>
          </a:prstGeom>
        </p:spPr>
      </p:pic>
      <p:pic>
        <p:nvPicPr>
          <p:cNvPr id="128" name="Picture 127" descr="\documentclass{article}&#10;\usepackage{amsmath}&#10;\pagestyle{empty}&#10;\begin{document}&#10;&#10;$\mu_{gjc(i)}$&#10;&#10;&#10;\end{document}" title="IguanaTex Bitmap Display">
            <a:extLst>
              <a:ext uri="{FF2B5EF4-FFF2-40B4-BE49-F238E27FC236}">
                <a16:creationId xmlns:a16="http://schemas.microsoft.com/office/drawing/2014/main" id="{96D0C111-E770-EFAD-43EA-E666A9B8CE9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58" y="332450"/>
            <a:ext cx="652431" cy="206320"/>
          </a:xfrm>
          <a:prstGeom prst="rect">
            <a:avLst/>
          </a:prstGeom>
          <a:noFill/>
        </p:spPr>
      </p:pic>
      <p:pic>
        <p:nvPicPr>
          <p:cNvPr id="68" name="Picture 67" descr="\documentclass{article}&#10;\usepackage{amsmath}&#10;\pagestyle{empty}&#10;\begin{document}&#10;&#10;$i \in \{1, \ldots, N \}$&#10;&#10;&#10;\end{document}" title="IguanaTex Bitmap Display">
            <a:extLst>
              <a:ext uri="{FF2B5EF4-FFF2-40B4-BE49-F238E27FC236}">
                <a16:creationId xmlns:a16="http://schemas.microsoft.com/office/drawing/2014/main" id="{BA7F0D0B-AA3B-DF89-3708-340BE927B25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66" y="3073529"/>
            <a:ext cx="1545990" cy="254953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begin{document}&#10;&#10;$g \in \{1, \ldots, G\}$&#10;&#10;&#10;\end{document}" title="IguanaTex Bitmap Display">
            <a:extLst>
              <a:ext uri="{FF2B5EF4-FFF2-40B4-BE49-F238E27FC236}">
                <a16:creationId xmlns:a16="http://schemas.microsoft.com/office/drawing/2014/main" id="{3910F047-6A2B-3E3F-0292-916C12457FC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07" y="2618548"/>
            <a:ext cx="1559638" cy="254953"/>
          </a:xfrm>
          <a:prstGeom prst="rect">
            <a:avLst/>
          </a:prstGeom>
        </p:spPr>
      </p:pic>
      <p:pic>
        <p:nvPicPr>
          <p:cNvPr id="70" name="Picture 69" descr="\documentclass{article}&#10;\usepackage{amsmath}&#10;\pagestyle{empty}&#10;\begin{document}&#10;&#10;$j \in \{1,  \ldots, J \}$&#10;&#10;&#10;\end{document}" title="IguanaTex Bitmap Display">
            <a:extLst>
              <a:ext uri="{FF2B5EF4-FFF2-40B4-BE49-F238E27FC236}">
                <a16:creationId xmlns:a16="http://schemas.microsoft.com/office/drawing/2014/main" id="{EA6D6802-43CA-06FB-18E0-E7C7417022E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38" y="2516099"/>
            <a:ext cx="1524032" cy="255431"/>
          </a:xfrm>
          <a:prstGeom prst="rect">
            <a:avLst/>
          </a:prstGeom>
        </p:spPr>
      </p:pic>
      <p:sp>
        <p:nvSpPr>
          <p:cNvPr id="130" name="Oval 129">
            <a:extLst>
              <a:ext uri="{FF2B5EF4-FFF2-40B4-BE49-F238E27FC236}">
                <a16:creationId xmlns:a16="http://schemas.microsoft.com/office/drawing/2014/main" id="{87432B63-E06F-9272-2E8D-D17F9CBEE059}"/>
              </a:ext>
            </a:extLst>
          </p:cNvPr>
          <p:cNvSpPr/>
          <p:nvPr/>
        </p:nvSpPr>
        <p:spPr>
          <a:xfrm>
            <a:off x="1968144" y="3053303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E1AFE87-4BBA-E2FA-A86B-0293D0F8183E}"/>
              </a:ext>
            </a:extLst>
          </p:cNvPr>
          <p:cNvCxnSpPr>
            <a:cxnSpLocks/>
            <a:stCxn id="123" idx="1"/>
            <a:endCxn id="139" idx="5"/>
          </p:cNvCxnSpPr>
          <p:nvPr/>
        </p:nvCxnSpPr>
        <p:spPr>
          <a:xfrm flipH="1" flipV="1">
            <a:off x="6081121" y="964557"/>
            <a:ext cx="3769467" cy="12645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64E1DA7-AB6F-A752-63E8-6B2B57ED17DE}"/>
              </a:ext>
            </a:extLst>
          </p:cNvPr>
          <p:cNvCxnSpPr>
            <a:cxnSpLocks/>
            <a:stCxn id="140" idx="1"/>
            <a:endCxn id="139" idx="7"/>
          </p:cNvCxnSpPr>
          <p:nvPr/>
        </p:nvCxnSpPr>
        <p:spPr>
          <a:xfrm flipH="1">
            <a:off x="6081121" y="402784"/>
            <a:ext cx="1658852" cy="52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5AD2878-7F78-58B7-5480-3A0CA2F9CE6A}"/>
              </a:ext>
            </a:extLst>
          </p:cNvPr>
          <p:cNvCxnSpPr>
            <a:cxnSpLocks/>
            <a:stCxn id="130" idx="0"/>
            <a:endCxn id="131" idx="3"/>
          </p:cNvCxnSpPr>
          <p:nvPr/>
        </p:nvCxnSpPr>
        <p:spPr>
          <a:xfrm flipV="1">
            <a:off x="2328144" y="2065004"/>
            <a:ext cx="937901" cy="988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9CFB2AF-3877-EBF6-6EE0-48B0FDF8C431}"/>
              </a:ext>
            </a:extLst>
          </p:cNvPr>
          <p:cNvCxnSpPr>
            <a:cxnSpLocks/>
            <a:stCxn id="139" idx="2"/>
            <a:endCxn id="131" idx="6"/>
          </p:cNvCxnSpPr>
          <p:nvPr/>
        </p:nvCxnSpPr>
        <p:spPr>
          <a:xfrm flipH="1">
            <a:off x="3880603" y="709999"/>
            <a:ext cx="1585960" cy="11004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24AC795-A91C-3979-0CA0-B491BD433A2C}"/>
              </a:ext>
            </a:extLst>
          </p:cNvPr>
          <p:cNvSpPr/>
          <p:nvPr/>
        </p:nvSpPr>
        <p:spPr>
          <a:xfrm>
            <a:off x="1035647" y="-1578"/>
            <a:ext cx="6036765" cy="29058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0" name="Picture 229" descr="\documentclass{article}&#10;\usepackage{amsmath}&#10;\usepackage{amsfonts}&#10;\usepackage{xcolor}&#10;\pagestyle{empty}&#10;\begin{document}&#10;\newcommand{\indep}{\perp \!\!\! \perp}&#10;&#10;$$&#10;\textcolor{red}{x_{gjc(i)} \sim \mathcal{N} \left(\mu_{gjc(i)}, \frac{1}{\nu} \right)}&#10;$$&#10;&#10;\end{document}" title="IguanaTex Bitmap Display">
            <a:extLst>
              <a:ext uri="{FF2B5EF4-FFF2-40B4-BE49-F238E27FC236}">
                <a16:creationId xmlns:a16="http://schemas.microsoft.com/office/drawing/2014/main" id="{1F3A763A-DB96-7B0A-C95E-3CF5878D039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32" y="1479006"/>
            <a:ext cx="2357874" cy="553487"/>
          </a:xfrm>
          <a:prstGeom prst="rect">
            <a:avLst/>
          </a:prstGeom>
        </p:spPr>
      </p:pic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A9B55592-0507-0B88-65E8-ECA9139F86A9}"/>
              </a:ext>
            </a:extLst>
          </p:cNvPr>
          <p:cNvSpPr/>
          <p:nvPr/>
        </p:nvSpPr>
        <p:spPr>
          <a:xfrm>
            <a:off x="-4994" y="5540099"/>
            <a:ext cx="5129887" cy="129914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923E13A-6044-392A-FCB8-F97FD93B0B7B}"/>
              </a:ext>
            </a:extLst>
          </p:cNvPr>
          <p:cNvSpPr txBox="1"/>
          <p:nvPr/>
        </p:nvSpPr>
        <p:spPr>
          <a:xfrm>
            <a:off x="-549397" y="5490178"/>
            <a:ext cx="567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Parameters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C21C8C8-6A90-D066-4C1F-FA83B3CA4882}"/>
              </a:ext>
            </a:extLst>
          </p:cNvPr>
          <p:cNvGrpSpPr/>
          <p:nvPr/>
        </p:nvGrpSpPr>
        <p:grpSpPr>
          <a:xfrm>
            <a:off x="2630433" y="6024124"/>
            <a:ext cx="2420787" cy="643540"/>
            <a:chOff x="3610083" y="6104471"/>
            <a:chExt cx="2420787" cy="643540"/>
          </a:xfrm>
          <a:noFill/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E963C0E8-5374-A376-417E-412D530415E2}"/>
                </a:ext>
              </a:extLst>
            </p:cNvPr>
            <p:cNvSpPr txBox="1"/>
            <p:nvPr/>
          </p:nvSpPr>
          <p:spPr>
            <a:xfrm>
              <a:off x="3610083" y="6104471"/>
              <a:ext cx="242078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Estimated parameters</a:t>
              </a:r>
            </a:p>
          </p:txBody>
        </p:sp>
        <p:pic>
          <p:nvPicPr>
            <p:cNvPr id="171" name="Picture 170" descr="\documentclass{article}&#10;\usepackage{amsmath}&#10;\usepackage{amsfonts}&#10;\usepackage{xcolor}&#10;\pagestyle{empty}&#10;\begin{document}&#10;\newcommand{\indep}{\perp \!\!\! \perp}&#10;&#10;$$&#10;\theta=(\boldsymbol{p}, \boldsymbol{X}, \lambda)&#10;$$&#10;&#10;\end{document}" title="IguanaTex Bitmap Display">
              <a:extLst>
                <a:ext uri="{FF2B5EF4-FFF2-40B4-BE49-F238E27FC236}">
                  <a16:creationId xmlns:a16="http://schemas.microsoft.com/office/drawing/2014/main" id="{F0BCCD74-7C6E-D3E8-4539-F3870779286A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330" y="6485484"/>
              <a:ext cx="1814832" cy="262527"/>
            </a:xfrm>
            <a:prstGeom prst="rect">
              <a:avLst/>
            </a:prstGeom>
            <a:grpFill/>
          </p:spPr>
        </p:pic>
      </p:grpSp>
      <p:pic>
        <p:nvPicPr>
          <p:cNvPr id="126" name="Picture 125" descr="\documentclass{article}&#10;\usepackage{amsmath}&#10;\usepackage{amsfonts}&#10;\usepackage{xcolor}&#10;\pagestyle{empty}&#10;\begin{document}&#10;\newcommand{\indep}{\perp \!\!\! \perp}&#10;&#10;$$&#10;\nu&#10;$$&#10;&#10;\end{document}" title="IguanaTex Bitmap Display">
            <a:extLst>
              <a:ext uri="{FF2B5EF4-FFF2-40B4-BE49-F238E27FC236}">
                <a16:creationId xmlns:a16="http://schemas.microsoft.com/office/drawing/2014/main" id="{BBF8E8D3-3BD9-03CC-E35E-5EBD9F7142C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19" y="2186839"/>
            <a:ext cx="120945" cy="112151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FBD354B3-C3B2-DCCA-FCCC-FFD9EAB6D9A1}"/>
              </a:ext>
            </a:extLst>
          </p:cNvPr>
          <p:cNvSpPr txBox="1"/>
          <p:nvPr/>
        </p:nvSpPr>
        <p:spPr>
          <a:xfrm>
            <a:off x="7760502" y="3273913"/>
            <a:ext cx="403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</a:t>
            </a:r>
            <a:r>
              <a:rPr lang="en-GB" i="1" dirty="0"/>
              <a:t>Convolution</a:t>
            </a:r>
            <a:r>
              <a:rPr lang="en-GB" dirty="0"/>
              <a:t>) of </a:t>
            </a:r>
            <a:r>
              <a:rPr lang="en-GB" i="1" dirty="0"/>
              <a:t>J Normal </a:t>
            </a:r>
            <a:r>
              <a:rPr lang="en-GB" dirty="0"/>
              <a:t>distributions, with diagonal covariance structure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C9F1EF6-318C-2778-FD7D-C4B5B2D9EAD4}"/>
              </a:ext>
            </a:extLst>
          </p:cNvPr>
          <p:cNvGrpSpPr/>
          <p:nvPr/>
        </p:nvGrpSpPr>
        <p:grpSpPr>
          <a:xfrm>
            <a:off x="423171" y="3922551"/>
            <a:ext cx="6062005" cy="1505937"/>
            <a:chOff x="423171" y="3922551"/>
            <a:chExt cx="6062005" cy="1505937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5EEBDA5-FDC0-C2A4-FA9F-D9F10C62C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171" y="3922551"/>
              <a:ext cx="720000" cy="720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2"/>
                </a:solidFill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77AC63F-C1FF-7DEE-8397-C7AA20A00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223" y="4708488"/>
              <a:ext cx="720000" cy="7200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386CC04-598F-7F61-14B5-DAED619DEF80}"/>
                </a:ext>
              </a:extLst>
            </p:cNvPr>
            <p:cNvSpPr txBox="1"/>
            <p:nvPr/>
          </p:nvSpPr>
          <p:spPr>
            <a:xfrm>
              <a:off x="1052342" y="3993772"/>
              <a:ext cx="2116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Constant </a:t>
              </a:r>
            </a:p>
            <a:p>
              <a:pPr algn="ctr"/>
              <a:r>
                <a:rPr lang="en-GB" dirty="0"/>
                <a:t>parameter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046EFAE-E345-6242-A0F2-57F6D17E3F62}"/>
                </a:ext>
              </a:extLst>
            </p:cNvPr>
            <p:cNvSpPr txBox="1"/>
            <p:nvPr/>
          </p:nvSpPr>
          <p:spPr>
            <a:xfrm>
              <a:off x="1344230" y="4709186"/>
              <a:ext cx="1532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stochastic node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EB22057-DB7B-621A-8383-683085876357}"/>
                </a:ext>
              </a:extLst>
            </p:cNvPr>
            <p:cNvSpPr txBox="1"/>
            <p:nvPr/>
          </p:nvSpPr>
          <p:spPr>
            <a:xfrm>
              <a:off x="4952380" y="4734732"/>
              <a:ext cx="1532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clamped node (observation)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3AD1965-1F01-D596-6231-3D2EA771B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8866" y="3927735"/>
              <a:ext cx="720000" cy="720000"/>
            </a:xfrm>
            <a:prstGeom prst="ellips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7CE926B-9869-0A0B-E622-E919763EBF29}"/>
                </a:ext>
              </a:extLst>
            </p:cNvPr>
            <p:cNvSpPr txBox="1"/>
            <p:nvPr/>
          </p:nvSpPr>
          <p:spPr>
            <a:xfrm>
              <a:off x="4944830" y="3964570"/>
              <a:ext cx="1532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deterministic node</a:t>
              </a:r>
            </a:p>
          </p:txBody>
        </p:sp>
        <p:sp>
          <p:nvSpPr>
            <p:cNvPr id="159" name="Rectangle 12">
              <a:extLst>
                <a:ext uri="{FF2B5EF4-FFF2-40B4-BE49-F238E27FC236}">
                  <a16:creationId xmlns:a16="http://schemas.microsoft.com/office/drawing/2014/main" id="{15803889-BD6B-C306-D715-F500B624BA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8866" y="4697897"/>
              <a:ext cx="720000" cy="7200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33" name="Picture 32" descr="\documentclass{article}&#10;\usepackage{amsmath}&#10;\pagestyle{empty}&#10;\begin{document}&#10;&#10;$\omega_0$&#10;&#10;&#10;\end{document}" title="IguanaTex Bitmap Display">
            <a:extLst>
              <a:ext uri="{FF2B5EF4-FFF2-40B4-BE49-F238E27FC236}">
                <a16:creationId xmlns:a16="http://schemas.microsoft.com/office/drawing/2014/main" id="{96395195-0668-50BD-BFA2-69A15FE0D20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2" y="2986511"/>
            <a:ext cx="222171" cy="137143"/>
          </a:xfrm>
          <a:prstGeom prst="rect">
            <a:avLst/>
          </a:prstGeom>
        </p:spPr>
      </p:pic>
      <p:sp>
        <p:nvSpPr>
          <p:cNvPr id="176" name="Rectangle 175">
            <a:extLst>
              <a:ext uri="{FF2B5EF4-FFF2-40B4-BE49-F238E27FC236}">
                <a16:creationId xmlns:a16="http://schemas.microsoft.com/office/drawing/2014/main" id="{0A743069-FF70-0259-526A-24292DEA7EB0}"/>
              </a:ext>
            </a:extLst>
          </p:cNvPr>
          <p:cNvSpPr>
            <a:spLocks noChangeAspect="1"/>
          </p:cNvSpPr>
          <p:nvPr/>
        </p:nvSpPr>
        <p:spPr>
          <a:xfrm>
            <a:off x="40334" y="267878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13FDA6A-DFD9-4584-80E0-47EB1C85F452}"/>
              </a:ext>
            </a:extLst>
          </p:cNvPr>
          <p:cNvCxnSpPr>
            <a:cxnSpLocks/>
            <a:stCxn id="176" idx="3"/>
            <a:endCxn id="130" idx="2"/>
          </p:cNvCxnSpPr>
          <p:nvPr/>
        </p:nvCxnSpPr>
        <p:spPr>
          <a:xfrm>
            <a:off x="760334" y="3038786"/>
            <a:ext cx="1207810" cy="37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9C892C-C835-89DD-F837-D505C632DFFA}"/>
              </a:ext>
            </a:extLst>
          </p:cNvPr>
          <p:cNvSpPr txBox="1"/>
          <p:nvPr/>
        </p:nvSpPr>
        <p:spPr>
          <a:xfrm>
            <a:off x="8922183" y="5186738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Erkkilä</a:t>
            </a:r>
            <a:r>
              <a:rPr lang="en-GB" dirty="0"/>
              <a:t> et al, 2010</a:t>
            </a:r>
          </a:p>
        </p:txBody>
      </p:sp>
      <p:pic>
        <p:nvPicPr>
          <p:cNvPr id="37" name="Picture 36" descr="\documentclass{article}&#10;\usepackage{amsmath}&#10;\pagestyle{empty}&#10;\begin{document}&#10;&#10;$\boldsymbol{p}_{0i}$&#10;&#10;&#10;\end{document}" title="IguanaTex Bitmap Display">
            <a:extLst>
              <a:ext uri="{FF2B5EF4-FFF2-40B4-BE49-F238E27FC236}">
                <a16:creationId xmlns:a16="http://schemas.microsoft.com/office/drawing/2014/main" id="{6C8359D1-1A03-6521-1A3A-63A089A2C4B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84" y="3267870"/>
            <a:ext cx="289153" cy="16260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1F36734-C750-0100-DF40-242716B2D746}"/>
              </a:ext>
            </a:extLst>
          </p:cNvPr>
          <p:cNvSpPr>
            <a:spLocks noChangeAspect="1"/>
          </p:cNvSpPr>
          <p:nvPr/>
        </p:nvSpPr>
        <p:spPr>
          <a:xfrm>
            <a:off x="3027995" y="2960144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E87BF8-5D7F-3853-F611-E9A1189390AA}"/>
              </a:ext>
            </a:extLst>
          </p:cNvPr>
          <p:cNvCxnSpPr>
            <a:cxnSpLocks/>
            <a:stCxn id="35" idx="1"/>
            <a:endCxn id="130" idx="6"/>
          </p:cNvCxnSpPr>
          <p:nvPr/>
        </p:nvCxnSpPr>
        <p:spPr>
          <a:xfrm flipH="1">
            <a:off x="2688144" y="3320144"/>
            <a:ext cx="339851" cy="93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BC3ED91-D968-2E99-927D-F825C0FCFECD}"/>
              </a:ext>
            </a:extLst>
          </p:cNvPr>
          <p:cNvSpPr>
            <a:spLocks noChangeAspect="1"/>
          </p:cNvSpPr>
          <p:nvPr/>
        </p:nvSpPr>
        <p:spPr>
          <a:xfrm>
            <a:off x="40334" y="1363728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B144EB-5C0C-8B89-BEEC-01D95671EF15}"/>
              </a:ext>
            </a:extLst>
          </p:cNvPr>
          <p:cNvSpPr>
            <a:spLocks noChangeAspect="1"/>
          </p:cNvSpPr>
          <p:nvPr/>
        </p:nvSpPr>
        <p:spPr>
          <a:xfrm>
            <a:off x="47676" y="24941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\alpha}&#10;$$&#10;&#10;\end{document}" title="IguanaTex Bitmap Display">
            <a:extLst>
              <a:ext uri="{FF2B5EF4-FFF2-40B4-BE49-F238E27FC236}">
                <a16:creationId xmlns:a16="http://schemas.microsoft.com/office/drawing/2014/main" id="{B8380DAF-FC45-2BDD-FDFC-92B4CC525D5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" y="599465"/>
            <a:ext cx="167619" cy="115810"/>
          </a:xfrm>
          <a:prstGeom prst="rect">
            <a:avLst/>
          </a:prstGeom>
        </p:spPr>
      </p:pic>
      <p:pic>
        <p:nvPicPr>
          <p:cNvPr id="56" name="Picture 55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\beta}&#10;$$&#10;&#10;\end{document}" title="IguanaTex Bitmap Display">
            <a:extLst>
              <a:ext uri="{FF2B5EF4-FFF2-40B4-BE49-F238E27FC236}">
                <a16:creationId xmlns:a16="http://schemas.microsoft.com/office/drawing/2014/main" id="{E924AF50-29F4-CE95-6E84-0482FFCB759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7" y="1670122"/>
            <a:ext cx="164021" cy="229523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DCAB33-4DF6-66F5-1B84-0964BCACCBCF}"/>
              </a:ext>
            </a:extLst>
          </p:cNvPr>
          <p:cNvCxnSpPr>
            <a:cxnSpLocks/>
            <a:stCxn id="50" idx="3"/>
            <a:endCxn id="59" idx="2"/>
          </p:cNvCxnSpPr>
          <p:nvPr/>
        </p:nvCxnSpPr>
        <p:spPr>
          <a:xfrm>
            <a:off x="767676" y="609416"/>
            <a:ext cx="1142757" cy="4496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30A766C-2CCB-56FF-11DA-F1E439421A0B}"/>
              </a:ext>
            </a:extLst>
          </p:cNvPr>
          <p:cNvSpPr/>
          <p:nvPr/>
        </p:nvSpPr>
        <p:spPr>
          <a:xfrm>
            <a:off x="1910433" y="699049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3DEBD10-131D-9669-D663-BCB3F24AB4B9}"/>
              </a:ext>
            </a:extLst>
          </p:cNvPr>
          <p:cNvCxnSpPr>
            <a:cxnSpLocks/>
            <a:stCxn id="48" idx="3"/>
            <a:endCxn id="59" idx="2"/>
          </p:cNvCxnSpPr>
          <p:nvPr/>
        </p:nvCxnSpPr>
        <p:spPr>
          <a:xfrm flipV="1">
            <a:off x="760334" y="1059049"/>
            <a:ext cx="1150099" cy="664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lambda_g&#10;$$&#10;&#10;\end{document}" title="IguanaTex Bitmap Display">
            <a:extLst>
              <a:ext uri="{FF2B5EF4-FFF2-40B4-BE49-F238E27FC236}">
                <a16:creationId xmlns:a16="http://schemas.microsoft.com/office/drawing/2014/main" id="{22F19AF2-1018-D452-5C16-8C155D84234F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25" y="952998"/>
            <a:ext cx="231619" cy="249905"/>
          </a:xfrm>
          <a:prstGeom prst="rect">
            <a:avLst/>
          </a:prstGeom>
        </p:spPr>
      </p:pic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20E2526-9EC7-BC98-748F-C84C2CEC641D}"/>
              </a:ext>
            </a:extLst>
          </p:cNvPr>
          <p:cNvGrpSpPr/>
          <p:nvPr/>
        </p:nvGrpSpPr>
        <p:grpSpPr>
          <a:xfrm>
            <a:off x="3165703" y="160198"/>
            <a:ext cx="1150708" cy="720000"/>
            <a:chOff x="3160603" y="470802"/>
            <a:chExt cx="1150708" cy="7200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A264508-54BB-03CE-6CDC-E96897F52E4C}"/>
                </a:ext>
              </a:extLst>
            </p:cNvPr>
            <p:cNvSpPr/>
            <p:nvPr/>
          </p:nvSpPr>
          <p:spPr>
            <a:xfrm>
              <a:off x="3160603" y="470802"/>
              <a:ext cx="720000" cy="720000"/>
            </a:xfrm>
            <a:prstGeom prst="ellipse">
              <a:avLst/>
            </a:prstGeom>
            <a:noFill/>
            <a:ln w="28575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8" name="Picture 237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sigma_g = \frac{1}{\sqrt{\lambda_g}}&#10;$$&#10;&#10;\end{document}" title="IguanaTex Bitmap Display">
              <a:extLst>
                <a:ext uri="{FF2B5EF4-FFF2-40B4-BE49-F238E27FC236}">
                  <a16:creationId xmlns:a16="http://schemas.microsoft.com/office/drawing/2014/main" id="{66382306-EEAA-4D7F-9BCB-7096F539C092}"/>
                </a:ext>
              </a:extLst>
            </p:cNvPr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5483" y="548721"/>
              <a:ext cx="1025828" cy="562286"/>
            </a:xfrm>
            <a:prstGeom prst="rect">
              <a:avLst/>
            </a:prstGeom>
          </p:spPr>
        </p:pic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9D9260A-E1C8-CEB3-3061-9CC8EED69898}"/>
              </a:ext>
            </a:extLst>
          </p:cNvPr>
          <p:cNvCxnSpPr>
            <a:cxnSpLocks/>
            <a:stCxn id="59" idx="6"/>
            <a:endCxn id="80" idx="2"/>
          </p:cNvCxnSpPr>
          <p:nvPr/>
        </p:nvCxnSpPr>
        <p:spPr>
          <a:xfrm flipV="1">
            <a:off x="2630433" y="520198"/>
            <a:ext cx="535270" cy="53885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240C900-AA27-BF4C-B1A5-EA59C91D8615}"/>
              </a:ext>
            </a:extLst>
          </p:cNvPr>
          <p:cNvCxnSpPr>
            <a:cxnSpLocks/>
            <a:stCxn id="80" idx="4"/>
            <a:endCxn id="131" idx="0"/>
          </p:cNvCxnSpPr>
          <p:nvPr/>
        </p:nvCxnSpPr>
        <p:spPr>
          <a:xfrm flipH="1">
            <a:off x="3520603" y="880198"/>
            <a:ext cx="5100" cy="5702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Picture 112" descr="\documentclass{article}&#10;\usepackage{amsmath}&#10;\pagestyle{empty}&#10;\begin{document}&#10;&#10;$c(i) \in \{1, \ldots, c, \ldots, C \}$&#10;&#10;&#10;\end{document}" title="IguanaTex Bitmap Display">
            <a:extLst>
              <a:ext uri="{FF2B5EF4-FFF2-40B4-BE49-F238E27FC236}">
                <a16:creationId xmlns:a16="http://schemas.microsoft.com/office/drawing/2014/main" id="{C0636BD8-6FB6-2BCC-1917-DC8CDEF2AFAB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75" y="2575554"/>
            <a:ext cx="2489546" cy="255431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5E601B96-305C-9DB7-45B6-E75562CEA032}"/>
              </a:ext>
            </a:extLst>
          </p:cNvPr>
          <p:cNvSpPr/>
          <p:nvPr/>
        </p:nvSpPr>
        <p:spPr>
          <a:xfrm>
            <a:off x="5466563" y="349999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05590F2-1A4C-6019-F23D-8AF761C51A7D}"/>
              </a:ext>
            </a:extLst>
          </p:cNvPr>
          <p:cNvSpPr>
            <a:spLocks noChangeAspect="1"/>
          </p:cNvSpPr>
          <p:nvPr/>
        </p:nvSpPr>
        <p:spPr>
          <a:xfrm>
            <a:off x="9850588" y="186911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17F668DA-3B48-8960-CC5D-449AE75BEC88}"/>
              </a:ext>
            </a:extLst>
          </p:cNvPr>
          <p:cNvSpPr/>
          <p:nvPr/>
        </p:nvSpPr>
        <p:spPr>
          <a:xfrm>
            <a:off x="9325" y="3874735"/>
            <a:ext cx="7157020" cy="1619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AF08AB8-4B5E-E58B-F13C-545B8B629C01}"/>
              </a:ext>
            </a:extLst>
          </p:cNvPr>
          <p:cNvGrpSpPr/>
          <p:nvPr/>
        </p:nvGrpSpPr>
        <p:grpSpPr>
          <a:xfrm>
            <a:off x="235929" y="6037882"/>
            <a:ext cx="2539593" cy="600756"/>
            <a:chOff x="235929" y="6037882"/>
            <a:chExt cx="2539593" cy="600756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BE0DF51-F9E2-C528-5472-98F3ABFB57F3}"/>
                </a:ext>
              </a:extLst>
            </p:cNvPr>
            <p:cNvSpPr txBox="1"/>
            <p:nvPr/>
          </p:nvSpPr>
          <p:spPr>
            <a:xfrm>
              <a:off x="267000" y="6037882"/>
              <a:ext cx="2420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 parameters</a:t>
              </a:r>
            </a:p>
          </p:txBody>
        </p:sp>
        <p:pic>
          <p:nvPicPr>
            <p:cNvPr id="187" name="Picture 186" descr="\documentclass{article}&#10;\usepackage{amsmath}&#10;\usepackage{amsfonts}&#10;\usepackage{xcolor}&#10;\pagestyle{empty}&#10;\begin{document}&#10;\newcommand{\indep}{\perp \!\!\! \perp}&#10;&#10;$$&#10;\zeta=(\nu, \boldsymbol{\mu}, \alpha, \beta, \boldsymbol{p}_0)&#10;$$&#10;&#10;\end{document}" title="IguanaTex Bitmap Display">
              <a:extLst>
                <a:ext uri="{FF2B5EF4-FFF2-40B4-BE49-F238E27FC236}">
                  <a16:creationId xmlns:a16="http://schemas.microsoft.com/office/drawing/2014/main" id="{B7EBA08B-1C8C-A989-8B16-5D023C418246}"/>
                </a:ext>
              </a:extLst>
            </p:cNvPr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29" y="6373548"/>
              <a:ext cx="2539593" cy="265090"/>
            </a:xfrm>
            <a:prstGeom prst="rect">
              <a:avLst/>
            </a:prstGeom>
            <a:noFill/>
          </p:spPr>
        </p:pic>
      </p:grpSp>
      <p:pic>
        <p:nvPicPr>
          <p:cNvPr id="8" name="Picture 7" descr="\documentclass{article}&#10;\usepackage{amsmath}&#10;\usepackage{amsfonts}&#10;\usepackage{xcolor}&#10;\pagestyle{empty}&#10;\begin{document}&#10;\newcommand{\indep}{\perp \!\!\! \perp}&#10;&#10;$$&#10;\textcolor{green}{y_{gi} \sim \mathcal{N} \left(\sum_{j=1}^J  x_{gjc(i)} p_{ji}, \sigma_{g}^2\right)}&#10;$$&#10;&#10;\end{document}" title="IguanaTex Bitmap Display">
            <a:extLst>
              <a:ext uri="{FF2B5EF4-FFF2-40B4-BE49-F238E27FC236}">
                <a16:creationId xmlns:a16="http://schemas.microsoft.com/office/drawing/2014/main" id="{9876F7A9-4FDF-8A9C-B1D1-42FD4CC08655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53" y="2190046"/>
            <a:ext cx="2763428" cy="820114"/>
          </a:xfrm>
          <a:prstGeom prst="rect">
            <a:avLst/>
          </a:prstGeom>
        </p:spPr>
      </p:pic>
      <p:pic>
        <p:nvPicPr>
          <p:cNvPr id="209" name="Picture 208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\sim \Gamma \left(\alpha, \beta\right)}&#10;$$&#10;&#10;\end{document}" title="IguanaTex Bitmap Display">
            <a:extLst>
              <a:ext uri="{FF2B5EF4-FFF2-40B4-BE49-F238E27FC236}">
                <a16:creationId xmlns:a16="http://schemas.microsoft.com/office/drawing/2014/main" id="{27417007-1248-4A4F-AB84-C3C213DA8E2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82" y="1606976"/>
            <a:ext cx="1057524" cy="254476"/>
          </a:xfrm>
          <a:prstGeom prst="rect">
            <a:avLst/>
          </a:prstGeom>
        </p:spPr>
      </p:pic>
      <p:pic>
        <p:nvPicPr>
          <p:cNvPr id="211" name="Picture 210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\sim \text{Dirichlet} \left( \omega_0 \boldsymbol{p}_{0i} \right)}&#10;$$&#10;&#10;\end{document}" title="IguanaTex Bitmap Display">
            <a:extLst>
              <a:ext uri="{FF2B5EF4-FFF2-40B4-BE49-F238E27FC236}">
                <a16:creationId xmlns:a16="http://schemas.microsoft.com/office/drawing/2014/main" id="{79A1F53D-5247-6D8C-8B6A-55645A32702D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66" y="3446073"/>
            <a:ext cx="2035809" cy="256000"/>
          </a:xfrm>
          <a:prstGeom prst="rect">
            <a:avLst/>
          </a:prstGeom>
        </p:spPr>
      </p:pic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593FBA5-1384-A6B5-164F-903BA7ED86CF}"/>
              </a:ext>
            </a:extLst>
          </p:cNvPr>
          <p:cNvGrpSpPr/>
          <p:nvPr/>
        </p:nvGrpSpPr>
        <p:grpSpPr>
          <a:xfrm>
            <a:off x="4417970" y="5538436"/>
            <a:ext cx="7669652" cy="1219129"/>
            <a:chOff x="4247947" y="3868389"/>
            <a:chExt cx="7669652" cy="1219129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5622D66-B3BD-E2CB-5043-7425252D1755}"/>
                </a:ext>
              </a:extLst>
            </p:cNvPr>
            <p:cNvGrpSpPr/>
            <p:nvPr/>
          </p:nvGrpSpPr>
          <p:grpSpPr>
            <a:xfrm>
              <a:off x="6316642" y="4334900"/>
              <a:ext cx="1897672" cy="752618"/>
              <a:chOff x="1700170" y="6056663"/>
              <a:chExt cx="1897672" cy="752618"/>
            </a:xfrm>
          </p:grpSpPr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E567C8AC-9F22-5DDD-97F5-0C9286FAE205}"/>
                  </a:ext>
                </a:extLst>
              </p:cNvPr>
              <p:cNvSpPr txBox="1"/>
              <p:nvPr/>
            </p:nvSpPr>
            <p:spPr>
              <a:xfrm>
                <a:off x="1700170" y="6056663"/>
                <a:ext cx="189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>
                    <a:solidFill>
                      <a:srgbClr val="00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Likelihood Laws</a:t>
                </a:r>
              </a:p>
            </p:txBody>
          </p:sp>
          <p:pic>
            <p:nvPicPr>
              <p:cNvPr id="214" name="Picture 213" descr="\documentclass{article}&#10;\usepackage{amsmath}&#10;\usepackage{amsfonts}&#10;\usepackage{xcolor}&#10;\pagestyle{empty}&#10;\begin{document}&#10;\newcommand{\indep}{\perp \!\!\! \perp}&#10;&#10;$$&#10;\textcolor{green}{f(\mathcal{D} | \theta)}&#10;$$&#10;&#10;\end{document}" title="IguanaTex Bitmap Display">
                <a:extLst>
                  <a:ext uri="{FF2B5EF4-FFF2-40B4-BE49-F238E27FC236}">
                    <a16:creationId xmlns:a16="http://schemas.microsoft.com/office/drawing/2014/main" id="{C5265F55-0FDD-EC86-EE05-9CE935E9C58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996" y="6552891"/>
                <a:ext cx="711462" cy="256390"/>
              </a:xfrm>
              <a:prstGeom prst="rect">
                <a:avLst/>
              </a:prstGeom>
            </p:spPr>
          </p:pic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B5E2D26-F4E2-8A0E-BC9B-7ADE8094355D}"/>
                </a:ext>
              </a:extLst>
            </p:cNvPr>
            <p:cNvSpPr txBox="1"/>
            <p:nvPr/>
          </p:nvSpPr>
          <p:spPr>
            <a:xfrm>
              <a:off x="4247947" y="3868389"/>
              <a:ext cx="5674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Distribution probabilities</a:t>
              </a: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416E1E5C-D721-78BB-E889-BA31F8943B59}"/>
                </a:ext>
              </a:extLst>
            </p:cNvPr>
            <p:cNvGrpSpPr/>
            <p:nvPr/>
          </p:nvGrpSpPr>
          <p:grpSpPr>
            <a:xfrm>
              <a:off x="4910909" y="4317506"/>
              <a:ext cx="1398328" cy="759825"/>
              <a:chOff x="0" y="6039269"/>
              <a:chExt cx="1398328" cy="759825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D96498B-B930-652E-82FE-B35BBA2F4CDB}"/>
                  </a:ext>
                </a:extLst>
              </p:cNvPr>
              <p:cNvSpPr txBox="1"/>
              <p:nvPr/>
            </p:nvSpPr>
            <p:spPr>
              <a:xfrm>
                <a:off x="0" y="6039269"/>
                <a:ext cx="13983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laws</a:t>
                </a:r>
              </a:p>
              <a:p>
                <a:pPr algn="ctr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18" name="Picture 217" descr="\documentclass{article}&#10;\usepackage{amsmath}&#10;\usepackage{amsfonts}&#10;\usepackage{xcolor}&#10;\pagestyle{empty}&#10;\begin{document}&#10;\newcommand{\indep}{\perp \!\!\! \perp}&#10;&#10;$$&#10;\textcolor{red}{f(\theta | \xi)}&#10;$$&#10;&#10;\end{document}" title="IguanaTex Bitmap Display">
                <a:extLst>
                  <a:ext uri="{FF2B5EF4-FFF2-40B4-BE49-F238E27FC236}">
                    <a16:creationId xmlns:a16="http://schemas.microsoft.com/office/drawing/2014/main" id="{16522B68-7ABB-ED74-E883-378F24A11E2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433" y="6542704"/>
                <a:ext cx="631039" cy="256390"/>
              </a:xfrm>
              <a:prstGeom prst="rect">
                <a:avLst/>
              </a:prstGeom>
            </p:spPr>
          </p:pic>
        </p:grpSp>
        <p:pic>
          <p:nvPicPr>
            <p:cNvPr id="222" name="Picture 221" descr="\documentclass{article}&#10;\usepackage{amsmath}&#10;\usepackage{amsfonts}&#10;\usepackage{xcolor}&#10;\pagestyle{empty}&#10;\begin{document}&#10;\newcommand{\indep}{\perp \!\!\! \perp}&#10;&#10;$$&#10;f(\theta | \mathcal{D}, \xi) \propto f(\mathcal{D} | \theta)  f(\theta | \xi)&#10;$$&#10;&#10;\end{document}" title="IguanaTex Bitmap Display">
              <a:extLst>
                <a:ext uri="{FF2B5EF4-FFF2-40B4-BE49-F238E27FC236}">
                  <a16:creationId xmlns:a16="http://schemas.microsoft.com/office/drawing/2014/main" id="{A91D0498-444A-C6AA-84ED-25F0A0E3D87E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028" y="3934482"/>
              <a:ext cx="2692571" cy="254476"/>
            </a:xfrm>
            <a:prstGeom prst="rect">
              <a:avLst/>
            </a:prstGeom>
          </p:spPr>
        </p:pic>
      </p:grp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6A8E11BC-D025-9C8A-FE98-AB9A0CC14BBE}"/>
              </a:ext>
            </a:extLst>
          </p:cNvPr>
          <p:cNvSpPr/>
          <p:nvPr/>
        </p:nvSpPr>
        <p:spPr>
          <a:xfrm>
            <a:off x="5119959" y="5545277"/>
            <a:ext cx="7072041" cy="129914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0E665-CC3D-36D6-FE6C-D0E8C91B6939}"/>
              </a:ext>
            </a:extLst>
          </p:cNvPr>
          <p:cNvSpPr txBox="1"/>
          <p:nvPr/>
        </p:nvSpPr>
        <p:spPr>
          <a:xfrm>
            <a:off x="8391743" y="5984436"/>
            <a:ext cx="189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7171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Laws</a:t>
            </a:r>
          </a:p>
        </p:txBody>
      </p:sp>
      <p:pic>
        <p:nvPicPr>
          <p:cNvPr id="4" name="Picture 3" descr="\documentclass{article}&#10;\usepackage{amsmath}&#10;\usepackage{amsfonts}&#10;\usepackage{xcolor}&#10;\pagestyle{empty}&#10;\begin{document}&#10;\newcommand{\indep}{\perp \!\!\! \perp}&#10;&#10;$$&#10;\textcolor{blue}{f(\theta | \mathcal{D}, \xi)}&#10;$$&#10;&#10;\end{document}" title="IguanaTex Bitmap Display">
            <a:extLst>
              <a:ext uri="{FF2B5EF4-FFF2-40B4-BE49-F238E27FC236}">
                <a16:creationId xmlns:a16="http://schemas.microsoft.com/office/drawing/2014/main" id="{6B020877-4EFD-E419-63CF-B065D6EEC2A4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722" y="6492703"/>
            <a:ext cx="950935" cy="2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0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C884D-1FC9-01B0-E635-910C2264F82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10513" y="-25633"/>
            <a:ext cx="3339583" cy="3136460"/>
          </a:xfrm>
          <a:prstGeom prst="rect">
            <a:avLst/>
          </a:prstGeom>
        </p:spPr>
      </p:pic>
      <p:sp>
        <p:nvSpPr>
          <p:cNvPr id="140" name="Oval 139">
            <a:extLst>
              <a:ext uri="{FF2B5EF4-FFF2-40B4-BE49-F238E27FC236}">
                <a16:creationId xmlns:a16="http://schemas.microsoft.com/office/drawing/2014/main" id="{929ADD07-E96A-68AA-317E-418FABE2E052}"/>
              </a:ext>
            </a:extLst>
          </p:cNvPr>
          <p:cNvSpPr/>
          <p:nvPr/>
        </p:nvSpPr>
        <p:spPr>
          <a:xfrm>
            <a:off x="6787062" y="-12065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BACC82A-E1F1-BFB1-EF78-4D2614F2C00D}"/>
              </a:ext>
            </a:extLst>
          </p:cNvPr>
          <p:cNvSpPr/>
          <p:nvPr/>
        </p:nvSpPr>
        <p:spPr>
          <a:xfrm>
            <a:off x="3002876" y="214649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E601B96-305C-9DB7-45B6-E75562CEA032}"/>
              </a:ext>
            </a:extLst>
          </p:cNvPr>
          <p:cNvSpPr/>
          <p:nvPr/>
        </p:nvSpPr>
        <p:spPr>
          <a:xfrm>
            <a:off x="4509529" y="9595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CCF39-EAF7-498C-A581-D1FBF4A1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9398" y="4560806"/>
            <a:ext cx="3570260" cy="780304"/>
          </a:xfrm>
        </p:spPr>
        <p:txBody>
          <a:bodyPr>
            <a:noAutofit/>
          </a:bodyPr>
          <a:lstStyle/>
          <a:p>
            <a:pPr algn="r"/>
            <a:r>
              <a:rPr lang="en-GB" sz="2800" dirty="0">
                <a:latin typeface="+mn-lt"/>
              </a:rPr>
              <a:t>Probalistic model</a:t>
            </a:r>
            <a:br>
              <a:rPr lang="en-GB" sz="2800" dirty="0">
                <a:latin typeface="+mn-lt"/>
              </a:rPr>
            </a:br>
            <a:r>
              <a:rPr lang="en-GB" sz="2800" dirty="0">
                <a:latin typeface="+mn-lt"/>
              </a:rPr>
              <a:t>of </a:t>
            </a:r>
            <a:r>
              <a:rPr lang="en-GB" sz="2800" dirty="0" err="1">
                <a:latin typeface="+mn-lt"/>
              </a:rPr>
              <a:t>DeMixt</a:t>
            </a:r>
            <a:r>
              <a:rPr lang="en-GB" sz="2800" dirty="0">
                <a:latin typeface="+mn-lt"/>
              </a:rPr>
              <a:t> 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BF7C8-5E1C-4035-BA7A-E61854A2AC60}"/>
              </a:ext>
            </a:extLst>
          </p:cNvPr>
          <p:cNvSpPr/>
          <p:nvPr/>
        </p:nvSpPr>
        <p:spPr>
          <a:xfrm>
            <a:off x="5408807" y="-1578"/>
            <a:ext cx="3677449" cy="3013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4ED0F-2F18-4601-84C1-AA19757EC895}"/>
              </a:ext>
            </a:extLst>
          </p:cNvPr>
          <p:cNvSpPr/>
          <p:nvPr/>
        </p:nvSpPr>
        <p:spPr>
          <a:xfrm>
            <a:off x="32924" y="-12065"/>
            <a:ext cx="5356908" cy="3981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0971F-8DB0-4FDE-B80E-6827CDD57D98}"/>
              </a:ext>
            </a:extLst>
          </p:cNvPr>
          <p:cNvSpPr/>
          <p:nvPr/>
        </p:nvSpPr>
        <p:spPr>
          <a:xfrm>
            <a:off x="5412733" y="-11284"/>
            <a:ext cx="2179259" cy="3980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 descr="\documentclass{article}&#10;\usepackage{amsmath}&#10;\pagestyle{empty}&#10;\begin{document}&#10;&#10;$p_{.i}$&#10;&#10;&#10;\end{document}" title="IguanaTex Bitmap Display">
            <a:extLst>
              <a:ext uri="{FF2B5EF4-FFF2-40B4-BE49-F238E27FC236}">
                <a16:creationId xmlns:a16="http://schemas.microsoft.com/office/drawing/2014/main" id="{0A36F8A4-797D-88BC-A2F9-DD3C503408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7" y="2195520"/>
            <a:ext cx="330991" cy="203814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begin{document}&#10;&#10;$y_{g, i}$&#10;&#10;&#10;\end{document}" title="IguanaTex Bitmap Display">
            <a:extLst>
              <a:ext uri="{FF2B5EF4-FFF2-40B4-BE49-F238E27FC236}">
                <a16:creationId xmlns:a16="http://schemas.microsoft.com/office/drawing/2014/main" id="{D177E443-6D4D-89E6-77EE-9F545866F9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11" y="498531"/>
            <a:ext cx="351714" cy="188842"/>
          </a:xfrm>
          <a:prstGeom prst="rect">
            <a:avLst/>
          </a:prstGeom>
        </p:spPr>
      </p:pic>
      <p:pic>
        <p:nvPicPr>
          <p:cNvPr id="79" name="Picture 78" descr="\documentclass{article}&#10;\usepackage{amsmath}&#10;\pagestyle{empty}&#10;\begin{document}&#10;&#10;$x_{gji}$&#10;&#10;&#10;\end{document}" title="IguanaTex Bitmap Display">
            <a:extLst>
              <a:ext uri="{FF2B5EF4-FFF2-40B4-BE49-F238E27FC236}">
                <a16:creationId xmlns:a16="http://schemas.microsoft.com/office/drawing/2014/main" id="{5084440B-4293-74E2-0FEE-C5278BFA094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9" y="294203"/>
            <a:ext cx="406324" cy="191042"/>
          </a:xfrm>
          <a:prstGeom prst="rect">
            <a:avLst/>
          </a:prstGeom>
        </p:spPr>
      </p:pic>
      <p:pic>
        <p:nvPicPr>
          <p:cNvPr id="71" name="Picture 70" descr="\documentclass{article}&#10;\usepackage{amsmath}&#10;\pagestyle{empty}&#10;\begin{document}&#10;&#10;$\mu_{gj}$&#10;&#10;&#10;\end{document}" title="IguanaTex Bitmap Display">
            <a:extLst>
              <a:ext uri="{FF2B5EF4-FFF2-40B4-BE49-F238E27FC236}">
                <a16:creationId xmlns:a16="http://schemas.microsoft.com/office/drawing/2014/main" id="{B38EE4CE-5880-5004-5E7C-DDE2FE65E37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08" y="308521"/>
            <a:ext cx="330360" cy="189671"/>
          </a:xfrm>
          <a:prstGeom prst="rect">
            <a:avLst/>
          </a:prstGeom>
          <a:noFill/>
        </p:spPr>
      </p:pic>
      <p:pic>
        <p:nvPicPr>
          <p:cNvPr id="68" name="Picture 67" descr="\documentclass{article}&#10;\usepackage{amsmath}&#10;\pagestyle{empty}&#10;\begin{document}&#10;&#10;$i \in \{1, \ldots, N \}$&#10;&#10;&#10;\end{document}" title="IguanaTex Bitmap Display">
            <a:extLst>
              <a:ext uri="{FF2B5EF4-FFF2-40B4-BE49-F238E27FC236}">
                <a16:creationId xmlns:a16="http://schemas.microsoft.com/office/drawing/2014/main" id="{BA7F0D0B-AA3B-DF89-3708-340BE927B25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42" y="3572019"/>
            <a:ext cx="1545990" cy="254953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begin{document}&#10;&#10;$g \in \{1, \ldots, G\}$&#10;&#10;&#10;\end{document}" title="IguanaTex Bitmap Display">
            <a:extLst>
              <a:ext uri="{FF2B5EF4-FFF2-40B4-BE49-F238E27FC236}">
                <a16:creationId xmlns:a16="http://schemas.microsoft.com/office/drawing/2014/main" id="{3910F047-6A2B-3E3F-0292-916C12457FC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59" y="2551310"/>
            <a:ext cx="1559638" cy="254953"/>
          </a:xfrm>
          <a:prstGeom prst="rect">
            <a:avLst/>
          </a:prstGeom>
        </p:spPr>
      </p:pic>
      <p:pic>
        <p:nvPicPr>
          <p:cNvPr id="70" name="Picture 69" descr="\documentclass{article}&#10;\usepackage{amsmath}&#10;\pagestyle{empty}&#10;\begin{document}&#10;&#10;$j \in \{1,  \ldots, J \}$&#10;&#10;&#10;\end{document}" title="IguanaTex Bitmap Display">
            <a:extLst>
              <a:ext uri="{FF2B5EF4-FFF2-40B4-BE49-F238E27FC236}">
                <a16:creationId xmlns:a16="http://schemas.microsoft.com/office/drawing/2014/main" id="{EA6D6802-43CA-06FB-18E0-E7C7417022E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98" y="3599794"/>
            <a:ext cx="1524032" cy="255431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CC448C0-0955-9C81-A4C6-94E643FAB0B1}"/>
              </a:ext>
            </a:extLst>
          </p:cNvPr>
          <p:cNvGrpSpPr/>
          <p:nvPr/>
        </p:nvGrpSpPr>
        <p:grpSpPr>
          <a:xfrm>
            <a:off x="1405733" y="6056663"/>
            <a:ext cx="1897672" cy="752618"/>
            <a:chOff x="1700170" y="6056663"/>
            <a:chExt cx="1897672" cy="75261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38E282F-B25D-45DE-90AF-4648A8FF2A83}"/>
                </a:ext>
              </a:extLst>
            </p:cNvPr>
            <p:cNvSpPr txBox="1"/>
            <p:nvPr/>
          </p:nvSpPr>
          <p:spPr>
            <a:xfrm>
              <a:off x="1700170" y="6056663"/>
              <a:ext cx="189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rgbClr val="00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Likelihood Laws</a:t>
              </a:r>
            </a:p>
          </p:txBody>
        </p:sp>
        <p:pic>
          <p:nvPicPr>
            <p:cNvPr id="177" name="Picture 176" descr="\documentclass{article}&#10;\usepackage{amsmath}&#10;\usepackage{amsfonts}&#10;\usepackage{xcolor}&#10;\pagestyle{empty}&#10;\begin{document}&#10;\newcommand{\indep}{\perp \!\!\! \perp}&#10;&#10;$$&#10;\textcolor{green}{f(\mathcal{D} | \theta)}&#10;$$&#10;&#10;\end{document}" title="IguanaTex Bitmap Display">
              <a:extLst>
                <a:ext uri="{FF2B5EF4-FFF2-40B4-BE49-F238E27FC236}">
                  <a16:creationId xmlns:a16="http://schemas.microsoft.com/office/drawing/2014/main" id="{8DC64A41-0FF2-7630-02D3-3CA6C940D73F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996" y="6552891"/>
              <a:ext cx="711462" cy="256390"/>
            </a:xfrm>
            <a:prstGeom prst="rect">
              <a:avLst/>
            </a:prstGeom>
          </p:spPr>
        </p:pic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87432B63-E06F-9272-2E8D-D17F9CBEE059}"/>
              </a:ext>
            </a:extLst>
          </p:cNvPr>
          <p:cNvSpPr/>
          <p:nvPr/>
        </p:nvSpPr>
        <p:spPr>
          <a:xfrm>
            <a:off x="148297" y="1898006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E1AFE87-4BBA-E2FA-A86B-0293D0F8183E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 flipV="1">
            <a:off x="5229529" y="369595"/>
            <a:ext cx="1575550" cy="758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64E1DA7-AB6F-A752-63E8-6B2B57ED17DE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>
            <a:off x="5229529" y="50871"/>
            <a:ext cx="1651588" cy="318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5AD2878-7F78-58B7-5480-3A0CA2F9CE6A}"/>
              </a:ext>
            </a:extLst>
          </p:cNvPr>
          <p:cNvCxnSpPr>
            <a:cxnSpLocks/>
            <a:stCxn id="130" idx="6"/>
            <a:endCxn id="131" idx="2"/>
          </p:cNvCxnSpPr>
          <p:nvPr/>
        </p:nvCxnSpPr>
        <p:spPr>
          <a:xfrm flipV="1">
            <a:off x="868297" y="574649"/>
            <a:ext cx="2134579" cy="1683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9CFB2AF-3877-EBF6-6EE0-48B0FDF8C431}"/>
              </a:ext>
            </a:extLst>
          </p:cNvPr>
          <p:cNvCxnSpPr>
            <a:cxnSpLocks/>
            <a:stCxn id="139" idx="2"/>
            <a:endCxn id="131" idx="6"/>
          </p:cNvCxnSpPr>
          <p:nvPr/>
        </p:nvCxnSpPr>
        <p:spPr>
          <a:xfrm flipH="1">
            <a:off x="3722876" y="369595"/>
            <a:ext cx="786653" cy="2050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24AC795-A91C-3979-0CA0-B491BD433A2C}"/>
              </a:ext>
            </a:extLst>
          </p:cNvPr>
          <p:cNvSpPr/>
          <p:nvPr/>
        </p:nvSpPr>
        <p:spPr>
          <a:xfrm>
            <a:off x="1022142" y="-1578"/>
            <a:ext cx="4400984" cy="290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 descr="\documentclass{article}&#10;\usepackage{amsmath}&#10;\usepackage{amsfonts}&#10;\usepackage{xcolor}&#10;\pagestyle{empty}&#10;\begin{document}&#10;\newcommand{\indep}{\perp \!\!\! \perp}&#10;&#10;$$&#10;\textcolor{red}{\sim \mathcal{LN} \left(\mu_{gj}, \sigma_{gj}^2\right)}&#10;$$&#10;&#10;\end{document}" title="IguanaTex Bitmap Display">
            <a:extLst>
              <a:ext uri="{FF2B5EF4-FFF2-40B4-BE49-F238E27FC236}">
                <a16:creationId xmlns:a16="http://schemas.microsoft.com/office/drawing/2014/main" id="{C24A874E-8880-AE9B-FED9-5D92890E680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383" y="2241340"/>
            <a:ext cx="1568359" cy="289783"/>
          </a:xfrm>
          <a:prstGeom prst="rect">
            <a:avLst/>
          </a:prstGeom>
        </p:spPr>
      </p:pic>
      <p:pic>
        <p:nvPicPr>
          <p:cNvPr id="197" name="Picture 196" descr="\documentclass{article}&#10;\usepackage{amsmath}&#10;\pagestyle{empty}&#10;\begin{document}&#10;&#10;$g \in \{1, \ldots, G\}$&#10;&#10;&#10;\end{document}" title="IguanaTex Bitmap Display">
            <a:extLst>
              <a:ext uri="{FF2B5EF4-FFF2-40B4-BE49-F238E27FC236}">
                <a16:creationId xmlns:a16="http://schemas.microsoft.com/office/drawing/2014/main" id="{841246A0-C89A-D6BE-5108-B8A625DF154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93" y="2734389"/>
            <a:ext cx="1559638" cy="254953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5B2E2A4E-18EF-90CD-F5F4-1485005687BB}"/>
              </a:ext>
            </a:extLst>
          </p:cNvPr>
          <p:cNvSpPr txBox="1"/>
          <p:nvPr/>
        </p:nvSpPr>
        <p:spPr>
          <a:xfrm>
            <a:off x="-662962" y="5590152"/>
            <a:ext cx="567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Distribution probabilities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A9B55592-0507-0B88-65E8-ECA9139F86A9}"/>
              </a:ext>
            </a:extLst>
          </p:cNvPr>
          <p:cNvSpPr/>
          <p:nvPr/>
        </p:nvSpPr>
        <p:spPr>
          <a:xfrm>
            <a:off x="-4993" y="5540099"/>
            <a:ext cx="7360236" cy="129914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79800EEA-B731-08D4-DAAA-1F36719B2426}"/>
              </a:ext>
            </a:extLst>
          </p:cNvPr>
          <p:cNvSpPr/>
          <p:nvPr/>
        </p:nvSpPr>
        <p:spPr>
          <a:xfrm>
            <a:off x="7355244" y="5567750"/>
            <a:ext cx="4856067" cy="129914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923E13A-6044-392A-FCB8-F97FD93B0B7B}"/>
              </a:ext>
            </a:extLst>
          </p:cNvPr>
          <p:cNvSpPr txBox="1"/>
          <p:nvPr/>
        </p:nvSpPr>
        <p:spPr>
          <a:xfrm>
            <a:off x="6917608" y="5594592"/>
            <a:ext cx="567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Parameters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2182DF-68F7-8E94-7EF3-B34E1B4F826A}"/>
              </a:ext>
            </a:extLst>
          </p:cNvPr>
          <p:cNvGrpSpPr/>
          <p:nvPr/>
        </p:nvGrpSpPr>
        <p:grpSpPr>
          <a:xfrm>
            <a:off x="7840413" y="6082219"/>
            <a:ext cx="2519289" cy="643540"/>
            <a:chOff x="7840413" y="6082219"/>
            <a:chExt cx="2519289" cy="643540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E963C0E8-5374-A376-417E-412D530415E2}"/>
                </a:ext>
              </a:extLst>
            </p:cNvPr>
            <p:cNvSpPr txBox="1"/>
            <p:nvPr/>
          </p:nvSpPr>
          <p:spPr>
            <a:xfrm>
              <a:off x="7840413" y="6082219"/>
              <a:ext cx="24207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Estimated parameters</a:t>
              </a:r>
            </a:p>
          </p:txBody>
        </p:sp>
        <p:pic>
          <p:nvPicPr>
            <p:cNvPr id="16" name="Picture 15" descr="\documentclass{article}&#10;\usepackage{amsmath}&#10;\usepackage{amsfonts}&#10;\usepackage{xcolor}&#10;\pagestyle{empty}&#10;\begin{document}&#10;\newcommand{\indep}{\perp \!\!\! \perp}&#10;&#10;$$&#10;\theta=(p, \mu, \sigma, \mathbf{X})&#10;$$&#10;&#10;\end{document}" title="IguanaTex Bitmap Display">
              <a:extLst>
                <a:ext uri="{FF2B5EF4-FFF2-40B4-BE49-F238E27FC236}">
                  <a16:creationId xmlns:a16="http://schemas.microsoft.com/office/drawing/2014/main" id="{D4050EA2-968E-6C45-AFD5-C43EA982E252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7661" y="6463232"/>
              <a:ext cx="2062041" cy="26252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8084A6B5-645F-0141-9D3A-C06028B87F53}"/>
              </a:ext>
            </a:extLst>
          </p:cNvPr>
          <p:cNvSpPr txBox="1"/>
          <p:nvPr/>
        </p:nvSpPr>
        <p:spPr>
          <a:xfrm>
            <a:off x="5383985" y="1611675"/>
            <a:ext cx="2277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 Gaussian distribution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C3B3309-CE82-D687-B44E-29E14BF8416F}"/>
              </a:ext>
            </a:extLst>
          </p:cNvPr>
          <p:cNvSpPr/>
          <p:nvPr/>
        </p:nvSpPr>
        <p:spPr>
          <a:xfrm>
            <a:off x="6817529" y="703342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\documentclass{article}&#10;\usepackage{amsmath}&#10;\usepackage{amsfonts}&#10;\usepackage{xcolor}&#10;\pagestyle{empty}&#10;\begin{document}&#10;\newcommand{\indep}{\perp \!\!\! \perp}&#10;&#10;$$&#10;\sigma_{gj}&#10;$$&#10;&#10;\end{document}" title="IguanaTex Bitmap Display">
            <a:extLst>
              <a:ext uri="{FF2B5EF4-FFF2-40B4-BE49-F238E27FC236}">
                <a16:creationId xmlns:a16="http://schemas.microsoft.com/office/drawing/2014/main" id="{99FFF58C-0733-3861-7B30-0C1F0E20E71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96" y="880645"/>
            <a:ext cx="318476" cy="184381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FBD354B3-C3B2-DCCA-FCCC-FFD9EAB6D9A1}"/>
              </a:ext>
            </a:extLst>
          </p:cNvPr>
          <p:cNvSpPr txBox="1"/>
          <p:nvPr/>
        </p:nvSpPr>
        <p:spPr>
          <a:xfrm>
            <a:off x="1652645" y="1455819"/>
            <a:ext cx="3248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Convolutional of </a:t>
            </a:r>
            <a:r>
              <a:rPr lang="en-GB" i="1" dirty="0"/>
              <a:t>J+1 log2 Normal </a:t>
            </a:r>
            <a:r>
              <a:rPr lang="en-GB" dirty="0"/>
              <a:t>independent</a:t>
            </a:r>
            <a:r>
              <a:rPr lang="en-GB" i="1" dirty="0"/>
              <a:t> </a:t>
            </a:r>
            <a:r>
              <a:rPr lang="en-GB" dirty="0"/>
              <a:t>distributed components</a:t>
            </a:r>
          </a:p>
        </p:txBody>
      </p:sp>
      <p:pic>
        <p:nvPicPr>
          <p:cNvPr id="29" name="Picture 28" descr="\documentclass{article}&#10;\usepackage{amsmath}&#10;\usepackage{amsfonts}&#10;\usepackage{xcolor}&#10;\pagestyle{empty}&#10;\begin{document}&#10;\newcommand{\indep}{\perp \!\!\! \perp}&#10;&#10;$$&#10;Y = \log(X) \sim \text{Normal}&#10;$$&#10;&#10;\end{document}" title="IguanaTex Bitmap Display">
            <a:extLst>
              <a:ext uri="{FF2B5EF4-FFF2-40B4-BE49-F238E27FC236}">
                <a16:creationId xmlns:a16="http://schemas.microsoft.com/office/drawing/2014/main" id="{E904C8D5-19D2-4F56-BE41-43ACDEBBD78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58" y="3748514"/>
            <a:ext cx="2439619" cy="254476"/>
          </a:xfrm>
          <a:prstGeom prst="rect">
            <a:avLst/>
          </a:prstGeom>
        </p:spPr>
      </p:pic>
      <p:pic>
        <p:nvPicPr>
          <p:cNvPr id="31" name="Picture 30" descr="\documentclass{article}&#10;\usepackage{amsmath}&#10;\usepackage{amsfonts}&#10;\usepackage{xcolor}&#10;\pagestyle{empty}&#10;\begin{document}&#10;\newcommand{\indep}{\perp \!\!\! \perp}&#10;&#10;$$&#10;X = \exp(Y) \sim \text{LogNormal}&#10;$$&#10;&#10;\end{document}" title="IguanaTex Bitmap Display">
            <a:extLst>
              <a:ext uri="{FF2B5EF4-FFF2-40B4-BE49-F238E27FC236}">
                <a16:creationId xmlns:a16="http://schemas.microsoft.com/office/drawing/2014/main" id="{74A1FDEC-FB57-CF79-AE93-F563D55C4F0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10" y="4241136"/>
            <a:ext cx="2913456" cy="254953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CC24C6E2-DE34-E418-20B4-5691FB7CAA38}"/>
              </a:ext>
            </a:extLst>
          </p:cNvPr>
          <p:cNvSpPr/>
          <p:nvPr/>
        </p:nvSpPr>
        <p:spPr>
          <a:xfrm>
            <a:off x="8309726" y="1007905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E39D141-46A2-2CB9-5FD4-22E17378CB5F}"/>
              </a:ext>
            </a:extLst>
          </p:cNvPr>
          <p:cNvSpPr/>
          <p:nvPr/>
        </p:nvSpPr>
        <p:spPr>
          <a:xfrm>
            <a:off x="4561544" y="1048222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649BC45-CFED-0E49-FA64-FDB183093A86}"/>
              </a:ext>
            </a:extLst>
          </p:cNvPr>
          <p:cNvCxnSpPr>
            <a:cxnSpLocks/>
            <a:stCxn id="115" idx="1"/>
            <a:endCxn id="111" idx="6"/>
          </p:cNvCxnSpPr>
          <p:nvPr/>
        </p:nvCxnSpPr>
        <p:spPr>
          <a:xfrm flipH="1" flipV="1">
            <a:off x="5281544" y="1408222"/>
            <a:ext cx="3157955" cy="55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4AD9CCC-79D9-4171-55C9-7E4F38136337}"/>
              </a:ext>
            </a:extLst>
          </p:cNvPr>
          <p:cNvCxnSpPr>
            <a:cxnSpLocks/>
            <a:stCxn id="110" idx="2"/>
            <a:endCxn id="111" idx="6"/>
          </p:cNvCxnSpPr>
          <p:nvPr/>
        </p:nvCxnSpPr>
        <p:spPr>
          <a:xfrm flipH="1">
            <a:off x="5281544" y="1367905"/>
            <a:ext cx="3028182" cy="40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D2AA6E4D-6705-D318-1387-19E4C457D350}"/>
              </a:ext>
            </a:extLst>
          </p:cNvPr>
          <p:cNvSpPr/>
          <p:nvPr/>
        </p:nvSpPr>
        <p:spPr>
          <a:xfrm>
            <a:off x="8334057" y="1858339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 descr="\documentclass{article}&#10;\usepackage{amsmath}&#10;\pagestyle{empty}&#10;\begin{document}&#10;&#10;$x_{g, J+1}$&#10;&#10;&#10;\end{document}" title="IguanaTex Bitmap Display">
            <a:extLst>
              <a:ext uri="{FF2B5EF4-FFF2-40B4-BE49-F238E27FC236}">
                <a16:creationId xmlns:a16="http://schemas.microsoft.com/office/drawing/2014/main" id="{FCE7810B-27FE-2DCC-A23D-D5A61DB79F0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12" y="1302507"/>
            <a:ext cx="604800" cy="167314"/>
          </a:xfrm>
          <a:prstGeom prst="rect">
            <a:avLst/>
          </a:prstGeom>
        </p:spPr>
      </p:pic>
      <p:pic>
        <p:nvPicPr>
          <p:cNvPr id="47" name="Picture 46" descr="\documentclass{article}&#10;\usepackage{amsmath}&#10;\usepackage{amsfonts}&#10;\usepackage{xcolor}&#10;\pagestyle{empty}&#10;\begin{document}&#10;\newcommand{\indep}{\perp \!\!\! \perp}&#10;&#10;$$&#10;\mu_{g, J+1}&#10;$$&#10;&#10;\end{document}" title="IguanaTex Bitmap Display">
            <a:extLst>
              <a:ext uri="{FF2B5EF4-FFF2-40B4-BE49-F238E27FC236}">
                <a16:creationId xmlns:a16="http://schemas.microsoft.com/office/drawing/2014/main" id="{3B470447-4B0B-B185-0AA0-F97353227B1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228" y="1253470"/>
            <a:ext cx="611657" cy="167314"/>
          </a:xfrm>
          <a:prstGeom prst="rect">
            <a:avLst/>
          </a:prstGeom>
        </p:spPr>
      </p:pic>
      <p:pic>
        <p:nvPicPr>
          <p:cNvPr id="49" name="Picture 48" descr="\documentclass{article}&#10;\usepackage{amsmath}&#10;\usepackage{amsfonts}&#10;\usepackage{xcolor}&#10;\pagestyle{empty}&#10;\begin{document}&#10;\newcommand{\indep}{\perp \!\!\! \perp}&#10;&#10;$$&#10;\sigma_{g, J+1}&#10;$$&#10;&#10;\end{document}" title="IguanaTex Bitmap Display">
            <a:extLst>
              <a:ext uri="{FF2B5EF4-FFF2-40B4-BE49-F238E27FC236}">
                <a16:creationId xmlns:a16="http://schemas.microsoft.com/office/drawing/2014/main" id="{7B36EF3F-B870-57F4-F010-CB9AFEEE1D69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712" y="2112549"/>
            <a:ext cx="600686" cy="165943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53EA627-6C68-B604-46C0-1A3BCF454427}"/>
              </a:ext>
            </a:extLst>
          </p:cNvPr>
          <p:cNvCxnSpPr>
            <a:cxnSpLocks/>
            <a:stCxn id="111" idx="1"/>
            <a:endCxn id="131" idx="6"/>
          </p:cNvCxnSpPr>
          <p:nvPr/>
        </p:nvCxnSpPr>
        <p:spPr>
          <a:xfrm flipH="1" flipV="1">
            <a:off x="3722876" y="574649"/>
            <a:ext cx="944110" cy="5790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DDEBF8-FED6-F61D-1CA8-83151AEB1125}"/>
              </a:ext>
            </a:extLst>
          </p:cNvPr>
          <p:cNvSpPr txBox="1"/>
          <p:nvPr/>
        </p:nvSpPr>
        <p:spPr>
          <a:xfrm>
            <a:off x="9441185" y="3301761"/>
            <a:ext cx="22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ICM algorithm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13FC266-3910-BAC4-2135-B851203E5604}"/>
              </a:ext>
            </a:extLst>
          </p:cNvPr>
          <p:cNvGrpSpPr/>
          <p:nvPr/>
        </p:nvGrpSpPr>
        <p:grpSpPr>
          <a:xfrm>
            <a:off x="113618" y="4107985"/>
            <a:ext cx="4418669" cy="1379900"/>
            <a:chOff x="-14973" y="4107985"/>
            <a:chExt cx="4418669" cy="13799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5EEBDA5-FDC0-C2A4-FA9F-D9F10C62C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4973" y="4161150"/>
              <a:ext cx="540000" cy="540000"/>
            </a:xfrm>
            <a:prstGeom prst="rect">
              <a:avLst/>
            </a:prstGeom>
            <a:ln>
              <a:solidFill>
                <a:srgbClr val="E69194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2"/>
                </a:solidFill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77AC63F-C1FF-7DEE-8397-C7AA20A00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4973" y="4872256"/>
              <a:ext cx="540000" cy="540000"/>
            </a:xfrm>
            <a:prstGeom prst="ellipse">
              <a:avLst/>
            </a:prstGeom>
            <a:ln>
              <a:solidFill>
                <a:srgbClr val="FFFF8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386CC04-598F-7F61-14B5-DAED619DEF80}"/>
                </a:ext>
              </a:extLst>
            </p:cNvPr>
            <p:cNvSpPr txBox="1"/>
            <p:nvPr/>
          </p:nvSpPr>
          <p:spPr>
            <a:xfrm>
              <a:off x="619293" y="4246484"/>
              <a:ext cx="1532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constant node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046EFAE-E345-6242-A0F2-57F6D17E3F62}"/>
                </a:ext>
              </a:extLst>
            </p:cNvPr>
            <p:cNvSpPr txBox="1"/>
            <p:nvPr/>
          </p:nvSpPr>
          <p:spPr>
            <a:xfrm>
              <a:off x="591267" y="4841554"/>
              <a:ext cx="1532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stochastic node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EB22057-DB7B-621A-8383-683085876357}"/>
                </a:ext>
              </a:extLst>
            </p:cNvPr>
            <p:cNvSpPr txBox="1"/>
            <p:nvPr/>
          </p:nvSpPr>
          <p:spPr>
            <a:xfrm>
              <a:off x="2819286" y="4841554"/>
              <a:ext cx="1532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clamped node (observed)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3AD1965-1F01-D596-6231-3D2EA771B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5865" y="4161150"/>
              <a:ext cx="540000" cy="540000"/>
            </a:xfrm>
            <a:prstGeom prst="ellipse">
              <a:avLst/>
            </a:prstGeom>
            <a:ln>
              <a:solidFill>
                <a:srgbClr val="E69194"/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7CE926B-9869-0A0B-E622-E919763EBF29}"/>
                </a:ext>
              </a:extLst>
            </p:cNvPr>
            <p:cNvSpPr txBox="1"/>
            <p:nvPr/>
          </p:nvSpPr>
          <p:spPr>
            <a:xfrm>
              <a:off x="2870900" y="4107985"/>
              <a:ext cx="1532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deterministic node</a:t>
              </a:r>
            </a:p>
          </p:txBody>
        </p:sp>
        <p:sp>
          <p:nvSpPr>
            <p:cNvPr id="159" name="Rectangle 12">
              <a:extLst>
                <a:ext uri="{FF2B5EF4-FFF2-40B4-BE49-F238E27FC236}">
                  <a16:creationId xmlns:a16="http://schemas.microsoft.com/office/drawing/2014/main" id="{15803889-BD6B-C306-D715-F500B624BA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5865" y="4843280"/>
              <a:ext cx="540000" cy="540000"/>
            </a:xfrm>
            <a:prstGeom prst="ellipse">
              <a:avLst/>
            </a:prstGeom>
            <a:solidFill>
              <a:srgbClr val="AEEDFF"/>
            </a:solidFill>
            <a:ln>
              <a:solidFill>
                <a:srgbClr val="00206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D5877DD9-1DAF-6731-35ED-924F476A343C}"/>
              </a:ext>
            </a:extLst>
          </p:cNvPr>
          <p:cNvSpPr txBox="1"/>
          <p:nvPr/>
        </p:nvSpPr>
        <p:spPr>
          <a:xfrm>
            <a:off x="4941159" y="4087840"/>
            <a:ext cx="36774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Golden section search and parabolic interpolations (</a:t>
            </a:r>
            <a:r>
              <a:rPr lang="en-GB" sz="2000" b="1" dirty="0"/>
              <a:t>numerical integration</a:t>
            </a:r>
            <a:r>
              <a:rPr lang="en-GB" sz="2000" dirty="0"/>
              <a:t>) are used, as no closed form is available</a:t>
            </a:r>
          </a:p>
        </p:txBody>
      </p:sp>
      <p:pic>
        <p:nvPicPr>
          <p:cNvPr id="101" name="Picture 100" descr="\documentclass{article}&#10;\usepackage{amsmath}&#10;\pagestyle{empty}&#10;\begin{document}&#10;&#10;$p_{J+1}$&#10;&#10;&#10;\end{document}" title="IguanaTex Bitmap Display">
            <a:extLst>
              <a:ext uri="{FF2B5EF4-FFF2-40B4-BE49-F238E27FC236}">
                <a16:creationId xmlns:a16="http://schemas.microsoft.com/office/drawing/2014/main" id="{BD270668-C754-1805-BFB1-0DD67BD765DA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4" y="845561"/>
            <a:ext cx="453943" cy="153600"/>
          </a:xfrm>
          <a:prstGeom prst="rect">
            <a:avLst/>
          </a:prstGeom>
        </p:spPr>
      </p:pic>
      <p:sp>
        <p:nvSpPr>
          <p:cNvPr id="176" name="Oval 175">
            <a:extLst>
              <a:ext uri="{FF2B5EF4-FFF2-40B4-BE49-F238E27FC236}">
                <a16:creationId xmlns:a16="http://schemas.microsoft.com/office/drawing/2014/main" id="{0A743069-FF70-0259-526A-24292DEA7EB0}"/>
              </a:ext>
            </a:extLst>
          </p:cNvPr>
          <p:cNvSpPr/>
          <p:nvPr/>
        </p:nvSpPr>
        <p:spPr>
          <a:xfrm>
            <a:off x="180118" y="546896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13FDA6A-DFD9-4584-80E0-47EB1C85F452}"/>
              </a:ext>
            </a:extLst>
          </p:cNvPr>
          <p:cNvCxnSpPr>
            <a:cxnSpLocks/>
            <a:stCxn id="176" idx="6"/>
            <a:endCxn id="131" idx="2"/>
          </p:cNvCxnSpPr>
          <p:nvPr/>
        </p:nvCxnSpPr>
        <p:spPr>
          <a:xfrm flipV="1">
            <a:off x="900118" y="574649"/>
            <a:ext cx="2102758" cy="332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FEC14-7E1D-9491-75B9-80CA38E27263}"/>
              </a:ext>
            </a:extLst>
          </p:cNvPr>
          <p:cNvGrpSpPr/>
          <p:nvPr/>
        </p:nvGrpSpPr>
        <p:grpSpPr>
          <a:xfrm>
            <a:off x="0" y="6039269"/>
            <a:ext cx="1398328" cy="759825"/>
            <a:chOff x="0" y="6039269"/>
            <a:chExt cx="1398328" cy="7598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25A8CA-5B34-B0A9-0D23-E48DF55DD3F2}"/>
                </a:ext>
              </a:extLst>
            </p:cNvPr>
            <p:cNvSpPr txBox="1"/>
            <p:nvPr/>
          </p:nvSpPr>
          <p:spPr>
            <a:xfrm>
              <a:off x="0" y="6039269"/>
              <a:ext cx="1398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 laws</a:t>
              </a:r>
            </a:p>
            <a:p>
              <a:pPr algn="ctr"/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 descr="\documentclass{article}&#10;\usepackage{amsmath}&#10;\usepackage{amsfonts}&#10;\usepackage{xcolor}&#10;\pagestyle{empty}&#10;\begin{document}&#10;\newcommand{\indep}{\perp \!\!\! \perp}&#10;&#10;$$&#10;\textcolor{red}{f(\theta | \xi)}&#10;$$&#10;&#10;\end{document}" title="IguanaTex Bitmap Display">
              <a:extLst>
                <a:ext uri="{FF2B5EF4-FFF2-40B4-BE49-F238E27FC236}">
                  <a16:creationId xmlns:a16="http://schemas.microsoft.com/office/drawing/2014/main" id="{E1B3304F-6683-9185-C977-3F08D981401D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433" y="6542704"/>
              <a:ext cx="631039" cy="25639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F01B16-A065-B059-6783-DA942B4B5D00}"/>
              </a:ext>
            </a:extLst>
          </p:cNvPr>
          <p:cNvGrpSpPr/>
          <p:nvPr/>
        </p:nvGrpSpPr>
        <p:grpSpPr>
          <a:xfrm>
            <a:off x="3310811" y="6036152"/>
            <a:ext cx="1897672" cy="765620"/>
            <a:chOff x="3363829" y="6034899"/>
            <a:chExt cx="1897672" cy="7656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0B3092-1787-1AC5-8C19-E8149EA78F6B}"/>
                </a:ext>
              </a:extLst>
            </p:cNvPr>
            <p:cNvSpPr txBox="1"/>
            <p:nvPr/>
          </p:nvSpPr>
          <p:spPr>
            <a:xfrm>
              <a:off x="3363829" y="6034899"/>
              <a:ext cx="189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17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Laws</a:t>
              </a:r>
            </a:p>
          </p:txBody>
        </p:sp>
        <p:pic>
          <p:nvPicPr>
            <p:cNvPr id="13" name="Picture 12" descr="\documentclass{article}&#10;\usepackage{amsmath}&#10;\usepackage{amsfonts}&#10;\usepackage{xcolor}&#10;\pagestyle{empty}&#10;\begin{document}&#10;\newcommand{\indep}{\perp \!\!\! \perp}&#10;&#10;$$&#10;\textcolor{blue}{f(\theta | \mathcal{D}, \xi)}&#10;$$&#10;&#10;\end{document}" title="IguanaTex Bitmap Display">
              <a:extLst>
                <a:ext uri="{FF2B5EF4-FFF2-40B4-BE49-F238E27FC236}">
                  <a16:creationId xmlns:a16="http://schemas.microsoft.com/office/drawing/2014/main" id="{67D1A68C-2115-47EE-A58C-418711BEBF56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0808" y="6543166"/>
              <a:ext cx="950935" cy="257353"/>
            </a:xfrm>
            <a:prstGeom prst="rect">
              <a:avLst/>
            </a:prstGeom>
          </p:spPr>
        </p:pic>
      </p:grpSp>
      <p:pic>
        <p:nvPicPr>
          <p:cNvPr id="14" name="Picture 13" descr="\documentclass{article}&#10;\usepackage{amsmath}&#10;\usepackage{amsfonts}&#10;\usepackage{xcolor}&#10;\pagestyle{empty}&#10;\begin{document}&#10;\newcommand{\indep}{\perp \!\!\! \perp}&#10;&#10;$$&#10;f(\theta | \mathcal{D}, \xi) \propto f(\mathcal{D} | \theta)  f(\theta | \xi)&#10;$$&#10;&#10;\end{document}" title="IguanaTex Bitmap Display">
            <a:extLst>
              <a:ext uri="{FF2B5EF4-FFF2-40B4-BE49-F238E27FC236}">
                <a16:creationId xmlns:a16="http://schemas.microsoft.com/office/drawing/2014/main" id="{4331B7F9-0A9E-6CD9-B13A-C65EB35074EE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19" y="5656245"/>
            <a:ext cx="2692571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1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C8461FEF-58B0-30FB-4AF0-93928DAAE4B3}"/>
              </a:ext>
            </a:extLst>
          </p:cNvPr>
          <p:cNvSpPr/>
          <p:nvPr/>
        </p:nvSpPr>
        <p:spPr>
          <a:xfrm>
            <a:off x="-23115" y="-20322"/>
            <a:ext cx="691466" cy="1755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1ED0DE-F4DA-8F41-EE49-DB6095908279}"/>
              </a:ext>
            </a:extLst>
          </p:cNvPr>
          <p:cNvGrpSpPr/>
          <p:nvPr/>
        </p:nvGrpSpPr>
        <p:grpSpPr>
          <a:xfrm>
            <a:off x="46400" y="20303"/>
            <a:ext cx="12156501" cy="5760504"/>
            <a:chOff x="46400" y="20303"/>
            <a:chExt cx="12156501" cy="576050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D627C6F-191C-9D7F-2142-9A064D022A8B}"/>
                </a:ext>
              </a:extLst>
            </p:cNvPr>
            <p:cNvSpPr/>
            <p:nvPr/>
          </p:nvSpPr>
          <p:spPr>
            <a:xfrm>
              <a:off x="11511435" y="20303"/>
              <a:ext cx="691466" cy="1886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BBF7C8-5E1C-4035-BA7A-E61854A2AC60}"/>
                </a:ext>
              </a:extLst>
            </p:cNvPr>
            <p:cNvSpPr/>
            <p:nvPr/>
          </p:nvSpPr>
          <p:spPr>
            <a:xfrm>
              <a:off x="7925288" y="1090204"/>
              <a:ext cx="3456747" cy="33006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29ADD07-E96A-68AA-317E-418FABE2E052}"/>
                </a:ext>
              </a:extLst>
            </p:cNvPr>
            <p:cNvSpPr/>
            <p:nvPr/>
          </p:nvSpPr>
          <p:spPr>
            <a:xfrm>
              <a:off x="10534390" y="1690983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BACC82A-E1F1-BFB1-EF78-4D2614F2C00D}"/>
                </a:ext>
              </a:extLst>
            </p:cNvPr>
            <p:cNvSpPr/>
            <p:nvPr/>
          </p:nvSpPr>
          <p:spPr>
            <a:xfrm>
              <a:off x="4571277" y="2872549"/>
              <a:ext cx="720000" cy="720000"/>
            </a:xfrm>
            <a:prstGeom prst="ellipse">
              <a:avLst/>
            </a:prstGeom>
            <a:solidFill>
              <a:srgbClr val="E7E6E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24ED0F-2F18-4601-84C1-AA19757EC895}"/>
                </a:ext>
              </a:extLst>
            </p:cNvPr>
            <p:cNvSpPr/>
            <p:nvPr/>
          </p:nvSpPr>
          <p:spPr>
            <a:xfrm>
              <a:off x="802679" y="1077279"/>
              <a:ext cx="6891502" cy="4703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9" descr="\documentclass{article}&#10;\usepackage{amsmath}&#10;\pagestyle{empty}&#10;\begin{document}&#10;&#10;$\boldsymbol{p}_{i}$&#10;&#10;&#10;\end{document}" title="IguanaTex Bitmap Display">
              <a:extLst>
                <a:ext uri="{FF2B5EF4-FFF2-40B4-BE49-F238E27FC236}">
                  <a16:creationId xmlns:a16="http://schemas.microsoft.com/office/drawing/2014/main" id="{4E83923E-271E-18F3-1006-0860A7B3008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030" y="4560998"/>
              <a:ext cx="219429" cy="176762"/>
            </a:xfrm>
            <a:prstGeom prst="rect">
              <a:avLst/>
            </a:prstGeom>
          </p:spPr>
        </p:pic>
        <p:pic>
          <p:nvPicPr>
            <p:cNvPr id="42" name="Picture 41" descr="\documentclass{article}&#10;\usepackage{amsmath}&#10;\pagestyle{empty}&#10;\begin{document}&#10;&#10;$y_{gi}$&#10;&#10;&#10;\end{document}" title="IguanaTex Bitmap Display">
              <a:extLst>
                <a:ext uri="{FF2B5EF4-FFF2-40B4-BE49-F238E27FC236}">
                  <a16:creationId xmlns:a16="http://schemas.microsoft.com/office/drawing/2014/main" id="{42FDAE00-DCBA-1C28-C6C6-A4DC4410CE3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003" y="3171663"/>
              <a:ext cx="291679" cy="189856"/>
            </a:xfrm>
            <a:prstGeom prst="rect">
              <a:avLst/>
            </a:prstGeom>
          </p:spPr>
        </p:pic>
        <p:pic>
          <p:nvPicPr>
            <p:cNvPr id="120" name="Picture 119" descr="\documentclass{article}&#10;\usepackage{amsmath}&#10;\pagestyle{empty}&#10;\begin{document}&#10;&#10;$x_{gjc(i)}$&#10;&#10;&#10;\end{document}" title="IguanaTex Bitmap Display">
              <a:extLst>
                <a:ext uri="{FF2B5EF4-FFF2-40B4-BE49-F238E27FC236}">
                  <a16:creationId xmlns:a16="http://schemas.microsoft.com/office/drawing/2014/main" id="{D4498C54-CCD3-100A-62A1-DDAF5D69022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435" y="2210731"/>
              <a:ext cx="648078" cy="207811"/>
            </a:xfrm>
            <a:prstGeom prst="rect">
              <a:avLst/>
            </a:prstGeom>
          </p:spPr>
        </p:pic>
        <p:pic>
          <p:nvPicPr>
            <p:cNvPr id="128" name="Picture 127" descr="\documentclass{article}&#10;\usepackage{amsmath}&#10;\pagestyle{empty}&#10;\begin{document}&#10;&#10;$\mu_{gjc(i)}$&#10;&#10;&#10;\end{document}" title="IguanaTex Bitmap Display">
              <a:extLst>
                <a:ext uri="{FF2B5EF4-FFF2-40B4-BE49-F238E27FC236}">
                  <a16:creationId xmlns:a16="http://schemas.microsoft.com/office/drawing/2014/main" id="{96D0C111-E770-EFAD-43EA-E666A9B8CE9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8174" y="1959895"/>
              <a:ext cx="652431" cy="206320"/>
            </a:xfrm>
            <a:prstGeom prst="rect">
              <a:avLst/>
            </a:prstGeom>
            <a:noFill/>
          </p:spPr>
        </p:pic>
        <p:pic>
          <p:nvPicPr>
            <p:cNvPr id="68" name="Picture 67" descr="\documentclass{article}&#10;\usepackage{amsmath}&#10;\pagestyle{empty}&#10;\begin{document}&#10;&#10;$i \in \{1, \ldots, N \}$&#10;&#10;&#10;\end{document}" title="IguanaTex Bitmap Display">
              <a:extLst>
                <a:ext uri="{FF2B5EF4-FFF2-40B4-BE49-F238E27FC236}">
                  <a16:creationId xmlns:a16="http://schemas.microsoft.com/office/drawing/2014/main" id="{BA7F0D0B-AA3B-DF89-3708-340BE927B25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3823" y="5383864"/>
              <a:ext cx="1545990" cy="254953"/>
            </a:xfrm>
            <a:prstGeom prst="rect">
              <a:avLst/>
            </a:prstGeom>
          </p:spPr>
        </p:pic>
        <p:pic>
          <p:nvPicPr>
            <p:cNvPr id="72" name="Picture 71" descr="\documentclass{article}&#10;\usepackage{amsmath}&#10;\pagestyle{empty}&#10;\begin{document}&#10;&#10;$g \in \{1, \ldots, G\}$&#10;&#10;&#10;\end{document}" title="IguanaTex Bitmap Display">
              <a:extLst>
                <a:ext uri="{FF2B5EF4-FFF2-40B4-BE49-F238E27FC236}">
                  <a16:creationId xmlns:a16="http://schemas.microsoft.com/office/drawing/2014/main" id="{3910F047-6A2B-3E3F-0292-916C12457FC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2724" y="3262378"/>
              <a:ext cx="1559638" cy="254953"/>
            </a:xfrm>
            <a:prstGeom prst="rect">
              <a:avLst/>
            </a:prstGeom>
          </p:spPr>
        </p:pic>
        <p:pic>
          <p:nvPicPr>
            <p:cNvPr id="70" name="Picture 69" descr="\documentclass{article}&#10;\usepackage{amsmath}&#10;\pagestyle{empty}&#10;\begin{document}&#10;&#10;$j \in \{1,  \ldots, J \}$&#10;&#10;&#10;\end{document}" title="IguanaTex Bitmap Display">
              <a:extLst>
                <a:ext uri="{FF2B5EF4-FFF2-40B4-BE49-F238E27FC236}">
                  <a16:creationId xmlns:a16="http://schemas.microsoft.com/office/drawing/2014/main" id="{EA6D6802-43CA-06FB-18E0-E7C7417022E9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121" y="3579017"/>
              <a:ext cx="1524032" cy="255431"/>
            </a:xfrm>
            <a:prstGeom prst="rect">
              <a:avLst/>
            </a:prstGeom>
          </p:spPr>
        </p:pic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7432B63-E06F-9272-2E8D-D17F9CBEE059}"/>
                </a:ext>
              </a:extLst>
            </p:cNvPr>
            <p:cNvSpPr/>
            <p:nvPr/>
          </p:nvSpPr>
          <p:spPr>
            <a:xfrm>
              <a:off x="2372744" y="4272475"/>
              <a:ext cx="720000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E1AFE87-4BBA-E2FA-A86B-0293D0F8183E}"/>
                </a:ext>
              </a:extLst>
            </p:cNvPr>
            <p:cNvCxnSpPr>
              <a:cxnSpLocks/>
              <a:stCxn id="123" idx="1"/>
              <a:endCxn id="139" idx="6"/>
            </p:cNvCxnSpPr>
            <p:nvPr/>
          </p:nvCxnSpPr>
          <p:spPr>
            <a:xfrm flipH="1" flipV="1">
              <a:off x="9705561" y="2266604"/>
              <a:ext cx="1692378" cy="11232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64E1DA7-AB6F-A752-63E8-6B2B57ED17DE}"/>
                </a:ext>
              </a:extLst>
            </p:cNvPr>
            <p:cNvCxnSpPr>
              <a:cxnSpLocks/>
              <a:stCxn id="140" idx="1"/>
              <a:endCxn id="139" idx="6"/>
            </p:cNvCxnSpPr>
            <p:nvPr/>
          </p:nvCxnSpPr>
          <p:spPr>
            <a:xfrm flipH="1">
              <a:off x="9705561" y="2050983"/>
              <a:ext cx="828829" cy="215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5AD2878-7F78-58B7-5480-3A0CA2F9CE6A}"/>
                </a:ext>
              </a:extLst>
            </p:cNvPr>
            <p:cNvCxnSpPr>
              <a:cxnSpLocks/>
              <a:stCxn id="130" idx="7"/>
              <a:endCxn id="131" idx="3"/>
            </p:cNvCxnSpPr>
            <p:nvPr/>
          </p:nvCxnSpPr>
          <p:spPr>
            <a:xfrm flipV="1">
              <a:off x="2987302" y="3487107"/>
              <a:ext cx="1689417" cy="8908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CFB2AF-3877-EBF6-6EE0-48B0FDF8C431}"/>
                </a:ext>
              </a:extLst>
            </p:cNvPr>
            <p:cNvCxnSpPr>
              <a:cxnSpLocks/>
              <a:stCxn id="139" idx="2"/>
              <a:endCxn id="131" idx="6"/>
            </p:cNvCxnSpPr>
            <p:nvPr/>
          </p:nvCxnSpPr>
          <p:spPr>
            <a:xfrm flipH="1">
              <a:off x="5291277" y="2266604"/>
              <a:ext cx="3694284" cy="9659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24AC795-A91C-3979-0CA0-B491BD433A2C}"/>
                </a:ext>
              </a:extLst>
            </p:cNvPr>
            <p:cNvSpPr/>
            <p:nvPr/>
          </p:nvSpPr>
          <p:spPr>
            <a:xfrm flipH="1">
              <a:off x="7923841" y="1096862"/>
              <a:ext cx="3458193" cy="2762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9" name="Picture 108" descr="\documentclass{article}&#10;\usepackage{amsmath}&#10;\usepackage{amsfonts}&#10;\usepackage{xcolor}&#10;\pagestyle{empty}&#10;\begin{document}&#10;\newcommand{\indep}{\perp \!\!\! \perp}&#10;&#10;$$&#10; \textcolor{red}{ \sim \mathcal{N} \left(\mu_{gjc(i)}, \sigma_0 \right)}&#10;$$&#10;&#10;\end{document}" title="IguanaTex Bitmap Display">
              <a:extLst>
                <a:ext uri="{FF2B5EF4-FFF2-40B4-BE49-F238E27FC236}">
                  <a16:creationId xmlns:a16="http://schemas.microsoft.com/office/drawing/2014/main" id="{D43C53C8-580E-9205-0500-5CF3616F5AB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492" y="2736510"/>
              <a:ext cx="1619793" cy="281903"/>
            </a:xfrm>
            <a:prstGeom prst="rect">
              <a:avLst/>
            </a:prstGeom>
          </p:spPr>
        </p:pic>
        <p:pic>
          <p:nvPicPr>
            <p:cNvPr id="107" name="Picture 106" descr="\documentclass{article}&#10;\usepackage{amsmath}&#10;\usepackage{amsfonts}&#10;\usepackage{xcolor}&#10;\pagestyle{empty}&#10;\begin{document}&#10;\newcommand{\indep}{\perp \!\!\! \perp}&#10;&#10;$$&#10;\sigma_0&#10;$$&#10;&#10;\end{document}" title="IguanaTex Bitmap Display">
              <a:extLst>
                <a:ext uri="{FF2B5EF4-FFF2-40B4-BE49-F238E27FC236}">
                  <a16:creationId xmlns:a16="http://schemas.microsoft.com/office/drawing/2014/main" id="{17715705-5134-707C-94A7-307DA5B941A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0348" y="3303114"/>
              <a:ext cx="229944" cy="154857"/>
            </a:xfrm>
            <a:prstGeom prst="rect">
              <a:avLst/>
            </a:prstGeom>
          </p:spPr>
        </p:pic>
        <p:pic>
          <p:nvPicPr>
            <p:cNvPr id="105" name="Picture 104" descr="\documentclass{article}&#10;\usepackage{amsmath}&#10;\pagestyle{empty}&#10;\begin{document}&#10;&#10;$\boldsymbol{\omega}_0$&#10;&#10;&#10;\end{document}" title="IguanaTex Bitmap Display">
              <a:extLst>
                <a:ext uri="{FF2B5EF4-FFF2-40B4-BE49-F238E27FC236}">
                  <a16:creationId xmlns:a16="http://schemas.microsoft.com/office/drawing/2014/main" id="{A9A0FB88-F852-2CF1-1CA5-B451BA9F1831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572" y="4492873"/>
              <a:ext cx="250704" cy="142962"/>
            </a:xfrm>
            <a:prstGeom prst="rect">
              <a:avLst/>
            </a:prstGeom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743069-FF70-0259-526A-24292DEA7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00" y="420919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113FDA6A-DFD9-4584-80E0-47EB1C85F452}"/>
                </a:ext>
              </a:extLst>
            </p:cNvPr>
            <p:cNvCxnSpPr>
              <a:cxnSpLocks/>
              <a:stCxn id="176" idx="3"/>
              <a:endCxn id="130" idx="2"/>
            </p:cNvCxnSpPr>
            <p:nvPr/>
          </p:nvCxnSpPr>
          <p:spPr>
            <a:xfrm>
              <a:off x="766400" y="4569197"/>
              <a:ext cx="1606344" cy="632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2" name="Picture 31" descr="\documentclass{article}&#10;\usepackage{amsmath}&#10;\pagestyle{empty}&#10;\begin{document}&#10;&#10;$\boldsymbol{\rho}_{0i}$&#10;&#10;&#10;\end{document}" title="IguanaTex Bitmap Display">
              <a:extLst>
                <a:ext uri="{FF2B5EF4-FFF2-40B4-BE49-F238E27FC236}">
                  <a16:creationId xmlns:a16="http://schemas.microsoft.com/office/drawing/2014/main" id="{5F05BA6D-08F6-C1C0-BB49-17D58145466A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484" y="4776691"/>
              <a:ext cx="280370" cy="163986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F36734-C750-0100-DF40-242716B2D7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2595" y="4468965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E87BF8-5D7F-3853-F611-E9A1189390AA}"/>
                </a:ext>
              </a:extLst>
            </p:cNvPr>
            <p:cNvCxnSpPr>
              <a:cxnSpLocks/>
              <a:stCxn id="35" idx="1"/>
              <a:endCxn id="130" idx="6"/>
            </p:cNvCxnSpPr>
            <p:nvPr/>
          </p:nvCxnSpPr>
          <p:spPr>
            <a:xfrm flipH="1" flipV="1">
              <a:off x="3092744" y="4632475"/>
              <a:ext cx="339851" cy="1964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C3ED91-D968-2E99-927D-F825C0FCF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00" y="2894139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B144EB-5C0C-8B89-BEEC-01D95671E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42" y="177982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\alpha}&#10;$$&#10;&#10;\end{document}" title="IguanaTex Bitmap Display">
              <a:extLst>
                <a:ext uri="{FF2B5EF4-FFF2-40B4-BE49-F238E27FC236}">
                  <a16:creationId xmlns:a16="http://schemas.microsoft.com/office/drawing/2014/main" id="{B8380DAF-FC45-2BDD-FDFC-92B4CC525D5A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25" y="2105826"/>
              <a:ext cx="167619" cy="115810"/>
            </a:xfrm>
            <a:prstGeom prst="rect">
              <a:avLst/>
            </a:prstGeom>
          </p:spPr>
        </p:pic>
        <p:pic>
          <p:nvPicPr>
            <p:cNvPr id="56" name="Picture 55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\beta}&#10;$$&#10;&#10;\end{document}" title="IguanaTex Bitmap Display">
              <a:extLst>
                <a:ext uri="{FF2B5EF4-FFF2-40B4-BE49-F238E27FC236}">
                  <a16:creationId xmlns:a16="http://schemas.microsoft.com/office/drawing/2014/main" id="{E924AF50-29F4-CE95-6E84-0482FFCB759B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47" y="3176483"/>
              <a:ext cx="164021" cy="229523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BDCAB33-4DF6-66F5-1B84-0964BCACCBCF}"/>
                </a:ext>
              </a:extLst>
            </p:cNvPr>
            <p:cNvCxnSpPr>
              <a:cxnSpLocks/>
              <a:stCxn id="50" idx="3"/>
              <a:endCxn id="59" idx="2"/>
            </p:cNvCxnSpPr>
            <p:nvPr/>
          </p:nvCxnSpPr>
          <p:spPr>
            <a:xfrm>
              <a:off x="773742" y="2139827"/>
              <a:ext cx="1500739" cy="55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30A766C-2CCB-56FF-11DA-F1E439421A0B}"/>
                </a:ext>
              </a:extLst>
            </p:cNvPr>
            <p:cNvSpPr/>
            <p:nvPr/>
          </p:nvSpPr>
          <p:spPr>
            <a:xfrm>
              <a:off x="2274481" y="1785422"/>
              <a:ext cx="720000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3DEBD10-131D-9669-D663-BCB3F24AB4B9}"/>
                </a:ext>
              </a:extLst>
            </p:cNvPr>
            <p:cNvCxnSpPr>
              <a:cxnSpLocks/>
              <a:stCxn id="48" idx="3"/>
              <a:endCxn id="59" idx="2"/>
            </p:cNvCxnSpPr>
            <p:nvPr/>
          </p:nvCxnSpPr>
          <p:spPr>
            <a:xfrm flipV="1">
              <a:off x="766400" y="2145422"/>
              <a:ext cx="1508081" cy="110871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8" name="Picture 77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lambda_g&#10;$$&#10;&#10;\end{document}" title="IguanaTex Bitmap Display">
              <a:extLst>
                <a:ext uri="{FF2B5EF4-FFF2-40B4-BE49-F238E27FC236}">
                  <a16:creationId xmlns:a16="http://schemas.microsoft.com/office/drawing/2014/main" id="{22F19AF2-1018-D452-5C16-8C155D84234F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815" y="2006876"/>
              <a:ext cx="231619" cy="249905"/>
            </a:xfrm>
            <a:prstGeom prst="rect">
              <a:avLst/>
            </a:prstGeom>
          </p:spPr>
        </p:pic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20E2526-9EC7-BC98-748F-C84C2CEC641D}"/>
                </a:ext>
              </a:extLst>
            </p:cNvPr>
            <p:cNvGrpSpPr/>
            <p:nvPr/>
          </p:nvGrpSpPr>
          <p:grpSpPr>
            <a:xfrm>
              <a:off x="4355218" y="1222376"/>
              <a:ext cx="1150708" cy="720000"/>
              <a:chOff x="3160603" y="470802"/>
              <a:chExt cx="1150708" cy="72000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A264508-54BB-03CE-6CDC-E96897F52E4C}"/>
                  </a:ext>
                </a:extLst>
              </p:cNvPr>
              <p:cNvSpPr/>
              <p:nvPr/>
            </p:nvSpPr>
            <p:spPr>
              <a:xfrm>
                <a:off x="3160603" y="470802"/>
                <a:ext cx="720000" cy="720000"/>
              </a:xfrm>
              <a:prstGeom prst="ellipse">
                <a:avLst/>
              </a:prstGeom>
              <a:noFill/>
              <a:ln w="28575"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38" name="Picture 237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sigma_g = \frac{1}{\sqrt{\lambda_g}}&#10;$$&#10;&#10;\end{document}" title="IguanaTex Bitmap Display">
                <a:extLst>
                  <a:ext uri="{FF2B5EF4-FFF2-40B4-BE49-F238E27FC236}">
                    <a16:creationId xmlns:a16="http://schemas.microsoft.com/office/drawing/2014/main" id="{66382306-EEAA-4D7F-9BCB-7096F539C09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5483" y="548721"/>
                <a:ext cx="1025828" cy="562286"/>
              </a:xfrm>
              <a:prstGeom prst="rect">
                <a:avLst/>
              </a:prstGeom>
            </p:spPr>
          </p:pic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9D9260A-E1C8-CEB3-3061-9CC8EED69898}"/>
                </a:ext>
              </a:extLst>
            </p:cNvPr>
            <p:cNvCxnSpPr>
              <a:cxnSpLocks/>
              <a:stCxn id="59" idx="7"/>
              <a:endCxn id="80" idx="2"/>
            </p:cNvCxnSpPr>
            <p:nvPr/>
          </p:nvCxnSpPr>
          <p:spPr>
            <a:xfrm flipV="1">
              <a:off x="2889039" y="1582376"/>
              <a:ext cx="1466179" cy="308488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240C900-AA27-BF4C-B1A5-EA59C91D8615}"/>
                </a:ext>
              </a:extLst>
            </p:cNvPr>
            <p:cNvCxnSpPr>
              <a:cxnSpLocks/>
              <a:stCxn id="80" idx="4"/>
              <a:endCxn id="131" idx="0"/>
            </p:cNvCxnSpPr>
            <p:nvPr/>
          </p:nvCxnSpPr>
          <p:spPr>
            <a:xfrm>
              <a:off x="4715218" y="1942376"/>
              <a:ext cx="216059" cy="930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3" name="Picture 112" descr="\documentclass{article}&#10;\usepackage{amsmath}&#10;\pagestyle{empty}&#10;\begin{document}&#10;&#10;$c(i) \in \{1, \ldots, c, \ldots, C \}$&#10;&#10;&#10;\end{document}" title="IguanaTex Bitmap Display">
              <a:extLst>
                <a:ext uri="{FF2B5EF4-FFF2-40B4-BE49-F238E27FC236}">
                  <a16:creationId xmlns:a16="http://schemas.microsoft.com/office/drawing/2014/main" id="{C0636BD8-6FB6-2BCC-1917-DC8CDEF2AFAB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491" y="4062732"/>
              <a:ext cx="2489546" cy="255431"/>
            </a:xfrm>
            <a:prstGeom prst="rect">
              <a:avLst/>
            </a:prstGeom>
          </p:spPr>
        </p:pic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E601B96-305C-9DB7-45B6-E75562CEA032}"/>
                </a:ext>
              </a:extLst>
            </p:cNvPr>
            <p:cNvSpPr/>
            <p:nvPr/>
          </p:nvSpPr>
          <p:spPr>
            <a:xfrm>
              <a:off x="8985561" y="1906604"/>
              <a:ext cx="720000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05590F2-1A4C-6019-F23D-8AF761C51A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7939" y="3029854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 descr="\documentclass{article}&#10;\usepackage{amsmath}&#10;\usepackage{amsfonts}&#10;\usepackage{xcolor}&#10;\pagestyle{empty}&#10;\begin{document}&#10;\newcommand{\indep}{\perp \!\!\! \perp}&#10;&#10;$$&#10;\textcolor{green}{y_{gi} \sim \mathcal{N} \left(\sum_{j=1}^J  x_{gjc(i)} p_{ji}, \sigma_{g}^2\right)}&#10;$$&#10;&#10;\end{document}" title="IguanaTex Bitmap Display">
              <a:extLst>
                <a:ext uri="{FF2B5EF4-FFF2-40B4-BE49-F238E27FC236}">
                  <a16:creationId xmlns:a16="http://schemas.microsoft.com/office/drawing/2014/main" id="{9876F7A9-4FDF-8A9C-B1D1-42FD4CC08655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405" y="1695769"/>
              <a:ext cx="2763428" cy="820114"/>
            </a:xfrm>
            <a:prstGeom prst="rect">
              <a:avLst/>
            </a:prstGeom>
          </p:spPr>
        </p:pic>
        <p:pic>
          <p:nvPicPr>
            <p:cNvPr id="209" name="Picture 208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\sim \Gamma \left(\alpha, \beta\right)}&#10;$$&#10;&#10;\end{document}" title="IguanaTex Bitmap Display">
              <a:extLst>
                <a:ext uri="{FF2B5EF4-FFF2-40B4-BE49-F238E27FC236}">
                  <a16:creationId xmlns:a16="http://schemas.microsoft.com/office/drawing/2014/main" id="{27417007-1248-4A4F-AB84-C3C213DA8E2C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763" y="2627864"/>
              <a:ext cx="1057524" cy="254476"/>
            </a:xfrm>
            <a:prstGeom prst="rect">
              <a:avLst/>
            </a:prstGeom>
          </p:spPr>
        </p:pic>
        <p:pic>
          <p:nvPicPr>
            <p:cNvPr id="36" name="Picture 35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\sim \text{Dirichlet} \left( \omega_0 \boldsymbol{\rho}_{0i} \right)}&#10;$$&#10;&#10;\end{document}" title="IguanaTex Bitmap Display">
              <a:extLst>
                <a:ext uri="{FF2B5EF4-FFF2-40B4-BE49-F238E27FC236}">
                  <a16:creationId xmlns:a16="http://schemas.microsoft.com/office/drawing/2014/main" id="{7B5162CF-92D8-CA42-CC7D-0D097A8FD525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112" y="5405647"/>
              <a:ext cx="2039113" cy="25801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140111-4B5F-F138-9675-9F103567F5BB}"/>
                </a:ext>
              </a:extLst>
            </p:cNvPr>
            <p:cNvSpPr/>
            <p:nvPr/>
          </p:nvSpPr>
          <p:spPr>
            <a:xfrm>
              <a:off x="4059947" y="1077193"/>
              <a:ext cx="3663171" cy="32874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91E5E9-280D-554B-8CF0-5703DE55744F}"/>
                </a:ext>
              </a:extLst>
            </p:cNvPr>
            <p:cNvSpPr/>
            <p:nvPr/>
          </p:nvSpPr>
          <p:spPr>
            <a:xfrm flipH="1">
              <a:off x="8856161" y="1091048"/>
              <a:ext cx="2527320" cy="241564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4" name="Picture 43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blue}{x_{gjc(i)} |.  \sim \mathcal{N} \left(\sum_{j=1}^{J + 1} \frac{P_{gjc(i)}}{Q_{gjc(i)}}, \frac{1}{Q_{gjc(i)}}\right)}&#10;$$&#10;&#10;\end{document}" title="IguanaTex Bitmap Display">
              <a:extLst>
                <a:ext uri="{FF2B5EF4-FFF2-40B4-BE49-F238E27FC236}">
                  <a16:creationId xmlns:a16="http://schemas.microsoft.com/office/drawing/2014/main" id="{29E9490C-98F6-FDD4-941A-30CF595B0494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10" y="88649"/>
              <a:ext cx="3534171" cy="820114"/>
            </a:xfrm>
            <a:prstGeom prst="rect">
              <a:avLst/>
            </a:prstGeom>
          </p:spPr>
        </p:pic>
        <p:pic>
          <p:nvPicPr>
            <p:cNvPr id="111" name="Picture 110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blue}{&#10;\begin{cases}&#10;P_{gjc(i)} &amp;= \lambda_g \sum_{i \in c(i)} \left( y_{gi} p_{ji} \, - \, p_{ji} \sum_{j' \neq j}^J x_{gj'i} p_{j'i}\right) + \sigma_0 \mu_{gjc(i)} \\&#10;Q_{gjc(i)} &amp;= \lambda_g \sum_{i \in c(i)}  p_{jc(i))}^2 + \sigma_0 &#10;\end{cases}}&#10;$$&#10;&#10;\end{document}" title="IguanaTex Bitmap Display">
              <a:extLst>
                <a:ext uri="{FF2B5EF4-FFF2-40B4-BE49-F238E27FC236}">
                  <a16:creationId xmlns:a16="http://schemas.microsoft.com/office/drawing/2014/main" id="{3662CE6E-F327-62FA-A36A-B783A04DBE53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581" y="1425942"/>
              <a:ext cx="4238514" cy="503651"/>
            </a:xfrm>
            <a:prstGeom prst="rect">
              <a:avLst/>
            </a:prstGeom>
          </p:spPr>
        </p:pic>
        <p:pic>
          <p:nvPicPr>
            <p:cNvPr id="69" name="Picture 68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blue}{&#10;\lambda_g |. \sim \Gamma \left( \alpha + \frac{n}{2}, \beta + \frac{\sum_{i=1}^{N} e_{gi}^2}{2}\right) }&#10;$$&#10;&#10;\end{document}" title="IguanaTex Bitmap Display">
              <a:extLst>
                <a:ext uri="{FF2B5EF4-FFF2-40B4-BE49-F238E27FC236}">
                  <a16:creationId xmlns:a16="http://schemas.microsoft.com/office/drawing/2014/main" id="{CD824998-76EC-0EF3-B241-3D513B3042B8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425" y="1171732"/>
              <a:ext cx="2486400" cy="533333"/>
            </a:xfrm>
            <a:prstGeom prst="rect">
              <a:avLst/>
            </a:prstGeom>
          </p:spPr>
        </p:pic>
        <p:pic>
          <p:nvPicPr>
            <p:cNvPr id="79" name="Picture 78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$$&#10;\textcolor{blue}{&#10;f(\boldsymbol{p}_i | .) \propto \exp \left\{ \frac{1}{2} \sum_{g=1}^{G} \lambda_g e_{gi}^2 + s_i \right\}}&#10;$$&#10;&#10;\end{document}" title="IguanaTex Bitmap Display">
              <a:extLst>
                <a:ext uri="{FF2B5EF4-FFF2-40B4-BE49-F238E27FC236}">
                  <a16:creationId xmlns:a16="http://schemas.microsoft.com/office/drawing/2014/main" id="{C5C4D0C8-CDD7-18AC-BD58-4A403D37A640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17" y="2954441"/>
              <a:ext cx="3213257" cy="698057"/>
            </a:xfrm>
            <a:prstGeom prst="rect">
              <a:avLst/>
            </a:prstGeom>
          </p:spPr>
        </p:pic>
        <p:pic>
          <p:nvPicPr>
            <p:cNvPr id="87" name="Picture 86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blue}{&#10;\begin{cases}&#10;s_i &amp;= \sum_j (\omega_0 \rho_{ji} - 1) \ln (p_{ji}) \\&#10;e_{gi} &amp;= \boldsymbol{y}_{i} - \boldsymbol{p}_i \boldsymbol{X}_{c(i)}&#10;\end{cases}&#10;}&#10;$$&#10;&#10;\end{document}" title="IguanaTex Bitmap Display">
              <a:extLst>
                <a:ext uri="{FF2B5EF4-FFF2-40B4-BE49-F238E27FC236}">
                  <a16:creationId xmlns:a16="http://schemas.microsoft.com/office/drawing/2014/main" id="{2577351A-E661-1961-9465-EDC19C301A89}"/>
                </a:ext>
              </a:extLst>
            </p:cNvPr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873" y="3694915"/>
              <a:ext cx="1986743" cy="455314"/>
            </a:xfrm>
            <a:prstGeom prst="rect">
              <a:avLst/>
            </a:prstGeom>
          </p:spPr>
        </p:pic>
        <p:pic>
          <p:nvPicPr>
            <p:cNvPr id="101" name="Picture 100" descr="\documentclass{article}&#10;\usepackage{amsmath}&#10;\pagestyle{empty}&#10;\begin{document}&#10;&#10;$g \in \{1, \ldots, G\}$&#10;&#10;&#10;\end{document}" title="IguanaTex Bitmap Display">
              <a:extLst>
                <a:ext uri="{FF2B5EF4-FFF2-40B4-BE49-F238E27FC236}">
                  <a16:creationId xmlns:a16="http://schemas.microsoft.com/office/drawing/2014/main" id="{0BAF9A5C-5EFA-43C2-30DB-CD8A4F8201C3}"/>
                </a:ext>
              </a:extLst>
            </p:cNvPr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999" y="3988874"/>
              <a:ext cx="1559638" cy="254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900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2AE8C2F8-3A32-DD05-F154-66F159EAFF3D}"/>
              </a:ext>
            </a:extLst>
          </p:cNvPr>
          <p:cNvSpPr/>
          <p:nvPr/>
        </p:nvSpPr>
        <p:spPr>
          <a:xfrm>
            <a:off x="0" y="0"/>
            <a:ext cx="691466" cy="1755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139E79-5202-7EAC-B39B-A66BAF7B8A65}"/>
              </a:ext>
            </a:extLst>
          </p:cNvPr>
          <p:cNvGrpSpPr/>
          <p:nvPr/>
        </p:nvGrpSpPr>
        <p:grpSpPr>
          <a:xfrm>
            <a:off x="142178" y="174112"/>
            <a:ext cx="10974566" cy="4721264"/>
            <a:chOff x="142178" y="174112"/>
            <a:chExt cx="10974566" cy="472126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29ADD07-E96A-68AA-317E-418FABE2E052}"/>
                </a:ext>
              </a:extLst>
            </p:cNvPr>
            <p:cNvSpPr/>
            <p:nvPr/>
          </p:nvSpPr>
          <p:spPr>
            <a:xfrm>
              <a:off x="9465111" y="1047226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BACC82A-E1F1-BFB1-EF78-4D2614F2C00D}"/>
                </a:ext>
              </a:extLst>
            </p:cNvPr>
            <p:cNvSpPr/>
            <p:nvPr/>
          </p:nvSpPr>
          <p:spPr>
            <a:xfrm>
              <a:off x="3709044" y="1283053"/>
              <a:ext cx="720000" cy="7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E601B96-305C-9DB7-45B6-E75562CEA032}"/>
                </a:ext>
              </a:extLst>
            </p:cNvPr>
            <p:cNvSpPr/>
            <p:nvPr/>
          </p:nvSpPr>
          <p:spPr>
            <a:xfrm>
              <a:off x="5215697" y="1077999"/>
              <a:ext cx="720000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BBF7C8-5E1C-4035-BA7A-E61854A2AC60}"/>
                </a:ext>
              </a:extLst>
            </p:cNvPr>
            <p:cNvSpPr/>
            <p:nvPr/>
          </p:nvSpPr>
          <p:spPr>
            <a:xfrm>
              <a:off x="4895474" y="1056339"/>
              <a:ext cx="6221270" cy="279814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24ED0F-2F18-4601-84C1-AA19757EC895}"/>
                </a:ext>
              </a:extLst>
            </p:cNvPr>
            <p:cNvSpPr/>
            <p:nvPr/>
          </p:nvSpPr>
          <p:spPr>
            <a:xfrm>
              <a:off x="142178" y="1056340"/>
              <a:ext cx="5987115" cy="3838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D0971F-8DB0-4FDE-B80E-6827CDD57D98}"/>
                </a:ext>
              </a:extLst>
            </p:cNvPr>
            <p:cNvSpPr/>
            <p:nvPr/>
          </p:nvSpPr>
          <p:spPr>
            <a:xfrm>
              <a:off x="6409778" y="1057120"/>
              <a:ext cx="4706966" cy="3838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5" descr="\documentclass{article}&#10;\usepackage{amsmath}&#10;\pagestyle{empty}&#10;\begin{document}&#10;&#10;$\boldsymbol{p}_{i}$&#10;&#10;&#10;\end{document}" title="IguanaTex Bitmap Display">
              <a:extLst>
                <a:ext uri="{FF2B5EF4-FFF2-40B4-BE49-F238E27FC236}">
                  <a16:creationId xmlns:a16="http://schemas.microsoft.com/office/drawing/2014/main" id="{4F7E4BAA-16AD-FBEE-50C7-892BDD4BCEE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64" y="3340619"/>
              <a:ext cx="219429" cy="176762"/>
            </a:xfrm>
            <a:prstGeom prst="rect">
              <a:avLst/>
            </a:prstGeom>
          </p:spPr>
        </p:pic>
        <p:pic>
          <p:nvPicPr>
            <p:cNvPr id="74" name="Picture 73" descr="\documentclass{article}&#10;\usepackage{amsmath}&#10;\pagestyle{empty}&#10;\begin{document}&#10;&#10;$y_{g, i}$&#10;&#10;&#10;\end{document}" title="IguanaTex Bitmap Display">
              <a:extLst>
                <a:ext uri="{FF2B5EF4-FFF2-40B4-BE49-F238E27FC236}">
                  <a16:creationId xmlns:a16="http://schemas.microsoft.com/office/drawing/2014/main" id="{D177E443-6D4D-89E6-77EE-9F545866F93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7179" y="1566935"/>
              <a:ext cx="351714" cy="188842"/>
            </a:xfrm>
            <a:prstGeom prst="rect">
              <a:avLst/>
            </a:prstGeom>
          </p:spPr>
        </p:pic>
        <p:pic>
          <p:nvPicPr>
            <p:cNvPr id="79" name="Picture 78" descr="\documentclass{article}&#10;\usepackage{amsmath}&#10;\pagestyle{empty}&#10;\begin{document}&#10;&#10;$x_{gji}$&#10;&#10;&#10;\end{document}" title="IguanaTex Bitmap Display">
              <a:extLst>
                <a:ext uri="{FF2B5EF4-FFF2-40B4-BE49-F238E27FC236}">
                  <a16:creationId xmlns:a16="http://schemas.microsoft.com/office/drawing/2014/main" id="{5084440B-4293-74E2-0FEE-C5278BFA094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397" y="1362607"/>
              <a:ext cx="406324" cy="191042"/>
            </a:xfrm>
            <a:prstGeom prst="rect">
              <a:avLst/>
            </a:prstGeom>
          </p:spPr>
        </p:pic>
        <p:pic>
          <p:nvPicPr>
            <p:cNvPr id="71" name="Picture 70" descr="\documentclass{article}&#10;\usepackage{amsmath}&#10;\pagestyle{empty}&#10;\begin{document}&#10;&#10;$\mu_{gj}$&#10;&#10;&#10;\end{document}" title="IguanaTex Bitmap Display">
              <a:extLst>
                <a:ext uri="{FF2B5EF4-FFF2-40B4-BE49-F238E27FC236}">
                  <a16:creationId xmlns:a16="http://schemas.microsoft.com/office/drawing/2014/main" id="{B38EE4CE-5880-5004-5E7C-DDE2FE65E37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931" y="1312390"/>
              <a:ext cx="330360" cy="189671"/>
            </a:xfrm>
            <a:prstGeom prst="rect">
              <a:avLst/>
            </a:prstGeom>
            <a:noFill/>
          </p:spPr>
        </p:pic>
        <p:pic>
          <p:nvPicPr>
            <p:cNvPr id="68" name="Picture 67" descr="\documentclass{article}&#10;\usepackage{amsmath}&#10;\pagestyle{empty}&#10;\begin{document}&#10;&#10;$i \in \{1, \ldots, N \}$&#10;&#10;&#10;\end{document}" title="IguanaTex Bitmap Display">
              <a:extLst>
                <a:ext uri="{FF2B5EF4-FFF2-40B4-BE49-F238E27FC236}">
                  <a16:creationId xmlns:a16="http://schemas.microsoft.com/office/drawing/2014/main" id="{BA7F0D0B-AA3B-DF89-3708-340BE927B25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010" y="4521369"/>
              <a:ext cx="1545990" cy="254953"/>
            </a:xfrm>
            <a:prstGeom prst="rect">
              <a:avLst/>
            </a:prstGeom>
          </p:spPr>
        </p:pic>
        <p:pic>
          <p:nvPicPr>
            <p:cNvPr id="72" name="Picture 71" descr="\documentclass{article}&#10;\usepackage{amsmath}&#10;\pagestyle{empty}&#10;\begin{document}&#10;&#10;$g \in \{1, \ldots, G\}$&#10;&#10;&#10;\end{document}" title="IguanaTex Bitmap Display">
              <a:extLst>
                <a:ext uri="{FF2B5EF4-FFF2-40B4-BE49-F238E27FC236}">
                  <a16:creationId xmlns:a16="http://schemas.microsoft.com/office/drawing/2014/main" id="{3910F047-6A2B-3E3F-0292-916C12457FC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763" y="3918814"/>
              <a:ext cx="1559638" cy="254953"/>
            </a:xfrm>
            <a:prstGeom prst="rect">
              <a:avLst/>
            </a:prstGeom>
          </p:spPr>
        </p:pic>
        <p:pic>
          <p:nvPicPr>
            <p:cNvPr id="70" name="Picture 69" descr="\documentclass{article}&#10;\usepackage{amsmath}&#10;\pagestyle{empty}&#10;\begin{document}&#10;&#10;$j \in \{1,  \ldots, J \}$&#10;&#10;&#10;\end{document}" title="IguanaTex Bitmap Display">
              <a:extLst>
                <a:ext uri="{FF2B5EF4-FFF2-40B4-BE49-F238E27FC236}">
                  <a16:creationId xmlns:a16="http://schemas.microsoft.com/office/drawing/2014/main" id="{EA6D6802-43CA-06FB-18E0-E7C7417022E9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957" y="3548040"/>
              <a:ext cx="1524032" cy="255431"/>
            </a:xfrm>
            <a:prstGeom prst="rect">
              <a:avLst/>
            </a:prstGeom>
          </p:spPr>
        </p:pic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7432B63-E06F-9272-2E8D-D17F9CBEE059}"/>
                </a:ext>
              </a:extLst>
            </p:cNvPr>
            <p:cNvSpPr/>
            <p:nvPr/>
          </p:nvSpPr>
          <p:spPr>
            <a:xfrm>
              <a:off x="142178" y="3045450"/>
              <a:ext cx="720000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E1AFE87-4BBA-E2FA-A86B-0293D0F8183E}"/>
                </a:ext>
              </a:extLst>
            </p:cNvPr>
            <p:cNvCxnSpPr>
              <a:cxnSpLocks/>
              <a:stCxn id="92" idx="1"/>
              <a:endCxn id="139" idx="6"/>
            </p:cNvCxnSpPr>
            <p:nvPr/>
          </p:nvCxnSpPr>
          <p:spPr>
            <a:xfrm flipH="1" flipV="1">
              <a:off x="5935697" y="1437999"/>
              <a:ext cx="2392402" cy="5581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64E1DA7-AB6F-A752-63E8-6B2B57ED17DE}"/>
                </a:ext>
              </a:extLst>
            </p:cNvPr>
            <p:cNvCxnSpPr>
              <a:cxnSpLocks/>
              <a:stCxn id="140" idx="1"/>
              <a:endCxn id="139" idx="6"/>
            </p:cNvCxnSpPr>
            <p:nvPr/>
          </p:nvCxnSpPr>
          <p:spPr>
            <a:xfrm flipH="1">
              <a:off x="5935697" y="1407226"/>
              <a:ext cx="3529414" cy="307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5AD2878-7F78-58B7-5480-3A0CA2F9CE6A}"/>
                </a:ext>
              </a:extLst>
            </p:cNvPr>
            <p:cNvCxnSpPr>
              <a:cxnSpLocks/>
              <a:stCxn id="130" idx="6"/>
              <a:endCxn id="131" idx="2"/>
            </p:cNvCxnSpPr>
            <p:nvPr/>
          </p:nvCxnSpPr>
          <p:spPr>
            <a:xfrm flipV="1">
              <a:off x="862178" y="1643053"/>
              <a:ext cx="2846866" cy="1762397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CFB2AF-3877-EBF6-6EE0-48B0FDF8C431}"/>
                </a:ext>
              </a:extLst>
            </p:cNvPr>
            <p:cNvCxnSpPr>
              <a:cxnSpLocks/>
              <a:stCxn id="139" idx="2"/>
              <a:endCxn id="131" idx="6"/>
            </p:cNvCxnSpPr>
            <p:nvPr/>
          </p:nvCxnSpPr>
          <p:spPr>
            <a:xfrm flipH="1">
              <a:off x="4429044" y="1437999"/>
              <a:ext cx="786653" cy="205054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24AC795-A91C-3979-0CA0-B491BD433A2C}"/>
                </a:ext>
              </a:extLst>
            </p:cNvPr>
            <p:cNvSpPr/>
            <p:nvPr/>
          </p:nvSpPr>
          <p:spPr>
            <a:xfrm>
              <a:off x="1317762" y="1066826"/>
              <a:ext cx="4811532" cy="31782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5" name="Picture 34" descr="\documentclass{article}&#10;\usepackage{amsmath}&#10;\usepackage{amsfonts}&#10;\usepackage{xcolor}&#10;\pagestyle{empty}&#10;\begin{document}&#10;\newcommand{\indep}{\perp \!\!\! \perp}&#10;&#10;$$&#10;\textcolor{green}{\left[\sim \mathcal{LN} \left(\mu_{gj}, \sigma_{gj}^2\right)\right]_\text{Model 1}}&#10;$$&#10;&#10;\end{document}" title="IguanaTex Bitmap Display">
              <a:extLst>
                <a:ext uri="{FF2B5EF4-FFF2-40B4-BE49-F238E27FC236}">
                  <a16:creationId xmlns:a16="http://schemas.microsoft.com/office/drawing/2014/main" id="{2F7AC793-C724-630B-F136-D84257FD29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2088" y="286235"/>
              <a:ext cx="2389845" cy="302069"/>
            </a:xfrm>
            <a:prstGeom prst="rect">
              <a:avLst/>
            </a:prstGeom>
          </p:spPr>
        </p:pic>
        <p:pic>
          <p:nvPicPr>
            <p:cNvPr id="197" name="Picture 196" descr="\documentclass{article}&#10;\usepackage{amsmath}&#10;\pagestyle{empty}&#10;\begin{document}&#10;&#10;$g \in \{1, \ldots, G\}$&#10;&#10;&#10;\end{document}" title="IguanaTex Bitmap Display">
              <a:extLst>
                <a:ext uri="{FF2B5EF4-FFF2-40B4-BE49-F238E27FC236}">
                  <a16:creationId xmlns:a16="http://schemas.microsoft.com/office/drawing/2014/main" id="{841246A0-C89A-D6BE-5108-B8A625DF1549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5111" y="4481842"/>
              <a:ext cx="1559638" cy="254953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C3B3309-CE82-D687-B44E-29E14BF8416F}"/>
                </a:ext>
              </a:extLst>
            </p:cNvPr>
            <p:cNvSpPr/>
            <p:nvPr/>
          </p:nvSpPr>
          <p:spPr>
            <a:xfrm>
              <a:off x="8328099" y="1636118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 descr="\documentclass{article}&#10;\usepackage{amsmath}&#10;\usepackage{amsfonts}&#10;\usepackage{xcolor}&#10;\pagestyle{empty}&#10;\begin{document}&#10;\newcommand{\indep}{\perp \!\!\! \perp}&#10;&#10;$$&#10;\sigma_{gj}&#10;$$&#10;&#10;\end{document}" title="IguanaTex Bitmap Display">
              <a:extLst>
                <a:ext uri="{FF2B5EF4-FFF2-40B4-BE49-F238E27FC236}">
                  <a16:creationId xmlns:a16="http://schemas.microsoft.com/office/drawing/2014/main" id="{99FFF58C-0733-3861-7B30-0C1F0E20E717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9242" y="1899906"/>
              <a:ext cx="318476" cy="184381"/>
            </a:xfrm>
            <a:prstGeom prst="rect">
              <a:avLst/>
            </a:prstGeom>
          </p:spPr>
        </p:pic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C24C6E2-DE34-E418-20B4-5691FB7CAA38}"/>
                </a:ext>
              </a:extLst>
            </p:cNvPr>
            <p:cNvSpPr/>
            <p:nvPr/>
          </p:nvSpPr>
          <p:spPr>
            <a:xfrm>
              <a:off x="7503617" y="2159767"/>
              <a:ext cx="720000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E39D141-46A2-2CB9-5FD4-22E17378CB5F}"/>
                </a:ext>
              </a:extLst>
            </p:cNvPr>
            <p:cNvSpPr/>
            <p:nvPr/>
          </p:nvSpPr>
          <p:spPr>
            <a:xfrm>
              <a:off x="5172087" y="2116625"/>
              <a:ext cx="815625" cy="8156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649BC45-CFED-0E49-FA64-FDB183093A86}"/>
                </a:ext>
              </a:extLst>
            </p:cNvPr>
            <p:cNvCxnSpPr>
              <a:cxnSpLocks/>
              <a:stCxn id="115" idx="2"/>
              <a:endCxn id="111" idx="6"/>
            </p:cNvCxnSpPr>
            <p:nvPr/>
          </p:nvCxnSpPr>
          <p:spPr>
            <a:xfrm flipH="1" flipV="1">
              <a:off x="5987712" y="2524438"/>
              <a:ext cx="2960511" cy="8176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4AD9CCC-79D9-4171-55C9-7E4F38136337}"/>
                </a:ext>
              </a:extLst>
            </p:cNvPr>
            <p:cNvCxnSpPr>
              <a:cxnSpLocks/>
              <a:stCxn id="110" idx="2"/>
              <a:endCxn id="111" idx="6"/>
            </p:cNvCxnSpPr>
            <p:nvPr/>
          </p:nvCxnSpPr>
          <p:spPr>
            <a:xfrm flipH="1">
              <a:off x="5987712" y="2519767"/>
              <a:ext cx="1515905" cy="46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AA6E4D-6705-D318-1387-19E4C457D350}"/>
                </a:ext>
              </a:extLst>
            </p:cNvPr>
            <p:cNvSpPr/>
            <p:nvPr/>
          </p:nvSpPr>
          <p:spPr>
            <a:xfrm>
              <a:off x="8948223" y="2982137"/>
              <a:ext cx="720000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6" name="Picture 65" descr="\documentclass{article}&#10;\usepackage{amsmath}&#10;\pagestyle{empty}&#10;\begin{document}&#10;&#10;$x_{g, J+1, i}$&#10;&#10;&#10;\end{document}" title="IguanaTex Bitmap Display">
              <a:extLst>
                <a:ext uri="{FF2B5EF4-FFF2-40B4-BE49-F238E27FC236}">
                  <a16:creationId xmlns:a16="http://schemas.microsoft.com/office/drawing/2014/main" id="{DB1076DA-B5C8-F3A1-D3E2-7410A5E6D71A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86" y="2493764"/>
              <a:ext cx="731538" cy="169115"/>
            </a:xfrm>
            <a:prstGeom prst="rect">
              <a:avLst/>
            </a:prstGeom>
          </p:spPr>
        </p:pic>
        <p:pic>
          <p:nvPicPr>
            <p:cNvPr id="47" name="Picture 46" descr="\documentclass{article}&#10;\usepackage{amsmath}&#10;\usepackage{amsfonts}&#10;\usepackage{xcolor}&#10;\pagestyle{empty}&#10;\begin{document}&#10;\newcommand{\indep}{\perp \!\!\! \perp}&#10;&#10;$$&#10;\mu_{g, J+1}&#10;$$&#10;&#10;\end{document}" title="IguanaTex Bitmap Display">
              <a:extLst>
                <a:ext uri="{FF2B5EF4-FFF2-40B4-BE49-F238E27FC236}">
                  <a16:creationId xmlns:a16="http://schemas.microsoft.com/office/drawing/2014/main" id="{3B470447-4B0B-B185-0AA0-F97353227B17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6380" y="2454568"/>
              <a:ext cx="611657" cy="167314"/>
            </a:xfrm>
            <a:prstGeom prst="rect">
              <a:avLst/>
            </a:prstGeom>
          </p:spPr>
        </p:pic>
        <p:pic>
          <p:nvPicPr>
            <p:cNvPr id="49" name="Picture 48" descr="\documentclass{article}&#10;\usepackage{amsmath}&#10;\usepackage{amsfonts}&#10;\usepackage{xcolor}&#10;\pagestyle{empty}&#10;\begin{document}&#10;\newcommand{\indep}{\perp \!\!\! \perp}&#10;&#10;$$&#10;\sigma_{g, J+1}&#10;$$&#10;&#10;\end{document}" title="IguanaTex Bitmap Display">
              <a:extLst>
                <a:ext uri="{FF2B5EF4-FFF2-40B4-BE49-F238E27FC236}">
                  <a16:creationId xmlns:a16="http://schemas.microsoft.com/office/drawing/2014/main" id="{7B36EF3F-B870-57F4-F010-CB9AFEEE1D69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099" y="3263924"/>
              <a:ext cx="600686" cy="165943"/>
            </a:xfrm>
            <a:prstGeom prst="rect">
              <a:avLst/>
            </a:prstGeom>
          </p:spPr>
        </p:pic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53EA627-6C68-B604-46C0-1A3BCF454427}"/>
                </a:ext>
              </a:extLst>
            </p:cNvPr>
            <p:cNvCxnSpPr>
              <a:cxnSpLocks/>
              <a:stCxn id="111" idx="1"/>
              <a:endCxn id="131" idx="6"/>
            </p:cNvCxnSpPr>
            <p:nvPr/>
          </p:nvCxnSpPr>
          <p:spPr>
            <a:xfrm flipH="1" flipV="1">
              <a:off x="4429044" y="1643053"/>
              <a:ext cx="862489" cy="593018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6" name="Picture 55" descr="\documentclass{article}&#10;\usepackage{amsmath}&#10;\pagestyle{empty}&#10;\begin{document}&#10;&#10;$p_{J+1,i}$&#10;&#10;&#10;\end{document}" title="IguanaTex Bitmap Display">
              <a:extLst>
                <a:ext uri="{FF2B5EF4-FFF2-40B4-BE49-F238E27FC236}">
                  <a16:creationId xmlns:a16="http://schemas.microsoft.com/office/drawing/2014/main" id="{32356FD0-BB70-49A6-4358-B06924B00CEC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1938743"/>
              <a:ext cx="646142" cy="190353"/>
            </a:xfrm>
            <a:prstGeom prst="rect">
              <a:avLst/>
            </a:prstGeom>
          </p:spPr>
        </p:pic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A743069-FF70-0259-526A-24292DEA7EB0}"/>
                </a:ext>
              </a:extLst>
            </p:cNvPr>
            <p:cNvSpPr/>
            <p:nvPr/>
          </p:nvSpPr>
          <p:spPr>
            <a:xfrm>
              <a:off x="317277" y="1629110"/>
              <a:ext cx="720000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113FDA6A-DFD9-4584-80E0-47EB1C85F452}"/>
                </a:ext>
              </a:extLst>
            </p:cNvPr>
            <p:cNvCxnSpPr>
              <a:cxnSpLocks/>
              <a:stCxn id="176" idx="6"/>
            </p:cNvCxnSpPr>
            <p:nvPr/>
          </p:nvCxnSpPr>
          <p:spPr>
            <a:xfrm flipV="1">
              <a:off x="1037277" y="1516916"/>
              <a:ext cx="2738083" cy="472194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0" name="Picture 39" descr="\documentclass{article}&#10;\usepackage{amsmath}&#10;\usepackage{amsfonts}&#10;\usepackage{xcolor}&#10;\pagestyle{empty}&#10;\begin{document}&#10;\newcommand{\indep}{\perp \!\!\! \perp}&#10;&#10;$$&#10;\textcolor{green}{\left[\sim \mathcal{N} \left(\mu_{gj}, \sigma_{gj}^2\right)\right]_\text{Model 2}}&#10;$$&#10;&#10;\end{document}" title="IguanaTex Bitmap Display">
              <a:extLst>
                <a:ext uri="{FF2B5EF4-FFF2-40B4-BE49-F238E27FC236}">
                  <a16:creationId xmlns:a16="http://schemas.microsoft.com/office/drawing/2014/main" id="{C7BFDDFA-9416-ABA6-A0E3-F27BC0B1E09C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290" y="680502"/>
              <a:ext cx="2240861" cy="302915"/>
            </a:xfrm>
            <a:prstGeom prst="rect">
              <a:avLst/>
            </a:prstGeom>
          </p:spPr>
        </p:pic>
        <p:pic>
          <p:nvPicPr>
            <p:cNvPr id="75" name="Picture 74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y_{g,i} = \sum_{j=1}^J p_{ji} x_{gji} \, + \underbrace{p_{J+1,i}x_{gJi}}_{\text{additional error term}}&#10;$$&#10;&#10;\end{document}" title="IguanaTex Bitmap Display">
              <a:extLst>
                <a:ext uri="{FF2B5EF4-FFF2-40B4-BE49-F238E27FC236}">
                  <a16:creationId xmlns:a16="http://schemas.microsoft.com/office/drawing/2014/main" id="{3C93B247-2210-4F46-1584-2604040B77FB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13" y="174112"/>
              <a:ext cx="3652114" cy="772114"/>
            </a:xfrm>
            <a:prstGeom prst="rect">
              <a:avLst/>
            </a:prstGeom>
          </p:spPr>
        </p:pic>
        <p:cxnSp>
          <p:nvCxnSpPr>
            <p:cNvPr id="76" name="Straight Connector 73 2 1 1">
              <a:extLst>
                <a:ext uri="{FF2B5EF4-FFF2-40B4-BE49-F238E27FC236}">
                  <a16:creationId xmlns:a16="http://schemas.microsoft.com/office/drawing/2014/main" id="{DC21D905-FD98-E730-ABBC-700E3030B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5953" y="1044322"/>
              <a:ext cx="1716806" cy="838037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80" name="Straight Connector 73 2 1 2">
              <a:extLst>
                <a:ext uri="{FF2B5EF4-FFF2-40B4-BE49-F238E27FC236}">
                  <a16:creationId xmlns:a16="http://schemas.microsoft.com/office/drawing/2014/main" id="{37508CF1-8585-0E73-1D58-0814106D1238}"/>
                </a:ext>
              </a:extLst>
            </p:cNvPr>
            <p:cNvCxnSpPr>
              <a:cxnSpLocks/>
            </p:cNvCxnSpPr>
            <p:nvPr/>
          </p:nvCxnSpPr>
          <p:spPr>
            <a:xfrm>
              <a:off x="3574344" y="1072363"/>
              <a:ext cx="1244013" cy="463939"/>
            </a:xfrm>
            <a:prstGeom prst="straightConnector1">
              <a:avLst/>
            </a:prstGeom>
            <a:noFill/>
            <a:ln w="38103" cap="flat">
              <a:solidFill>
                <a:srgbClr val="000000"/>
              </a:solidFill>
              <a:prstDash val="solid"/>
              <a:miter/>
            </a:ln>
          </p:spPr>
        </p:cxnSp>
        <p:pic>
          <p:nvPicPr>
            <p:cNvPr id="98" name="Picture 97" descr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y_{g,i} \sim \mathcal{N} \left(\sum_{j=1}^{J + 1} p_{ji} \mu_{gji}, \sum_{j=1}^{J + 1} p_{ji}^2 \mu_{gji} \right)_{\text{Model 2}}}&#10;$$&#10;&#10;\end{document}" title="IguanaTex Bitmap Display">
              <a:extLst>
                <a:ext uri="{FF2B5EF4-FFF2-40B4-BE49-F238E27FC236}">
                  <a16:creationId xmlns:a16="http://schemas.microsoft.com/office/drawing/2014/main" id="{AC3C1CB4-4141-9F56-8E63-9C89C89568C0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871" y="2939186"/>
              <a:ext cx="4128035" cy="833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290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1438,32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green}{\boldsymbol{y}_{gi}|. \sim \mathcal N \left(\sum_{j=1}^J x_{gj} p_{ji}, \sigma_i^2\right)}&#10;$$&#10;&#10;\end{document}"/>
  <p:tag name="IGUANATEXSIZE" val="18"/>
  <p:tag name="IGUANATEXCURSOR" val="308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,4807"/>
  <p:tag name="ORIGINALWIDTH" val="935,883"/>
  <p:tag name="LATEXADDIN" val="\documentclass{article}&#10;\usepackage{amsmath}&#10;\usepackage{amsfonts}&#10;\usepackage{xcolor}&#10;\pagestyle{empty}&#10;\begin{document}&#10;\newcommand{\indep}{\perp \!\!\! \perp}&#10;&#10;$$&#10;\textcolor{red}{\boldsymbol{x}_{j}\sim\mathcal{N}_G\left(\boldsymbol{\mu}_{j}, \Sigma_{j}\right)}&#10;$$&#10;&#10;\end{document}"/>
  <p:tag name="IGUANATEXSIZE" val="20"/>
  <p:tag name="IGUANATEXCURSOR" val="26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48,4064"/>
  <p:tag name="LATEXADDIN" val="\documentclass{article}&#10;\usepackage{amsmath}&#10;\pagestyle{empty}&#10;\begin{document}&#10;&#10;$j \in \{1,  \ldots, J \}$&#10;&#10;&#10;\end{document}"/>
  <p:tag name="IGUANATEXSIZE" val="20"/>
  <p:tag name="IGUANATEXCURSOR" val="10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879,64"/>
  <p:tag name="LATEXADDIN" val="\documentclass{article}&#10;\usepackage{amsmath}&#10;\usepackage{amsfonts}&#10;\usepackage{xcolor}&#10;\pagestyle{empty}&#10;\begin{document}&#10;\newcommand{\indep}{\perp \!\!\! \perp}&#10;&#10;$$&#10; \textcolor{red}{ \sim \mathcal{N} \left(\mu_{gjc(i)}, \sigma_0 \right)}&#10;$$&#10;&#10;\end{document}"/>
  <p:tag name="IGUANATEXSIZE" val="18"/>
  <p:tag name="IGUANATEXCURSOR" val="229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111,7361"/>
  <p:tag name="LATEXADDIN" val="\documentclass{article}&#10;\usepackage{amsmath}&#10;\usepackage{amsfonts}&#10;\usepackage{xcolor}&#10;\pagestyle{empty}&#10;\begin{document}&#10;\newcommand{\indep}{\perp \!\!\! \perp}&#10;&#10;$$&#10;\sigma_0&#10;$$&#10;&#10;\end{document}"/>
  <p:tag name="IGUANATEXSIZE" val="20"/>
  <p:tag name="IGUANATEXCURSOR" val="174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,49047"/>
  <p:tag name="ORIGINALWIDTH" val="136,4829"/>
  <p:tag name="LATEXADDIN" val="\documentclass{article}&#10;\usepackage{amsmath}&#10;\pagestyle{empty}&#10;\begin{document}&#10;&#10;$\boldsymbol{\omega}_0$&#10;&#10;&#10;\end{document}"/>
  <p:tag name="IGUANATEXSIZE" val="20"/>
  <p:tag name="IGUANATEXCURSOR" val="95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52,2309"/>
  <p:tag name="LATEXADDIN" val="\documentclass{article}&#10;\usepackage{amsmath}&#10;\pagestyle{empty}&#10;\begin{document}&#10;&#10;$\boldsymbol{\rho}_{0i}$&#10;&#10;&#10;\end{document}"/>
  <p:tag name="IGUANATEXSIZE" val="20"/>
  <p:tag name="IGUANATEXCURSOR" val="98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82,48969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\alpha}&#10;$$&#10;&#10;\end{document}"/>
  <p:tag name="IGUANATEXSIZE" val="20"/>
  <p:tag name="IGUANATEXCURSOR" val="252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80,24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\beta}&#10;$$&#10;&#10;\end{document}"/>
  <p:tag name="IGUANATEXSIZE" val="20"/>
  <p:tag name="IGUANATEXCURSOR" val="250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13,9857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lambda_g&#10;$$&#10;&#10;\end{document}"/>
  <p:tag name="IGUANATEXSIZE" val="20"/>
  <p:tag name="IGUANATEXCURSOR" val="242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223,847"/>
  <p:tag name="LATEXADDIN" val="\documentclass{article}&#10;\usepackage{amsmath}&#10;\pagestyle{empty}&#10;\begin{document}&#10;&#10;$c(i) \in \{1, \ldots, c, \ldots, C \}$&#10;&#10;&#10;\end{document}"/>
  <p:tag name="IGUANATEXSIZE" val="20"/>
  <p:tag name="IGUANATEXCURSOR" val="116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1511,061"/>
  <p:tag name="LATEXADDIN" val="\documentclass{article}&#10;\usepackage{amsmath}&#10;\usepackage{amsfonts}&#10;\usepackage{xcolor}&#10;\pagestyle{empty}&#10;\begin{document}&#10;\newcommand{\indep}{\perp \!\!\! \perp}&#10;&#10;$$&#10;\textcolor{green}{y_{gi} \sim \mathcal{N} \left(\sum_{j=1}^J  x_{gjc(i)} p_{ji}, \sigma_{g}^2\right)}&#10;$$&#10;&#10;\end{document}"/>
  <p:tag name="IGUANATEXSIZE" val="18"/>
  <p:tag name="IGUANATEXCURSOR" val="12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339"/>
  <p:tag name="ORIGINALWIDTH" val="1064,867"/>
  <p:tag name="LATEXADDIN" val="\documentclass{article}&#10;\usepackage{amsmath}&#10;\usepackage{amsfonts}&#10;\usepackage{xcolor}&#10;\pagestyle{empty}&#10;\begin{document}&#10;\newcommand{\indep}{\perp \!\!\! \perp}&#10;&#10;$$&#10;\textcolor{green}{\boldsymbol{y}_{i}|. \sim \mathcal N_G(\boldsymbol{X} \boldsymbol{p}_{i}, \boldsymbol{\Sigma}_i)}&#10;$$&#10;&#10;\end{document}"/>
  <p:tag name="IGUANATEXSIZE" val="20"/>
  <p:tag name="IGUANATEXCURSOR" val="197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20,4349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\sim \Gamma \left(\alpha, \beta\right)}&#10;$$&#10;&#10;\end{document}"/>
  <p:tag name="IGUANATEXSIZE" val="20"/>
  <p:tag name="IGUANATEXCURSOR" val="288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9843"/>
  <p:tag name="ORIGINALWIDTH" val="1002,625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\sim \text{Dirichlet} \left( \omega_0 \boldsymbol{\rho}_{0i} \right)}&#10;$$&#10;&#10;\end{document}"/>
  <p:tag name="IGUANATEXSIZE" val="20"/>
  <p:tag name="IGUANATEXCURSOR" val="303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1932,508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blue}{x_{gjc(i)} |.  \sim \mathcal{N} \left(\sum_{j=1}^{J + 1} \frac{P_{gjc(i)}}{Q_{gjc(i)}}, \frac{1}{Q_{gjc(i)}}\right)}&#10;$$&#10;&#10;\end{document}"/>
  <p:tag name="IGUANATEXSIZE" val="18"/>
  <p:tag name="IGUANATEXCURSOR" val="366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1,6985"/>
  <p:tag name="ORIGINALWIDTH" val="3475,815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blue}{&#10;\begin{cases}&#10;P_{gjc(i)} &amp;= \lambda_g \sum_{i \in c(i)} \left( y_{gi} p_{ji} \, - \, p_{ji} \sum_{j' \neq j}^J x_{gj'i} p_{j'i}\right) + \sigma_0 \mu_{gjc(i)} \\&#10;Q_{gjc(i)} &amp;= \lambda_g \sum_{i \in c(i)}  p_{jc(i))}^2 + \sigma_0 &#10;\end{cases}}&#10;$$&#10;&#10;\end{document}"/>
  <p:tag name="IGUANATEXSIZE" val="12"/>
  <p:tag name="IGUANATEXCURSOR" val="479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,9532"/>
  <p:tag name="ORIGINALWIDTH" val="1748,031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blue}{&#10;\lambda_g |. \sim \Gamma \left( \alpha + \frac{n}{2}, \beta + \frac{\sum_{i=1}^{N} e_{gi}^2}{2}\right) }&#10;$$&#10;&#10;\end{document}"/>
  <p:tag name="IGUANATEXSIZE" val="14"/>
  <p:tag name="IGUANATEXCURSOR" val="355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1,7023"/>
  <p:tag name="ORIGINALWIDTH" val="1757,03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$$&#10;\textcolor{blue}{&#10;f(\boldsymbol{p}_i | .) \propto \exp \left\{ \frac{1}{2} \sum_{g=1}^{G} \lambda_g e_{gi}^2 + s_i \right\}}&#10;$$&#10;&#10;\end{document}"/>
  <p:tag name="IGUANATEXSIZE" val="18"/>
  <p:tag name="IGUANATEXCURSOR" val="356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,4533"/>
  <p:tag name="ORIGINALWIDTH" val="1629,546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blue}{&#10;\begin{cases}&#10;s_i &amp;= \sum_j (\omega_0 \rho_{ji} - 1) \ln (p_{ji}) \\&#10;e_{gi} &amp;= \boldsymbol{y}_{i} - \boldsymbol{p}_i \boldsymbol{X}_{c(i)}&#10;\end{cases}&#10;}&#10;$$&#10;&#10;\end{document}"/>
  <p:tag name="IGUANATEXSIZE" val="12"/>
  <p:tag name="IGUANATEXCURSOR" val="403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7,1541"/>
  <p:tag name="LATEXADDIN" val="\documentclass{article}&#10;\usepackage{amsmath}&#10;\pagestyle{empty}&#10;\begin{document}&#10;&#10;$g \in \{1, \ldots, G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,4616"/>
  <p:tag name="ORIGINALWIDTH" val="560,9299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sigma_g = \frac{1}{\sqrt{\lambda_g}}&#10;$$&#10;&#10;\end{document}"/>
  <p:tag name="IGUANATEXSIZE" val="18"/>
  <p:tag name="IGUANATEXCURSOR" val="260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107,9865"/>
  <p:tag name="LATEXADDIN" val="\documentclass{article}&#10;\usepackage{amsmath}&#10;\pagestyle{empty}&#10;\begin{document}&#10;&#10;$\boldsymbol{p}_{i}$&#10;&#10;&#10;\end{document}"/>
  <p:tag name="IGUANATEXSIZE" val="20"/>
  <p:tag name="IGUANATEXCURSOR" val="96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48,4064"/>
  <p:tag name="LATEXADDIN" val="\documentclass{article}&#10;\usepackage{amsmath}&#10;\pagestyle{empty}&#10;\begin{document}&#10;&#10;$j \in \{1,  \ldots, J \}$&#10;&#10;&#10;\end{document}"/>
  <p:tag name="IGUANATEXSIZE" val="20"/>
  <p:tag name="IGUANATEXCURSOR" val="10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70,2287"/>
  <p:tag name="LATEXADDIN" val="\documentclass{article}&#10;\usepackage{amsmath}&#10;\pagestyle{empty}&#10;\begin{document}&#10;&#10;$y_{g, i}$&#10;&#10;&#10;\end{document}"/>
  <p:tag name="IGUANATEXSIZE" val="20"/>
  <p:tag name="IGUANATEXCURSOR" val="90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97,2254"/>
  <p:tag name="LATEXADDIN" val="\documentclass{article}&#10;\usepackage{amsmath}&#10;\pagestyle{empty}&#10;\begin{document}&#10;&#10;$x_{gji}$&#10;&#10;&#10;\end{document}"/>
  <p:tag name="IGUANATEXSIZE" val="20"/>
  <p:tag name="IGUANATEXCURSOR" val="88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61,9798"/>
  <p:tag name="LATEXADDIN" val="\documentclass{article}&#10;\usepackage{amsmath}&#10;\pagestyle{empty}&#10;\begin{document}&#10;&#10;$\mu_{gj}$&#10;&#10;&#10;\end{document}"/>
  <p:tag name="IGUANATEXSIZE" val="20"/>
  <p:tag name="IGUANATEXCURSOR" val="89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0,405"/>
  <p:tag name="LATEXADDIN" val="\documentclass{article}&#10;\usepackage{amsmath}&#10;\pagestyle{empty}&#10;\begin{document}&#10;&#10;$i \in \{1, \ldots, N 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7,1541"/>
  <p:tag name="LATEXADDIN" val="\documentclass{article}&#10;\usepackage{amsmath}&#10;\pagestyle{empty}&#10;\begin{document}&#10;&#10;$g \in \{1, \ldots, G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48,4064"/>
  <p:tag name="LATEXADDIN" val="\documentclass{article}&#10;\usepackage{amsmath}&#10;\pagestyle{empty}&#10;\begin{document}&#10;&#10;$j \in \{1,  \ldots, J \}$&#10;&#10;&#10;\end{document}"/>
  <p:tag name="IGUANATEXSIZE" val="20"/>
  <p:tag name="IGUANATEXCURSOR" val="10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,2294"/>
  <p:tag name="ORIGINALWIDTH" val="1305,587"/>
  <p:tag name="LATEXADDIN" val="\documentclass{article}&#10;\usepackage{amsmath}&#10;\usepackage{amsfonts}&#10;\usepackage{xcolor}&#10;\pagestyle{empty}&#10;\begin{document}&#10;\newcommand{\indep}{\perp \!\!\! \perp}&#10;&#10;$$&#10;\textcolor{green}{\left[\sim \mathcal{LN} \left(\mu_{gj}, \sigma_{gj}^2\right)\right]_\text{Model 1}}&#10;$$&#10;&#10;\end{document}"/>
  <p:tag name="IGUANATEXSIZE" val="18"/>
  <p:tag name="IGUANATEXCURSOR" val="265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7,1541"/>
  <p:tag name="LATEXADDIN" val="\documentclass{article}&#10;\usepackage{amsmath}&#10;\pagestyle{empty}&#10;\begin{document}&#10;&#10;$g \in \{1, \ldots, G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156,7304"/>
  <p:tag name="LATEXADDIN" val="\documentclass{article}&#10;\usepackage{amsmath}&#10;\usepackage{amsfonts}&#10;\usepackage{xcolor}&#10;\pagestyle{empty}&#10;\begin{document}&#10;\newcommand{\indep}{\perp \!\!\! \perp}&#10;&#10;$$&#10;\sigma_{gj}&#10;$$&#10;&#10;\end{document}"/>
  <p:tag name="IGUANATEXSIZE" val="20"/>
  <p:tag name="IGUANATEXCURSOR" val="177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398,9502"/>
  <p:tag name="LATEXADDIN" val="\documentclass{article}&#10;\usepackage{amsmath}&#10;\pagestyle{empty}&#10;\begin{document}&#10;&#10;$x_{g, J+1, i}$&#10;&#10;&#10;\end{document}"/>
  <p:tag name="IGUANATEXSIZE" val="18"/>
  <p:tag name="IGUANATEXCURSOR" val="94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0,405"/>
  <p:tag name="LATEXADDIN" val="\documentclass{article}&#10;\usepackage{amsmath}&#10;\pagestyle{empty}&#10;\begin{document}&#10;&#10;$i \in \{1, \ldots, N 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334,4582"/>
  <p:tag name="LATEXADDIN" val="\documentclass{article}&#10;\usepackage{amsmath}&#10;\usepackage{amsfonts}&#10;\usepackage{xcolor}&#10;\pagestyle{empty}&#10;\begin{document}&#10;\newcommand{\indep}{\perp \!\!\! \perp}&#10;&#10;$$&#10;\mu_{g, J+1}&#10;$$&#10;&#10;\end{document}"/>
  <p:tag name="IGUANATEXSIZE" val="18"/>
  <p:tag name="IGUANATEXCURSOR" val="177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28,459"/>
  <p:tag name="LATEXADDIN" val="\documentclass{article}&#10;\usepackage{amsmath}&#10;\usepackage{amsfonts}&#10;\usepackage{xcolor}&#10;\pagestyle{empty}&#10;\begin{document}&#10;\newcommand{\indep}{\perp \!\!\! \perp}&#10;&#10;$$&#10;\sigma_{g, J+1}&#10;$$&#10;&#10;\end{document}"/>
  <p:tag name="IGUANATEXSIZE" val="18"/>
  <p:tag name="IGUANATEXCURSOR" val="17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16,4605"/>
  <p:tag name="LATEXADDIN" val="\documentclass{article}&#10;\usepackage{amsmath}&#10;\pagestyle{empty}&#10;\begin{document}&#10;&#10;$p_{J+1,i}$&#10;&#10;&#10;\end{document}"/>
  <p:tag name="IGUANATEXSIZE" val="20"/>
  <p:tag name="IGUANATEXCURSOR" val="90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,2294"/>
  <p:tag name="ORIGINALWIDTH" val="1223,097"/>
  <p:tag name="LATEXADDIN" val="\documentclass{article}&#10;\usepackage{amsmath}&#10;\usepackage{amsfonts}&#10;\usepackage{xcolor}&#10;\pagestyle{empty}&#10;\begin{document}&#10;\newcommand{\indep}{\perp \!\!\! \perp}&#10;&#10;$$&#10;\textcolor{green}{\left[\sim \mathcal{N} \left(\mu_{gj}, \sigma_{gj}^2\right)\right]_\text{Model 2}}&#10;$$&#10;&#10;\end{document}"/>
  <p:tag name="IGUANATEXSIZE" val="18"/>
  <p:tag name="IGUANATEXCURSOR" val="204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2,1972"/>
  <p:tag name="ORIGINALWIDTH" val="1997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y_{g,i} = \sum_{j=1}^J p_{ji} x_{gji} \, + \underbrace{p_{J+1,i}x_{gJi}}_{\text{additional error term}}&#10;$$&#10;&#10;\end{document}"/>
  <p:tag name="IGUANATEXSIZE" val="18"/>
  <p:tag name="IGUANATEXCURSOR" val="336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5,1931"/>
  <p:tag name="ORIGINALWIDTH" val="2257,218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y_{g,i} \sim \mathcal{N} \left(\sum_{j=1}^{J + 1} p_{ji} \mu_{gji}, \sum_{j=1}^{J + 1} p_{ji}^2 \mu_{gji} \right)_{\text{Model 2}}}&#10;$$&#10;&#10;\end{document}"/>
  <p:tag name="IGUANATEXSIZE" val="18"/>
  <p:tag name="IGUANATEXCURSOR" val="380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,4807"/>
  <p:tag name="ORIGINALWIDTH" val="971,8785"/>
  <p:tag name="LATEXADDIN" val="\documentclass{article}&#10;\usepackage{amsmath}&#10;\usepackage{amsfonts}&#10;\usepackage{xcolor}&#10;\pagestyle{empty}&#10;\begin{document}&#10;\newcommand{\indep}{\perp \!\!\! \perp}&#10;&#10;$$&#10;\textcolor{red}{\boldsymbol{x}_{ij}\sim\mathcal{N}_G\left(\boldsymbol{\mu}_{j}, \Sigma_{j}\right)}&#10;$$&#10;&#10;\end{document}"/>
  <p:tag name="IGUANATEXSIZE" val="20"/>
  <p:tag name="IGUANATEXCURSOR" val="199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339"/>
  <p:tag name="ORIGINALWIDTH" val="1106,862"/>
  <p:tag name="LATEXADDIN" val="\documentclass{article}&#10;\usepackage{amsmath}&#10;\usepackage{amsfonts}&#10;\usepackage{xcolor}&#10;\pagestyle{empty}&#10;\begin{document}&#10;\newcommand{\indep}{\perp \!\!\! \perp}&#10;&#10;$$&#10;\textcolor{green}{\boldsymbol{y}_{i}|. \sim \mathcal N_G(\boldsymbol{X}_i \boldsymbol{p}_{i}, \boldsymbol{\Sigma}_i)}&#10;$$&#10;&#10;\end{document}"/>
  <p:tag name="IGUANATEXSIZE" val="20"/>
  <p:tag name="IGUANATEXCURSOR" val="239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,9854"/>
  <p:tag name="ORIGINALWIDTH" val="556,4305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y}_i = \boldsymbol{X}_i\boldsymbol{p}_i&#10;$$&#10;&#10;\end{document}"/>
  <p:tag name="IGUANATEXSIZE" val="20"/>
  <p:tag name="IGUANATEXCURSOR" val="268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0,405"/>
  <p:tag name="LATEXADDIN" val="\documentclass{article}&#10;\usepackage{amsmath}&#10;\pagestyle{empty}&#10;\begin{document}&#10;&#10;$i \in \{1, \ldots, N 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,2025"/>
  <p:tag name="ORIGINALWIDTH" val="795,6506"/>
  <p:tag name="LATEXADDIN" val="\documentclass{article}&#10;\usepackage{amsmath}&#10;\usepackage{amsfonts}&#10;\usepackage{xcolor}&#10;\pagestyle{empty}&#10;\begin{document}&#10;\newcommand{\indep}{\perp \!\!\! \perp}&#10;&#10;$$&#10;\boldsymbol{\Sigma}_i=\sum_{j=1}^J p_{ij}^2\boldsymbol{\Sigma}_j&#10;$$&#10;&#10;\end{document}"/>
  <p:tag name="IGUANATEXSIZE" val="20"/>
  <p:tag name="IGUANATEXCURSOR" val="230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48,4064"/>
  <p:tag name="LATEXADDIN" val="\documentclass{article}&#10;\usepackage{amsmath}&#10;\pagestyle{empty}&#10;\begin{document}&#10;&#10;$j \in \{1,  \ldots, J \}$&#10;&#10;&#10;\end{document}"/>
  <p:tag name="IGUANATEXSIZE" val="20"/>
  <p:tag name="IGUANATEXCURSOR" val="10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2,2347"/>
  <p:tag name="LATEXADDIN" val="\documentclass{article}&#10;\usepackage{amsmath}&#10;\pagestyle{empty}&#10;\begin{document}&#10;&#10;$\boldsymbol{\mu}_{j}$&#10;&#10;&#10;\end{document}"/>
  <p:tag name="IGUANATEXSIZE" val="20"/>
  <p:tag name="IGUANATEXCURSOR" val="8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34,2332"/>
  <p:tag name="LATEXADDIN" val="\documentclass{article}&#10;\usepackage{amsmath}&#10;\usepackage{amsfonts}&#10;\usepackage{xcolor}&#10;\pagestyle{empty}&#10;\begin{document}&#10;\newcommand{\indep}{\perp \!\!\! \perp}&#10;&#10;$$&#10;\boldsymbol{\Sigma}_{j}&#10;$$&#10;&#10;\end{document}"/>
  <p:tag name="IGUANATEXSIZE" val="20"/>
  <p:tag name="IGUANATEXCURSOR" val="185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9835"/>
  <p:tag name="ORIGINALWIDTH" val="997,3754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j' \in \{ 1,  \ldots, J-1\}&#10;$$&#10;&#10;\end{document}"/>
  <p:tag name="IGUANATEXSIZE" val="20"/>
  <p:tag name="IGUANATEXCURSOR" val="258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9,1938"/>
  <p:tag name="ORIGINALWIDTH" val="2295,463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p}_i = \boldsymbol{\psi} (\boldsymbol{\rho}_i) =&#10;\begin{cases}&#10;p_{ji} =  \frac{e^{\rho_{ji}}}{\sum_{j' &lt; J} e^{\rho_{j'i}} \, + \, 1}, \, j &lt; J\\&#10;p_J =  \frac{1}{\sum_{k &lt; J} e^{\rho_{j'i}} + 1}&#10;\end{cases} &#10;$$&#10;&#10;\end{document}"/>
  <p:tag name="IGUANATEXSIZE" val="10"/>
  <p:tag name="IGUANATEXCURSOR" val="452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,4833"/>
  <p:tag name="ORIGINALWIDTH" val="818,8976"/>
  <p:tag name="LATEXADDIN" val="\documentclass{article}&#10;\usepackage{amsmath}&#10;\usepackage{amsfonts}&#10;\usepackage{xcolor}&#10;\pagestyle{empty}&#10;\begin{document}&#10;\newcommand{\indep}{\perp \!\!\! \perp}&#10;&#10;$$&#10;\textcolor{red}{\rho_{j'i} \sim\mathcal{N} \left(0, \sigma_0\right)}&#10;$$&#10;&#10;\end{document}"/>
  <p:tag name="IGUANATEXSIZE" val="18"/>
  <p:tag name="IGUANATEXCURSOR" val="226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111,7361"/>
  <p:tag name="LATEXADDIN" val="\documentclass{article}&#10;\usepackage{amsmath}&#10;\usepackage{amsfonts}&#10;\usepackage{xcolor}&#10;\pagestyle{empty}&#10;\begin{document}&#10;\newcommand{\indep}{\perp \!\!\! \perp}&#10;&#10;$$&#10;\sigma_0&#10;$$&#10;&#10;\end{document}"/>
  <p:tag name="IGUANATEXSIZE" val="20"/>
  <p:tag name="IGUANATEXCURSOR" val="174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72,4784"/>
  <p:tag name="LATEXADDIN" val="\documentclass{article}&#10;\usepackage{amsmath}&#10;\pagestyle{empty}&#10;\begin{document}&#10;&#10;$\rho_{j'i}$&#10;&#10;&#10;\end{document}"/>
  <p:tag name="IGUANATEXSIZE" val="20"/>
  <p:tag name="IGUANATEXCURSOR" val="90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104,9868"/>
  <p:tag name="LATEXADDIN" val="\documentclass{article}&#10;\usepackage{amsmath}&#10;\pagestyle{empty}&#10;\begin{document}&#10;&#10;$\boldsymbol{y}_{i}$&#10;&#10;&#10;\end{document}"/>
  <p:tag name="IGUANATEXSIZE" val="20"/>
  <p:tag name="IGUANATEXCURSOR" val="9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98835"/>
  <p:tag name="ORIGINALWIDTH" val="151,4811"/>
  <p:tag name="LATEXADDIN" val="\documentclass{article}&#10;\usepackage{amsmath}&#10;\pagestyle{empty}&#10;\begin{document}&#10;&#10;$\boldsymbol{x}_{ij}$&#10;&#10;&#10;\end{document}"/>
  <p:tag name="IGUANATEXSIZE" val="20"/>
  <p:tag name="IGUANATEXCURSOR" val="99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,9854"/>
  <p:tag name="ORIGINALWIDTH" val="512,186"/>
  <p:tag name="LATEXADDIN" val="\documentclass{article}&#10;\usepackage{amsmath}&#10;\usepackage{amsfonts}&#10;\usepackage{xcolor}&#10;\pagestyle{empty}&#10;\begin{document}&#10;\newcommand{\indep}{\perp \!\!\! \perp}&#10;&#10;$$&#10;\boldsymbol{\mu}_i = \boldsymbol{X} p_{i}&#10;$$&#10;&#10;\end{document}"/>
  <p:tag name="IGUANATEXSIZE" val="20"/>
  <p:tag name="IGUANATEXCURSOR" val="207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107,9865"/>
  <p:tag name="LATEXADDIN" val="\documentclass{article}&#10;\usepackage{amsmath}&#10;\pagestyle{empty}&#10;\begin{document}&#10;&#10;$\boldsymbol{p}_{i}$&#10;&#10;&#10;\end{document}"/>
  <p:tag name="IGUANATEXSIZE" val="20"/>
  <p:tag name="IGUANATEXCURSOR" val="8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,222"/>
  <p:tag name="ORIGINALWIDTH" val="1577,053"/>
  <p:tag name="LATEXADDIN" val="\documentclass{article}&#10;\usepackage{amsmath}&#10;\usepackage{amsfonts}&#10;\usepackage{xcolor}&#10;\pagestyle{empty}&#10;\begin{document}&#10;\newcommand{\indep}{\perp \!\!\! \perp}&#10;&#10;$$&#10;\textcolor{green}{\boldsymbol{x}_{jc(i)}\sim \quad\mathcal{N}_G\left(\boldsymbol{\mu}_{jc(i)}, \boldsymbol{\Sigma}_{jc(i)}\right)}&#10;$$&#10;&#10;\end{document}"/>
  <p:tag name="IGUANATEXSIZE" val="18"/>
  <p:tag name="IGUANATEXCURSOR" val="216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2,2347"/>
  <p:tag name="LATEXADDIN" val="\documentclass{article}&#10;\usepackage{amsmath}&#10;\pagestyle{empty}&#10;\begin{document}&#10;&#10;$\boldsymbol{\mu}_{j}$&#10;&#10;&#10;\end{document}"/>
  <p:tag name="IGUANATEXSIZE" val="20"/>
  <p:tag name="IGUANATEXCURSOR" val="8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34,2332"/>
  <p:tag name="LATEXADDIN" val="\documentclass{article}&#10;\usepackage{amsmath}&#10;\usepackage{amsfonts}&#10;\usepackage{xcolor}&#10;\pagestyle{empty}&#10;\begin{document}&#10;\newcommand{\indep}{\perp \!\!\! \perp}&#10;&#10;$$&#10;\boldsymbol{\Sigma}_{j}&#10;$$&#10;&#10;\end{document}"/>
  <p:tag name="IGUANATEXSIZE" val="20"/>
  <p:tag name="IGUANATEXCURSOR" val="185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3,8882"/>
  <p:tag name="LATEXADDIN" val="\documentclass{article}&#10;\usepackage{amsmath}&#10;\pagestyle{empty}&#10;\begin{document}&#10;&#10;$c(i) \in \{1, \ldots, C \}$&#10;&#10;&#10;\end{document}"/>
  <p:tag name="IGUANATEXSIZE" val="20"/>
  <p:tag name="IGUANATEXCURSOR" val="10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48,4064"/>
  <p:tag name="LATEXADDIN" val="\documentclass{article}&#10;\usepackage{amsmath}&#10;\pagestyle{empty}&#10;\begin{document}&#10;&#10;$j \in \{1,  \ldots, J \}$&#10;&#10;&#10;\end{document}"/>
  <p:tag name="IGUANATEXSIZE" val="20"/>
  <p:tag name="IGUANATEXCURSOR" val="10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,2156"/>
  <p:tag name="ORIGINALWIDTH" val="1514,061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&#10;\boldsymbol{\mu}_{j,c(i)} | \boldsymbol{\Sigma}_{j,c(i)} \sim \mathcal{N}_G &#10;(\boldsymbol{\mu}_{0}, \frac{\boldsymbol{\Sigma}_0}{\lambda_0})}&#10;$$&#10;&#10;\end{document}"/>
  <p:tag name="IGUANATEXSIZE" val="18"/>
  <p:tag name="IGUANATEXCURSOR" val="391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,7308"/>
  <p:tag name="ORIGINALWIDTH" val="1179,603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&#10;\boldsymbol{\Sigma}_{j,c(i)} \sim \mathcal{W}^{-1}(\boldsymbol{\Sigma}_0, \nu_0)}&#10;$$&#10;&#10;\end{document}"/>
  <p:tag name="IGUANATEXSIZE" val="18"/>
  <p:tag name="IGUANATEXCURSOR" val="249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,222"/>
  <p:tag name="ORIGINALWIDTH" val="2194,226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&#10;\left(\boldsymbol{\mu}_{j,c(i)}, \boldsymbol{\Sigma}_{j,c(i)} \right) \sim&#10;\mathcal{N}\mathcal{W}^{-1} (\boldsymbol{\mu}_{0}, \lambda_0, \boldsymbol{\Sigma}_0, \nu_0)&#10;}&#10;$$&#10;&#10;\end{document}"/>
  <p:tag name="IGUANATEXSIZE" val="18"/>
  <p:tag name="IGUANATEXCURSOR" val="250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,9798"/>
  <p:tag name="ORIGINALWIDTH" val="2200,975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blue}{&#10;\boldsymbol{\mu}_{j,c(i)}, \boldsymbol{\Sigma}_{j,c(i)} | .  \sim \mathcal{N}\mathcal{W}^{-1}\left(\boldsymbol{\mu}_{n}, \lambda_n, \boldsymbol{\Sigma}_n, \nu_n\right)}&#10;$$&#10;&#10;\end{document}"/>
  <p:tag name="IGUANATEXSIZE" val="18"/>
  <p:tag name="IGUANATEXCURSOR" val="419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7,9865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p}_i&#10;$$&#10;&#10;\end{document}"/>
  <p:tag name="IGUANATEXSIZE" val="20"/>
  <p:tag name="IGUANATEXCURSOR" val="249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140,9824"/>
  <p:tag name="LATEXADDIN" val="\documentclass{article}&#10;\usepackage{amsmath}&#10;\pagestyle{empty}&#10;\begin{document}&#10;&#10;$\boldsymbol{\Sigma}_{0}$&#10;&#10;&#10;\end{document}"/>
  <p:tag name="IGUANATEXSIZE" val="20"/>
  <p:tag name="IGUANATEXCURSOR" val="100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99063"/>
  <p:tag name="ORIGINALWIDTH" val="100,4874"/>
  <p:tag name="LATEXADDIN" val="\documentclass{article}&#10;\usepackage{amsmath}&#10;\pagestyle{empty}&#10;\begin{document}&#10;&#10;$\nu_{0}$&#10;&#10;&#10;\end{document}"/>
  <p:tag name="IGUANATEXSIZE" val="20"/>
  <p:tag name="IGUANATEXCURSOR" val="85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111,7361"/>
  <p:tag name="LATEXADDIN" val="\documentclass{article}&#10;\usepackage{amsmath}&#10;\pagestyle{empty}&#10;\begin{document}&#10;&#10;$\lambda_{0}$&#10;&#10;&#10;\end{document}"/>
  <p:tag name="IGUANATEXSIZE" val="20"/>
  <p:tag name="IGUANATEXCURSOR" val="89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28,9839"/>
  <p:tag name="LATEXADDIN" val="\documentclass{article}&#10;\usepackage{amsmath}&#10;\pagestyle{empty}&#10;\begin{document}&#10;&#10;$\boldsymbol{\mu}_{0}$&#10;&#10;&#10;\end{document}"/>
  <p:tag name="IGUANATEXSIZE" val="20"/>
  <p:tag name="IGUANATEXCURSOR" val="101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271,4661"/>
  <p:tag name="LATEXADDIN" val="\documentclass{article}&#10;\usepackage{amsmath}&#10;\pagestyle{empty}&#10;\begin{document}&#10;&#10;$\boldsymbol{x}_{jc(i)}$&#10;&#10;&#10;\end{document}"/>
  <p:tag name="IGUANATEXSIZE" val="20"/>
  <p:tag name="IGUANATEXCURSOR" val="10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48,7064"/>
  <p:tag name="LATEXADDIN" val="\documentclass{article}&#10;\usepackage{amsmath}&#10;\usepackage{amsfonts}&#10;\usepackage{xcolor}&#10;\pagestyle{empty}&#10;\begin{document}&#10;\newcommand{\indep}{\perp \!\!\! \perp}&#10;&#10;$$&#10;\textcolor{green}{f(\mathcal{D} | \theta)}&#10;$$&#10;&#10;\end{document}"/>
  <p:tag name="IGUANATEXSIZE" val="20"/>
  <p:tag name="IGUANATEXCURSOR" val="208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09,7113"/>
  <p:tag name="LATEXADDIN" val="\documentclass{article}&#10;\usepackage{amsmath}&#10;\usepackage{amsfonts}&#10;\usepackage{xcolor}&#10;\pagestyle{empty}&#10;\begin{document}&#10;\newcommand{\indep}{\perp \!\!\! \perp}&#10;&#10;$$&#10;\textcolor{red}{f(\theta | \xi)}&#10;$$&#10;&#10;\end{document}"/>
  <p:tag name="IGUANATEXSIZE" val="20"/>
  <p:tag name="IGUANATEXCURSOR" val="195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467,1916"/>
  <p:tag name="LATEXADDIN" val="\documentclass{article}&#10;\usepackage{amsmath}&#10;\usepackage{amsfonts}&#10;\usepackage{xcolor}&#10;\pagestyle{empty}&#10;\begin{document}&#10;\newcommand{\indep}{\perp \!\!\! \perp}&#10;&#10;$$&#10;\textcolor{blue}{f(\theta | \mathcal{D}, \zeta)}&#10;$$&#10;&#10;\end{document}"/>
  <p:tag name="IGUANATEXSIZE" val="20"/>
  <p:tag name="IGUANATEXCURSOR" val="21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332,583"/>
  <p:tag name="LATEXADDIN" val="\documentclass{article}&#10;\usepackage{amsmath}&#10;\usepackage{amsfonts}&#10;\usepackage{xcolor}&#10;\pagestyle{empty}&#10;\begin{document}&#10;\newcommand{\indep}{\perp \!\!\! \perp}&#10;&#10;$$&#10;f(\theta | \mathcal{D}, \zeta) \propto f(\mathcal{D} | \theta)  f(\theta | \zeta)&#10;$$&#10;&#10;\end{document}"/>
  <p:tag name="IGUANATEXSIZE" val="20"/>
  <p:tag name="IGUANATEXCURSOR" val="195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4,4469"/>
  <p:tag name="ORIGINALWIDTH" val="1658,043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egin{aligned}&#10;\zeta_{\text{multi}} &amp;=\left(\boldsymbol{\mu}_{(0)}, \lambda_{(0)}, \boldsymbol{\Sigma}_{(0)}, \nu_{(0)}\right) \\&#10;\zeta_{\text{uni}} &amp;=\left(\omega_0, \boldsymbol{\rho}_{0},&#10;\alpha, \beta, &#10;\mu_{(0)}, \sigma_{(0)}\right)&#10;\end{aligned}&#10;$$&#10;&#10;\end{document}"/>
  <p:tag name="IGUANATEXSIZE" val="18"/>
  <p:tag name="IGUANATEXCURSOR" val="449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4,9868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y}_i&#10;$$&#10;&#10;\end{document}"/>
  <p:tag name="IGUANATEXSIZE" val="20"/>
  <p:tag name="IGUANATEXCURSOR" val="238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8,459"/>
  <p:tag name="ORIGINALWIDTH" val="1542,557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egin{aligned}&#10;\theta_{\text{uni}} &amp;=(\boldsymbol{p}, x_{gj}, &#10;\mu_{gj}, \sigma_{gj}, \lambda_{gj})  \\&#10;\theta_{\text{multi}}&amp; =(\boldsymbol{p}, \boldsymbol{x}_j, &#10;\boldsymbol{\mu}_j, \boldsymbol{\Sigma}_j) &#10;\end{aligned}&#10;$$&#10;&#10;\end{document}"/>
  <p:tag name="IGUANATEXSIZE" val="18"/>
  <p:tag name="IGUANATEXCURSOR" val="455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21,4848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\mu}_j&#10;$$&#10;&#10;\end{document}"/>
  <p:tag name="IGUANATEXSIZE" val="20"/>
  <p:tag name="IGUANATEXCURSOR" val="251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,9854"/>
  <p:tag name="ORIGINALWIDTH" val="514,4357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y}_i = \boldsymbol{X}\boldsymbol{p}_i&#10;$$&#10;&#10;\end{document}"/>
  <p:tag name="IGUANATEXSIZE" val="20"/>
  <p:tag name="IGUANATEXCURSOR" val="282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48,4064"/>
  <p:tag name="LATEXADDIN" val="\documentclass{article}&#10;\usepackage{amsmath}&#10;\pagestyle{empty}&#10;\begin{document}&#10;&#10;$j \in \{1,  \ldots, J \}$&#10;&#10;&#10;\end{document}"/>
  <p:tag name="IGUANATEXSIZE" val="20"/>
  <p:tag name="IGUANATEXCURSOR" val="10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34,2332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\Sigma}_j&#10;$$&#10;&#10;\end{document}"/>
  <p:tag name="IGUANATEXSIZE" val="20"/>
  <p:tag name="IGUANATEXCURSOR" val="254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98835"/>
  <p:tag name="ORIGINALWIDTH" val="115,4856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x}_j&#10;$$&#10;&#10;\end{document}"/>
  <p:tag name="IGUANATEXSIZE" val="20"/>
  <p:tag name="IGUANATEXCURSOR" val="249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1438,32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green}{\boldsymbol{y}_{gi}|. \sim \mathcal N \left(\sum_{j=1}^J x_{gj} p_{ji}, \sigma_i^2\right)}&#10;$$&#10;&#10;\end{document}"/>
  <p:tag name="IGUANATEXSIZE" val="18"/>
  <p:tag name="IGUANATEXCURSOR" val="308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48,4064"/>
  <p:tag name="LATEXADDIN" val="\documentclass{article}&#10;\usepackage{amsmath}&#10;\pagestyle{empty}&#10;\begin{document}&#10;&#10;$j \in \{1,  \ldots, J \}$&#10;&#10;&#10;\end{document}"/>
  <p:tag name="IGUANATEXSIZE" val="20"/>
  <p:tag name="IGUANATEXCURSOR" val="10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0,405"/>
  <p:tag name="LATEXADDIN" val="\documentclass{article}&#10;\usepackage{amsmath}&#10;\pagestyle{empty}&#10;\begin{document}&#10;&#10;$i \in \{1, \ldots, N 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58,2302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x_{gj}&#10;$$&#10;&#10;\end{document}"/>
  <p:tag name="IGUANATEXSIZE" val="20"/>
  <p:tag name="IGUANATEXCURSOR" val="239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40,2324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y_{gi}&#10;$$&#10;&#10;\end{document}"/>
  <p:tag name="IGUANATEXSIZE" val="20"/>
  <p:tag name="IGUANATEXCURSOR" val="239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7,9865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p}_i&#10;$$&#10;&#10;\end{document}"/>
  <p:tag name="IGUANATEXSIZE" val="20"/>
  <p:tag name="IGUANATEXCURSOR" val="249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49078"/>
  <p:tag name="ORIGINALWIDTH" val="97,48779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sigma_i&#10;$$&#10;&#10;\end{document}"/>
  <p:tag name="IGUANATEXSIZE" val="20"/>
  <p:tag name="IGUANATEXCURSOR" val="241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7,1541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g \in \{ 1,  \ldots, G\}&#10;$$&#10;&#10;\end{document}"/>
  <p:tag name="IGUANATEXSIZE" val="20"/>
  <p:tag name="IGUANATEXCURSOR" val="256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0,405"/>
  <p:tag name="LATEXADDIN" val="\documentclass{article}&#10;\usepackage{amsmath}&#10;\pagestyle{empty}&#10;\begin{document}&#10;&#10;$i \in \{1, \ldots, N 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7,1541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g \in \{ 1,  \ldots, G\}&#10;$$&#10;&#10;\end{document}"/>
  <p:tag name="IGUANATEXSIZE" val="20"/>
  <p:tag name="IGUANATEXCURSOR" val="256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,4807"/>
  <p:tag name="ORIGINALWIDTH" val="935,883"/>
  <p:tag name="LATEXADDIN" val="\documentclass{article}&#10;\usepackage{amsmath}&#10;\usepackage{amsfonts}&#10;\usepackage{xcolor}&#10;\pagestyle{empty}&#10;\begin{document}&#10;\newcommand{\indep}{\perp \!\!\! \perp}&#10;&#10;$$&#10;\textcolor{red}{\boldsymbol{x}_{j}\sim\mathcal{N}_G\left(\boldsymbol{\mu}_{j}, \Sigma_{j}\right)}&#10;$$&#10;&#10;\end{document}"/>
  <p:tag name="IGUANATEXSIZE" val="20"/>
  <p:tag name="IGUANATEXCURSOR" val="26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339"/>
  <p:tag name="ORIGINALWIDTH" val="1064,867"/>
  <p:tag name="LATEXADDIN" val="\documentclass{article}&#10;\usepackage{amsmath}&#10;\usepackage{amsfonts}&#10;\usepackage{xcolor}&#10;\pagestyle{empty}&#10;\begin{document}&#10;\newcommand{\indep}{\perp \!\!\! \perp}&#10;&#10;$$&#10;\textcolor{green}{\boldsymbol{y}_{i}|. \sim \mathcal N_G(\boldsymbol{X} \boldsymbol{p}_{i}, \boldsymbol{\Sigma}_i)}&#10;$$&#10;&#10;\end{document}"/>
  <p:tag name="IGUANATEXSIZE" val="20"/>
  <p:tag name="IGUANATEXCURSOR" val="197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,9854"/>
  <p:tag name="ORIGINALWIDTH" val="514,4357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y}_i = \boldsymbol{X}\boldsymbol{p}_i&#10;$$&#10;&#10;\end{document}"/>
  <p:tag name="IGUANATEXSIZE" val="20"/>
  <p:tag name="IGUANATEXCURSOR" val="282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0,405"/>
  <p:tag name="LATEXADDIN" val="\documentclass{article}&#10;\usepackage{amsmath}&#10;\pagestyle{empty}&#10;\begin{document}&#10;&#10;$i \in \{1, \ldots, N 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48,4064"/>
  <p:tag name="LATEXADDIN" val="\documentclass{article}&#10;\usepackage{amsmath}&#10;\pagestyle{empty}&#10;\begin{document}&#10;&#10;$j \in \{1,  \ldots, J \}$&#10;&#10;&#10;\end{document}"/>
  <p:tag name="IGUANATEXSIZE" val="20"/>
  <p:tag name="IGUANATEXCURSOR" val="10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107,9865"/>
  <p:tag name="LATEXADDIN" val="\documentclass{article}&#10;\usepackage{amsmath}&#10;\pagestyle{empty}&#10;\begin{document}&#10;&#10;$\boldsymbol{p}_{i}$&#10;&#10;&#10;\end{document}"/>
  <p:tag name="IGUANATEXSIZE" val="20"/>
  <p:tag name="IGUANATEXCURSOR" val="8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98835"/>
  <p:tag name="ORIGINALWIDTH" val="116,2354"/>
  <p:tag name="LATEXADDIN" val="\documentclass{article}&#10;\usepackage{amsmath}&#10;\pagestyle{empty}&#10;\begin{document}&#10;&#10;$\boldsymbol{x}_{j}$&#10;&#10;&#10;\end{document}"/>
  <p:tag name="IGUANATEXSIZE" val="20"/>
  <p:tag name="IGUANATEXCURSOR" val="8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2,2347"/>
  <p:tag name="LATEXADDIN" val="\documentclass{article}&#10;\usepackage{amsmath}&#10;\pagestyle{empty}&#10;\begin{document}&#10;&#10;$\boldsymbol{\mu}_{j}$&#10;&#10;&#10;\end{document}"/>
  <p:tag name="IGUANATEXSIZE" val="20"/>
  <p:tag name="IGUANATEXCURSOR" val="8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34,2332"/>
  <p:tag name="LATEXADDIN" val="\documentclass{article}&#10;\usepackage{amsmath}&#10;\usepackage{amsfonts}&#10;\usepackage{xcolor}&#10;\pagestyle{empty}&#10;\begin{document}&#10;\newcommand{\indep}{\perp \!\!\! \perp}&#10;&#10;$$&#10;\boldsymbol{\Sigma}_{j}&#10;$$&#10;&#10;\end{document}"/>
  <p:tag name="IGUANATEXSIZE" val="20"/>
  <p:tag name="IGUANATEXCURSOR" val="185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58,2302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x_{gj}&#10;$$&#10;&#10;\end{document}"/>
  <p:tag name="IGUANATEXSIZE" val="20"/>
  <p:tag name="IGUANATEXCURSOR" val="239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9,1938"/>
  <p:tag name="ORIGINALWIDTH" val="2295,463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p}_i = \boldsymbol{\psi} (\boldsymbol{\rho}_i) =&#10;\begin{cases}&#10;p_{ji} =  \frac{e^{\rho_{ji}}}{\sum_{j' &lt; J} e^{\rho_{j'i}} \, + \, 1}, \, j &lt; J\\&#10;p_J =  \frac{1}{\sum_{k &lt; J} e^{\rho_{j'i}} + 1}&#10;\end{cases} &#10;$$&#10;&#10;\end{document}"/>
  <p:tag name="IGUANATEXSIZE" val="12"/>
  <p:tag name="IGUANATEXCURSOR" val="452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,2025"/>
  <p:tag name="ORIGINALWIDTH" val="795,6506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green}{\boldsymbol{\Sigma}_i = \sum_{j=1}^{J} p_{ji}^2 \boldsymbol{\Sigma}_j}&#10;$$&#10;&#10;\end{document}"/>
  <p:tag name="IGUANATEXSIZE" val="12"/>
  <p:tag name="IGUANATEXCURSOR" val="321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102,7372"/>
  <p:tag name="LATEXADDIN" val="\documentclass{article}&#10;\usepackage{amsmath}&#10;\pagestyle{empty}&#10;\begin{document}&#10;&#10;$\boldsymbol{\rho}_{i}$&#10;&#10;&#10;\end{document}"/>
  <p:tag name="IGUANATEXSIZE" val="20"/>
  <p:tag name="IGUANATEXCURSOR" val="95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104,9868"/>
  <p:tag name="LATEXADDIN" val="\documentclass{article}&#10;\usepackage{amsmath}&#10;\pagestyle{empty}&#10;\begin{document}&#10;&#10;$\boldsymbol{y}_{i}$&#10;&#10;&#10;\end{document}"/>
  <p:tag name="IGUANATEXSIZE" val="20"/>
  <p:tag name="IGUANATEXCURSOR" val="9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55,6805"/>
  <p:tag name="LATEXADDIN" val="\documentclass{article}&#10;\usepackage{amsmath}&#10;\usepackage{amsfonts}&#10;\usepackage{xcolor}&#10;\pagestyle{empty}&#10;\begin{document}&#10;\newcommand{\indep}{\perp \!\!\! \perp}&#10;&#10;$$&#10;\zeta=(\boldsymbol{\mu},  \boldsymbol{\Sigma})&#10;$$&#10;&#10;\end{document}"/>
  <p:tag name="IGUANATEXSIZE" val="20"/>
  <p:tag name="IGUANATEXCURSOR" val="211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65,4293"/>
  <p:tag name="LATEXADDIN" val="\documentclass{article}&#10;\usepackage{amsmath}&#10;\usepackage{amsfonts}&#10;\usepackage{xcolor}&#10;\pagestyle{empty}&#10;\begin{document}&#10;\newcommand{\indep}{\perp \!\!\! \perp}&#10;&#10;$$&#10;\theta=(\boldsymbol{p}, \boldsymbol{X})&#10;$$&#10;&#10;\end{document}"/>
  <p:tag name="IGUANATEXSIZE" val="20"/>
  <p:tag name="IGUANATEXCURSOR" val="204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48,7064"/>
  <p:tag name="LATEXADDIN" val="\documentclass{article}&#10;\usepackage{amsmath}&#10;\usepackage{amsfonts}&#10;\usepackage{xcolor}&#10;\pagestyle{empty}&#10;\begin{document}&#10;\newcommand{\indep}{\perp \!\!\! \perp}&#10;&#10;$$&#10;\textcolor{green}{f(\mathcal{D} | \theta)}&#10;$$&#10;&#10;\end{document}"/>
  <p:tag name="IGUANATEXSIZE" val="20"/>
  <p:tag name="IGUANATEXCURSOR" val="208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09,7113"/>
  <p:tag name="LATEXADDIN" val="\documentclass{article}&#10;\usepackage{amsmath}&#10;\usepackage{amsfonts}&#10;\usepackage{xcolor}&#10;\pagestyle{empty}&#10;\begin{document}&#10;\newcommand{\indep}{\perp \!\!\! \perp}&#10;&#10;$$&#10;\textcolor{red}{f(\theta | \xi)}&#10;$$&#10;&#10;\end{document}"/>
  <p:tag name="IGUANATEXSIZE" val="20"/>
  <p:tag name="IGUANATEXCURSOR" val="195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107,9865"/>
  <p:tag name="LATEXADDIN" val="\documentclass{article}&#10;\usepackage{amsmath}&#10;\pagestyle{empty}&#10;\begin{document}&#10;&#10;$\boldsymbol{p}_{i}$&#10;&#10;&#10;\end{document}"/>
  <p:tag name="IGUANATEXSIZE" val="20"/>
  <p:tag name="IGUANATEXCURSOR" val="98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40,9824"/>
  <p:tag name="LATEXADDIN" val="\documentclass{article}&#10;\usepackage{amsmath}&#10;\pagestyle{empty}&#10;\begin{document}&#10;&#10;$y_{gi}$&#10;&#10;&#10;\end{document}"/>
  <p:tag name="IGUANATEXSIZE" val="20"/>
  <p:tag name="IGUANATEXCURSOR" val="86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40,2324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y_{gi}&#10;$$&#10;&#10;\end{document}"/>
  <p:tag name="IGUANATEXSIZE" val="20"/>
  <p:tag name="IGUANATEXCURSOR" val="239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,98764"/>
  <p:tag name="ORIGINALWIDTH" val="314,2107"/>
  <p:tag name="LATEXADDIN" val="\documentclass{article}&#10;\usepackage{amsmath}&#10;\pagestyle{empty}&#10;\begin{document}&#10;&#10;$x_{gjc(i)}$&#10;&#10;&#10;\end{document}"/>
  <p:tag name="IGUANATEXSIZE" val="20"/>
  <p:tag name="IGUANATEXCURSOR" val="91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,98764"/>
  <p:tag name="ORIGINALWIDTH" val="317,9602"/>
  <p:tag name="LATEXADDIN" val="\documentclass{article}&#10;\usepackage{amsmath}&#10;\pagestyle{empty}&#10;\begin{document}&#10;&#10;$\mu_{gjc(i)}$&#10;&#10;&#10;\end{document}"/>
  <p:tag name="IGUANATEXSIZE" val="20"/>
  <p:tag name="IGUANATEXCURSOR" val="9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0,405"/>
  <p:tag name="LATEXADDIN" val="\documentclass{article}&#10;\usepackage{amsmath}&#10;\pagestyle{empty}&#10;\begin{document}&#10;&#10;$i \in \{1, \ldots, N 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7,1541"/>
  <p:tag name="LATEXADDIN" val="\documentclass{article}&#10;\usepackage{amsmath}&#10;\pagestyle{empty}&#10;\begin{document}&#10;&#10;$g \in \{1, \ldots, G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48,4064"/>
  <p:tag name="LATEXADDIN" val="\documentclass{article}&#10;\usepackage{amsmath}&#10;\pagestyle{empty}&#10;\begin{document}&#10;&#10;$j \in \{1,  \ldots, J \}$&#10;&#10;&#10;\end{document}"/>
  <p:tag name="IGUANATEXSIZE" val="20"/>
  <p:tag name="IGUANATEXCURSOR" val="10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1286,089"/>
  <p:tag name="LATEXADDIN" val="\documentclass{article}&#10;\usepackage{amsmath}&#10;\usepackage{amsfonts}&#10;\usepackage{xcolor}&#10;\pagestyle{empty}&#10;\begin{document}&#10;\newcommand{\indep}{\perp \!\!\! \perp}&#10;&#10;$$&#10;\textcolor{red}{x_{gjc(i)} \sim \mathcal{N} \left(\mu_{gjc(i)}, \frac{1}{\nu} \right)}&#10;$$&#10;&#10;\end{document}"/>
  <p:tag name="IGUANATEXSIZE" val="18"/>
  <p:tag name="IGUANATEXCURSOR" val="24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59,2426"/>
  <p:tag name="LATEXADDIN" val="\documentclass{article}&#10;\usepackage{amsmath}&#10;\usepackage{amsfonts}&#10;\usepackage{xcolor}&#10;\pagestyle{empty}&#10;\begin{document}&#10;\newcommand{\indep}{\perp \!\!\! \perp}&#10;&#10;$$&#10;\nu&#10;$$&#10;&#10;\end{document}"/>
  <p:tag name="IGUANATEXSIZE" val="20"/>
  <p:tag name="IGUANATEXCURSOR" val="169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99063"/>
  <p:tag name="ORIGINALWIDTH" val="121,4848"/>
  <p:tag name="LATEXADDIN" val="\documentclass{article}&#10;\usepackage{amsmath}&#10;\pagestyle{empty}&#10;\begin{document}&#10;&#10;$\omega_0$&#10;&#10;&#10;\end{document}"/>
  <p:tag name="IGUANATEXSIZE" val="20"/>
  <p:tag name="IGUANATEXCURSOR" val="90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57,4803"/>
  <p:tag name="LATEXADDIN" val="\documentclass{article}&#10;\usepackage{amsmath}&#10;\pagestyle{empty}&#10;\begin{document}&#10;&#10;$\boldsymbol{p}_{0i}$&#10;&#10;&#10;\end{document}"/>
  <p:tag name="IGUANATEXSIZE" val="20"/>
  <p:tag name="IGUANATEXCURSOR" val="99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82,48969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\alpha}&#10;$$&#10;&#10;\end{document}"/>
  <p:tag name="IGUANATEXSIZE" val="20"/>
  <p:tag name="IGUANATEXCURSOR" val="252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7,9865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p}_i&#10;$$&#10;&#10;\end{document}"/>
  <p:tag name="IGUANATEXSIZE" val="20"/>
  <p:tag name="IGUANATEXCURSOR" val="249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80,24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boldsymbol{\beta}&#10;$$&#10;&#10;\end{document}"/>
  <p:tag name="IGUANATEXSIZE" val="20"/>
  <p:tag name="IGUANATEXCURSOR" val="250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13,9857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lambda_g&#10;$$&#10;&#10;\end{document}"/>
  <p:tag name="IGUANATEXSIZE" val="20"/>
  <p:tag name="IGUANATEXCURSOR" val="242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223,847"/>
  <p:tag name="LATEXADDIN" val="\documentclass{article}&#10;\usepackage{amsmath}&#10;\pagestyle{empty}&#10;\begin{document}&#10;&#10;$c(i) \in \{1, \ldots, c, \ldots, C \}$&#10;&#10;&#10;\end{document}"/>
  <p:tag name="IGUANATEXSIZE" val="20"/>
  <p:tag name="IGUANATEXCURSOR" val="116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1511,061"/>
  <p:tag name="LATEXADDIN" val="\documentclass{article}&#10;\usepackage{amsmath}&#10;\usepackage{amsfonts}&#10;\usepackage{xcolor}&#10;\pagestyle{empty}&#10;\begin{document}&#10;\newcommand{\indep}{\perp \!\!\! \perp}&#10;&#10;$$&#10;\textcolor{green}{y_{gi} \sim \mathcal{N} \left(\sum_{j=1}^J  x_{gjc(i)} p_{ji}, \sigma_{g}^2\right)}&#10;$$&#10;&#10;\end{document}"/>
  <p:tag name="IGUANATEXSIZE" val="18"/>
  <p:tag name="IGUANATEXCURSOR" val="12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20,4349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\sim \Gamma \left(\alpha, \beta\right)}&#10;$$&#10;&#10;\end{document}"/>
  <p:tag name="IGUANATEXSIZE" val="20"/>
  <p:tag name="IGUANATEXCURSOR" val="288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9843"/>
  <p:tag name="ORIGINALWIDTH" val="1001,875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textcolor{red}{\sim \text{Dirichlet} \left( \omega_0 \boldsymbol{p}_{0i} \right)}&#10;$$&#10;&#10;\end{document}"/>
  <p:tag name="IGUANATEXSIZE" val="20"/>
  <p:tag name="IGUANATEXCURSOR" val="315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464,192"/>
  <p:tag name="LATEXADDIN" val="\documentclass{article}&#10;\usepackage{amsmath}&#10;\usepackage{amsfonts}&#10;\usepackage{xcolor}&#10;\pagestyle{empty}&#10;\begin{document}&#10;\newcommand{\indep}{\perp \!\!\! \perp}&#10;&#10;$$&#10;\textcolor{blue}{f(\theta | \mathcal{D}, \xi)}&#10;$$&#10;&#10;\end{document}"/>
  <p:tag name="IGUANATEXSIZE" val="20"/>
  <p:tag name="IGUANATEXCURSOR" val="210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325,084"/>
  <p:tag name="LATEXADDIN" val="\documentclass{article}&#10;\usepackage{amsmath}&#10;\usepackage{amsfonts}&#10;\usepackage{xcolor}&#10;\pagestyle{empty}&#10;\begin{document}&#10;\newcommand{\indep}{\perp \!\!\! \perp}&#10;&#10;$$&#10;f(\theta | \mathcal{D}, \xi) \propto f(\mathcal{D} | \theta)  f(\theta | \xi)&#10;$$&#10;&#10;\end{document}"/>
  <p:tag name="IGUANATEXSIZE" val="20"/>
  <p:tag name="IGUANATEXCURSOR" val="24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09,7113"/>
  <p:tag name="LATEXADDIN" val="\documentclass{article}&#10;\usepackage{amsmath}&#10;\usepackage{amsfonts}&#10;\usepackage{xcolor}&#10;\pagestyle{empty}&#10;\begin{document}&#10;\newcommand{\indep}{\perp \!\!\! \perp}&#10;&#10;$$&#10;\textcolor{red}{f(\theta | \xi)}&#10;$$&#10;&#10;\end{document}"/>
  <p:tag name="IGUANATEXSIZE" val="20"/>
  <p:tag name="IGUANATEXCURSOR" val="195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48,7064"/>
  <p:tag name="LATEXADDIN" val="\documentclass{article}&#10;\usepackage{amsmath}&#10;\usepackage{amsfonts}&#10;\usepackage{xcolor}&#10;\pagestyle{empty}&#10;\begin{document}&#10;\newcommand{\indep}{\perp \!\!\! \perp}&#10;&#10;$$&#10;\textcolor{green}{f(\mathcal{D} | \theta)}&#10;$$&#10;&#10;\end{document}"/>
  <p:tag name="IGUANATEXSIZE" val="20"/>
  <p:tag name="IGUANATEXCURSOR" val="208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49078"/>
  <p:tag name="ORIGINALWIDTH" val="97,48779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sigma_i&#10;$$&#10;&#10;\end{document}"/>
  <p:tag name="IGUANATEXSIZE" val="20"/>
  <p:tag name="IGUANATEXCURSOR" val="241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9843"/>
  <p:tag name="ORIGINALWIDTH" val="968,8789"/>
  <p:tag name="LATEXADDIN" val="\documentclass{article}&#10;\usepackage{amsmath}&#10;\usepackage{amsfonts}&#10;\usepackage{xcolor}&#10;\pagestyle{empty}&#10;\begin{document}&#10;\newcommand{\indep}{\perp \!\!\! \perp}&#10;&#10;$$&#10;\zeta=(\nu, \boldsymbol{\mu}, \alpha, \beta, \boldsymbol{p}_0)&#10;$$&#10;&#10;\end{document}"/>
  <p:tag name="IGUANATEXSIZE" val="20"/>
  <p:tag name="IGUANATEXCURSOR" val="227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,4616"/>
  <p:tag name="ORIGINALWIDTH" val="560,9299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\sigma_g = \frac{1}{\sqrt{\lambda_g}}&#10;$$&#10;&#10;\end{document}"/>
  <p:tag name="IGUANATEXSIZE" val="18"/>
  <p:tag name="IGUANATEXCURSOR" val="260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93,6633"/>
  <p:tag name="LATEXADDIN" val="\documentclass{article}&#10;\usepackage{amsmath}&#10;\usepackage{amsfonts}&#10;\usepackage{xcolor}&#10;\pagestyle{empty}&#10;\begin{document}&#10;\newcommand{\indep}{\perp \!\!\! \perp}&#10;&#10;$$&#10;\theta=(\boldsymbol{p}, \boldsymbol{X}, \lambda)&#10;$$&#10;&#10;\end{document}"/>
  <p:tag name="IGUANATEXSIZE" val="20"/>
  <p:tag name="IGUANATEXCURSOR" val="21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,74016"/>
  <p:tag name="ORIGINALWIDTH" val="127,4841"/>
  <p:tag name="LATEXADDIN" val="\documentclass{article}&#10;\usepackage{amsmath}&#10;\pagestyle{empty}&#10;\begin{document}&#10;&#10;$p_{.i}$&#10;&#10;&#10;\end{document}"/>
  <p:tag name="IGUANATEXSIZE" val="25"/>
  <p:tag name="IGUANATEXCURSOR" val="87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70,2287"/>
  <p:tag name="LATEXADDIN" val="\documentclass{article}&#10;\usepackage{amsmath}&#10;\pagestyle{empty}&#10;\begin{document}&#10;&#10;$y_{g, i}$&#10;&#10;&#10;\end{document}"/>
  <p:tag name="IGUANATEXSIZE" val="20"/>
  <p:tag name="IGUANATEXCURSOR" val="90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97,2254"/>
  <p:tag name="LATEXADDIN" val="\documentclass{article}&#10;\usepackage{amsmath}&#10;\pagestyle{empty}&#10;\begin{document}&#10;&#10;$x_{gji}$&#10;&#10;&#10;\end{document}"/>
  <p:tag name="IGUANATEXSIZE" val="20"/>
  <p:tag name="IGUANATEXCURSOR" val="88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61,9798"/>
  <p:tag name="LATEXADDIN" val="\documentclass{article}&#10;\usepackage{amsmath}&#10;\pagestyle{empty}&#10;\begin{document}&#10;&#10;$\mu_{gj}$&#10;&#10;&#10;\end{document}"/>
  <p:tag name="IGUANATEXSIZE" val="20"/>
  <p:tag name="IGUANATEXCURSOR" val="89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0,405"/>
  <p:tag name="LATEXADDIN" val="\documentclass{article}&#10;\usepackage{amsmath}&#10;\pagestyle{empty}&#10;\begin{document}&#10;&#10;$i \in \{1, \ldots, N 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7,1541"/>
  <p:tag name="LATEXADDIN" val="\documentclass{article}&#10;\usepackage{amsmath}&#10;\pagestyle{empty}&#10;\begin{document}&#10;&#10;$g \in \{1, \ldots, G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48,4064"/>
  <p:tag name="LATEXADDIN" val="\documentclass{article}&#10;\usepackage{amsmath}&#10;\pagestyle{empty}&#10;\begin{document}&#10;&#10;$j \in \{1,  \ldots, J \}$&#10;&#10;&#10;\end{document}"/>
  <p:tag name="IGUANATEXSIZE" val="20"/>
  <p:tag name="IGUANATEXCURSOR" val="10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7,1541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g \in \{ 1,  \ldots, G\}&#10;$$&#10;&#10;\end{document}"/>
  <p:tag name="IGUANATEXSIZE" val="20"/>
  <p:tag name="IGUANATEXCURSOR" val="256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,2302"/>
  <p:tag name="ORIGINALWIDTH" val="857,1428"/>
  <p:tag name="LATEXADDIN" val="\documentclass{article}&#10;\usepackage{amsmath}&#10;\usepackage{amsfonts}&#10;\usepackage{xcolor}&#10;\pagestyle{empty}&#10;\begin{document}&#10;\newcommand{\indep}{\perp \!\!\! \perp}&#10;&#10;$$&#10;\textcolor{red}{\sim \mathcal{LN} \left(\mu_{gj}, \sigma_{gj}^2\right)}&#10;$$&#10;&#10;\end{document}"/>
  <p:tag name="IGUANATEXSIZE" val="18"/>
  <p:tag name="IGUANATEXCURSOR" val="229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7,1541"/>
  <p:tag name="LATEXADDIN" val="\documentclass{article}&#10;\usepackage{amsmath}&#10;\pagestyle{empty}&#10;\begin{document}&#10;&#10;$g \in \{1, \ldots, G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156,7304"/>
  <p:tag name="LATEXADDIN" val="\documentclass{article}&#10;\usepackage{amsmath}&#10;\usepackage{amsfonts}&#10;\usepackage{xcolor}&#10;\pagestyle{empty}&#10;\begin{document}&#10;\newcommand{\indep}{\perp \!\!\! \perp}&#10;&#10;$$&#10;\sigma_{gj}&#10;$$&#10;&#10;\end{document}"/>
  <p:tag name="IGUANATEXSIZE" val="20"/>
  <p:tag name="IGUANATEXCURSOR" val="177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200,6"/>
  <p:tag name="LATEXADDIN" val="\documentclass{article}&#10;\usepackage{amsmath}&#10;\usepackage{amsfonts}&#10;\usepackage{xcolor}&#10;\pagestyle{empty}&#10;\begin{document}&#10;\newcommand{\indep}{\perp \!\!\! \perp}&#10;&#10;$$&#10;Y = \log(X) \sim \text{Normal}&#10;$$&#10;&#10;\end{document}"/>
  <p:tag name="IGUANATEXSIZE" val="20"/>
  <p:tag name="IGUANATEXCURSOR" val="196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33,071"/>
  <p:tag name="LATEXADDIN" val="\documentclass{article}&#10;\usepackage{amsmath}&#10;\usepackage{amsfonts}&#10;\usepackage{xcolor}&#10;\pagestyle{empty}&#10;\begin{document}&#10;\newcommand{\indep}{\perp \!\!\! \perp}&#10;&#10;$$&#10;X = \exp(Y) \sim \text{LogNormal}&#10;$$&#10;&#10;\end{document}"/>
  <p:tag name="IGUANATEXSIZE" val="20"/>
  <p:tag name="IGUANATEXCURSOR" val="19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330,7086"/>
  <p:tag name="LATEXADDIN" val="\documentclass{article}&#10;\usepackage{amsmath}&#10;\pagestyle{empty}&#10;\begin{document}&#10;&#10;$x_{g, J+1}$&#10;&#10;&#10;\end{document}"/>
  <p:tag name="IGUANATEXSIZE" val="18"/>
  <p:tag name="IGUANATEXCURSOR" val="91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334,4582"/>
  <p:tag name="LATEXADDIN" val="\documentclass{article}&#10;\usepackage{amsmath}&#10;\usepackage{amsfonts}&#10;\usepackage{xcolor}&#10;\pagestyle{empty}&#10;\begin{document}&#10;\newcommand{\indep}{\perp \!\!\! \perp}&#10;&#10;$$&#10;\mu_{g, J+1}&#10;$$&#10;&#10;\end{document}"/>
  <p:tag name="IGUANATEXSIZE" val="18"/>
  <p:tag name="IGUANATEXCURSOR" val="177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28,459"/>
  <p:tag name="LATEXADDIN" val="\documentclass{article}&#10;\usepackage{amsmath}&#10;\usepackage{amsfonts}&#10;\usepackage{xcolor}&#10;\pagestyle{empty}&#10;\begin{document}&#10;\newcommand{\indep}{\perp \!\!\! \perp}&#10;&#10;$$&#10;\sigma_{g, J+1}&#10;$$&#10;&#10;\end{document}"/>
  <p:tag name="IGUANATEXSIZE" val="18"/>
  <p:tag name="IGUANATEXCURSOR" val="17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98952"/>
  <p:tag name="ORIGINALWIDTH" val="248,219"/>
  <p:tag name="LATEXADDIN" val="\documentclass{article}&#10;\usepackage{amsmath}&#10;\pagestyle{empty}&#10;\begin{document}&#10;&#10;$p_{J+1}$&#10;&#10;&#10;\end{document}"/>
  <p:tag name="IGUANATEXSIZE" val="18"/>
  <p:tag name="IGUANATEXCURSOR" val="88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325,084"/>
  <p:tag name="LATEXADDIN" val="\documentclass{article}&#10;\usepackage{amsmath}&#10;\usepackage{amsfonts}&#10;\usepackage{xcolor}&#10;\pagestyle{empty}&#10;\begin{document}&#10;\newcommand{\indep}{\perp \!\!\! \perp}&#10;&#10;$$&#10;f(\theta | \mathcal{D}, \xi) \propto f(\mathcal{D} | \theta)  f(\theta | \xi)&#10;$$&#10;&#10;\end{document}"/>
  <p:tag name="IGUANATEXSIZE" val="20"/>
  <p:tag name="IGUANATEXCURSOR" val="24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7,1541"/>
  <p:tag name="LATEXADDIN" val="\documentclass{article}&#10;\usepackage{amsmath}&#10;\usepackage{amsfonts}&#10;\usepackage{xcolor}&#10;\pagestyle{empty}&#10;&#10;\newcommand{\indep}{\perp \!\!\! \perp}&#10;\DeclareMathOperator*{\Tr}{Tr}&#10;\DeclareMathOperator*{\DET}{Det}&#10;&#10;\begin{document}&#10;&#10;&#10;$$&#10;g \in \{ 1,  \ldots, G\}&#10;$$&#10;&#10;\end{document}"/>
  <p:tag name="IGUANATEXSIZE" val="20"/>
  <p:tag name="IGUANATEXCURSOR" val="256"/>
  <p:tag name="TRANSPARENCY" val="True"/>
  <p:tag name="LATEXENGINEID" val="0"/>
  <p:tag name="TEMPFOLDER" val="C:\Users\basti\Documents\temp\"/>
  <p:tag name="LATEXFORMHEIGHT" val="312"/>
  <p:tag name="LATEXFORMWIDTH" val="490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464,192"/>
  <p:tag name="LATEXADDIN" val="\documentclass{article}&#10;\usepackage{amsmath}&#10;\usepackage{amsfonts}&#10;\usepackage{xcolor}&#10;\pagestyle{empty}&#10;\begin{document}&#10;\newcommand{\indep}{\perp \!\!\! \perp}&#10;&#10;$$&#10;\textcolor{blue}{f(\theta | \mathcal{D}, \xi)}&#10;$$&#10;&#10;\end{document}"/>
  <p:tag name="IGUANATEXSIZE" val="20"/>
  <p:tag name="IGUANATEXCURSOR" val="210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09,7113"/>
  <p:tag name="LATEXADDIN" val="\documentclass{article}&#10;\usepackage{amsmath}&#10;\usepackage{amsfonts}&#10;\usepackage{xcolor}&#10;\pagestyle{empty}&#10;\begin{document}&#10;\newcommand{\indep}{\perp \!\!\! \perp}&#10;&#10;$$&#10;\textcolor{red}{f(\theta | \xi)}&#10;$$&#10;&#10;\end{document}"/>
  <p:tag name="IGUANATEXSIZE" val="20"/>
  <p:tag name="IGUANATEXCURSOR" val="195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88,1515"/>
  <p:tag name="LATEXADDIN" val="\documentclass{article}&#10;\usepackage{amsmath}&#10;\usepackage{amsfonts}&#10;\usepackage{xcolor}&#10;\pagestyle{empty}&#10;\begin{document}&#10;\newcommand{\indep}{\perp \!\!\! \perp}&#10;&#10;$$&#10;\theta=(p, \mu, \sigma, \mathbf{X})&#10;$$&#10;&#10;\end{document}"/>
  <p:tag name="IGUANATEXSIZE" val="20"/>
  <p:tag name="IGUANATEXCURSOR" val="201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48,7064"/>
  <p:tag name="LATEXADDIN" val="\documentclass{article}&#10;\usepackage{amsmath}&#10;\usepackage{amsfonts}&#10;\usepackage{xcolor}&#10;\pagestyle{empty}&#10;\begin{document}&#10;\newcommand{\indep}{\perp \!\!\! \perp}&#10;&#10;$$&#10;\textcolor{green}{f(\mathcal{D} | \theta)}&#10;$$&#10;&#10;\end{document}"/>
  <p:tag name="IGUANATEXSIZE" val="20"/>
  <p:tag name="IGUANATEXCURSOR" val="208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107,9865"/>
  <p:tag name="LATEXADDIN" val="\documentclass{article}&#10;\usepackage{amsmath}&#10;\pagestyle{empty}&#10;\begin{document}&#10;&#10;$\boldsymbol{p}_{i}$&#10;&#10;&#10;\end{document}"/>
  <p:tag name="IGUANATEXSIZE" val="20"/>
  <p:tag name="IGUANATEXCURSOR" val="98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40,9824"/>
  <p:tag name="LATEXADDIN" val="\documentclass{article}&#10;\usepackage{amsmath}&#10;\pagestyle{empty}&#10;\begin{document}&#10;&#10;$y_{gi}$&#10;&#10;&#10;\end{document}"/>
  <p:tag name="IGUANATEXSIZE" val="20"/>
  <p:tag name="IGUANATEXCURSOR" val="86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,98764"/>
  <p:tag name="ORIGINALWIDTH" val="314,2107"/>
  <p:tag name="LATEXADDIN" val="\documentclass{article}&#10;\usepackage{amsmath}&#10;\pagestyle{empty}&#10;\begin{document}&#10;&#10;$x_{gjc(i)}$&#10;&#10;&#10;\end{document}"/>
  <p:tag name="IGUANATEXSIZE" val="20"/>
  <p:tag name="IGUANATEXCURSOR" val="91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,98764"/>
  <p:tag name="ORIGINALWIDTH" val="317,9602"/>
  <p:tag name="LATEXADDIN" val="\documentclass{article}&#10;\usepackage{amsmath}&#10;\pagestyle{empty}&#10;\begin{document}&#10;&#10;$\mu_{gjc(i)}$&#10;&#10;&#10;\end{document}"/>
  <p:tag name="IGUANATEXSIZE" val="20"/>
  <p:tag name="IGUANATEXCURSOR" val="93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0,405"/>
  <p:tag name="LATEXADDIN" val="\documentclass{article}&#10;\usepackage{amsmath}&#10;\pagestyle{empty}&#10;\begin{document}&#10;&#10;$i \in \{1, \ldots, N 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67,1541"/>
  <p:tag name="LATEXADDIN" val="\documentclass{article}&#10;\usepackage{amsmath}&#10;\pagestyle{empty}&#10;\begin{document}&#10;&#10;$g \in \{1, \ldots, G\}$&#10;&#10;&#10;\end{document}"/>
  <p:tag name="IGUANATEXSIZE" val="20"/>
  <p:tag name="IGUANATEXCURSOR" val="102"/>
  <p:tag name="TRANSPARENCY" val="True"/>
  <p:tag name="LATEXENGINEID" val="0"/>
  <p:tag name="TEMPFOLDER" val="C:\Users\basti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239</Words>
  <Application>Microsoft Office PowerPoint</Application>
  <PresentationFormat>Widescreen</PresentationFormat>
  <Paragraphs>87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Graphical representations of deconvolution models</vt:lpstr>
      <vt:lpstr>Current model: DeCoVarT</vt:lpstr>
      <vt:lpstr>PowerPoint Presentation</vt:lpstr>
      <vt:lpstr>PowerPoint Presentation</vt:lpstr>
      <vt:lpstr>PowerPoint Presentation</vt:lpstr>
      <vt:lpstr>Probalistic model of DSection algorithm</vt:lpstr>
      <vt:lpstr>Probalistic model of DeMixt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CHASSAGNOL BASTIEN IDRS</dc:creator>
  <cp:lastModifiedBy>CHASSAGNOL BASTIEN IDRS</cp:lastModifiedBy>
  <cp:revision>1</cp:revision>
  <dcterms:created xsi:type="dcterms:W3CDTF">2023-05-25T11:35:43Z</dcterms:created>
  <dcterms:modified xsi:type="dcterms:W3CDTF">2023-07-23T16:21:18Z</dcterms:modified>
</cp:coreProperties>
</file>