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F348-9DE0-5041-ABB3-D8BAA66A12E1}" type="datetimeFigureOut">
              <a:rPr lang="en-US" smtClean="0"/>
              <a:t>06/11/17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247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sM</a:t>
            </a:r>
            <a:r>
              <a:rPr lang="en-US" dirty="0" smtClean="0">
                <a:solidFill>
                  <a:srgbClr val="FF0000"/>
                </a:solidFill>
              </a:rPr>
              <a:t> = FALSE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= 0.5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max</a:t>
            </a:r>
            <a:r>
              <a:rPr lang="en-US" dirty="0" smtClean="0">
                <a:solidFill>
                  <a:srgbClr val="FF0000"/>
                </a:solidFill>
              </a:rPr>
              <a:t> = 20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100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8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= 200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Fpert</a:t>
            </a:r>
            <a:r>
              <a:rPr lang="en-US" dirty="0" smtClean="0">
                <a:solidFill>
                  <a:srgbClr val="FF0000"/>
                </a:solidFill>
              </a:rPr>
              <a:t> = 10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50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Fpert</a:t>
            </a:r>
            <a:r>
              <a:rPr lang="en-US" dirty="0" smtClean="0">
                <a:solidFill>
                  <a:srgbClr val="FF0000"/>
                </a:solidFill>
              </a:rPr>
              <a:t> = 15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144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Sadoul</dc:creator>
  <cp:lastModifiedBy>Bastien Sadoul</cp:lastModifiedBy>
  <cp:revision>10</cp:revision>
  <dcterms:created xsi:type="dcterms:W3CDTF">2017-11-06T09:13:57Z</dcterms:created>
  <dcterms:modified xsi:type="dcterms:W3CDTF">2017-11-06T20:19:22Z</dcterms:modified>
</cp:coreProperties>
</file>