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6D4D-11FC-4C58-BC1D-FD6B810B2DC4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34A-16C3-43F6-BB67-CE239C6A8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5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6D4D-11FC-4C58-BC1D-FD6B810B2DC4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34A-16C3-43F6-BB67-CE239C6A8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24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6D4D-11FC-4C58-BC1D-FD6B810B2DC4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34A-16C3-43F6-BB67-CE239C6A8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6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6D4D-11FC-4C58-BC1D-FD6B810B2DC4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34A-16C3-43F6-BB67-CE239C6A8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96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6D4D-11FC-4C58-BC1D-FD6B810B2DC4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34A-16C3-43F6-BB67-CE239C6A8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1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6D4D-11FC-4C58-BC1D-FD6B810B2DC4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34A-16C3-43F6-BB67-CE239C6A8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51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6D4D-11FC-4C58-BC1D-FD6B810B2DC4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34A-16C3-43F6-BB67-CE239C6A8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69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6D4D-11FC-4C58-BC1D-FD6B810B2DC4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34A-16C3-43F6-BB67-CE239C6A8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67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6D4D-11FC-4C58-BC1D-FD6B810B2DC4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34A-16C3-43F6-BB67-CE239C6A8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73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6D4D-11FC-4C58-BC1D-FD6B810B2DC4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34A-16C3-43F6-BB67-CE239C6A8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88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6D4D-11FC-4C58-BC1D-FD6B810B2DC4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34A-16C3-43F6-BB67-CE239C6A8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24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86D4D-11FC-4C58-BC1D-FD6B810B2DC4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3834A-16C3-43F6-BB67-CE239C6A8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47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7" y="1009736"/>
            <a:ext cx="4550562" cy="5400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915" y="1018880"/>
            <a:ext cx="4550562" cy="5400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892040" y="536722"/>
            <a:ext cx="245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Acceleration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64dpf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474711" y="536722"/>
            <a:ext cx="25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Acceleration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Lbcont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353" y="1037168"/>
            <a:ext cx="455056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1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5" y="1373548"/>
            <a:ext cx="4550562" cy="5400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560301" y="536722"/>
            <a:ext cx="245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Acceleration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64dpf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74711" y="536722"/>
            <a:ext cx="25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Acceleration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Lbcont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216" y="1458000"/>
            <a:ext cx="4550562" cy="540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654" y="1458000"/>
            <a:ext cx="455056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908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12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Bastien SADOUL, Ifremer Palavas PDG-RBE-MARBEC-L3AS</dc:creator>
  <cp:lastModifiedBy>Bastien SADOUL, Ifremer Palavas PDG-RBE-MARBEC-L3AS</cp:lastModifiedBy>
  <cp:revision>6</cp:revision>
  <dcterms:created xsi:type="dcterms:W3CDTF">2017-11-29T13:07:30Z</dcterms:created>
  <dcterms:modified xsi:type="dcterms:W3CDTF">2017-11-29T16:13:16Z</dcterms:modified>
</cp:coreProperties>
</file>