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5" r:id="rId2"/>
    <p:sldId id="257" r:id="rId3"/>
    <p:sldId id="258" r:id="rId4"/>
    <p:sldId id="262" r:id="rId5"/>
    <p:sldId id="266" r:id="rId6"/>
    <p:sldId id="267" r:id="rId7"/>
    <p:sldId id="263" r:id="rId8"/>
    <p:sldId id="259" r:id="rId9"/>
    <p:sldId id="260" r:id="rId10"/>
    <p:sldId id="261" r:id="rId11"/>
    <p:sldId id="264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65281-098B-5C45-B99D-0BF454050134}" type="datetimeFigureOut">
              <a:rPr lang="en-US" smtClean="0"/>
              <a:t>08/11/17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A04BA-D708-7649-A638-4D803C49C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78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param_spring_damper</a:t>
            </a:r>
            <a:r>
              <a:rPr lang="en-US" dirty="0" smtClean="0"/>
              <a:t> = c(</a:t>
            </a:r>
            <a:r>
              <a:rPr lang="en-US" dirty="0" err="1" smtClean="0"/>
              <a:t>ks</a:t>
            </a:r>
            <a:r>
              <a:rPr lang="en-US" dirty="0" smtClean="0"/>
              <a:t> = 0.016, </a:t>
            </a:r>
            <a:r>
              <a:rPr lang="en-US" dirty="0" err="1" smtClean="0"/>
              <a:t>cs</a:t>
            </a:r>
            <a:r>
              <a:rPr lang="en-US" dirty="0" smtClean="0"/>
              <a:t> =  8, Fpert_BPA03 = 0, Fpert_BPA3 = 5,</a:t>
            </a:r>
          </a:p>
          <a:p>
            <a:r>
              <a:rPr lang="en-US" dirty="0" smtClean="0"/>
              <a:t>                        Fpert_BPA30 = 10, Fpert_BPA300 = 20, Fpert_BPA100 = 13)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A04BA-D708-7649-A638-4D803C49C9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85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param_spring_damper</a:t>
            </a:r>
            <a:r>
              <a:rPr lang="en-US" dirty="0" smtClean="0"/>
              <a:t> = c(</a:t>
            </a:r>
            <a:r>
              <a:rPr lang="en-US" dirty="0" err="1" smtClean="0"/>
              <a:t>ks</a:t>
            </a:r>
            <a:r>
              <a:rPr lang="en-US" dirty="0" smtClean="0"/>
              <a:t> = 0.016, </a:t>
            </a:r>
            <a:r>
              <a:rPr lang="en-US" dirty="0" err="1" smtClean="0"/>
              <a:t>cs</a:t>
            </a:r>
            <a:r>
              <a:rPr lang="en-US" dirty="0" smtClean="0"/>
              <a:t> =  8, Fpert_BPA03 = 0, Fpert_BPA3 = 5,</a:t>
            </a:r>
          </a:p>
          <a:p>
            <a:r>
              <a:rPr lang="en-US" dirty="0" smtClean="0"/>
              <a:t>                        Fpert_BPA30 = 10, Fpert_BPA300 = 20, Fpert_BPA100 = 13)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4EC41-C62C-5E45-8036-30B64E9AC2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22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param_spring_damper</a:t>
            </a:r>
            <a:r>
              <a:rPr lang="en-US" dirty="0" smtClean="0"/>
              <a:t> = c(</a:t>
            </a:r>
            <a:r>
              <a:rPr lang="en-US" dirty="0" err="1" smtClean="0"/>
              <a:t>ks</a:t>
            </a:r>
            <a:r>
              <a:rPr lang="en-US" dirty="0" smtClean="0"/>
              <a:t> = 0.016, </a:t>
            </a:r>
            <a:r>
              <a:rPr lang="en-US" dirty="0" err="1" smtClean="0"/>
              <a:t>cs</a:t>
            </a:r>
            <a:r>
              <a:rPr lang="en-US" dirty="0" smtClean="0"/>
              <a:t> =  8, Fpert_BPA03 = 0, Fpert_BPA3 = 5,</a:t>
            </a:r>
          </a:p>
          <a:p>
            <a:r>
              <a:rPr lang="en-US" dirty="0" smtClean="0"/>
              <a:t>                        Fpert_BPA30 = 10, Fpert_BPA300 = 20, Fpert_BPA100 = 13)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A04BA-D708-7649-A638-4D803C49C9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85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param_spring_damper</a:t>
            </a:r>
            <a:r>
              <a:rPr lang="en-US" dirty="0" smtClean="0"/>
              <a:t> = c(</a:t>
            </a:r>
            <a:r>
              <a:rPr lang="en-US" dirty="0" err="1" smtClean="0"/>
              <a:t>ks</a:t>
            </a:r>
            <a:r>
              <a:rPr lang="en-US" dirty="0" smtClean="0"/>
              <a:t> = 0.016, </a:t>
            </a:r>
            <a:r>
              <a:rPr lang="en-US" dirty="0" err="1" smtClean="0"/>
              <a:t>cs</a:t>
            </a:r>
            <a:r>
              <a:rPr lang="en-US" dirty="0" smtClean="0"/>
              <a:t> =  8, Fpert_BPA03 = 0, Fpert_BPA3 = 5,</a:t>
            </a:r>
          </a:p>
          <a:p>
            <a:r>
              <a:rPr lang="en-US" dirty="0" smtClean="0"/>
              <a:t>                        Fpert_BPA30 = 10, Fpert_BPA300 = 20, Fpert_BPA100 = 13)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A04BA-D708-7649-A638-4D803C49C9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85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param_spring_damper</a:t>
            </a:r>
            <a:r>
              <a:rPr lang="en-US" dirty="0" smtClean="0"/>
              <a:t> = c(</a:t>
            </a:r>
            <a:r>
              <a:rPr lang="en-US" dirty="0" err="1" smtClean="0"/>
              <a:t>ks</a:t>
            </a:r>
            <a:r>
              <a:rPr lang="en-US" dirty="0" smtClean="0"/>
              <a:t> = 0.016, </a:t>
            </a:r>
            <a:r>
              <a:rPr lang="en-US" dirty="0" err="1" smtClean="0"/>
              <a:t>cs</a:t>
            </a:r>
            <a:r>
              <a:rPr lang="en-US" dirty="0" smtClean="0"/>
              <a:t> =  8, Fpert_BPA03 = 0, Fpert_BPA3 = 5,</a:t>
            </a:r>
          </a:p>
          <a:p>
            <a:r>
              <a:rPr lang="en-US" dirty="0" smtClean="0"/>
              <a:t>                        Fpert_BPA30 = 10, Fpert_BPA300 = 20, Fpert_BPA100 = 13)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A04BA-D708-7649-A638-4D803C49C9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85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param_spring_damper</a:t>
            </a:r>
            <a:r>
              <a:rPr lang="de-DE" dirty="0" smtClean="0"/>
              <a:t> = c(</a:t>
            </a:r>
            <a:r>
              <a:rPr lang="de-DE" dirty="0" err="1" smtClean="0"/>
              <a:t>ks</a:t>
            </a:r>
            <a:r>
              <a:rPr lang="de-DE" dirty="0" smtClean="0"/>
              <a:t> = 0.0065, </a:t>
            </a:r>
            <a:r>
              <a:rPr lang="de-DE" dirty="0" err="1" smtClean="0"/>
              <a:t>cs</a:t>
            </a:r>
            <a:r>
              <a:rPr lang="de-DE" dirty="0" smtClean="0"/>
              <a:t> =  8, Fpert_BPA03 = 0, Fpert_BPA3 = 1,</a:t>
            </a:r>
          </a:p>
          <a:p>
            <a:r>
              <a:rPr lang="de-DE" dirty="0" smtClean="0"/>
              <a:t>                        Fpert_BPA30 = 4 , Fpert_BPA300 = 8.5, Fpert_BPA100 = 5)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4EC41-C62C-5E45-8036-30B64E9AC2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52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param_spring_damper</a:t>
            </a:r>
            <a:r>
              <a:rPr lang="de-DE" dirty="0" smtClean="0"/>
              <a:t> = c(</a:t>
            </a:r>
            <a:r>
              <a:rPr lang="de-DE" dirty="0" err="1" smtClean="0"/>
              <a:t>ks</a:t>
            </a:r>
            <a:r>
              <a:rPr lang="de-DE" dirty="0" smtClean="0"/>
              <a:t> = 0.0065, </a:t>
            </a:r>
            <a:r>
              <a:rPr lang="de-DE" dirty="0" err="1" smtClean="0"/>
              <a:t>cs</a:t>
            </a:r>
            <a:r>
              <a:rPr lang="de-DE" dirty="0" smtClean="0"/>
              <a:t> =  8, Fpert_BPA03 = 0, Fpert_BPA3 = 1,</a:t>
            </a:r>
          </a:p>
          <a:p>
            <a:r>
              <a:rPr lang="de-DE" dirty="0" smtClean="0"/>
              <a:t>                        Fpert_BPA30 = 4 , Fpert_BPA300 = 8.5, Fpert_BPA100 = 5)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4EC41-C62C-5E45-8036-30B64E9AC2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47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param_spring_damper</a:t>
            </a:r>
            <a:r>
              <a:rPr lang="de-DE" dirty="0" smtClean="0"/>
              <a:t> = c(</a:t>
            </a:r>
            <a:r>
              <a:rPr lang="de-DE" dirty="0" err="1" smtClean="0"/>
              <a:t>ks</a:t>
            </a:r>
            <a:r>
              <a:rPr lang="de-DE" dirty="0" smtClean="0"/>
              <a:t> = 0.0065, </a:t>
            </a:r>
            <a:r>
              <a:rPr lang="de-DE" dirty="0" err="1" smtClean="0"/>
              <a:t>cs</a:t>
            </a:r>
            <a:r>
              <a:rPr lang="de-DE" dirty="0" smtClean="0"/>
              <a:t> =  8, Fpert_BPA03 = 0, Fpert_BPA3 = 1,</a:t>
            </a:r>
          </a:p>
          <a:p>
            <a:r>
              <a:rPr lang="de-DE" dirty="0" smtClean="0"/>
              <a:t>                        Fpert_BPA30 = 4 , Fpert_BPA300 = 8.5, Fpert_BPA100 = 5)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A04BA-D708-7649-A638-4D803C49C9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8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B9BA-76E0-D444-93D0-67498AC29AAA}" type="datetimeFigureOut">
              <a:rPr lang="en-US" smtClean="0"/>
              <a:t>08/11/17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4503-CE78-D844-A934-70CA8A2B5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84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B9BA-76E0-D444-93D0-67498AC29AAA}" type="datetimeFigureOut">
              <a:rPr lang="en-US" smtClean="0"/>
              <a:t>08/11/17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4503-CE78-D844-A934-70CA8A2B5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B9BA-76E0-D444-93D0-67498AC29AAA}" type="datetimeFigureOut">
              <a:rPr lang="en-US" smtClean="0"/>
              <a:t>08/11/17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4503-CE78-D844-A934-70CA8A2B5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B9BA-76E0-D444-93D0-67498AC29AAA}" type="datetimeFigureOut">
              <a:rPr lang="en-US" smtClean="0"/>
              <a:t>08/11/17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4503-CE78-D844-A934-70CA8A2B5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7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B9BA-76E0-D444-93D0-67498AC29AAA}" type="datetimeFigureOut">
              <a:rPr lang="en-US" smtClean="0"/>
              <a:t>08/11/17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4503-CE78-D844-A934-70CA8A2B5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0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B9BA-76E0-D444-93D0-67498AC29AAA}" type="datetimeFigureOut">
              <a:rPr lang="en-US" smtClean="0"/>
              <a:t>08/11/17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4503-CE78-D844-A934-70CA8A2B5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6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B9BA-76E0-D444-93D0-67498AC29AAA}" type="datetimeFigureOut">
              <a:rPr lang="en-US" smtClean="0"/>
              <a:t>08/11/17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4503-CE78-D844-A934-70CA8A2B5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6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B9BA-76E0-D444-93D0-67498AC29AAA}" type="datetimeFigureOut">
              <a:rPr lang="en-US" smtClean="0"/>
              <a:t>08/11/17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4503-CE78-D844-A934-70CA8A2B5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9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B9BA-76E0-D444-93D0-67498AC29AAA}" type="datetimeFigureOut">
              <a:rPr lang="en-US" smtClean="0"/>
              <a:t>08/11/17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4503-CE78-D844-A934-70CA8A2B5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B9BA-76E0-D444-93D0-67498AC29AAA}" type="datetimeFigureOut">
              <a:rPr lang="en-US" smtClean="0"/>
              <a:t>08/11/17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4503-CE78-D844-A934-70CA8A2B5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3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B9BA-76E0-D444-93D0-67498AC29AAA}" type="datetimeFigureOut">
              <a:rPr lang="en-US" smtClean="0"/>
              <a:t>08/11/17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4503-CE78-D844-A934-70CA8A2B5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7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DB9BA-76E0-D444-93D0-67498AC29AAA}" type="datetimeFigureOut">
              <a:rPr lang="en-US" smtClean="0"/>
              <a:t>08/11/17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24503-CE78-D844-A934-70CA8A2B5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4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1294" y="1912471"/>
            <a:ext cx="21948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err="1" smtClean="0"/>
              <a:t>p.M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036666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800"/>
            <a:ext cx="9144000" cy="648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53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00"/>
            <a:ext cx="9144000" cy="64832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37294" y="1987176"/>
            <a:ext cx="766706" cy="369332"/>
          </a:xfrm>
          <a:prstGeom prst="rect">
            <a:avLst/>
          </a:prstGeom>
          <a:solidFill>
            <a:srgbClr val="C0504D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 = 0.3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547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00"/>
            <a:ext cx="9144000" cy="64832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37294" y="1987176"/>
            <a:ext cx="591440" cy="369332"/>
          </a:xfrm>
          <a:prstGeom prst="rect">
            <a:avLst/>
          </a:prstGeom>
          <a:solidFill>
            <a:srgbClr val="C0504D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9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800"/>
            <a:ext cx="9144000" cy="648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1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800"/>
            <a:ext cx="9144000" cy="648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9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800"/>
            <a:ext cx="9144000" cy="648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18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00"/>
            <a:ext cx="9144000" cy="64832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37294" y="1987176"/>
            <a:ext cx="766706" cy="369332"/>
          </a:xfrm>
          <a:prstGeom prst="rect">
            <a:avLst/>
          </a:prstGeom>
          <a:solidFill>
            <a:srgbClr val="C0504D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 = 0.3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2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00"/>
            <a:ext cx="9144000" cy="64832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37294" y="1987176"/>
            <a:ext cx="591440" cy="369332"/>
          </a:xfrm>
          <a:prstGeom prst="rect">
            <a:avLst/>
          </a:prstGeom>
          <a:solidFill>
            <a:srgbClr val="C0504D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61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5412" y="1912471"/>
            <a:ext cx="18732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E.G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909518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800"/>
            <a:ext cx="9144000" cy="648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5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800"/>
            <a:ext cx="9144000" cy="648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16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286</Words>
  <Application>Microsoft Macintosh PowerPoint</Application>
  <PresentationFormat>On-screen Show (4:3)</PresentationFormat>
  <Paragraphs>30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Bastien Sadoul</dc:creator>
  <cp:lastModifiedBy>Bastien Sadoul</cp:lastModifiedBy>
  <cp:revision>8</cp:revision>
  <dcterms:created xsi:type="dcterms:W3CDTF">2017-11-08T11:21:35Z</dcterms:created>
  <dcterms:modified xsi:type="dcterms:W3CDTF">2017-11-08T13:28:47Z</dcterms:modified>
</cp:coreProperties>
</file>