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9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F348-9DE0-5041-ABB3-D8BAA66A12E1}" type="datetimeFigureOut">
              <a:rPr lang="en-US" smtClean="0"/>
              <a:t>07/11/17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13F5-B068-A54A-9CA1-404C7533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/>
              <a:t>f</a:t>
            </a:r>
            <a:r>
              <a:rPr lang="en-US" dirty="0" smtClean="0"/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89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247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sM</a:t>
            </a:r>
            <a:r>
              <a:rPr lang="en-US" dirty="0" smtClean="0">
                <a:solidFill>
                  <a:srgbClr val="FF0000"/>
                </a:solidFill>
              </a:rPr>
              <a:t> = FALSE</a:t>
            </a:r>
          </a:p>
          <a:p>
            <a:r>
              <a:rPr lang="en-US" dirty="0"/>
              <a:t>f</a:t>
            </a:r>
            <a:r>
              <a:rPr lang="en-US" dirty="0" smtClean="0"/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89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= 0.5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89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/>
              <a:t>f</a:t>
            </a:r>
            <a:r>
              <a:rPr lang="en-US" dirty="0" smtClean="0"/>
              <a:t> = 0.7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max</a:t>
            </a:r>
            <a:r>
              <a:rPr lang="en-US" dirty="0" smtClean="0">
                <a:solidFill>
                  <a:srgbClr val="FF0000"/>
                </a:solidFill>
              </a:rPr>
              <a:t> = 20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</a:t>
            </a:r>
            <a:r>
              <a:rPr lang="en-US" dirty="0" smtClean="0"/>
              <a:t> = 200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100</a:t>
            </a:r>
          </a:p>
          <a:p>
            <a:r>
              <a:rPr lang="en-US" dirty="0" err="1" smtClean="0"/>
              <a:t>Fpert</a:t>
            </a:r>
            <a:r>
              <a:rPr lang="en-US" dirty="0" smtClean="0"/>
              <a:t> = 20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8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4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= 200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Fpert</a:t>
            </a:r>
            <a:r>
              <a:rPr lang="en-US" dirty="0" smtClean="0">
                <a:solidFill>
                  <a:srgbClr val="FF0000"/>
                </a:solidFill>
              </a:rPr>
              <a:t> = 10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719" y="112573"/>
            <a:ext cx="1137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 true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 = 0.7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max</a:t>
            </a:r>
            <a:r>
              <a:rPr lang="en-US" dirty="0" smtClean="0"/>
              <a:t> = 40</a:t>
            </a:r>
          </a:p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5</a:t>
            </a: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50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Fpert</a:t>
            </a:r>
            <a:r>
              <a:rPr lang="en-US" dirty="0" smtClean="0">
                <a:solidFill>
                  <a:srgbClr val="FF0000"/>
                </a:solidFill>
              </a:rPr>
              <a:t> = 15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646" y="0"/>
            <a:ext cx="80682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param_spring_damper</a:t>
            </a:r>
            <a:r>
              <a:rPr lang="en-US" sz="1600" dirty="0"/>
              <a:t> = c(</a:t>
            </a:r>
            <a:r>
              <a:rPr lang="en-US" sz="1600" dirty="0" err="1"/>
              <a:t>ks</a:t>
            </a:r>
            <a:r>
              <a:rPr lang="en-US" sz="1600" dirty="0"/>
              <a:t> = 0.5, </a:t>
            </a:r>
            <a:r>
              <a:rPr lang="en-US" sz="1600" dirty="0" err="1"/>
              <a:t>cs</a:t>
            </a:r>
            <a:r>
              <a:rPr lang="en-US" sz="1600" dirty="0"/>
              <a:t> = 30, Fpert_BPA03 = 0.001, Fpert_BPA3 = 3.5,</a:t>
            </a:r>
          </a:p>
          <a:p>
            <a:r>
              <a:rPr lang="en-US" sz="1600" dirty="0"/>
              <a:t>                        Fpert_BPA30 = 4, Fpert_BPA300 = 20, Fpert_BPA100 = 5)</a:t>
            </a:r>
          </a:p>
          <a:p>
            <a:endParaRPr lang="en-US" sz="1600" dirty="0"/>
          </a:p>
          <a:p>
            <a:r>
              <a:rPr lang="en-US" sz="1600" dirty="0" err="1"/>
              <a:t>tmin</a:t>
            </a:r>
            <a:r>
              <a:rPr lang="en-US" sz="1600" dirty="0"/>
              <a:t>=0</a:t>
            </a:r>
          </a:p>
          <a:p>
            <a:r>
              <a:rPr lang="en-US" sz="1600" dirty="0" err="1"/>
              <a:t>tmax</a:t>
            </a:r>
            <a:r>
              <a:rPr lang="en-US" sz="1600" dirty="0"/>
              <a:t>=40</a:t>
            </a:r>
          </a:p>
          <a:p>
            <a:endParaRPr lang="en-US" sz="1600" dirty="0"/>
          </a:p>
          <a:p>
            <a:r>
              <a:rPr lang="en-US" sz="1600" dirty="0"/>
              <a:t># Mode of action "</a:t>
            </a:r>
            <a:r>
              <a:rPr lang="en-US" sz="1600" dirty="0" err="1"/>
              <a:t>p.M</a:t>
            </a:r>
            <a:r>
              <a:rPr lang="en-US" sz="1600" dirty="0"/>
              <a:t>", "E.G" or "</a:t>
            </a:r>
            <a:r>
              <a:rPr lang="en-US" sz="1600" dirty="0" err="1"/>
              <a:t>p_Am</a:t>
            </a:r>
            <a:r>
              <a:rPr lang="en-US" sz="1600" dirty="0"/>
              <a:t>"</a:t>
            </a:r>
          </a:p>
          <a:p>
            <a:r>
              <a:rPr lang="en-US" sz="1600" dirty="0" err="1"/>
              <a:t>MoA</a:t>
            </a:r>
            <a:r>
              <a:rPr lang="en-US" sz="1600" dirty="0"/>
              <a:t> = "</a:t>
            </a:r>
            <a:r>
              <a:rPr lang="en-US" sz="1600" dirty="0" err="1"/>
              <a:t>p.M</a:t>
            </a:r>
            <a:r>
              <a:rPr lang="en-US" sz="1600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4272"/>
            <a:ext cx="9144000" cy="4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1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203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Sadoul</dc:creator>
  <cp:lastModifiedBy>Bastien Sadoul</cp:lastModifiedBy>
  <cp:revision>13</cp:revision>
  <dcterms:created xsi:type="dcterms:W3CDTF">2017-11-06T09:13:57Z</dcterms:created>
  <dcterms:modified xsi:type="dcterms:W3CDTF">2017-11-07T09:47:09Z</dcterms:modified>
</cp:coreProperties>
</file>