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6"/>
  </p:notesMasterIdLst>
  <p:sldIdLst>
    <p:sldId id="299" r:id="rId5"/>
    <p:sldId id="298" r:id="rId6"/>
    <p:sldId id="305" r:id="rId7"/>
    <p:sldId id="306" r:id="rId8"/>
    <p:sldId id="309" r:id="rId9"/>
    <p:sldId id="308" r:id="rId10"/>
    <p:sldId id="307"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30" r:id="rId31"/>
    <p:sldId id="329" r:id="rId32"/>
    <p:sldId id="331" r:id="rId33"/>
    <p:sldId id="332" r:id="rId34"/>
    <p:sldId id="333" r:id="rId35"/>
    <p:sldId id="334" r:id="rId36"/>
    <p:sldId id="335" r:id="rId37"/>
    <p:sldId id="336" r:id="rId38"/>
    <p:sldId id="337" r:id="rId39"/>
    <p:sldId id="338" r:id="rId40"/>
    <p:sldId id="342" r:id="rId41"/>
    <p:sldId id="339" r:id="rId42"/>
    <p:sldId id="340" r:id="rId43"/>
    <p:sldId id="341" r:id="rId44"/>
    <p:sldId id="343" r:id="rId45"/>
    <p:sldId id="344" r:id="rId46"/>
    <p:sldId id="346" r:id="rId47"/>
    <p:sldId id="347" r:id="rId48"/>
    <p:sldId id="345" r:id="rId49"/>
    <p:sldId id="348" r:id="rId50"/>
    <p:sldId id="349" r:id="rId51"/>
    <p:sldId id="350" r:id="rId52"/>
    <p:sldId id="351" r:id="rId53"/>
    <p:sldId id="352" r:id="rId54"/>
    <p:sldId id="354" r:id="rId55"/>
    <p:sldId id="386" r:id="rId56"/>
    <p:sldId id="355" r:id="rId57"/>
    <p:sldId id="393" r:id="rId58"/>
    <p:sldId id="387" r:id="rId59"/>
    <p:sldId id="388" r:id="rId60"/>
    <p:sldId id="389" r:id="rId61"/>
    <p:sldId id="390" r:id="rId62"/>
    <p:sldId id="391" r:id="rId63"/>
    <p:sldId id="392" r:id="rId64"/>
    <p:sldId id="353" r:id="rId65"/>
    <p:sldId id="357" r:id="rId66"/>
    <p:sldId id="356"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2" r:id="rId80"/>
    <p:sldId id="370" r:id="rId81"/>
    <p:sldId id="371"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Section par défaut" id="{F506DB45-13AC-4FCA-9E68-9F7376A76C66}">
          <p14:sldIdLst>
            <p14:sldId id="299"/>
            <p14:sldId id="298"/>
            <p14:sldId id="305"/>
            <p14:sldId id="306"/>
            <p14:sldId id="309"/>
            <p14:sldId id="308"/>
            <p14:sldId id="307"/>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30"/>
            <p14:sldId id="329"/>
            <p14:sldId id="331"/>
            <p14:sldId id="332"/>
            <p14:sldId id="333"/>
            <p14:sldId id="334"/>
            <p14:sldId id="335"/>
            <p14:sldId id="336"/>
            <p14:sldId id="337"/>
            <p14:sldId id="338"/>
            <p14:sldId id="342"/>
            <p14:sldId id="339"/>
            <p14:sldId id="340"/>
            <p14:sldId id="341"/>
            <p14:sldId id="343"/>
            <p14:sldId id="344"/>
            <p14:sldId id="346"/>
            <p14:sldId id="347"/>
            <p14:sldId id="345"/>
            <p14:sldId id="348"/>
            <p14:sldId id="349"/>
            <p14:sldId id="350"/>
            <p14:sldId id="351"/>
            <p14:sldId id="352"/>
            <p14:sldId id="354"/>
            <p14:sldId id="386"/>
            <p14:sldId id="355"/>
            <p14:sldId id="393"/>
            <p14:sldId id="387"/>
            <p14:sldId id="388"/>
            <p14:sldId id="389"/>
            <p14:sldId id="390"/>
            <p14:sldId id="391"/>
            <p14:sldId id="392"/>
            <p14:sldId id="353"/>
            <p14:sldId id="357"/>
            <p14:sldId id="356"/>
            <p14:sldId id="358"/>
            <p14:sldId id="359"/>
            <p14:sldId id="360"/>
            <p14:sldId id="361"/>
            <p14:sldId id="362"/>
            <p14:sldId id="363"/>
            <p14:sldId id="364"/>
            <p14:sldId id="365"/>
            <p14:sldId id="366"/>
            <p14:sldId id="367"/>
            <p14:sldId id="368"/>
            <p14:sldId id="369"/>
            <p14:sldId id="372"/>
            <p14:sldId id="370"/>
            <p14:sldId id="371"/>
            <p14:sldId id="373"/>
            <p14:sldId id="374"/>
            <p14:sldId id="375"/>
            <p14:sldId id="376"/>
            <p14:sldId id="377"/>
            <p14:sldId id="378"/>
            <p14:sldId id="379"/>
            <p14:sldId id="380"/>
            <p14:sldId id="381"/>
            <p14:sldId id="382"/>
            <p14:sldId id="383"/>
            <p14:sldId id="384"/>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CE9"/>
    <a:srgbClr val="EF7D00"/>
    <a:srgbClr val="007F9F"/>
    <a:srgbClr val="009A93"/>
    <a:srgbClr val="006A96"/>
    <a:srgbClr val="006FB9"/>
    <a:srgbClr val="283583"/>
    <a:srgbClr val="E6007E"/>
    <a:srgbClr val="6838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2937D2-9942-4855-A8D0-AB34BA462A03}" v="429" dt="2023-09-27T08:03:44.26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9" autoAdjust="0"/>
    <p:restoredTop sz="95848" autoAdjust="0"/>
  </p:normalViewPr>
  <p:slideViewPr>
    <p:cSldViewPr>
      <p:cViewPr varScale="1">
        <p:scale>
          <a:sx n="65" d="100"/>
          <a:sy n="65" d="100"/>
        </p:scale>
        <p:origin x="174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5/10/relationships/revisionInfo" Target="revisionInfo.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 CHARLET" userId="5882593612cc6029" providerId="LiveId" clId="{5F2937D2-9942-4855-A8D0-AB34BA462A03}"/>
    <pc:docChg chg="undo redo custSel addSld modSld modSection modShowInfo">
      <pc:chgData name="Christophe CHARLET" userId="5882593612cc6029" providerId="LiveId" clId="{5F2937D2-9942-4855-A8D0-AB34BA462A03}" dt="2023-09-28T18:53:58.647" v="1043" actId="255"/>
      <pc:docMkLst>
        <pc:docMk/>
      </pc:docMkLst>
      <pc:sldChg chg="addSp modSp mod modAnim">
        <pc:chgData name="Christophe CHARLET" userId="5882593612cc6029" providerId="LiveId" clId="{5F2937D2-9942-4855-A8D0-AB34BA462A03}" dt="2023-09-20T14:27:31.478" v="957" actId="1076"/>
        <pc:sldMkLst>
          <pc:docMk/>
          <pc:sldMk cId="1098518041" sldId="306"/>
        </pc:sldMkLst>
        <pc:spChg chg="mod">
          <ac:chgData name="Christophe CHARLET" userId="5882593612cc6029" providerId="LiveId" clId="{5F2937D2-9942-4855-A8D0-AB34BA462A03}" dt="2023-09-20T14:27:31.478" v="957" actId="1076"/>
          <ac:spMkLst>
            <pc:docMk/>
            <pc:sldMk cId="1098518041" sldId="306"/>
            <ac:spMk id="9" creationId="{967F7A34-9417-AF16-C99D-08DE57A19CB6}"/>
          </ac:spMkLst>
        </pc:spChg>
        <pc:spChg chg="mod">
          <ac:chgData name="Christophe CHARLET" userId="5882593612cc6029" providerId="LiveId" clId="{5F2937D2-9942-4855-A8D0-AB34BA462A03}" dt="2023-09-20T14:24:42.454" v="956" actId="20577"/>
          <ac:spMkLst>
            <pc:docMk/>
            <pc:sldMk cId="1098518041" sldId="306"/>
            <ac:spMk id="10" creationId="{C35203E6-A023-94A4-A98F-AF1BD6C9ECCD}"/>
          </ac:spMkLst>
        </pc:spChg>
        <pc:cxnChg chg="add mod">
          <ac:chgData name="Christophe CHARLET" userId="5882593612cc6029" providerId="LiveId" clId="{5F2937D2-9942-4855-A8D0-AB34BA462A03}" dt="2023-09-17T07:42:52.253" v="44" actId="1582"/>
          <ac:cxnSpMkLst>
            <pc:docMk/>
            <pc:sldMk cId="1098518041" sldId="306"/>
            <ac:cxnSpMk id="4" creationId="{3C95BEE7-0821-EF55-C407-8C78447C841B}"/>
          </ac:cxnSpMkLst>
        </pc:cxnChg>
      </pc:sldChg>
      <pc:sldChg chg="modSp mod">
        <pc:chgData name="Christophe CHARLET" userId="5882593612cc6029" providerId="LiveId" clId="{5F2937D2-9942-4855-A8D0-AB34BA462A03}" dt="2023-09-20T14:31:28.578" v="958" actId="20577"/>
        <pc:sldMkLst>
          <pc:docMk/>
          <pc:sldMk cId="2120353466" sldId="308"/>
        </pc:sldMkLst>
        <pc:spChg chg="mod">
          <ac:chgData name="Christophe CHARLET" userId="5882593612cc6029" providerId="LiveId" clId="{5F2937D2-9942-4855-A8D0-AB34BA462A03}" dt="2023-09-17T07:45:26.492" v="62" actId="20577"/>
          <ac:spMkLst>
            <pc:docMk/>
            <pc:sldMk cId="2120353466" sldId="308"/>
            <ac:spMk id="6" creationId="{04F7D575-7427-F964-223B-2E6421254995}"/>
          </ac:spMkLst>
        </pc:spChg>
        <pc:graphicFrameChg chg="modGraphic">
          <ac:chgData name="Christophe CHARLET" userId="5882593612cc6029" providerId="LiveId" clId="{5F2937D2-9942-4855-A8D0-AB34BA462A03}" dt="2023-09-20T14:31:28.578" v="958" actId="20577"/>
          <ac:graphicFrameMkLst>
            <pc:docMk/>
            <pc:sldMk cId="2120353466" sldId="308"/>
            <ac:graphicFrameMk id="4" creationId="{EC68A34D-0C21-AF11-F4DF-22AF0F98D895}"/>
          </ac:graphicFrameMkLst>
        </pc:graphicFrameChg>
      </pc:sldChg>
      <pc:sldChg chg="modSp mod">
        <pc:chgData name="Christophe CHARLET" userId="5882593612cc6029" providerId="LiveId" clId="{5F2937D2-9942-4855-A8D0-AB34BA462A03}" dt="2023-09-17T07:53:28.462" v="65" actId="13926"/>
        <pc:sldMkLst>
          <pc:docMk/>
          <pc:sldMk cId="3156513443" sldId="312"/>
        </pc:sldMkLst>
        <pc:spChg chg="mod">
          <ac:chgData name="Christophe CHARLET" userId="5882593612cc6029" providerId="LiveId" clId="{5F2937D2-9942-4855-A8D0-AB34BA462A03}" dt="2023-09-17T07:53:28.462" v="65" actId="13926"/>
          <ac:spMkLst>
            <pc:docMk/>
            <pc:sldMk cId="3156513443" sldId="312"/>
            <ac:spMk id="7" creationId="{8B63F6AC-6605-52CD-BDCB-5A6452193DAD}"/>
          </ac:spMkLst>
        </pc:spChg>
      </pc:sldChg>
      <pc:sldChg chg="addSp modSp mod modAnim">
        <pc:chgData name="Christophe CHARLET" userId="5882593612cc6029" providerId="LiveId" clId="{5F2937D2-9942-4855-A8D0-AB34BA462A03}" dt="2023-09-17T09:03:55.772" v="282" actId="20577"/>
        <pc:sldMkLst>
          <pc:docMk/>
          <pc:sldMk cId="3448250341" sldId="314"/>
        </pc:sldMkLst>
        <pc:spChg chg="add mod">
          <ac:chgData name="Christophe CHARLET" userId="5882593612cc6029" providerId="LiveId" clId="{5F2937D2-9942-4855-A8D0-AB34BA462A03}" dt="2023-09-17T08:56:10.620" v="225" actId="1076"/>
          <ac:spMkLst>
            <pc:docMk/>
            <pc:sldMk cId="3448250341" sldId="314"/>
            <ac:spMk id="3" creationId="{CD5E139C-9858-DB91-C5F2-2C551E8179F5}"/>
          </ac:spMkLst>
        </pc:spChg>
        <pc:spChg chg="mod">
          <ac:chgData name="Christophe CHARLET" userId="5882593612cc6029" providerId="LiveId" clId="{5F2937D2-9942-4855-A8D0-AB34BA462A03}" dt="2023-09-17T08:51:51.107" v="189" actId="1076"/>
          <ac:spMkLst>
            <pc:docMk/>
            <pc:sldMk cId="3448250341" sldId="314"/>
            <ac:spMk id="9" creationId="{E9ED0DEE-5863-B6EE-B763-AFD3BDDF0497}"/>
          </ac:spMkLst>
        </pc:spChg>
        <pc:spChg chg="mod">
          <ac:chgData name="Christophe CHARLET" userId="5882593612cc6029" providerId="LiveId" clId="{5F2937D2-9942-4855-A8D0-AB34BA462A03}" dt="2023-09-17T08:50:36.131" v="183" actId="1076"/>
          <ac:spMkLst>
            <pc:docMk/>
            <pc:sldMk cId="3448250341" sldId="314"/>
            <ac:spMk id="16" creationId="{E648ED9F-1B51-BF64-FFC1-BAFF0711F876}"/>
          </ac:spMkLst>
        </pc:spChg>
        <pc:spChg chg="mod">
          <ac:chgData name="Christophe CHARLET" userId="5882593612cc6029" providerId="LiveId" clId="{5F2937D2-9942-4855-A8D0-AB34BA462A03}" dt="2023-09-17T09:00:45.234" v="233" actId="1076"/>
          <ac:spMkLst>
            <pc:docMk/>
            <pc:sldMk cId="3448250341" sldId="314"/>
            <ac:spMk id="17" creationId="{B77E1B5A-F09D-6D79-AD62-C39D1FA68640}"/>
          </ac:spMkLst>
        </pc:spChg>
        <pc:spChg chg="mod">
          <ac:chgData name="Christophe CHARLET" userId="5882593612cc6029" providerId="LiveId" clId="{5F2937D2-9942-4855-A8D0-AB34BA462A03}" dt="2023-09-17T09:00:45.234" v="233" actId="1076"/>
          <ac:spMkLst>
            <pc:docMk/>
            <pc:sldMk cId="3448250341" sldId="314"/>
            <ac:spMk id="18" creationId="{230D35C3-2478-80F3-6A78-F35C5D3EFBFB}"/>
          </ac:spMkLst>
        </pc:spChg>
        <pc:spChg chg="mod">
          <ac:chgData name="Christophe CHARLET" userId="5882593612cc6029" providerId="LiveId" clId="{5F2937D2-9942-4855-A8D0-AB34BA462A03}" dt="2023-09-17T09:00:45.234" v="233" actId="1076"/>
          <ac:spMkLst>
            <pc:docMk/>
            <pc:sldMk cId="3448250341" sldId="314"/>
            <ac:spMk id="19" creationId="{819D1061-3B93-3D6A-9EFB-A463EFAEC679}"/>
          </ac:spMkLst>
        </pc:spChg>
        <pc:spChg chg="mod">
          <ac:chgData name="Christophe CHARLET" userId="5882593612cc6029" providerId="LiveId" clId="{5F2937D2-9942-4855-A8D0-AB34BA462A03}" dt="2023-09-17T09:00:45.234" v="233" actId="1076"/>
          <ac:spMkLst>
            <pc:docMk/>
            <pc:sldMk cId="3448250341" sldId="314"/>
            <ac:spMk id="20" creationId="{63CF3A24-ED7C-BADA-F944-9728B75ABA0C}"/>
          </ac:spMkLst>
        </pc:spChg>
        <pc:spChg chg="mod">
          <ac:chgData name="Christophe CHARLET" userId="5882593612cc6029" providerId="LiveId" clId="{5F2937D2-9942-4855-A8D0-AB34BA462A03}" dt="2023-09-17T09:00:45.234" v="233" actId="1076"/>
          <ac:spMkLst>
            <pc:docMk/>
            <pc:sldMk cId="3448250341" sldId="314"/>
            <ac:spMk id="21" creationId="{4DAF2D3D-B2B8-D0D5-7233-79EB83140506}"/>
          </ac:spMkLst>
        </pc:spChg>
        <pc:spChg chg="mod">
          <ac:chgData name="Christophe CHARLET" userId="5882593612cc6029" providerId="LiveId" clId="{5F2937D2-9942-4855-A8D0-AB34BA462A03}" dt="2023-09-17T09:00:45.234" v="233" actId="1076"/>
          <ac:spMkLst>
            <pc:docMk/>
            <pc:sldMk cId="3448250341" sldId="314"/>
            <ac:spMk id="22" creationId="{C73ABB57-3F6B-59A4-91D0-25E46E619A8F}"/>
          </ac:spMkLst>
        </pc:spChg>
        <pc:spChg chg="mod">
          <ac:chgData name="Christophe CHARLET" userId="5882593612cc6029" providerId="LiveId" clId="{5F2937D2-9942-4855-A8D0-AB34BA462A03}" dt="2023-09-17T09:03:55.772" v="282" actId="20577"/>
          <ac:spMkLst>
            <pc:docMk/>
            <pc:sldMk cId="3448250341" sldId="314"/>
            <ac:spMk id="23" creationId="{44D6D452-AD0D-F875-D3E4-6365F382770E}"/>
          </ac:spMkLst>
        </pc:spChg>
        <pc:picChg chg="mod">
          <ac:chgData name="Christophe CHARLET" userId="5882593612cc6029" providerId="LiveId" clId="{5F2937D2-9942-4855-A8D0-AB34BA462A03}" dt="2023-09-17T08:56:34.845" v="228" actId="1076"/>
          <ac:picMkLst>
            <pc:docMk/>
            <pc:sldMk cId="3448250341" sldId="314"/>
            <ac:picMk id="6" creationId="{01C97794-0052-4919-E1A3-2BF13F04FC99}"/>
          </ac:picMkLst>
        </pc:picChg>
        <pc:cxnChg chg="add">
          <ac:chgData name="Christophe CHARLET" userId="5882593612cc6029" providerId="LiveId" clId="{5F2937D2-9942-4855-A8D0-AB34BA462A03}" dt="2023-09-17T08:56:20.652" v="226" actId="11529"/>
          <ac:cxnSpMkLst>
            <pc:docMk/>
            <pc:sldMk cId="3448250341" sldId="314"/>
            <ac:cxnSpMk id="5" creationId="{4702BAC1-DB5D-1FDA-6A67-26DB1958B752}"/>
          </ac:cxnSpMkLst>
        </pc:cxnChg>
        <pc:cxnChg chg="add">
          <ac:chgData name="Christophe CHARLET" userId="5882593612cc6029" providerId="LiveId" clId="{5F2937D2-9942-4855-A8D0-AB34BA462A03}" dt="2023-09-17T08:56:33.970" v="227" actId="11529"/>
          <ac:cxnSpMkLst>
            <pc:docMk/>
            <pc:sldMk cId="3448250341" sldId="314"/>
            <ac:cxnSpMk id="24" creationId="{D7B5CA65-E1DD-E14F-076E-024FA70FB7BD}"/>
          </ac:cxnSpMkLst>
        </pc:cxnChg>
      </pc:sldChg>
      <pc:sldChg chg="addSp modSp mod">
        <pc:chgData name="Christophe CHARLET" userId="5882593612cc6029" providerId="LiveId" clId="{5F2937D2-9942-4855-A8D0-AB34BA462A03}" dt="2023-09-17T09:07:55.469" v="329" actId="1076"/>
        <pc:sldMkLst>
          <pc:docMk/>
          <pc:sldMk cId="109846119" sldId="315"/>
        </pc:sldMkLst>
        <pc:spChg chg="add mod">
          <ac:chgData name="Christophe CHARLET" userId="5882593612cc6029" providerId="LiveId" clId="{5F2937D2-9942-4855-A8D0-AB34BA462A03}" dt="2023-09-17T09:07:39.635" v="326" actId="1076"/>
          <ac:spMkLst>
            <pc:docMk/>
            <pc:sldMk cId="109846119" sldId="315"/>
            <ac:spMk id="3" creationId="{2549AC37-0F6E-15E4-13FA-E7A727AF8C43}"/>
          </ac:spMkLst>
        </pc:spChg>
        <pc:graphicFrameChg chg="mod">
          <ac:chgData name="Christophe CHARLET" userId="5882593612cc6029" providerId="LiveId" clId="{5F2937D2-9942-4855-A8D0-AB34BA462A03}" dt="2023-09-17T09:07:55.469" v="329" actId="1076"/>
          <ac:graphicFrameMkLst>
            <pc:docMk/>
            <pc:sldMk cId="109846119" sldId="315"/>
            <ac:graphicFrameMk id="4" creationId="{7296A162-6E31-6E65-E033-071760D2BBF2}"/>
          </ac:graphicFrameMkLst>
        </pc:graphicFrameChg>
        <pc:cxnChg chg="add mod">
          <ac:chgData name="Christophe CHARLET" userId="5882593612cc6029" providerId="LiveId" clId="{5F2937D2-9942-4855-A8D0-AB34BA462A03}" dt="2023-09-17T09:07:54.428" v="328" actId="13822"/>
          <ac:cxnSpMkLst>
            <pc:docMk/>
            <pc:sldMk cId="109846119" sldId="315"/>
            <ac:cxnSpMk id="6" creationId="{3E121935-8305-7DB5-9499-73B1A3FD552F}"/>
          </ac:cxnSpMkLst>
        </pc:cxnChg>
      </pc:sldChg>
      <pc:sldChg chg="modSp mod">
        <pc:chgData name="Christophe CHARLET" userId="5882593612cc6029" providerId="LiveId" clId="{5F2937D2-9942-4855-A8D0-AB34BA462A03}" dt="2023-09-17T09:08:54.213" v="330" actId="13926"/>
        <pc:sldMkLst>
          <pc:docMk/>
          <pc:sldMk cId="2592046396" sldId="316"/>
        </pc:sldMkLst>
        <pc:graphicFrameChg chg="modGraphic">
          <ac:chgData name="Christophe CHARLET" userId="5882593612cc6029" providerId="LiveId" clId="{5F2937D2-9942-4855-A8D0-AB34BA462A03}" dt="2023-09-17T09:08:54.213" v="330" actId="13926"/>
          <ac:graphicFrameMkLst>
            <pc:docMk/>
            <pc:sldMk cId="2592046396" sldId="316"/>
            <ac:graphicFrameMk id="8" creationId="{0957421D-96A2-5556-6CC1-D370CB6DCF5D}"/>
          </ac:graphicFrameMkLst>
        </pc:graphicFrameChg>
      </pc:sldChg>
      <pc:sldChg chg="addSp modSp mod">
        <pc:chgData name="Christophe CHARLET" userId="5882593612cc6029" providerId="LiveId" clId="{5F2937D2-9942-4855-A8D0-AB34BA462A03}" dt="2023-09-17T09:10:52.286" v="389" actId="1076"/>
        <pc:sldMkLst>
          <pc:docMk/>
          <pc:sldMk cId="640665265" sldId="317"/>
        </pc:sldMkLst>
        <pc:spChg chg="add mod">
          <ac:chgData name="Christophe CHARLET" userId="5882593612cc6029" providerId="LiveId" clId="{5F2937D2-9942-4855-A8D0-AB34BA462A03}" dt="2023-09-17T09:10:52.286" v="389" actId="1076"/>
          <ac:spMkLst>
            <pc:docMk/>
            <pc:sldMk cId="640665265" sldId="317"/>
            <ac:spMk id="3" creationId="{4D22B8B1-8171-F51E-5861-0D35F550A610}"/>
          </ac:spMkLst>
        </pc:spChg>
      </pc:sldChg>
      <pc:sldChg chg="delSp modSp mod">
        <pc:chgData name="Christophe CHARLET" userId="5882593612cc6029" providerId="LiveId" clId="{5F2937D2-9942-4855-A8D0-AB34BA462A03}" dt="2023-09-17T09:26:09.240" v="554" actId="1076"/>
        <pc:sldMkLst>
          <pc:docMk/>
          <pc:sldMk cId="2579374197" sldId="319"/>
        </pc:sldMkLst>
        <pc:spChg chg="mod">
          <ac:chgData name="Christophe CHARLET" userId="5882593612cc6029" providerId="LiveId" clId="{5F2937D2-9942-4855-A8D0-AB34BA462A03}" dt="2023-09-17T09:23:58.602" v="490" actId="20577"/>
          <ac:spMkLst>
            <pc:docMk/>
            <pc:sldMk cId="2579374197" sldId="319"/>
            <ac:spMk id="7" creationId="{316ED39D-CD3B-60CB-BEDC-620BDD848F63}"/>
          </ac:spMkLst>
        </pc:spChg>
        <pc:spChg chg="mod">
          <ac:chgData name="Christophe CHARLET" userId="5882593612cc6029" providerId="LiveId" clId="{5F2937D2-9942-4855-A8D0-AB34BA462A03}" dt="2023-09-17T09:26:09.240" v="554" actId="1076"/>
          <ac:spMkLst>
            <pc:docMk/>
            <pc:sldMk cId="2579374197" sldId="319"/>
            <ac:spMk id="8" creationId="{8AC85EF5-2303-21F2-3E6D-DE44966D763B}"/>
          </ac:spMkLst>
        </pc:spChg>
        <pc:spChg chg="del mod">
          <ac:chgData name="Christophe CHARLET" userId="5882593612cc6029" providerId="LiveId" clId="{5F2937D2-9942-4855-A8D0-AB34BA462A03}" dt="2023-09-17T09:17:26.297" v="393" actId="478"/>
          <ac:spMkLst>
            <pc:docMk/>
            <pc:sldMk cId="2579374197" sldId="319"/>
            <ac:spMk id="14" creationId="{299A7888-425C-F839-2B77-B5411986CE66}"/>
          </ac:spMkLst>
        </pc:spChg>
      </pc:sldChg>
      <pc:sldChg chg="modSp mod">
        <pc:chgData name="Christophe CHARLET" userId="5882593612cc6029" providerId="LiveId" clId="{5F2937D2-9942-4855-A8D0-AB34BA462A03}" dt="2023-09-17T09:38:19.659" v="556" actId="20577"/>
        <pc:sldMkLst>
          <pc:docMk/>
          <pc:sldMk cId="2536049333" sldId="322"/>
        </pc:sldMkLst>
        <pc:spChg chg="mod">
          <ac:chgData name="Christophe CHARLET" userId="5882593612cc6029" providerId="LiveId" clId="{5F2937D2-9942-4855-A8D0-AB34BA462A03}" dt="2023-09-17T09:38:19.659" v="556" actId="20577"/>
          <ac:spMkLst>
            <pc:docMk/>
            <pc:sldMk cId="2536049333" sldId="322"/>
            <ac:spMk id="3" creationId="{786F1269-9C61-8136-E30B-C92AD628A124}"/>
          </ac:spMkLst>
        </pc:spChg>
      </pc:sldChg>
      <pc:sldChg chg="modSp">
        <pc:chgData name="Christophe CHARLET" userId="5882593612cc6029" providerId="LiveId" clId="{5F2937D2-9942-4855-A8D0-AB34BA462A03}" dt="2023-09-17T15:27:01.537" v="590" actId="20577"/>
        <pc:sldMkLst>
          <pc:docMk/>
          <pc:sldMk cId="2997529000" sldId="324"/>
        </pc:sldMkLst>
        <pc:spChg chg="mod">
          <ac:chgData name="Christophe CHARLET" userId="5882593612cc6029" providerId="LiveId" clId="{5F2937D2-9942-4855-A8D0-AB34BA462A03}" dt="2023-09-17T15:27:01.537" v="590" actId="20577"/>
          <ac:spMkLst>
            <pc:docMk/>
            <pc:sldMk cId="2997529000" sldId="324"/>
            <ac:spMk id="12" creationId="{FE03626E-CE29-46CE-075B-A156E17BD9C9}"/>
          </ac:spMkLst>
        </pc:spChg>
      </pc:sldChg>
      <pc:sldChg chg="modSp">
        <pc:chgData name="Christophe CHARLET" userId="5882593612cc6029" providerId="LiveId" clId="{5F2937D2-9942-4855-A8D0-AB34BA462A03}" dt="2023-09-17T15:36:56.831" v="591" actId="113"/>
        <pc:sldMkLst>
          <pc:docMk/>
          <pc:sldMk cId="3826993072" sldId="327"/>
        </pc:sldMkLst>
        <pc:spChg chg="mod">
          <ac:chgData name="Christophe CHARLET" userId="5882593612cc6029" providerId="LiveId" clId="{5F2937D2-9942-4855-A8D0-AB34BA462A03}" dt="2023-09-17T15:36:56.831" v="591" actId="113"/>
          <ac:spMkLst>
            <pc:docMk/>
            <pc:sldMk cId="3826993072" sldId="327"/>
            <ac:spMk id="34" creationId="{80960BFD-A1B3-9EA2-2F39-4362EFA688B9}"/>
          </ac:spMkLst>
        </pc:spChg>
      </pc:sldChg>
      <pc:sldChg chg="addSp modSp mod modAnim">
        <pc:chgData name="Christophe CHARLET" userId="5882593612cc6029" providerId="LiveId" clId="{5F2937D2-9942-4855-A8D0-AB34BA462A03}" dt="2023-09-28T12:32:29.142" v="998" actId="1076"/>
        <pc:sldMkLst>
          <pc:docMk/>
          <pc:sldMk cId="4264862032" sldId="329"/>
        </pc:sldMkLst>
        <pc:spChg chg="mod">
          <ac:chgData name="Christophe CHARLET" userId="5882593612cc6029" providerId="LiveId" clId="{5F2937D2-9942-4855-A8D0-AB34BA462A03}" dt="2023-09-28T12:32:29.142" v="998" actId="1076"/>
          <ac:spMkLst>
            <pc:docMk/>
            <pc:sldMk cId="4264862032" sldId="329"/>
            <ac:spMk id="3" creationId="{F21B3575-89A9-1523-9E5B-1419937F8417}"/>
          </ac:spMkLst>
        </pc:spChg>
        <pc:spChg chg="mod">
          <ac:chgData name="Christophe CHARLET" userId="5882593612cc6029" providerId="LiveId" clId="{5F2937D2-9942-4855-A8D0-AB34BA462A03}" dt="2023-09-28T12:28:51.768" v="997" actId="20577"/>
          <ac:spMkLst>
            <pc:docMk/>
            <pc:sldMk cId="4264862032" sldId="329"/>
            <ac:spMk id="4" creationId="{6D79249A-8EE3-FC84-8E51-A6CD6ECD1932}"/>
          </ac:spMkLst>
        </pc:spChg>
        <pc:spChg chg="mod">
          <ac:chgData name="Christophe CHARLET" userId="5882593612cc6029" providerId="LiveId" clId="{5F2937D2-9942-4855-A8D0-AB34BA462A03}" dt="2023-09-18T07:01:01.323" v="600" actId="20577"/>
          <ac:spMkLst>
            <pc:docMk/>
            <pc:sldMk cId="4264862032" sldId="329"/>
            <ac:spMk id="10" creationId="{9BE14474-71B2-95A4-302C-45A55908718B}"/>
          </ac:spMkLst>
        </pc:spChg>
        <pc:spChg chg="mod">
          <ac:chgData name="Christophe CHARLET" userId="5882593612cc6029" providerId="LiveId" clId="{5F2937D2-9942-4855-A8D0-AB34BA462A03}" dt="2023-09-18T07:13:59.821" v="668" actId="1076"/>
          <ac:spMkLst>
            <pc:docMk/>
            <pc:sldMk cId="4264862032" sldId="329"/>
            <ac:spMk id="17" creationId="{2F102C47-D0AE-DF16-81FB-5D50C5EF0D04}"/>
          </ac:spMkLst>
        </pc:spChg>
        <pc:spChg chg="add mod">
          <ac:chgData name="Christophe CHARLET" userId="5882593612cc6029" providerId="LiveId" clId="{5F2937D2-9942-4855-A8D0-AB34BA462A03}" dt="2023-09-18T07:08:05.083" v="647" actId="14100"/>
          <ac:spMkLst>
            <pc:docMk/>
            <pc:sldMk cId="4264862032" sldId="329"/>
            <ac:spMk id="20" creationId="{9E62C305-01BF-E7AD-7067-BBCD35B82EB6}"/>
          </ac:spMkLst>
        </pc:spChg>
        <pc:cxnChg chg="add mod ord">
          <ac:chgData name="Christophe CHARLET" userId="5882593612cc6029" providerId="LiveId" clId="{5F2937D2-9942-4855-A8D0-AB34BA462A03}" dt="2023-09-18T07:08:45.107" v="652" actId="167"/>
          <ac:cxnSpMkLst>
            <pc:docMk/>
            <pc:sldMk cId="4264862032" sldId="329"/>
            <ac:cxnSpMk id="15" creationId="{CDB175D4-0261-A86C-3313-71F165A92578}"/>
          </ac:cxnSpMkLst>
        </pc:cxnChg>
        <pc:cxnChg chg="mod">
          <ac:chgData name="Christophe CHARLET" userId="5882593612cc6029" providerId="LiveId" clId="{5F2937D2-9942-4855-A8D0-AB34BA462A03}" dt="2023-09-18T07:03:39.477" v="604" actId="14100"/>
          <ac:cxnSpMkLst>
            <pc:docMk/>
            <pc:sldMk cId="4264862032" sldId="329"/>
            <ac:cxnSpMk id="16" creationId="{D3DF6134-3F1E-1257-B594-9BDD300D5179}"/>
          </ac:cxnSpMkLst>
        </pc:cxnChg>
      </pc:sldChg>
      <pc:sldChg chg="modSp">
        <pc:chgData name="Christophe CHARLET" userId="5882593612cc6029" providerId="LiveId" clId="{5F2937D2-9942-4855-A8D0-AB34BA462A03}" dt="2023-09-27T07:21:22.152" v="961" actId="20577"/>
        <pc:sldMkLst>
          <pc:docMk/>
          <pc:sldMk cId="2650853872" sldId="348"/>
        </pc:sldMkLst>
        <pc:spChg chg="mod">
          <ac:chgData name="Christophe CHARLET" userId="5882593612cc6029" providerId="LiveId" clId="{5F2937D2-9942-4855-A8D0-AB34BA462A03}" dt="2023-09-27T07:21:22.152" v="961" actId="20577"/>
          <ac:spMkLst>
            <pc:docMk/>
            <pc:sldMk cId="2650853872" sldId="348"/>
            <ac:spMk id="11" creationId="{30319B31-3B38-E98F-1DF2-FCF5E96D19BC}"/>
          </ac:spMkLst>
        </pc:spChg>
      </pc:sldChg>
      <pc:sldChg chg="modSp">
        <pc:chgData name="Christophe CHARLET" userId="5882593612cc6029" providerId="LiveId" clId="{5F2937D2-9942-4855-A8D0-AB34BA462A03}" dt="2023-09-27T07:22:01.060" v="964" actId="20577"/>
        <pc:sldMkLst>
          <pc:docMk/>
          <pc:sldMk cId="4110880722" sldId="349"/>
        </pc:sldMkLst>
        <pc:spChg chg="mod">
          <ac:chgData name="Christophe CHARLET" userId="5882593612cc6029" providerId="LiveId" clId="{5F2937D2-9942-4855-A8D0-AB34BA462A03}" dt="2023-09-27T07:22:01.060" v="964" actId="20577"/>
          <ac:spMkLst>
            <pc:docMk/>
            <pc:sldMk cId="4110880722" sldId="349"/>
            <ac:spMk id="9" creationId="{1084154D-6039-93E2-B1EE-D065613EC55F}"/>
          </ac:spMkLst>
        </pc:spChg>
      </pc:sldChg>
      <pc:sldChg chg="modSp mod">
        <pc:chgData name="Christophe CHARLET" userId="5882593612cc6029" providerId="LiveId" clId="{5F2937D2-9942-4855-A8D0-AB34BA462A03}" dt="2023-09-18T07:43:55.117" v="671" actId="20577"/>
        <pc:sldMkLst>
          <pc:docMk/>
          <pc:sldMk cId="3198776887" sldId="350"/>
        </pc:sldMkLst>
        <pc:spChg chg="mod">
          <ac:chgData name="Christophe CHARLET" userId="5882593612cc6029" providerId="LiveId" clId="{5F2937D2-9942-4855-A8D0-AB34BA462A03}" dt="2023-09-18T07:43:26.934" v="670" actId="20577"/>
          <ac:spMkLst>
            <pc:docMk/>
            <pc:sldMk cId="3198776887" sldId="350"/>
            <ac:spMk id="4" creationId="{703E41CE-95EC-F596-F0AB-C7C8DF41576E}"/>
          </ac:spMkLst>
        </pc:spChg>
        <pc:graphicFrameChg chg="modGraphic">
          <ac:chgData name="Christophe CHARLET" userId="5882593612cc6029" providerId="LiveId" clId="{5F2937D2-9942-4855-A8D0-AB34BA462A03}" dt="2023-09-18T07:43:55.117" v="671" actId="20577"/>
          <ac:graphicFrameMkLst>
            <pc:docMk/>
            <pc:sldMk cId="3198776887" sldId="350"/>
            <ac:graphicFrameMk id="6" creationId="{7DE08CE9-5289-DE50-8455-EDF355B7592A}"/>
          </ac:graphicFrameMkLst>
        </pc:graphicFrameChg>
      </pc:sldChg>
      <pc:sldChg chg="modSp mod">
        <pc:chgData name="Christophe CHARLET" userId="5882593612cc6029" providerId="LiveId" clId="{5F2937D2-9942-4855-A8D0-AB34BA462A03}" dt="2023-09-27T07:24:18.428" v="966" actId="2711"/>
        <pc:sldMkLst>
          <pc:docMk/>
          <pc:sldMk cId="675271287" sldId="351"/>
        </pc:sldMkLst>
        <pc:spChg chg="mod">
          <ac:chgData name="Christophe CHARLET" userId="5882593612cc6029" providerId="LiveId" clId="{5F2937D2-9942-4855-A8D0-AB34BA462A03}" dt="2023-09-27T07:24:18.428" v="966" actId="2711"/>
          <ac:spMkLst>
            <pc:docMk/>
            <pc:sldMk cId="675271287" sldId="351"/>
            <ac:spMk id="3" creationId="{F8280CA5-8E89-1390-C860-E12E8C199675}"/>
          </ac:spMkLst>
        </pc:spChg>
      </pc:sldChg>
      <pc:sldChg chg="modSp mod">
        <pc:chgData name="Christophe CHARLET" userId="5882593612cc6029" providerId="LiveId" clId="{5F2937D2-9942-4855-A8D0-AB34BA462A03}" dt="2023-09-27T07:24:46.256" v="967" actId="2711"/>
        <pc:sldMkLst>
          <pc:docMk/>
          <pc:sldMk cId="1687419456" sldId="352"/>
        </pc:sldMkLst>
        <pc:spChg chg="mod">
          <ac:chgData name="Christophe CHARLET" userId="5882593612cc6029" providerId="LiveId" clId="{5F2937D2-9942-4855-A8D0-AB34BA462A03}" dt="2023-09-27T07:24:46.256" v="967" actId="2711"/>
          <ac:spMkLst>
            <pc:docMk/>
            <pc:sldMk cId="1687419456" sldId="352"/>
            <ac:spMk id="3" creationId="{F8280CA5-8E89-1390-C860-E12E8C199675}"/>
          </ac:spMkLst>
        </pc:spChg>
      </pc:sldChg>
      <pc:sldChg chg="addSp modSp mod">
        <pc:chgData name="Christophe CHARLET" userId="5882593612cc6029" providerId="LiveId" clId="{5F2937D2-9942-4855-A8D0-AB34BA462A03}" dt="2023-09-18T09:58:52.518" v="943" actId="20577"/>
        <pc:sldMkLst>
          <pc:docMk/>
          <pc:sldMk cId="4060451761" sldId="356"/>
        </pc:sldMkLst>
        <pc:spChg chg="add mod">
          <ac:chgData name="Christophe CHARLET" userId="5882593612cc6029" providerId="LiveId" clId="{5F2937D2-9942-4855-A8D0-AB34BA462A03}" dt="2023-09-18T09:58:52.518" v="943" actId="20577"/>
          <ac:spMkLst>
            <pc:docMk/>
            <pc:sldMk cId="4060451761" sldId="356"/>
            <ac:spMk id="3" creationId="{C3138924-9467-0DF0-C550-E4551372FAA1}"/>
          </ac:spMkLst>
        </pc:spChg>
      </pc:sldChg>
      <pc:sldChg chg="addSp modSp mod modAnim">
        <pc:chgData name="Christophe CHARLET" userId="5882593612cc6029" providerId="LiveId" clId="{5F2937D2-9942-4855-A8D0-AB34BA462A03}" dt="2023-09-18T09:53:50.818" v="764" actId="1076"/>
        <pc:sldMkLst>
          <pc:docMk/>
          <pc:sldMk cId="706595655" sldId="358"/>
        </pc:sldMkLst>
        <pc:spChg chg="add mod">
          <ac:chgData name="Christophe CHARLET" userId="5882593612cc6029" providerId="LiveId" clId="{5F2937D2-9942-4855-A8D0-AB34BA462A03}" dt="2023-09-18T09:53:50.818" v="764" actId="1076"/>
          <ac:spMkLst>
            <pc:docMk/>
            <pc:sldMk cId="706595655" sldId="358"/>
            <ac:spMk id="8" creationId="{8867E996-170B-3299-0235-BA82C6333E04}"/>
          </ac:spMkLst>
        </pc:spChg>
        <pc:cxnChg chg="mod">
          <ac:chgData name="Christophe CHARLET" userId="5882593612cc6029" providerId="LiveId" clId="{5F2937D2-9942-4855-A8D0-AB34BA462A03}" dt="2023-09-18T08:00:47.899" v="673" actId="14100"/>
          <ac:cxnSpMkLst>
            <pc:docMk/>
            <pc:sldMk cId="706595655" sldId="358"/>
            <ac:cxnSpMk id="7" creationId="{4BFE5E91-32FB-C875-AC07-9D7AE862FD49}"/>
          </ac:cxnSpMkLst>
        </pc:cxnChg>
        <pc:cxnChg chg="add mod">
          <ac:chgData name="Christophe CHARLET" userId="5882593612cc6029" providerId="LiveId" clId="{5F2937D2-9942-4855-A8D0-AB34BA462A03}" dt="2023-09-18T09:52:54.827" v="760" actId="14100"/>
          <ac:cxnSpMkLst>
            <pc:docMk/>
            <pc:sldMk cId="706595655" sldId="358"/>
            <ac:cxnSpMk id="17" creationId="{0CAADAF1-3457-DBBC-0956-BBA88B4954A5}"/>
          </ac:cxnSpMkLst>
        </pc:cxnChg>
        <pc:cxnChg chg="mod">
          <ac:chgData name="Christophe CHARLET" userId="5882593612cc6029" providerId="LiveId" clId="{5F2937D2-9942-4855-A8D0-AB34BA462A03}" dt="2023-09-18T09:52:02.931" v="752" actId="14100"/>
          <ac:cxnSpMkLst>
            <pc:docMk/>
            <pc:sldMk cId="706595655" sldId="358"/>
            <ac:cxnSpMk id="18" creationId="{F5EBB97B-6F32-B2D5-892D-033FAC1345F0}"/>
          </ac:cxnSpMkLst>
        </pc:cxnChg>
      </pc:sldChg>
      <pc:sldChg chg="modSp">
        <pc:chgData name="Christophe CHARLET" userId="5882593612cc6029" providerId="LiveId" clId="{5F2937D2-9942-4855-A8D0-AB34BA462A03}" dt="2023-09-18T10:09:21.153" v="947" actId="20577"/>
        <pc:sldMkLst>
          <pc:docMk/>
          <pc:sldMk cId="1522596455" sldId="370"/>
        </pc:sldMkLst>
        <pc:spChg chg="mod">
          <ac:chgData name="Christophe CHARLET" userId="5882593612cc6029" providerId="LiveId" clId="{5F2937D2-9942-4855-A8D0-AB34BA462A03}" dt="2023-09-18T10:09:21.153" v="947" actId="20577"/>
          <ac:spMkLst>
            <pc:docMk/>
            <pc:sldMk cId="1522596455" sldId="370"/>
            <ac:spMk id="10" creationId="{FFE5889D-DCB2-4024-03E6-60D2AE8C1210}"/>
          </ac:spMkLst>
        </pc:spChg>
      </pc:sldChg>
      <pc:sldChg chg="modSp mod">
        <pc:chgData name="Christophe CHARLET" userId="5882593612cc6029" providerId="LiveId" clId="{5F2937D2-9942-4855-A8D0-AB34BA462A03}" dt="2023-09-18T10:12:48.674" v="955" actId="33524"/>
        <pc:sldMkLst>
          <pc:docMk/>
          <pc:sldMk cId="2305811545" sldId="371"/>
        </pc:sldMkLst>
        <pc:spChg chg="mod">
          <ac:chgData name="Christophe CHARLET" userId="5882593612cc6029" providerId="LiveId" clId="{5F2937D2-9942-4855-A8D0-AB34BA462A03}" dt="2023-09-18T10:11:59.780" v="948" actId="6549"/>
          <ac:spMkLst>
            <pc:docMk/>
            <pc:sldMk cId="2305811545" sldId="371"/>
            <ac:spMk id="5" creationId="{1289EE19-60E8-F661-3C94-37B83ED1FAE5}"/>
          </ac:spMkLst>
        </pc:spChg>
        <pc:spChg chg="mod">
          <ac:chgData name="Christophe CHARLET" userId="5882593612cc6029" providerId="LiveId" clId="{5F2937D2-9942-4855-A8D0-AB34BA462A03}" dt="2023-09-18T10:12:48.674" v="955" actId="33524"/>
          <ac:spMkLst>
            <pc:docMk/>
            <pc:sldMk cId="2305811545" sldId="371"/>
            <ac:spMk id="15" creationId="{1F763CE5-9B28-DC4E-97E4-668E5803A791}"/>
          </ac:spMkLst>
        </pc:spChg>
      </pc:sldChg>
      <pc:sldChg chg="modAnim">
        <pc:chgData name="Christophe CHARLET" userId="5882593612cc6029" providerId="LiveId" clId="{5F2937D2-9942-4855-A8D0-AB34BA462A03}" dt="2023-09-27T08:03:44.263" v="968"/>
        <pc:sldMkLst>
          <pc:docMk/>
          <pc:sldMk cId="2866578989" sldId="373"/>
        </pc:sldMkLst>
      </pc:sldChg>
      <pc:sldChg chg="modSp new mod">
        <pc:chgData name="Christophe CHARLET" userId="5882593612cc6029" providerId="LiveId" clId="{5F2937D2-9942-4855-A8D0-AB34BA462A03}" dt="2023-09-28T18:53:58.647" v="1043" actId="255"/>
        <pc:sldMkLst>
          <pc:docMk/>
          <pc:sldMk cId="372402035" sldId="393"/>
        </pc:sldMkLst>
        <pc:spChg chg="mod">
          <ac:chgData name="Christophe CHARLET" userId="5882593612cc6029" providerId="LiveId" clId="{5F2937D2-9942-4855-A8D0-AB34BA462A03}" dt="2023-09-28T18:53:51.873" v="1042" actId="20577"/>
          <ac:spMkLst>
            <pc:docMk/>
            <pc:sldMk cId="372402035" sldId="393"/>
            <ac:spMk id="2" creationId="{2FF50D23-E2C1-1B8C-E195-8AC7545FAF11}"/>
          </ac:spMkLst>
        </pc:spChg>
        <pc:spChg chg="mod">
          <ac:chgData name="Christophe CHARLET" userId="5882593612cc6029" providerId="LiveId" clId="{5F2937D2-9942-4855-A8D0-AB34BA462A03}" dt="2023-09-28T18:53:58.647" v="1043" actId="255"/>
          <ac:spMkLst>
            <pc:docMk/>
            <pc:sldMk cId="372402035" sldId="393"/>
            <ac:spMk id="3" creationId="{18500C9E-ECD6-4E90-A9BF-DA22F1C3A740}"/>
          </ac:spMkLst>
        </pc:spChg>
      </pc:sldChg>
    </pc:docChg>
  </pc:docChgLst>
  <pc:docChgLst>
    <pc:chgData name="CHARLET CHRISTOPHE" userId="372abce5-d68a-4928-b90c-9807a0e333dd" providerId="ADAL" clId="{921BABB8-DA73-4076-8EEC-4C26A7312876}"/>
    <pc:docChg chg="undo custSel addSld delSld modSld sldOrd addSection delSection modSection">
      <pc:chgData name="CHARLET CHRISTOPHE" userId="372abce5-d68a-4928-b90c-9807a0e333dd" providerId="ADAL" clId="{921BABB8-DA73-4076-8EEC-4C26A7312876}" dt="2023-01-12T11:13:37.949" v="28329"/>
      <pc:docMkLst>
        <pc:docMk/>
      </pc:docMkLst>
      <pc:sldChg chg="addSp delSp modSp mod modAnim modNotesTx">
        <pc:chgData name="CHARLET CHRISTOPHE" userId="372abce5-d68a-4928-b90c-9807a0e333dd" providerId="ADAL" clId="{921BABB8-DA73-4076-8EEC-4C26A7312876}" dt="2023-01-03T09:44:28.880" v="338" actId="1076"/>
        <pc:sldMkLst>
          <pc:docMk/>
          <pc:sldMk cId="1574962697" sldId="305"/>
        </pc:sldMkLst>
        <pc:spChg chg="del mod">
          <ac:chgData name="CHARLET CHRISTOPHE" userId="372abce5-d68a-4928-b90c-9807a0e333dd" providerId="ADAL" clId="{921BABB8-DA73-4076-8EEC-4C26A7312876}" dt="2023-01-03T09:14:09.318" v="4" actId="478"/>
          <ac:spMkLst>
            <pc:docMk/>
            <pc:sldMk cId="1574962697" sldId="305"/>
            <ac:spMk id="3" creationId="{6BE452F1-ADC8-4068-AA9F-B8849C944B7E}"/>
          </ac:spMkLst>
        </pc:spChg>
        <pc:spChg chg="add del mod">
          <ac:chgData name="CHARLET CHRISTOPHE" userId="372abce5-d68a-4928-b90c-9807a0e333dd" providerId="ADAL" clId="{921BABB8-DA73-4076-8EEC-4C26A7312876}" dt="2023-01-03T09:13:42.494" v="1"/>
          <ac:spMkLst>
            <pc:docMk/>
            <pc:sldMk cId="1574962697" sldId="305"/>
            <ac:spMk id="7" creationId="{EE1B5E92-FFBE-09F6-C41E-BA62D9B78E5C}"/>
          </ac:spMkLst>
        </pc:spChg>
        <pc:spChg chg="add del mod">
          <ac:chgData name="CHARLET CHRISTOPHE" userId="372abce5-d68a-4928-b90c-9807a0e333dd" providerId="ADAL" clId="{921BABB8-DA73-4076-8EEC-4C26A7312876}" dt="2023-01-03T09:13:42.494" v="1"/>
          <ac:spMkLst>
            <pc:docMk/>
            <pc:sldMk cId="1574962697" sldId="305"/>
            <ac:spMk id="8" creationId="{ADCB82E9-77A7-638A-2F02-4D52E2F80107}"/>
          </ac:spMkLst>
        </pc:spChg>
        <pc:spChg chg="add del mod">
          <ac:chgData name="CHARLET CHRISTOPHE" userId="372abce5-d68a-4928-b90c-9807a0e333dd" providerId="ADAL" clId="{921BABB8-DA73-4076-8EEC-4C26A7312876}" dt="2023-01-03T09:13:42.494" v="1"/>
          <ac:spMkLst>
            <pc:docMk/>
            <pc:sldMk cId="1574962697" sldId="305"/>
            <ac:spMk id="9" creationId="{914A8D84-B072-B03F-D79C-23BD3A4182D1}"/>
          </ac:spMkLst>
        </pc:spChg>
        <pc:spChg chg="add mod">
          <ac:chgData name="CHARLET CHRISTOPHE" userId="372abce5-d68a-4928-b90c-9807a0e333dd" providerId="ADAL" clId="{921BABB8-DA73-4076-8EEC-4C26A7312876}" dt="2023-01-03T09:36:46.574" v="211"/>
          <ac:spMkLst>
            <pc:docMk/>
            <pc:sldMk cId="1574962697" sldId="305"/>
            <ac:spMk id="12" creationId="{8C89CFF9-397C-CA3D-18CC-88AA618D34FD}"/>
          </ac:spMkLst>
        </pc:spChg>
        <pc:spChg chg="add mod">
          <ac:chgData name="CHARLET CHRISTOPHE" userId="372abce5-d68a-4928-b90c-9807a0e333dd" providerId="ADAL" clId="{921BABB8-DA73-4076-8EEC-4C26A7312876}" dt="2023-01-03T09:14:15.443" v="5"/>
          <ac:spMkLst>
            <pc:docMk/>
            <pc:sldMk cId="1574962697" sldId="305"/>
            <ac:spMk id="13" creationId="{5EE4E203-46E0-2B3A-79E8-2E4A901BA6FA}"/>
          </ac:spMkLst>
        </pc:spChg>
        <pc:spChg chg="add mod">
          <ac:chgData name="CHARLET CHRISTOPHE" userId="372abce5-d68a-4928-b90c-9807a0e333dd" providerId="ADAL" clId="{921BABB8-DA73-4076-8EEC-4C26A7312876}" dt="2023-01-03T09:30:32.963" v="172" actId="1076"/>
          <ac:spMkLst>
            <pc:docMk/>
            <pc:sldMk cId="1574962697" sldId="305"/>
            <ac:spMk id="14" creationId="{441077B0-45EC-CE3A-A06B-A57BD8C6F694}"/>
          </ac:spMkLst>
        </pc:spChg>
        <pc:spChg chg="add mod">
          <ac:chgData name="CHARLET CHRISTOPHE" userId="372abce5-d68a-4928-b90c-9807a0e333dd" providerId="ADAL" clId="{921BABB8-DA73-4076-8EEC-4C26A7312876}" dt="2023-01-03T09:36:53.284" v="212" actId="113"/>
          <ac:spMkLst>
            <pc:docMk/>
            <pc:sldMk cId="1574962697" sldId="305"/>
            <ac:spMk id="16" creationId="{59DCA5F3-7AE2-D8A5-A6C1-DEAAAA4A8829}"/>
          </ac:spMkLst>
        </pc:spChg>
        <pc:spChg chg="add mod">
          <ac:chgData name="CHARLET CHRISTOPHE" userId="372abce5-d68a-4928-b90c-9807a0e333dd" providerId="ADAL" clId="{921BABB8-DA73-4076-8EEC-4C26A7312876}" dt="2023-01-03T09:24:53.402" v="95" actId="20577"/>
          <ac:spMkLst>
            <pc:docMk/>
            <pc:sldMk cId="1574962697" sldId="305"/>
            <ac:spMk id="17" creationId="{F3286F80-C1C8-87B8-A3B3-D4958DEF2644}"/>
          </ac:spMkLst>
        </pc:spChg>
        <pc:spChg chg="add mod">
          <ac:chgData name="CHARLET CHRISTOPHE" userId="372abce5-d68a-4928-b90c-9807a0e333dd" providerId="ADAL" clId="{921BABB8-DA73-4076-8EEC-4C26A7312876}" dt="2023-01-03T09:29:13.510" v="156" actId="20577"/>
          <ac:spMkLst>
            <pc:docMk/>
            <pc:sldMk cId="1574962697" sldId="305"/>
            <ac:spMk id="18" creationId="{3A3D5C42-4AFB-0843-F8A6-544FF1BC6C3D}"/>
          </ac:spMkLst>
        </pc:spChg>
        <pc:spChg chg="add mod">
          <ac:chgData name="CHARLET CHRISTOPHE" userId="372abce5-d68a-4928-b90c-9807a0e333dd" providerId="ADAL" clId="{921BABB8-DA73-4076-8EEC-4C26A7312876}" dt="2023-01-03T09:44:28.880" v="338" actId="1076"/>
          <ac:spMkLst>
            <pc:docMk/>
            <pc:sldMk cId="1574962697" sldId="305"/>
            <ac:spMk id="19" creationId="{7964B3D5-1C3E-1A48-C9CD-D8305EDB4E3F}"/>
          </ac:spMkLst>
        </pc:spChg>
        <pc:spChg chg="add mod">
          <ac:chgData name="CHARLET CHRISTOPHE" userId="372abce5-d68a-4928-b90c-9807a0e333dd" providerId="ADAL" clId="{921BABB8-DA73-4076-8EEC-4C26A7312876}" dt="2023-01-03T09:39:01.606" v="253" actId="13926"/>
          <ac:spMkLst>
            <pc:docMk/>
            <pc:sldMk cId="1574962697" sldId="305"/>
            <ac:spMk id="20" creationId="{57E9EE41-CFA5-E086-D1EE-1C2613AD6CA9}"/>
          </ac:spMkLst>
        </pc:spChg>
        <pc:graphicFrameChg chg="add del mod">
          <ac:chgData name="CHARLET CHRISTOPHE" userId="372abce5-d68a-4928-b90c-9807a0e333dd" providerId="ADAL" clId="{921BABB8-DA73-4076-8EEC-4C26A7312876}" dt="2023-01-03T09:13:42.494" v="1"/>
          <ac:graphicFrameMkLst>
            <pc:docMk/>
            <pc:sldMk cId="1574962697" sldId="305"/>
            <ac:graphicFrameMk id="5" creationId="{B8E931AD-0185-FDF4-9470-FEB8AEE2FCAA}"/>
          </ac:graphicFrameMkLst>
        </pc:graphicFrameChg>
        <pc:graphicFrameChg chg="add del mod">
          <ac:chgData name="CHARLET CHRISTOPHE" userId="372abce5-d68a-4928-b90c-9807a0e333dd" providerId="ADAL" clId="{921BABB8-DA73-4076-8EEC-4C26A7312876}" dt="2023-01-03T09:13:42.494" v="1"/>
          <ac:graphicFrameMkLst>
            <pc:docMk/>
            <pc:sldMk cId="1574962697" sldId="305"/>
            <ac:graphicFrameMk id="6" creationId="{B17C3227-0D0C-BA95-2012-A9A9AD27F1C3}"/>
          </ac:graphicFrameMkLst>
        </pc:graphicFrameChg>
        <pc:graphicFrameChg chg="add del mod">
          <ac:chgData name="CHARLET CHRISTOPHE" userId="372abce5-d68a-4928-b90c-9807a0e333dd" providerId="ADAL" clId="{921BABB8-DA73-4076-8EEC-4C26A7312876}" dt="2023-01-03T09:15:02.495" v="15" actId="478"/>
          <ac:graphicFrameMkLst>
            <pc:docMk/>
            <pc:sldMk cId="1574962697" sldId="305"/>
            <ac:graphicFrameMk id="10" creationId="{C6DCF1B5-8B38-41B7-CE3E-20181DEAE76F}"/>
          </ac:graphicFrameMkLst>
        </pc:graphicFrameChg>
        <pc:graphicFrameChg chg="add mod">
          <ac:chgData name="CHARLET CHRISTOPHE" userId="372abce5-d68a-4928-b90c-9807a0e333dd" providerId="ADAL" clId="{921BABB8-DA73-4076-8EEC-4C26A7312876}" dt="2023-01-03T09:14:15.443" v="5"/>
          <ac:graphicFrameMkLst>
            <pc:docMk/>
            <pc:sldMk cId="1574962697" sldId="305"/>
            <ac:graphicFrameMk id="11" creationId="{3FC58211-FD4C-BDE8-E795-41D7F210D238}"/>
          </ac:graphicFrameMkLst>
        </pc:graphicFrameChg>
      </pc:sldChg>
      <pc:sldChg chg="addSp delSp modSp new add del mod setBg delAnim modAnim">
        <pc:chgData name="CHARLET CHRISTOPHE" userId="372abce5-d68a-4928-b90c-9807a0e333dd" providerId="ADAL" clId="{921BABB8-DA73-4076-8EEC-4C26A7312876}" dt="2023-01-03T10:14:22.431" v="706" actId="1076"/>
        <pc:sldMkLst>
          <pc:docMk/>
          <pc:sldMk cId="1098518041" sldId="306"/>
        </pc:sldMkLst>
        <pc:spChg chg="mod">
          <ac:chgData name="CHARLET CHRISTOPHE" userId="372abce5-d68a-4928-b90c-9807a0e333dd" providerId="ADAL" clId="{921BABB8-DA73-4076-8EEC-4C26A7312876}" dt="2023-01-03T09:46:10.551" v="368" actId="255"/>
          <ac:spMkLst>
            <pc:docMk/>
            <pc:sldMk cId="1098518041" sldId="306"/>
            <ac:spMk id="2" creationId="{BAB4F5EF-EDF4-223C-2B36-31FF065BAB1B}"/>
          </ac:spMkLst>
        </pc:spChg>
        <pc:spChg chg="del mod">
          <ac:chgData name="CHARLET CHRISTOPHE" userId="372abce5-d68a-4928-b90c-9807a0e333dd" providerId="ADAL" clId="{921BABB8-DA73-4076-8EEC-4C26A7312876}" dt="2023-01-03T09:41:07.987" v="260" actId="478"/>
          <ac:spMkLst>
            <pc:docMk/>
            <pc:sldMk cId="1098518041" sldId="306"/>
            <ac:spMk id="3" creationId="{775E0D8A-165D-A436-0D1B-97BF9E709D3D}"/>
          </ac:spMkLst>
        </pc:spChg>
        <pc:spChg chg="add mod">
          <ac:chgData name="CHARLET CHRISTOPHE" userId="372abce5-d68a-4928-b90c-9807a0e333dd" providerId="ADAL" clId="{921BABB8-DA73-4076-8EEC-4C26A7312876}" dt="2023-01-03T10:13:54.268" v="701" actId="20577"/>
          <ac:spMkLst>
            <pc:docMk/>
            <pc:sldMk cId="1098518041" sldId="306"/>
            <ac:spMk id="5" creationId="{7E428770-EB97-DCB2-D5EC-88D11C1A6325}"/>
          </ac:spMkLst>
        </pc:spChg>
        <pc:spChg chg="add del mod">
          <ac:chgData name="CHARLET CHRISTOPHE" userId="372abce5-d68a-4928-b90c-9807a0e333dd" providerId="ADAL" clId="{921BABB8-DA73-4076-8EEC-4C26A7312876}" dt="2023-01-03T09:47:05.570" v="375"/>
          <ac:spMkLst>
            <pc:docMk/>
            <pc:sldMk cId="1098518041" sldId="306"/>
            <ac:spMk id="6" creationId="{A7C29E55-4E33-6A01-CA44-D768F7A23628}"/>
          </ac:spMkLst>
        </pc:spChg>
        <pc:spChg chg="add del mod">
          <ac:chgData name="CHARLET CHRISTOPHE" userId="372abce5-d68a-4928-b90c-9807a0e333dd" providerId="ADAL" clId="{921BABB8-DA73-4076-8EEC-4C26A7312876}" dt="2023-01-03T09:47:16.692" v="377"/>
          <ac:spMkLst>
            <pc:docMk/>
            <pc:sldMk cId="1098518041" sldId="306"/>
            <ac:spMk id="7" creationId="{4FA750B5-ED21-154F-6D38-312AEB7C486A}"/>
          </ac:spMkLst>
        </pc:spChg>
        <pc:spChg chg="add mod">
          <ac:chgData name="CHARLET CHRISTOPHE" userId="372abce5-d68a-4928-b90c-9807a0e333dd" providerId="ADAL" clId="{921BABB8-DA73-4076-8EEC-4C26A7312876}" dt="2023-01-03T10:13:52.464" v="700" actId="1076"/>
          <ac:spMkLst>
            <pc:docMk/>
            <pc:sldMk cId="1098518041" sldId="306"/>
            <ac:spMk id="9" creationId="{967F7A34-9417-AF16-C99D-08DE57A19CB6}"/>
          </ac:spMkLst>
        </pc:spChg>
        <pc:spChg chg="add mod">
          <ac:chgData name="CHARLET CHRISTOPHE" userId="372abce5-d68a-4928-b90c-9807a0e333dd" providerId="ADAL" clId="{921BABB8-DA73-4076-8EEC-4C26A7312876}" dt="2023-01-03T10:14:22.431" v="706" actId="1076"/>
          <ac:spMkLst>
            <pc:docMk/>
            <pc:sldMk cId="1098518041" sldId="306"/>
            <ac:spMk id="10" creationId="{C35203E6-A023-94A4-A98F-AF1BD6C9ECCD}"/>
          </ac:spMkLst>
        </pc:spChg>
        <pc:spChg chg="add mod">
          <ac:chgData name="CHARLET CHRISTOPHE" userId="372abce5-d68a-4928-b90c-9807a0e333dd" providerId="ADAL" clId="{921BABB8-DA73-4076-8EEC-4C26A7312876}" dt="2023-01-03T10:14:01.159" v="702" actId="1076"/>
          <ac:spMkLst>
            <pc:docMk/>
            <pc:sldMk cId="1098518041" sldId="306"/>
            <ac:spMk id="11" creationId="{F4643FD4-C56D-39A3-50CE-E5E19666D384}"/>
          </ac:spMkLst>
        </pc:spChg>
        <pc:graphicFrameChg chg="add del mod modGraphic">
          <ac:chgData name="CHARLET CHRISTOPHE" userId="372abce5-d68a-4928-b90c-9807a0e333dd" providerId="ADAL" clId="{921BABB8-DA73-4076-8EEC-4C26A7312876}" dt="2023-01-03T10:08:00.862" v="597" actId="21"/>
          <ac:graphicFrameMkLst>
            <pc:docMk/>
            <pc:sldMk cId="1098518041" sldId="306"/>
            <ac:graphicFrameMk id="8" creationId="{56552582-6935-2721-99D1-E90E5B387241}"/>
          </ac:graphicFrameMkLst>
        </pc:graphicFrameChg>
        <pc:graphicFrameChg chg="add del mod modGraphic">
          <ac:chgData name="CHARLET CHRISTOPHE" userId="372abce5-d68a-4928-b90c-9807a0e333dd" providerId="ADAL" clId="{921BABB8-DA73-4076-8EEC-4C26A7312876}" dt="2023-01-03T10:12:17.477" v="687" actId="21"/>
          <ac:graphicFrameMkLst>
            <pc:docMk/>
            <pc:sldMk cId="1098518041" sldId="306"/>
            <ac:graphicFrameMk id="12" creationId="{23808FD9-23A0-19B1-DDA8-0DFDAFF8811D}"/>
          </ac:graphicFrameMkLst>
        </pc:graphicFrameChg>
      </pc:sldChg>
      <pc:sldChg chg="addSp delSp modSp add mod delAnim modAnim">
        <pc:chgData name="CHARLET CHRISTOPHE" userId="372abce5-d68a-4928-b90c-9807a0e333dd" providerId="ADAL" clId="{921BABB8-DA73-4076-8EEC-4C26A7312876}" dt="2023-01-03T10:35:12.136" v="965"/>
        <pc:sldMkLst>
          <pc:docMk/>
          <pc:sldMk cId="1349198977" sldId="307"/>
        </pc:sldMkLst>
        <pc:spChg chg="add mod">
          <ac:chgData name="CHARLET CHRISTOPHE" userId="372abce5-d68a-4928-b90c-9807a0e333dd" providerId="ADAL" clId="{921BABB8-DA73-4076-8EEC-4C26A7312876}" dt="2023-01-03T10:35:03.692" v="964" actId="1076"/>
          <ac:spMkLst>
            <pc:docMk/>
            <pc:sldMk cId="1349198977" sldId="307"/>
            <ac:spMk id="3" creationId="{EBD4A3AC-1517-3718-DF16-F87D5A0959A9}"/>
          </ac:spMkLst>
        </pc:spChg>
        <pc:spChg chg="mod">
          <ac:chgData name="CHARLET CHRISTOPHE" userId="372abce5-d68a-4928-b90c-9807a0e333dd" providerId="ADAL" clId="{921BABB8-DA73-4076-8EEC-4C26A7312876}" dt="2023-01-03T10:32:15.817" v="945" actId="1076"/>
          <ac:spMkLst>
            <pc:docMk/>
            <pc:sldMk cId="1349198977" sldId="307"/>
            <ac:spMk id="5" creationId="{7E428770-EB97-DCB2-D5EC-88D11C1A6325}"/>
          </ac:spMkLst>
        </pc:spChg>
        <pc:spChg chg="del mod">
          <ac:chgData name="CHARLET CHRISTOPHE" userId="372abce5-d68a-4928-b90c-9807a0e333dd" providerId="ADAL" clId="{921BABB8-DA73-4076-8EEC-4C26A7312876}" dt="2023-01-03T10:32:43.024" v="948" actId="21"/>
          <ac:spMkLst>
            <pc:docMk/>
            <pc:sldMk cId="1349198977" sldId="307"/>
            <ac:spMk id="9" creationId="{967F7A34-9417-AF16-C99D-08DE57A19CB6}"/>
          </ac:spMkLst>
        </pc:spChg>
        <pc:spChg chg="del mod">
          <ac:chgData name="CHARLET CHRISTOPHE" userId="372abce5-d68a-4928-b90c-9807a0e333dd" providerId="ADAL" clId="{921BABB8-DA73-4076-8EEC-4C26A7312876}" dt="2023-01-03T10:32:01.016" v="942" actId="21"/>
          <ac:spMkLst>
            <pc:docMk/>
            <pc:sldMk cId="1349198977" sldId="307"/>
            <ac:spMk id="10" creationId="{C35203E6-A023-94A4-A98F-AF1BD6C9ECCD}"/>
          </ac:spMkLst>
        </pc:spChg>
        <pc:spChg chg="del">
          <ac:chgData name="CHARLET CHRISTOPHE" userId="372abce5-d68a-4928-b90c-9807a0e333dd" providerId="ADAL" clId="{921BABB8-DA73-4076-8EEC-4C26A7312876}" dt="2023-01-03T10:32:36.821" v="946" actId="478"/>
          <ac:spMkLst>
            <pc:docMk/>
            <pc:sldMk cId="1349198977" sldId="307"/>
            <ac:spMk id="11" creationId="{F4643FD4-C56D-39A3-50CE-E5E19666D384}"/>
          </ac:spMkLst>
        </pc:spChg>
        <pc:graphicFrameChg chg="mod">
          <ac:chgData name="CHARLET CHRISTOPHE" userId="372abce5-d68a-4928-b90c-9807a0e333dd" providerId="ADAL" clId="{921BABB8-DA73-4076-8EEC-4C26A7312876}" dt="2023-01-03T10:34:56.465" v="962" actId="1076"/>
          <ac:graphicFrameMkLst>
            <pc:docMk/>
            <pc:sldMk cId="1349198977" sldId="307"/>
            <ac:graphicFrameMk id="8" creationId="{56552582-6935-2721-99D1-E90E5B387241}"/>
          </ac:graphicFrameMkLst>
        </pc:graphicFrameChg>
      </pc:sldChg>
      <pc:sldChg chg="addSp delSp modSp new mod delAnim modAnim">
        <pc:chgData name="CHARLET CHRISTOPHE" userId="372abce5-d68a-4928-b90c-9807a0e333dd" providerId="ADAL" clId="{921BABB8-DA73-4076-8EEC-4C26A7312876}" dt="2023-01-03T10:34:49.349" v="961" actId="21"/>
        <pc:sldMkLst>
          <pc:docMk/>
          <pc:sldMk cId="2120353466" sldId="308"/>
        </pc:sldMkLst>
        <pc:spChg chg="mod">
          <ac:chgData name="CHARLET CHRISTOPHE" userId="372abce5-d68a-4928-b90c-9807a0e333dd" providerId="ADAL" clId="{921BABB8-DA73-4076-8EEC-4C26A7312876}" dt="2023-01-03T10:14:58.720" v="708" actId="255"/>
          <ac:spMkLst>
            <pc:docMk/>
            <pc:sldMk cId="2120353466" sldId="308"/>
            <ac:spMk id="2" creationId="{5F6488E0-6C7F-DABE-AA80-E4E26C21F310}"/>
          </ac:spMkLst>
        </pc:spChg>
        <pc:spChg chg="del">
          <ac:chgData name="CHARLET CHRISTOPHE" userId="372abce5-d68a-4928-b90c-9807a0e333dd" providerId="ADAL" clId="{921BABB8-DA73-4076-8EEC-4C26A7312876}" dt="2023-01-03T10:12:07.556" v="686" actId="21"/>
          <ac:spMkLst>
            <pc:docMk/>
            <pc:sldMk cId="2120353466" sldId="308"/>
            <ac:spMk id="3" creationId="{A52DCBAC-F5C7-D19D-BFC3-021765D08681}"/>
          </ac:spMkLst>
        </pc:spChg>
        <pc:spChg chg="add del mod">
          <ac:chgData name="CHARLET CHRISTOPHE" userId="372abce5-d68a-4928-b90c-9807a0e333dd" providerId="ADAL" clId="{921BABB8-DA73-4076-8EEC-4C26A7312876}" dt="2023-01-03T10:34:49.349" v="961" actId="21"/>
          <ac:spMkLst>
            <pc:docMk/>
            <pc:sldMk cId="2120353466" sldId="308"/>
            <ac:spMk id="5" creationId="{D856DB69-287C-9185-D239-E5FF8CBC2570}"/>
          </ac:spMkLst>
        </pc:spChg>
        <pc:spChg chg="add mod">
          <ac:chgData name="CHARLET CHRISTOPHE" userId="372abce5-d68a-4928-b90c-9807a0e333dd" providerId="ADAL" clId="{921BABB8-DA73-4076-8EEC-4C26A7312876}" dt="2023-01-03T10:30:52.362" v="936" actId="13926"/>
          <ac:spMkLst>
            <pc:docMk/>
            <pc:sldMk cId="2120353466" sldId="308"/>
            <ac:spMk id="6" creationId="{04F7D575-7427-F964-223B-2E6421254995}"/>
          </ac:spMkLst>
        </pc:spChg>
        <pc:graphicFrameChg chg="add mod modGraphic">
          <ac:chgData name="CHARLET CHRISTOPHE" userId="372abce5-d68a-4928-b90c-9807a0e333dd" providerId="ADAL" clId="{921BABB8-DA73-4076-8EEC-4C26A7312876}" dt="2023-01-03T10:28:36.988" v="836" actId="115"/>
          <ac:graphicFrameMkLst>
            <pc:docMk/>
            <pc:sldMk cId="2120353466" sldId="308"/>
            <ac:graphicFrameMk id="4" creationId="{EC68A34D-0C21-AF11-F4DF-22AF0F98D895}"/>
          </ac:graphicFrameMkLst>
        </pc:graphicFrameChg>
      </pc:sldChg>
      <pc:sldChg chg="add ord">
        <pc:chgData name="CHARLET CHRISTOPHE" userId="372abce5-d68a-4928-b90c-9807a0e333dd" providerId="ADAL" clId="{921BABB8-DA73-4076-8EEC-4C26A7312876}" dt="2023-01-03T10:31:42.875" v="940"/>
        <pc:sldMkLst>
          <pc:docMk/>
          <pc:sldMk cId="2739879219" sldId="309"/>
        </pc:sldMkLst>
      </pc:sldChg>
      <pc:sldChg chg="addSp delSp modSp new mod">
        <pc:chgData name="CHARLET CHRISTOPHE" userId="372abce5-d68a-4928-b90c-9807a0e333dd" providerId="ADAL" clId="{921BABB8-DA73-4076-8EEC-4C26A7312876}" dt="2023-01-03T10:39:16.792" v="981" actId="1076"/>
        <pc:sldMkLst>
          <pc:docMk/>
          <pc:sldMk cId="3757503176" sldId="310"/>
        </pc:sldMkLst>
        <pc:spChg chg="mod">
          <ac:chgData name="CHARLET CHRISTOPHE" userId="372abce5-d68a-4928-b90c-9807a0e333dd" providerId="ADAL" clId="{921BABB8-DA73-4076-8EEC-4C26A7312876}" dt="2023-01-03T10:37:10.507" v="968" actId="255"/>
          <ac:spMkLst>
            <pc:docMk/>
            <pc:sldMk cId="3757503176" sldId="310"/>
            <ac:spMk id="2" creationId="{4C28D13D-563E-D2F0-E21D-4F1647360F1E}"/>
          </ac:spMkLst>
        </pc:spChg>
        <pc:spChg chg="del">
          <ac:chgData name="CHARLET CHRISTOPHE" userId="372abce5-d68a-4928-b90c-9807a0e333dd" providerId="ADAL" clId="{921BABB8-DA73-4076-8EEC-4C26A7312876}" dt="2023-01-03T10:37:13.368" v="969" actId="478"/>
          <ac:spMkLst>
            <pc:docMk/>
            <pc:sldMk cId="3757503176" sldId="310"/>
            <ac:spMk id="3" creationId="{2548E4E0-74F1-26FB-239E-35B7F82486D8}"/>
          </ac:spMkLst>
        </pc:spChg>
        <pc:spChg chg="add mod">
          <ac:chgData name="CHARLET CHRISTOPHE" userId="372abce5-d68a-4928-b90c-9807a0e333dd" providerId="ADAL" clId="{921BABB8-DA73-4076-8EEC-4C26A7312876}" dt="2023-01-03T10:39:07.640" v="979" actId="20577"/>
          <ac:spMkLst>
            <pc:docMk/>
            <pc:sldMk cId="3757503176" sldId="310"/>
            <ac:spMk id="5" creationId="{EADE796D-A031-1517-8B91-481CD16BEB70}"/>
          </ac:spMkLst>
        </pc:spChg>
        <pc:graphicFrameChg chg="add mod">
          <ac:chgData name="CHARLET CHRISTOPHE" userId="372abce5-d68a-4928-b90c-9807a0e333dd" providerId="ADAL" clId="{921BABB8-DA73-4076-8EEC-4C26A7312876}" dt="2023-01-03T10:39:16.792" v="981" actId="1076"/>
          <ac:graphicFrameMkLst>
            <pc:docMk/>
            <pc:sldMk cId="3757503176" sldId="310"/>
            <ac:graphicFrameMk id="6" creationId="{07C8370A-E7FF-90C1-459B-3626B0F54FF1}"/>
          </ac:graphicFrameMkLst>
        </pc:graphicFrameChg>
      </pc:sldChg>
      <pc:sldChg chg="addSp delSp modSp new mod">
        <pc:chgData name="CHARLET CHRISTOPHE" userId="372abce5-d68a-4928-b90c-9807a0e333dd" providerId="ADAL" clId="{921BABB8-DA73-4076-8EEC-4C26A7312876}" dt="2023-01-03T10:51:28.148" v="1312" actId="20577"/>
        <pc:sldMkLst>
          <pc:docMk/>
          <pc:sldMk cId="3696313329" sldId="311"/>
        </pc:sldMkLst>
        <pc:spChg chg="mod">
          <ac:chgData name="CHARLET CHRISTOPHE" userId="372abce5-d68a-4928-b90c-9807a0e333dd" providerId="ADAL" clId="{921BABB8-DA73-4076-8EEC-4C26A7312876}" dt="2023-01-03T10:39:48.063" v="984" actId="255"/>
          <ac:spMkLst>
            <pc:docMk/>
            <pc:sldMk cId="3696313329" sldId="311"/>
            <ac:spMk id="2" creationId="{9E4D50C9-728D-5B3C-C486-A6D47BE38A28}"/>
          </ac:spMkLst>
        </pc:spChg>
        <pc:spChg chg="del">
          <ac:chgData name="CHARLET CHRISTOPHE" userId="372abce5-d68a-4928-b90c-9807a0e333dd" providerId="ADAL" clId="{921BABB8-DA73-4076-8EEC-4C26A7312876}" dt="2023-01-03T10:39:52.076" v="985" actId="478"/>
          <ac:spMkLst>
            <pc:docMk/>
            <pc:sldMk cId="3696313329" sldId="311"/>
            <ac:spMk id="3" creationId="{243DC794-23C5-4240-3901-96F37744D6BB}"/>
          </ac:spMkLst>
        </pc:spChg>
        <pc:spChg chg="add mod">
          <ac:chgData name="CHARLET CHRISTOPHE" userId="372abce5-d68a-4928-b90c-9807a0e333dd" providerId="ADAL" clId="{921BABB8-DA73-4076-8EEC-4C26A7312876}" dt="2023-01-03T10:42:29.234" v="1022" actId="2711"/>
          <ac:spMkLst>
            <pc:docMk/>
            <pc:sldMk cId="3696313329" sldId="311"/>
            <ac:spMk id="4" creationId="{C212F644-B506-612D-555B-73A2427DF711}"/>
          </ac:spMkLst>
        </pc:spChg>
        <pc:spChg chg="add mod">
          <ac:chgData name="CHARLET CHRISTOPHE" userId="372abce5-d68a-4928-b90c-9807a0e333dd" providerId="ADAL" clId="{921BABB8-DA73-4076-8EEC-4C26A7312876}" dt="2023-01-03T10:42:12.960" v="1021" actId="1076"/>
          <ac:spMkLst>
            <pc:docMk/>
            <pc:sldMk cId="3696313329" sldId="311"/>
            <ac:spMk id="5" creationId="{C8078D96-B9AC-196F-08D1-C8F8DB8DA60D}"/>
          </ac:spMkLst>
        </pc:spChg>
        <pc:spChg chg="add del mod">
          <ac:chgData name="CHARLET CHRISTOPHE" userId="372abce5-d68a-4928-b90c-9807a0e333dd" providerId="ADAL" clId="{921BABB8-DA73-4076-8EEC-4C26A7312876}" dt="2023-01-03T10:43:08.578" v="1026" actId="478"/>
          <ac:spMkLst>
            <pc:docMk/>
            <pc:sldMk cId="3696313329" sldId="311"/>
            <ac:spMk id="6" creationId="{2DC6C079-83F3-021F-3829-9A5044997C12}"/>
          </ac:spMkLst>
        </pc:spChg>
        <pc:spChg chg="add mod">
          <ac:chgData name="CHARLET CHRISTOPHE" userId="372abce5-d68a-4928-b90c-9807a0e333dd" providerId="ADAL" clId="{921BABB8-DA73-4076-8EEC-4C26A7312876}" dt="2023-01-03T10:51:28.148" v="1312" actId="20577"/>
          <ac:spMkLst>
            <pc:docMk/>
            <pc:sldMk cId="3696313329" sldId="311"/>
            <ac:spMk id="8" creationId="{A2517998-F75C-027B-8AF3-827553CC54D3}"/>
          </ac:spMkLst>
        </pc:spChg>
        <pc:spChg chg="add mod">
          <ac:chgData name="CHARLET CHRISTOPHE" userId="372abce5-d68a-4928-b90c-9807a0e333dd" providerId="ADAL" clId="{921BABB8-DA73-4076-8EEC-4C26A7312876}" dt="2023-01-03T10:51:15.373" v="1307" actId="255"/>
          <ac:spMkLst>
            <pc:docMk/>
            <pc:sldMk cId="3696313329" sldId="311"/>
            <ac:spMk id="9" creationId="{F580F67E-F67E-F021-8BB0-8CD65023DA7A}"/>
          </ac:spMkLst>
        </pc:spChg>
      </pc:sldChg>
      <pc:sldChg chg="addSp delSp modSp new mod">
        <pc:chgData name="CHARLET CHRISTOPHE" userId="372abce5-d68a-4928-b90c-9807a0e333dd" providerId="ADAL" clId="{921BABB8-DA73-4076-8EEC-4C26A7312876}" dt="2023-01-03T14:49:53.537" v="3484" actId="20577"/>
        <pc:sldMkLst>
          <pc:docMk/>
          <pc:sldMk cId="3156513443" sldId="312"/>
        </pc:sldMkLst>
        <pc:spChg chg="mod">
          <ac:chgData name="CHARLET CHRISTOPHE" userId="372abce5-d68a-4928-b90c-9807a0e333dd" providerId="ADAL" clId="{921BABB8-DA73-4076-8EEC-4C26A7312876}" dt="2023-01-03T10:54:24.158" v="1315" actId="255"/>
          <ac:spMkLst>
            <pc:docMk/>
            <pc:sldMk cId="3156513443" sldId="312"/>
            <ac:spMk id="2" creationId="{0844F527-F582-B857-C726-17D59B06A82B}"/>
          </ac:spMkLst>
        </pc:spChg>
        <pc:spChg chg="del">
          <ac:chgData name="CHARLET CHRISTOPHE" userId="372abce5-d68a-4928-b90c-9807a0e333dd" providerId="ADAL" clId="{921BABB8-DA73-4076-8EEC-4C26A7312876}" dt="2023-01-03T10:54:26.415" v="1316" actId="478"/>
          <ac:spMkLst>
            <pc:docMk/>
            <pc:sldMk cId="3156513443" sldId="312"/>
            <ac:spMk id="3" creationId="{D0A6B51B-BF15-CA88-F253-4FDA11309F18}"/>
          </ac:spMkLst>
        </pc:spChg>
        <pc:spChg chg="add mod">
          <ac:chgData name="CHARLET CHRISTOPHE" userId="372abce5-d68a-4928-b90c-9807a0e333dd" providerId="ADAL" clId="{921BABB8-DA73-4076-8EEC-4C26A7312876}" dt="2023-01-03T11:01:01.978" v="1364" actId="1076"/>
          <ac:spMkLst>
            <pc:docMk/>
            <pc:sldMk cId="3156513443" sldId="312"/>
            <ac:spMk id="5" creationId="{64BD720F-9DBB-8195-9279-1CD3F9A2952F}"/>
          </ac:spMkLst>
        </pc:spChg>
        <pc:spChg chg="add mod">
          <ac:chgData name="CHARLET CHRISTOPHE" userId="372abce5-d68a-4928-b90c-9807a0e333dd" providerId="ADAL" clId="{921BABB8-DA73-4076-8EEC-4C26A7312876}" dt="2023-01-03T14:49:53.537" v="3484" actId="20577"/>
          <ac:spMkLst>
            <pc:docMk/>
            <pc:sldMk cId="3156513443" sldId="312"/>
            <ac:spMk id="7" creationId="{8B63F6AC-6605-52CD-BDCB-5A6452193DAD}"/>
          </ac:spMkLst>
        </pc:spChg>
        <pc:spChg chg="add del mod">
          <ac:chgData name="CHARLET CHRISTOPHE" userId="372abce5-d68a-4928-b90c-9807a0e333dd" providerId="ADAL" clId="{921BABB8-DA73-4076-8EEC-4C26A7312876}" dt="2023-01-03T10:58:12.420" v="1344" actId="21"/>
          <ac:spMkLst>
            <pc:docMk/>
            <pc:sldMk cId="3156513443" sldId="312"/>
            <ac:spMk id="9" creationId="{50E606E7-003C-4125-A9BC-D5C0D180C899}"/>
          </ac:spMkLst>
        </pc:spChg>
      </pc:sldChg>
      <pc:sldChg chg="addSp delSp modSp new mod">
        <pc:chgData name="CHARLET CHRISTOPHE" userId="372abce5-d68a-4928-b90c-9807a0e333dd" providerId="ADAL" clId="{921BABB8-DA73-4076-8EEC-4C26A7312876}" dt="2023-01-03T11:01:37.652" v="1366" actId="20577"/>
        <pc:sldMkLst>
          <pc:docMk/>
          <pc:sldMk cId="1438760981" sldId="313"/>
        </pc:sldMkLst>
        <pc:spChg chg="mod">
          <ac:chgData name="CHARLET CHRISTOPHE" userId="372abce5-d68a-4928-b90c-9807a0e333dd" providerId="ADAL" clId="{921BABB8-DA73-4076-8EEC-4C26A7312876}" dt="2023-01-03T11:00:26.005" v="1362" actId="255"/>
          <ac:spMkLst>
            <pc:docMk/>
            <pc:sldMk cId="1438760981" sldId="313"/>
            <ac:spMk id="2" creationId="{B8EB384E-AF7D-681D-CC56-E0C87E64679B}"/>
          </ac:spMkLst>
        </pc:spChg>
        <pc:spChg chg="del">
          <ac:chgData name="CHARLET CHRISTOPHE" userId="372abce5-d68a-4928-b90c-9807a0e333dd" providerId="ADAL" clId="{921BABB8-DA73-4076-8EEC-4C26A7312876}" dt="2023-01-03T10:59:40.191" v="1354" actId="478"/>
          <ac:spMkLst>
            <pc:docMk/>
            <pc:sldMk cId="1438760981" sldId="313"/>
            <ac:spMk id="3" creationId="{DECF4F8B-DA56-80F6-AAA5-FA48F8AF5A09}"/>
          </ac:spMkLst>
        </pc:spChg>
        <pc:spChg chg="add mod">
          <ac:chgData name="CHARLET CHRISTOPHE" userId="372abce5-d68a-4928-b90c-9807a0e333dd" providerId="ADAL" clId="{921BABB8-DA73-4076-8EEC-4C26A7312876}" dt="2023-01-03T11:01:37.652" v="1366" actId="20577"/>
          <ac:spMkLst>
            <pc:docMk/>
            <pc:sldMk cId="1438760981" sldId="313"/>
            <ac:spMk id="4" creationId="{4C6AB871-6529-3C34-7433-B75262E33D80}"/>
          </ac:spMkLst>
        </pc:spChg>
      </pc:sldChg>
      <pc:sldChg chg="addSp delSp modSp new mod modAnim">
        <pc:chgData name="CHARLET CHRISTOPHE" userId="372abce5-d68a-4928-b90c-9807a0e333dd" providerId="ADAL" clId="{921BABB8-DA73-4076-8EEC-4C26A7312876}" dt="2023-01-03T16:04:07.106" v="4560" actId="20577"/>
        <pc:sldMkLst>
          <pc:docMk/>
          <pc:sldMk cId="3448250341" sldId="314"/>
        </pc:sldMkLst>
        <pc:spChg chg="mod">
          <ac:chgData name="CHARLET CHRISTOPHE" userId="372abce5-d68a-4928-b90c-9807a0e333dd" providerId="ADAL" clId="{921BABB8-DA73-4076-8EEC-4C26A7312876}" dt="2023-01-03T16:04:07.106" v="4560" actId="20577"/>
          <ac:spMkLst>
            <pc:docMk/>
            <pc:sldMk cId="3448250341" sldId="314"/>
            <ac:spMk id="2" creationId="{E8BA3C45-9E3D-96E9-A0FF-BE78D8CB8C82}"/>
          </ac:spMkLst>
        </pc:spChg>
        <pc:spChg chg="del">
          <ac:chgData name="CHARLET CHRISTOPHE" userId="372abce5-d68a-4928-b90c-9807a0e333dd" providerId="ADAL" clId="{921BABB8-DA73-4076-8EEC-4C26A7312876}" dt="2023-01-03T11:25:38.389" v="1395" actId="478"/>
          <ac:spMkLst>
            <pc:docMk/>
            <pc:sldMk cId="3448250341" sldId="314"/>
            <ac:spMk id="3" creationId="{2CE8FA88-367D-6F29-DDFD-2B3B623FB379}"/>
          </ac:spMkLst>
        </pc:spChg>
        <pc:spChg chg="add mod">
          <ac:chgData name="CHARLET CHRISTOPHE" userId="372abce5-d68a-4928-b90c-9807a0e333dd" providerId="ADAL" clId="{921BABB8-DA73-4076-8EEC-4C26A7312876}" dt="2023-01-03T13:48:22.675" v="1416" actId="1076"/>
          <ac:spMkLst>
            <pc:docMk/>
            <pc:sldMk cId="3448250341" sldId="314"/>
            <ac:spMk id="9" creationId="{E9ED0DEE-5863-B6EE-B763-AFD3BDDF0497}"/>
          </ac:spMkLst>
        </pc:spChg>
        <pc:spChg chg="add mod">
          <ac:chgData name="CHARLET CHRISTOPHE" userId="372abce5-d68a-4928-b90c-9807a0e333dd" providerId="ADAL" clId="{921BABB8-DA73-4076-8EEC-4C26A7312876}" dt="2023-01-03T13:48:30.970" v="1417" actId="1076"/>
          <ac:spMkLst>
            <pc:docMk/>
            <pc:sldMk cId="3448250341" sldId="314"/>
            <ac:spMk id="10" creationId="{4AC1AA79-272C-641C-6B35-454F7BB0EC98}"/>
          </ac:spMkLst>
        </pc:spChg>
        <pc:spChg chg="add mod">
          <ac:chgData name="CHARLET CHRISTOPHE" userId="372abce5-d68a-4928-b90c-9807a0e333dd" providerId="ADAL" clId="{921BABB8-DA73-4076-8EEC-4C26A7312876}" dt="2023-01-03T13:48:36.608" v="1418" actId="1076"/>
          <ac:spMkLst>
            <pc:docMk/>
            <pc:sldMk cId="3448250341" sldId="314"/>
            <ac:spMk id="11" creationId="{9209E53C-DB38-E968-CC52-43F07A2EC95F}"/>
          </ac:spMkLst>
        </pc:spChg>
        <pc:spChg chg="add mod">
          <ac:chgData name="CHARLET CHRISTOPHE" userId="372abce5-d68a-4928-b90c-9807a0e333dd" providerId="ADAL" clId="{921BABB8-DA73-4076-8EEC-4C26A7312876}" dt="2023-01-03T13:59:16.687" v="1522" actId="1076"/>
          <ac:spMkLst>
            <pc:docMk/>
            <pc:sldMk cId="3448250341" sldId="314"/>
            <ac:spMk id="12" creationId="{FA847F1E-4C14-EAB7-9A72-633A117AE26E}"/>
          </ac:spMkLst>
        </pc:spChg>
        <pc:spChg chg="add mod">
          <ac:chgData name="CHARLET CHRISTOPHE" userId="372abce5-d68a-4928-b90c-9807a0e333dd" providerId="ADAL" clId="{921BABB8-DA73-4076-8EEC-4C26A7312876}" dt="2023-01-03T13:49:23.349" v="1425" actId="1076"/>
          <ac:spMkLst>
            <pc:docMk/>
            <pc:sldMk cId="3448250341" sldId="314"/>
            <ac:spMk id="13" creationId="{0D568B54-1340-4EFC-DD81-620C252EADDE}"/>
          </ac:spMkLst>
        </pc:spChg>
        <pc:spChg chg="add mod">
          <ac:chgData name="CHARLET CHRISTOPHE" userId="372abce5-d68a-4928-b90c-9807a0e333dd" providerId="ADAL" clId="{921BABB8-DA73-4076-8EEC-4C26A7312876}" dt="2023-01-03T13:50:09.466" v="1430" actId="1076"/>
          <ac:spMkLst>
            <pc:docMk/>
            <pc:sldMk cId="3448250341" sldId="314"/>
            <ac:spMk id="14" creationId="{C37F25A3-4863-46F5-D69D-ABA79E952FDA}"/>
          </ac:spMkLst>
        </pc:spChg>
        <pc:spChg chg="add mod">
          <ac:chgData name="CHARLET CHRISTOPHE" userId="372abce5-d68a-4928-b90c-9807a0e333dd" providerId="ADAL" clId="{921BABB8-DA73-4076-8EEC-4C26A7312876}" dt="2023-01-03T13:50:34.378" v="1434" actId="13926"/>
          <ac:spMkLst>
            <pc:docMk/>
            <pc:sldMk cId="3448250341" sldId="314"/>
            <ac:spMk id="15" creationId="{3ED0AF14-0D51-8EC2-2D22-F0D5CDC43000}"/>
          </ac:spMkLst>
        </pc:spChg>
        <pc:spChg chg="add mod">
          <ac:chgData name="CHARLET CHRISTOPHE" userId="372abce5-d68a-4928-b90c-9807a0e333dd" providerId="ADAL" clId="{921BABB8-DA73-4076-8EEC-4C26A7312876}" dt="2023-01-03T13:50:52.195" v="1438" actId="13926"/>
          <ac:spMkLst>
            <pc:docMk/>
            <pc:sldMk cId="3448250341" sldId="314"/>
            <ac:spMk id="16" creationId="{E648ED9F-1B51-BF64-FFC1-BAFF0711F876}"/>
          </ac:spMkLst>
        </pc:spChg>
        <pc:spChg chg="add mod">
          <ac:chgData name="CHARLET CHRISTOPHE" userId="372abce5-d68a-4928-b90c-9807a0e333dd" providerId="ADAL" clId="{921BABB8-DA73-4076-8EEC-4C26A7312876}" dt="2023-01-03T14:02:17.143" v="1571" actId="20577"/>
          <ac:spMkLst>
            <pc:docMk/>
            <pc:sldMk cId="3448250341" sldId="314"/>
            <ac:spMk id="17" creationId="{B77E1B5A-F09D-6D79-AD62-C39D1FA68640}"/>
          </ac:spMkLst>
        </pc:spChg>
        <pc:spChg chg="add mod">
          <ac:chgData name="CHARLET CHRISTOPHE" userId="372abce5-d68a-4928-b90c-9807a0e333dd" providerId="ADAL" clId="{921BABB8-DA73-4076-8EEC-4C26A7312876}" dt="2023-01-03T14:07:02.796" v="2003" actId="6549"/>
          <ac:spMkLst>
            <pc:docMk/>
            <pc:sldMk cId="3448250341" sldId="314"/>
            <ac:spMk id="18" creationId="{230D35C3-2478-80F3-6A78-F35C5D3EFBFB}"/>
          </ac:spMkLst>
        </pc:spChg>
        <pc:spChg chg="add mod">
          <ac:chgData name="CHARLET CHRISTOPHE" userId="372abce5-d68a-4928-b90c-9807a0e333dd" providerId="ADAL" clId="{921BABB8-DA73-4076-8EEC-4C26A7312876}" dt="2023-01-03T14:13:38.185" v="2389" actId="20577"/>
          <ac:spMkLst>
            <pc:docMk/>
            <pc:sldMk cId="3448250341" sldId="314"/>
            <ac:spMk id="19" creationId="{819D1061-3B93-3D6A-9EFB-A463EFAEC679}"/>
          </ac:spMkLst>
        </pc:spChg>
        <pc:spChg chg="add mod">
          <ac:chgData name="CHARLET CHRISTOPHE" userId="372abce5-d68a-4928-b90c-9807a0e333dd" providerId="ADAL" clId="{921BABB8-DA73-4076-8EEC-4C26A7312876}" dt="2023-01-03T14:41:06.027" v="3417" actId="13926"/>
          <ac:spMkLst>
            <pc:docMk/>
            <pc:sldMk cId="3448250341" sldId="314"/>
            <ac:spMk id="20" creationId="{63CF3A24-ED7C-BADA-F944-9728B75ABA0C}"/>
          </ac:spMkLst>
        </pc:spChg>
        <pc:spChg chg="add mod">
          <ac:chgData name="CHARLET CHRISTOPHE" userId="372abce5-d68a-4928-b90c-9807a0e333dd" providerId="ADAL" clId="{921BABB8-DA73-4076-8EEC-4C26A7312876}" dt="2023-01-03T14:41:28.858" v="3418" actId="1076"/>
          <ac:spMkLst>
            <pc:docMk/>
            <pc:sldMk cId="3448250341" sldId="314"/>
            <ac:spMk id="21" creationId="{4DAF2D3D-B2B8-D0D5-7233-79EB83140506}"/>
          </ac:spMkLst>
        </pc:spChg>
        <pc:spChg chg="add mod">
          <ac:chgData name="CHARLET CHRISTOPHE" userId="372abce5-d68a-4928-b90c-9807a0e333dd" providerId="ADAL" clId="{921BABB8-DA73-4076-8EEC-4C26A7312876}" dt="2023-01-03T14:41:55.199" v="3419" actId="1076"/>
          <ac:spMkLst>
            <pc:docMk/>
            <pc:sldMk cId="3448250341" sldId="314"/>
            <ac:spMk id="22" creationId="{C73ABB57-3F6B-59A4-91D0-25E46E619A8F}"/>
          </ac:spMkLst>
        </pc:spChg>
        <pc:spChg chg="add mod">
          <ac:chgData name="CHARLET CHRISTOPHE" userId="372abce5-d68a-4928-b90c-9807a0e333dd" providerId="ADAL" clId="{921BABB8-DA73-4076-8EEC-4C26A7312876}" dt="2023-01-03T14:42:07.344" v="3420" actId="1076"/>
          <ac:spMkLst>
            <pc:docMk/>
            <pc:sldMk cId="3448250341" sldId="314"/>
            <ac:spMk id="23" creationId="{44D6D452-AD0D-F875-D3E4-6365F382770E}"/>
          </ac:spMkLst>
        </pc:spChg>
        <pc:graphicFrameChg chg="add del mod">
          <ac:chgData name="CHARLET CHRISTOPHE" userId="372abce5-d68a-4928-b90c-9807a0e333dd" providerId="ADAL" clId="{921BABB8-DA73-4076-8EEC-4C26A7312876}" dt="2023-01-03T11:22:21.010" v="1369" actId="478"/>
          <ac:graphicFrameMkLst>
            <pc:docMk/>
            <pc:sldMk cId="3448250341" sldId="314"/>
            <ac:graphicFrameMk id="4" creationId="{56515EA2-6163-C9F6-2940-6A443247175E}"/>
          </ac:graphicFrameMkLst>
        </pc:graphicFrameChg>
        <pc:picChg chg="add mod">
          <ac:chgData name="CHARLET CHRISTOPHE" userId="372abce5-d68a-4928-b90c-9807a0e333dd" providerId="ADAL" clId="{921BABB8-DA73-4076-8EEC-4C26A7312876}" dt="2023-01-03T14:39:59.090" v="3338" actId="1076"/>
          <ac:picMkLst>
            <pc:docMk/>
            <pc:sldMk cId="3448250341" sldId="314"/>
            <ac:picMk id="6" creationId="{01C97794-0052-4919-E1A3-2BF13F04FC99}"/>
          </ac:picMkLst>
        </pc:picChg>
        <pc:picChg chg="add mod">
          <ac:chgData name="CHARLET CHRISTOPHE" userId="372abce5-d68a-4928-b90c-9807a0e333dd" providerId="ADAL" clId="{921BABB8-DA73-4076-8EEC-4C26A7312876}" dt="2023-01-03T13:46:14.934" v="1405" actId="14100"/>
          <ac:picMkLst>
            <pc:docMk/>
            <pc:sldMk cId="3448250341" sldId="314"/>
            <ac:picMk id="8" creationId="{87728889-F638-8A79-2BF2-F7169ACD394E}"/>
          </ac:picMkLst>
        </pc:picChg>
        <pc:picChg chg="add mod">
          <ac:chgData name="CHARLET CHRISTOPHE" userId="372abce5-d68a-4928-b90c-9807a0e333dd" providerId="ADAL" clId="{921BABB8-DA73-4076-8EEC-4C26A7312876}" dt="2023-01-03T14:36:57.467" v="3333" actId="1076"/>
          <ac:picMkLst>
            <pc:docMk/>
            <pc:sldMk cId="3448250341" sldId="314"/>
            <ac:picMk id="25" creationId="{8B8CB29C-5C57-5DA5-E33B-01BBEB7485F9}"/>
          </ac:picMkLst>
        </pc:picChg>
      </pc:sldChg>
      <pc:sldChg chg="addSp delSp modSp new mod">
        <pc:chgData name="CHARLET CHRISTOPHE" userId="372abce5-d68a-4928-b90c-9807a0e333dd" providerId="ADAL" clId="{921BABB8-DA73-4076-8EEC-4C26A7312876}" dt="2023-01-03T16:05:51.549" v="4601" actId="255"/>
        <pc:sldMkLst>
          <pc:docMk/>
          <pc:sldMk cId="109846119" sldId="315"/>
        </pc:sldMkLst>
        <pc:spChg chg="mod">
          <ac:chgData name="CHARLET CHRISTOPHE" userId="372abce5-d68a-4928-b90c-9807a0e333dd" providerId="ADAL" clId="{921BABB8-DA73-4076-8EEC-4C26A7312876}" dt="2023-01-03T16:05:51.549" v="4601" actId="255"/>
          <ac:spMkLst>
            <pc:docMk/>
            <pc:sldMk cId="109846119" sldId="315"/>
            <ac:spMk id="2" creationId="{5289CE6B-C3B6-E687-D1BD-EAC9379B3AFB}"/>
          </ac:spMkLst>
        </pc:spChg>
        <pc:spChg chg="del">
          <ac:chgData name="CHARLET CHRISTOPHE" userId="372abce5-d68a-4928-b90c-9807a0e333dd" providerId="ADAL" clId="{921BABB8-DA73-4076-8EEC-4C26A7312876}" dt="2023-01-03T14:47:44.303" v="3423" actId="478"/>
          <ac:spMkLst>
            <pc:docMk/>
            <pc:sldMk cId="109846119" sldId="315"/>
            <ac:spMk id="3" creationId="{F4EFBA0E-2FC7-8ED0-4B71-86FAFF1A88D9}"/>
          </ac:spMkLst>
        </pc:spChg>
        <pc:graphicFrameChg chg="add mod">
          <ac:chgData name="CHARLET CHRISTOPHE" userId="372abce5-d68a-4928-b90c-9807a0e333dd" providerId="ADAL" clId="{921BABB8-DA73-4076-8EEC-4C26A7312876}" dt="2023-01-03T14:48:10.088" v="3425" actId="1076"/>
          <ac:graphicFrameMkLst>
            <pc:docMk/>
            <pc:sldMk cId="109846119" sldId="315"/>
            <ac:graphicFrameMk id="4" creationId="{7296A162-6E31-6E65-E033-071760D2BBF2}"/>
          </ac:graphicFrameMkLst>
        </pc:graphicFrameChg>
      </pc:sldChg>
      <pc:sldChg chg="addSp delSp modSp new mod">
        <pc:chgData name="CHARLET CHRISTOPHE" userId="372abce5-d68a-4928-b90c-9807a0e333dd" providerId="ADAL" clId="{921BABB8-DA73-4076-8EEC-4C26A7312876}" dt="2023-01-03T16:07:07.191" v="4603" actId="255"/>
        <pc:sldMkLst>
          <pc:docMk/>
          <pc:sldMk cId="2592046396" sldId="316"/>
        </pc:sldMkLst>
        <pc:spChg chg="mod">
          <ac:chgData name="CHARLET CHRISTOPHE" userId="372abce5-d68a-4928-b90c-9807a0e333dd" providerId="ADAL" clId="{921BABB8-DA73-4076-8EEC-4C26A7312876}" dt="2023-01-03T16:07:07.191" v="4603" actId="255"/>
          <ac:spMkLst>
            <pc:docMk/>
            <pc:sldMk cId="2592046396" sldId="316"/>
            <ac:spMk id="2" creationId="{9154DF78-956C-68AA-A00E-9B429DF221E8}"/>
          </ac:spMkLst>
        </pc:spChg>
        <pc:spChg chg="del">
          <ac:chgData name="CHARLET CHRISTOPHE" userId="372abce5-d68a-4928-b90c-9807a0e333dd" providerId="ADAL" clId="{921BABB8-DA73-4076-8EEC-4C26A7312876}" dt="2023-01-03T14:49:31.972" v="3453" actId="478"/>
          <ac:spMkLst>
            <pc:docMk/>
            <pc:sldMk cId="2592046396" sldId="316"/>
            <ac:spMk id="3" creationId="{574113E6-C422-28D6-702A-4A690DA44C1A}"/>
          </ac:spMkLst>
        </pc:spChg>
        <pc:spChg chg="add del mod">
          <ac:chgData name="CHARLET CHRISTOPHE" userId="372abce5-d68a-4928-b90c-9807a0e333dd" providerId="ADAL" clId="{921BABB8-DA73-4076-8EEC-4C26A7312876}" dt="2023-01-03T14:58:02.959" v="3488" actId="21"/>
          <ac:spMkLst>
            <pc:docMk/>
            <pc:sldMk cId="2592046396" sldId="316"/>
            <ac:spMk id="5" creationId="{D993E420-6B66-98EE-84A7-C0AAB01A9283}"/>
          </ac:spMkLst>
        </pc:spChg>
        <pc:graphicFrameChg chg="add mod modGraphic">
          <ac:chgData name="CHARLET CHRISTOPHE" userId="372abce5-d68a-4928-b90c-9807a0e333dd" providerId="ADAL" clId="{921BABB8-DA73-4076-8EEC-4C26A7312876}" dt="2023-01-03T15:15:58.183" v="3976" actId="255"/>
          <ac:graphicFrameMkLst>
            <pc:docMk/>
            <pc:sldMk cId="2592046396" sldId="316"/>
            <ac:graphicFrameMk id="8" creationId="{0957421D-96A2-5556-6CC1-D370CB6DCF5D}"/>
          </ac:graphicFrameMkLst>
        </pc:graphicFrameChg>
        <pc:picChg chg="add del mod">
          <ac:chgData name="CHARLET CHRISTOPHE" userId="372abce5-d68a-4928-b90c-9807a0e333dd" providerId="ADAL" clId="{921BABB8-DA73-4076-8EEC-4C26A7312876}" dt="2023-01-03T15:02:33.962" v="3494" actId="478"/>
          <ac:picMkLst>
            <pc:docMk/>
            <pc:sldMk cId="2592046396" sldId="316"/>
            <ac:picMk id="7" creationId="{7B6F22ED-604B-72A1-6E45-C54A8D90015A}"/>
          </ac:picMkLst>
        </pc:picChg>
      </pc:sldChg>
      <pc:sldChg chg="addSp delSp modSp new mod">
        <pc:chgData name="CHARLET CHRISTOPHE" userId="372abce5-d68a-4928-b90c-9807a0e333dd" providerId="ADAL" clId="{921BABB8-DA73-4076-8EEC-4C26A7312876}" dt="2023-01-03T16:07:22.267" v="4605" actId="255"/>
        <pc:sldMkLst>
          <pc:docMk/>
          <pc:sldMk cId="640665265" sldId="317"/>
        </pc:sldMkLst>
        <pc:spChg chg="mod">
          <ac:chgData name="CHARLET CHRISTOPHE" userId="372abce5-d68a-4928-b90c-9807a0e333dd" providerId="ADAL" clId="{921BABB8-DA73-4076-8EEC-4C26A7312876}" dt="2023-01-03T16:07:22.267" v="4605" actId="255"/>
          <ac:spMkLst>
            <pc:docMk/>
            <pc:sldMk cId="640665265" sldId="317"/>
            <ac:spMk id="2" creationId="{E63CC8F1-905A-AF13-E3A3-68471116F8BA}"/>
          </ac:spMkLst>
        </pc:spChg>
        <pc:spChg chg="del">
          <ac:chgData name="CHARLET CHRISTOPHE" userId="372abce5-d68a-4928-b90c-9807a0e333dd" providerId="ADAL" clId="{921BABB8-DA73-4076-8EEC-4C26A7312876}" dt="2023-01-03T15:16:53.409" v="3979" actId="478"/>
          <ac:spMkLst>
            <pc:docMk/>
            <pc:sldMk cId="640665265" sldId="317"/>
            <ac:spMk id="3" creationId="{4827341A-31C9-DB85-0DB8-F2AC6C7B999F}"/>
          </ac:spMkLst>
        </pc:spChg>
        <pc:picChg chg="add mod">
          <ac:chgData name="CHARLET CHRISTOPHE" userId="372abce5-d68a-4928-b90c-9807a0e333dd" providerId="ADAL" clId="{921BABB8-DA73-4076-8EEC-4C26A7312876}" dt="2023-01-03T15:17:35.479" v="3982" actId="14100"/>
          <ac:picMkLst>
            <pc:docMk/>
            <pc:sldMk cId="640665265" sldId="317"/>
            <ac:picMk id="5" creationId="{3B873A9A-9A48-40E6-A022-2124B198C9FB}"/>
          </ac:picMkLst>
        </pc:picChg>
      </pc:sldChg>
      <pc:sldChg chg="addSp delSp modSp new mod modAnim">
        <pc:chgData name="CHARLET CHRISTOPHE" userId="372abce5-d68a-4928-b90c-9807a0e333dd" providerId="ADAL" clId="{921BABB8-DA73-4076-8EEC-4C26A7312876}" dt="2023-01-05T08:33:09.880" v="12836" actId="13926"/>
        <pc:sldMkLst>
          <pc:docMk/>
          <pc:sldMk cId="2743128438" sldId="318"/>
        </pc:sldMkLst>
        <pc:spChg chg="mod">
          <ac:chgData name="CHARLET CHRISTOPHE" userId="372abce5-d68a-4928-b90c-9807a0e333dd" providerId="ADAL" clId="{921BABB8-DA73-4076-8EEC-4C26A7312876}" dt="2023-01-03T16:07:46.377" v="4608" actId="255"/>
          <ac:spMkLst>
            <pc:docMk/>
            <pc:sldMk cId="2743128438" sldId="318"/>
            <ac:spMk id="2" creationId="{E88D07A1-9FEE-4E6D-E4CD-17BF69D937CC}"/>
          </ac:spMkLst>
        </pc:spChg>
        <pc:spChg chg="del">
          <ac:chgData name="CHARLET CHRISTOPHE" userId="372abce5-d68a-4928-b90c-9807a0e333dd" providerId="ADAL" clId="{921BABB8-DA73-4076-8EEC-4C26A7312876}" dt="2023-01-03T15:20:27.391" v="3984" actId="478"/>
          <ac:spMkLst>
            <pc:docMk/>
            <pc:sldMk cId="2743128438" sldId="318"/>
            <ac:spMk id="3" creationId="{D3456DCA-3F1F-60F0-8601-3970335EDC38}"/>
          </ac:spMkLst>
        </pc:spChg>
        <pc:spChg chg="add mod">
          <ac:chgData name="CHARLET CHRISTOPHE" userId="372abce5-d68a-4928-b90c-9807a0e333dd" providerId="ADAL" clId="{921BABB8-DA73-4076-8EEC-4C26A7312876}" dt="2023-01-05T08:33:09.880" v="12836" actId="13926"/>
          <ac:spMkLst>
            <pc:docMk/>
            <pc:sldMk cId="2743128438" sldId="318"/>
            <ac:spMk id="4" creationId="{42A1095B-C74C-0344-5909-D047DF3B0037}"/>
          </ac:spMkLst>
        </pc:spChg>
        <pc:spChg chg="add mod">
          <ac:chgData name="CHARLET CHRISTOPHE" userId="372abce5-d68a-4928-b90c-9807a0e333dd" providerId="ADAL" clId="{921BABB8-DA73-4076-8EEC-4C26A7312876}" dt="2023-01-03T15:53:09.870" v="4408" actId="1076"/>
          <ac:spMkLst>
            <pc:docMk/>
            <pc:sldMk cId="2743128438" sldId="318"/>
            <ac:spMk id="5" creationId="{B01E5251-56F6-3511-1A32-2EDAE9E37D79}"/>
          </ac:spMkLst>
        </pc:spChg>
        <pc:spChg chg="add mod">
          <ac:chgData name="CHARLET CHRISTOPHE" userId="372abce5-d68a-4928-b90c-9807a0e333dd" providerId="ADAL" clId="{921BABB8-DA73-4076-8EEC-4C26A7312876}" dt="2023-01-03T15:56:07.744" v="4501" actId="1076"/>
          <ac:spMkLst>
            <pc:docMk/>
            <pc:sldMk cId="2743128438" sldId="318"/>
            <ac:spMk id="6" creationId="{3572150E-9927-05C1-CF8C-D7CC5F4567E3}"/>
          </ac:spMkLst>
        </pc:spChg>
        <pc:picChg chg="add mod">
          <ac:chgData name="CHARLET CHRISTOPHE" userId="372abce5-d68a-4928-b90c-9807a0e333dd" providerId="ADAL" clId="{921BABB8-DA73-4076-8EEC-4C26A7312876}" dt="2023-01-03T15:35:56.289" v="4400" actId="1076"/>
          <ac:picMkLst>
            <pc:docMk/>
            <pc:sldMk cId="2743128438" sldId="318"/>
            <ac:picMk id="1026" creationId="{09C05EB9-0001-729E-20EE-6F9FF6262BBF}"/>
          </ac:picMkLst>
        </pc:picChg>
      </pc:sldChg>
      <pc:sldChg chg="addSp delSp modSp new mod modClrScheme modAnim chgLayout">
        <pc:chgData name="CHARLET CHRISTOPHE" userId="372abce5-d68a-4928-b90c-9807a0e333dd" providerId="ADAL" clId="{921BABB8-DA73-4076-8EEC-4C26A7312876}" dt="2023-01-04T07:50:12.171" v="5469" actId="700"/>
        <pc:sldMkLst>
          <pc:docMk/>
          <pc:sldMk cId="2579374197" sldId="319"/>
        </pc:sldMkLst>
        <pc:spChg chg="mod ord">
          <ac:chgData name="CHARLET CHRISTOPHE" userId="372abce5-d68a-4928-b90c-9807a0e333dd" providerId="ADAL" clId="{921BABB8-DA73-4076-8EEC-4C26A7312876}" dt="2023-01-04T07:50:12.171" v="5469" actId="700"/>
          <ac:spMkLst>
            <pc:docMk/>
            <pc:sldMk cId="2579374197" sldId="319"/>
            <ac:spMk id="2" creationId="{39FF5907-8F23-2C9B-B536-CB644FC5D54A}"/>
          </ac:spMkLst>
        </pc:spChg>
        <pc:spChg chg="add mod">
          <ac:chgData name="CHARLET CHRISTOPHE" userId="372abce5-d68a-4928-b90c-9807a0e333dd" providerId="ADAL" clId="{921BABB8-DA73-4076-8EEC-4C26A7312876}" dt="2023-01-04T07:29:11.362" v="5087" actId="20577"/>
          <ac:spMkLst>
            <pc:docMk/>
            <pc:sldMk cId="2579374197" sldId="319"/>
            <ac:spMk id="3" creationId="{0662DE12-EEAD-26F1-8E51-479C4D847ED8}"/>
          </ac:spMkLst>
        </pc:spChg>
        <pc:spChg chg="del">
          <ac:chgData name="CHARLET CHRISTOPHE" userId="372abce5-d68a-4928-b90c-9807a0e333dd" providerId="ADAL" clId="{921BABB8-DA73-4076-8EEC-4C26A7312876}" dt="2023-01-03T16:08:20.890" v="4613" actId="478"/>
          <ac:spMkLst>
            <pc:docMk/>
            <pc:sldMk cId="2579374197" sldId="319"/>
            <ac:spMk id="3" creationId="{DC636E05-F1F5-2336-DC7F-2138A8DE77B3}"/>
          </ac:spMkLst>
        </pc:spChg>
        <pc:spChg chg="add mod">
          <ac:chgData name="CHARLET CHRISTOPHE" userId="372abce5-d68a-4928-b90c-9807a0e333dd" providerId="ADAL" clId="{921BABB8-DA73-4076-8EEC-4C26A7312876}" dt="2023-01-04T07:28:47.723" v="5080" actId="20577"/>
          <ac:spMkLst>
            <pc:docMk/>
            <pc:sldMk cId="2579374197" sldId="319"/>
            <ac:spMk id="5" creationId="{8F680631-CB41-C541-D527-D1E550DF6937}"/>
          </ac:spMkLst>
        </pc:spChg>
        <pc:spChg chg="add mod">
          <ac:chgData name="CHARLET CHRISTOPHE" userId="372abce5-d68a-4928-b90c-9807a0e333dd" providerId="ADAL" clId="{921BABB8-DA73-4076-8EEC-4C26A7312876}" dt="2023-01-04T07:30:46.935" v="5159" actId="1076"/>
          <ac:spMkLst>
            <pc:docMk/>
            <pc:sldMk cId="2579374197" sldId="319"/>
            <ac:spMk id="6" creationId="{EA02AF89-7018-7DAB-BA91-070777D79A1E}"/>
          </ac:spMkLst>
        </pc:spChg>
        <pc:spChg chg="add mod">
          <ac:chgData name="CHARLET CHRISTOPHE" userId="372abce5-d68a-4928-b90c-9807a0e333dd" providerId="ADAL" clId="{921BABB8-DA73-4076-8EEC-4C26A7312876}" dt="2023-01-04T07:32:04.974" v="5222" actId="20577"/>
          <ac:spMkLst>
            <pc:docMk/>
            <pc:sldMk cId="2579374197" sldId="319"/>
            <ac:spMk id="7" creationId="{316ED39D-CD3B-60CB-BEDC-620BDD848F63}"/>
          </ac:spMkLst>
        </pc:spChg>
        <pc:spChg chg="add mod">
          <ac:chgData name="CHARLET CHRISTOPHE" userId="372abce5-d68a-4928-b90c-9807a0e333dd" providerId="ADAL" clId="{921BABB8-DA73-4076-8EEC-4C26A7312876}" dt="2023-01-04T07:34:58.556" v="5356" actId="20577"/>
          <ac:spMkLst>
            <pc:docMk/>
            <pc:sldMk cId="2579374197" sldId="319"/>
            <ac:spMk id="8" creationId="{8AC85EF5-2303-21F2-3E6D-DE44966D763B}"/>
          </ac:spMkLst>
        </pc:spChg>
        <pc:spChg chg="add mod">
          <ac:chgData name="CHARLET CHRISTOPHE" userId="372abce5-d68a-4928-b90c-9807a0e333dd" providerId="ADAL" clId="{921BABB8-DA73-4076-8EEC-4C26A7312876}" dt="2023-01-04T07:37:06.064" v="5371" actId="14100"/>
          <ac:spMkLst>
            <pc:docMk/>
            <pc:sldMk cId="2579374197" sldId="319"/>
            <ac:spMk id="9" creationId="{177C395F-EAA8-59F5-F3F5-180119A66B69}"/>
          </ac:spMkLst>
        </pc:spChg>
        <pc:spChg chg="add mod">
          <ac:chgData name="CHARLET CHRISTOPHE" userId="372abce5-d68a-4928-b90c-9807a0e333dd" providerId="ADAL" clId="{921BABB8-DA73-4076-8EEC-4C26A7312876}" dt="2023-01-04T07:38:15.190" v="5379" actId="6549"/>
          <ac:spMkLst>
            <pc:docMk/>
            <pc:sldMk cId="2579374197" sldId="319"/>
            <ac:spMk id="10" creationId="{647F1BC9-F9D1-CC63-61E9-6C6E213888EE}"/>
          </ac:spMkLst>
        </pc:spChg>
        <pc:spChg chg="add mod">
          <ac:chgData name="CHARLET CHRISTOPHE" userId="372abce5-d68a-4928-b90c-9807a0e333dd" providerId="ADAL" clId="{921BABB8-DA73-4076-8EEC-4C26A7312876}" dt="2023-01-04T07:39:07.984" v="5389" actId="1076"/>
          <ac:spMkLst>
            <pc:docMk/>
            <pc:sldMk cId="2579374197" sldId="319"/>
            <ac:spMk id="11" creationId="{FA70A633-AC11-675C-6523-6CF43FC9F3AA}"/>
          </ac:spMkLst>
        </pc:spChg>
        <pc:spChg chg="add mod">
          <ac:chgData name="CHARLET CHRISTOPHE" userId="372abce5-d68a-4928-b90c-9807a0e333dd" providerId="ADAL" clId="{921BABB8-DA73-4076-8EEC-4C26A7312876}" dt="2023-01-04T07:39:41.665" v="5447" actId="1076"/>
          <ac:spMkLst>
            <pc:docMk/>
            <pc:sldMk cId="2579374197" sldId="319"/>
            <ac:spMk id="12" creationId="{58D14AF2-DF5D-A53E-A211-00A84D12FAE6}"/>
          </ac:spMkLst>
        </pc:spChg>
        <pc:spChg chg="add mod">
          <ac:chgData name="CHARLET CHRISTOPHE" userId="372abce5-d68a-4928-b90c-9807a0e333dd" providerId="ADAL" clId="{921BABB8-DA73-4076-8EEC-4C26A7312876}" dt="2023-01-04T07:40:42.603" v="5457" actId="14100"/>
          <ac:spMkLst>
            <pc:docMk/>
            <pc:sldMk cId="2579374197" sldId="319"/>
            <ac:spMk id="13" creationId="{6CAB45B9-E8D8-062B-5F96-18C697C49580}"/>
          </ac:spMkLst>
        </pc:spChg>
        <pc:spChg chg="add mod">
          <ac:chgData name="CHARLET CHRISTOPHE" userId="372abce5-d68a-4928-b90c-9807a0e333dd" providerId="ADAL" clId="{921BABB8-DA73-4076-8EEC-4C26A7312876}" dt="2023-01-04T07:42:57.703" v="5466" actId="20577"/>
          <ac:spMkLst>
            <pc:docMk/>
            <pc:sldMk cId="2579374197" sldId="319"/>
            <ac:spMk id="14" creationId="{299A7888-425C-F839-2B77-B5411986CE66}"/>
          </ac:spMkLst>
        </pc:spChg>
        <pc:spChg chg="add del mod ord">
          <ac:chgData name="CHARLET CHRISTOPHE" userId="372abce5-d68a-4928-b90c-9807a0e333dd" providerId="ADAL" clId="{921BABB8-DA73-4076-8EEC-4C26A7312876}" dt="2023-01-04T07:50:12.171" v="5469" actId="700"/>
          <ac:spMkLst>
            <pc:docMk/>
            <pc:sldMk cId="2579374197" sldId="319"/>
            <ac:spMk id="15" creationId="{C9FC6EFC-4C20-9997-36F5-9F937D0390E2}"/>
          </ac:spMkLst>
        </pc:spChg>
        <pc:graphicFrameChg chg="add mod modGraphic">
          <ac:chgData name="CHARLET CHRISTOPHE" userId="372abce5-d68a-4928-b90c-9807a0e333dd" providerId="ADAL" clId="{921BABB8-DA73-4076-8EEC-4C26A7312876}" dt="2023-01-04T07:32:13.175" v="5229" actId="20577"/>
          <ac:graphicFrameMkLst>
            <pc:docMk/>
            <pc:sldMk cId="2579374197" sldId="319"/>
            <ac:graphicFrameMk id="4" creationId="{647627FA-A7E7-E8F5-1D42-9C29FFAFC80C}"/>
          </ac:graphicFrameMkLst>
        </pc:graphicFrameChg>
      </pc:sldChg>
      <pc:sldChg chg="addSp delSp modSp new mod modClrScheme chgLayout">
        <pc:chgData name="CHARLET CHRISTOPHE" userId="372abce5-d68a-4928-b90c-9807a0e333dd" providerId="ADAL" clId="{921BABB8-DA73-4076-8EEC-4C26A7312876}" dt="2023-01-04T07:51:57.460" v="5479" actId="20577"/>
        <pc:sldMkLst>
          <pc:docMk/>
          <pc:sldMk cId="606076439" sldId="320"/>
        </pc:sldMkLst>
        <pc:spChg chg="del mod ord">
          <ac:chgData name="CHARLET CHRISTOPHE" userId="372abce5-d68a-4928-b90c-9807a0e333dd" providerId="ADAL" clId="{921BABB8-DA73-4076-8EEC-4C26A7312876}" dt="2023-01-04T07:50:25.950" v="5470" actId="700"/>
          <ac:spMkLst>
            <pc:docMk/>
            <pc:sldMk cId="606076439" sldId="320"/>
            <ac:spMk id="2" creationId="{04ED1293-F9E8-76A7-147D-6938D40BD5A0}"/>
          </ac:spMkLst>
        </pc:spChg>
        <pc:spChg chg="del mod ord">
          <ac:chgData name="CHARLET CHRISTOPHE" userId="372abce5-d68a-4928-b90c-9807a0e333dd" providerId="ADAL" clId="{921BABB8-DA73-4076-8EEC-4C26A7312876}" dt="2023-01-04T07:50:25.950" v="5470" actId="700"/>
          <ac:spMkLst>
            <pc:docMk/>
            <pc:sldMk cId="606076439" sldId="320"/>
            <ac:spMk id="3" creationId="{5BB9F9AE-1860-4DFC-F9D4-C194B06522D6}"/>
          </ac:spMkLst>
        </pc:spChg>
        <pc:spChg chg="add mod ord">
          <ac:chgData name="CHARLET CHRISTOPHE" userId="372abce5-d68a-4928-b90c-9807a0e333dd" providerId="ADAL" clId="{921BABB8-DA73-4076-8EEC-4C26A7312876}" dt="2023-01-04T07:51:57.460" v="5479" actId="20577"/>
          <ac:spMkLst>
            <pc:docMk/>
            <pc:sldMk cId="606076439" sldId="320"/>
            <ac:spMk id="4" creationId="{4B0B2D40-808B-842E-9986-4332D1C512E9}"/>
          </ac:spMkLst>
        </pc:spChg>
        <pc:spChg chg="add mod ord">
          <ac:chgData name="CHARLET CHRISTOPHE" userId="372abce5-d68a-4928-b90c-9807a0e333dd" providerId="ADAL" clId="{921BABB8-DA73-4076-8EEC-4C26A7312876}" dt="2023-01-04T07:50:25.950" v="5470" actId="700"/>
          <ac:spMkLst>
            <pc:docMk/>
            <pc:sldMk cId="606076439" sldId="320"/>
            <ac:spMk id="5" creationId="{0EB391F4-607D-2E07-4947-9F7C3A7435F0}"/>
          </ac:spMkLst>
        </pc:spChg>
      </pc:sldChg>
      <pc:sldChg chg="addSp delSp modSp new mod modClrScheme modAnim chgLayout">
        <pc:chgData name="CHARLET CHRISTOPHE" userId="372abce5-d68a-4928-b90c-9807a0e333dd" providerId="ADAL" clId="{921BABB8-DA73-4076-8EEC-4C26A7312876}" dt="2023-01-04T08:34:38.669" v="6071" actId="113"/>
        <pc:sldMkLst>
          <pc:docMk/>
          <pc:sldMk cId="2932312605" sldId="321"/>
        </pc:sldMkLst>
        <pc:spChg chg="del mod ord">
          <ac:chgData name="CHARLET CHRISTOPHE" userId="372abce5-d68a-4928-b90c-9807a0e333dd" providerId="ADAL" clId="{921BABB8-DA73-4076-8EEC-4C26A7312876}" dt="2023-01-04T07:51:39.959" v="5475" actId="700"/>
          <ac:spMkLst>
            <pc:docMk/>
            <pc:sldMk cId="2932312605" sldId="321"/>
            <ac:spMk id="2" creationId="{A14CD16A-1168-95A3-52E7-6F431351294B}"/>
          </ac:spMkLst>
        </pc:spChg>
        <pc:spChg chg="del mod ord">
          <ac:chgData name="CHARLET CHRISTOPHE" userId="372abce5-d68a-4928-b90c-9807a0e333dd" providerId="ADAL" clId="{921BABB8-DA73-4076-8EEC-4C26A7312876}" dt="2023-01-04T07:51:39.959" v="5475" actId="700"/>
          <ac:spMkLst>
            <pc:docMk/>
            <pc:sldMk cId="2932312605" sldId="321"/>
            <ac:spMk id="3" creationId="{CDBD0FAE-1206-6B47-C9CD-8D15C6860075}"/>
          </ac:spMkLst>
        </pc:spChg>
        <pc:spChg chg="add mod ord">
          <ac:chgData name="CHARLET CHRISTOPHE" userId="372abce5-d68a-4928-b90c-9807a0e333dd" providerId="ADAL" clId="{921BABB8-DA73-4076-8EEC-4C26A7312876}" dt="2023-01-04T07:52:29.906" v="5494" actId="20577"/>
          <ac:spMkLst>
            <pc:docMk/>
            <pc:sldMk cId="2932312605" sldId="321"/>
            <ac:spMk id="4" creationId="{E28E84E7-35E9-32AD-7F36-986FCC47F6E2}"/>
          </ac:spMkLst>
        </pc:spChg>
        <pc:spChg chg="add mod ord">
          <ac:chgData name="CHARLET CHRISTOPHE" userId="372abce5-d68a-4928-b90c-9807a0e333dd" providerId="ADAL" clId="{921BABB8-DA73-4076-8EEC-4C26A7312876}" dt="2023-01-04T08:34:38.669" v="6071" actId="113"/>
          <ac:spMkLst>
            <pc:docMk/>
            <pc:sldMk cId="2932312605" sldId="321"/>
            <ac:spMk id="5" creationId="{7F5DD441-AD7A-D940-9476-3205F64B1DA5}"/>
          </ac:spMkLst>
        </pc:spChg>
        <pc:spChg chg="add mod">
          <ac:chgData name="CHARLET CHRISTOPHE" userId="372abce5-d68a-4928-b90c-9807a0e333dd" providerId="ADAL" clId="{921BABB8-DA73-4076-8EEC-4C26A7312876}" dt="2023-01-04T08:14:01.070" v="5880" actId="1076"/>
          <ac:spMkLst>
            <pc:docMk/>
            <pc:sldMk cId="2932312605" sldId="321"/>
            <ac:spMk id="6" creationId="{E6D76697-2A89-3F7D-7E88-AF805DD4F656}"/>
          </ac:spMkLst>
        </pc:spChg>
        <pc:spChg chg="add mod">
          <ac:chgData name="CHARLET CHRISTOPHE" userId="372abce5-d68a-4928-b90c-9807a0e333dd" providerId="ADAL" clId="{921BABB8-DA73-4076-8EEC-4C26A7312876}" dt="2023-01-04T08:14:07.992" v="5881" actId="1076"/>
          <ac:spMkLst>
            <pc:docMk/>
            <pc:sldMk cId="2932312605" sldId="321"/>
            <ac:spMk id="7" creationId="{98EEE244-FE6D-4400-9777-82CA8790855E}"/>
          </ac:spMkLst>
        </pc:spChg>
        <pc:spChg chg="add mod">
          <ac:chgData name="CHARLET CHRISTOPHE" userId="372abce5-d68a-4928-b90c-9807a0e333dd" providerId="ADAL" clId="{921BABB8-DA73-4076-8EEC-4C26A7312876}" dt="2023-01-04T08:14:12.790" v="5882" actId="1076"/>
          <ac:spMkLst>
            <pc:docMk/>
            <pc:sldMk cId="2932312605" sldId="321"/>
            <ac:spMk id="8" creationId="{52B4799B-1A66-BF21-D499-AD7B1C967100}"/>
          </ac:spMkLst>
        </pc:spChg>
        <pc:spChg chg="add mod">
          <ac:chgData name="CHARLET CHRISTOPHE" userId="372abce5-d68a-4928-b90c-9807a0e333dd" providerId="ADAL" clId="{921BABB8-DA73-4076-8EEC-4C26A7312876}" dt="2023-01-04T08:14:27.092" v="5884" actId="1076"/>
          <ac:spMkLst>
            <pc:docMk/>
            <pc:sldMk cId="2932312605" sldId="321"/>
            <ac:spMk id="9" creationId="{F834116C-245F-16C0-8B38-F17CF95B504F}"/>
          </ac:spMkLst>
        </pc:spChg>
        <pc:spChg chg="add del mod">
          <ac:chgData name="CHARLET CHRISTOPHE" userId="372abce5-d68a-4928-b90c-9807a0e333dd" providerId="ADAL" clId="{921BABB8-DA73-4076-8EEC-4C26A7312876}" dt="2023-01-04T08:05:43.611" v="5822"/>
          <ac:spMkLst>
            <pc:docMk/>
            <pc:sldMk cId="2932312605" sldId="321"/>
            <ac:spMk id="10" creationId="{056713A9-F0E7-DF71-6805-6795CB681F56}"/>
          </ac:spMkLst>
        </pc:spChg>
        <pc:spChg chg="add del mod">
          <ac:chgData name="CHARLET CHRISTOPHE" userId="372abce5-d68a-4928-b90c-9807a0e333dd" providerId="ADAL" clId="{921BABB8-DA73-4076-8EEC-4C26A7312876}" dt="2023-01-04T08:05:43.612" v="5824"/>
          <ac:spMkLst>
            <pc:docMk/>
            <pc:sldMk cId="2932312605" sldId="321"/>
            <ac:spMk id="11" creationId="{BBD67A56-46F9-94BE-43CD-220BD000EB4D}"/>
          </ac:spMkLst>
        </pc:spChg>
        <pc:spChg chg="add mod">
          <ac:chgData name="CHARLET CHRISTOPHE" userId="372abce5-d68a-4928-b90c-9807a0e333dd" providerId="ADAL" clId="{921BABB8-DA73-4076-8EEC-4C26A7312876}" dt="2023-01-04T08:14:34.554" v="5885" actId="1076"/>
          <ac:spMkLst>
            <pc:docMk/>
            <pc:sldMk cId="2932312605" sldId="321"/>
            <ac:spMk id="12" creationId="{D9C5665D-14CB-07C5-79F2-EF194B2DFF47}"/>
          </ac:spMkLst>
        </pc:spChg>
        <pc:spChg chg="add del mod">
          <ac:chgData name="CHARLET CHRISTOPHE" userId="372abce5-d68a-4928-b90c-9807a0e333dd" providerId="ADAL" clId="{921BABB8-DA73-4076-8EEC-4C26A7312876}" dt="2023-01-04T08:13:32.518" v="5876"/>
          <ac:spMkLst>
            <pc:docMk/>
            <pc:sldMk cId="2932312605" sldId="321"/>
            <ac:spMk id="13" creationId="{56D7B385-EA95-8C21-F7AA-08616E4FDAA5}"/>
          </ac:spMkLst>
        </pc:spChg>
        <pc:spChg chg="add mod">
          <ac:chgData name="CHARLET CHRISTOPHE" userId="372abce5-d68a-4928-b90c-9807a0e333dd" providerId="ADAL" clId="{921BABB8-DA73-4076-8EEC-4C26A7312876}" dt="2023-01-04T08:17:44.222" v="5946" actId="20577"/>
          <ac:spMkLst>
            <pc:docMk/>
            <pc:sldMk cId="2932312605" sldId="321"/>
            <ac:spMk id="14" creationId="{15A85F6B-E425-2C18-3164-5A46DA21DC3C}"/>
          </ac:spMkLst>
        </pc:spChg>
      </pc:sldChg>
      <pc:sldChg chg="addSp modSp new mod modAnim">
        <pc:chgData name="CHARLET CHRISTOPHE" userId="372abce5-d68a-4928-b90c-9807a0e333dd" providerId="ADAL" clId="{921BABB8-DA73-4076-8EEC-4C26A7312876}" dt="2023-01-04T08:55:40.129" v="6300" actId="13926"/>
        <pc:sldMkLst>
          <pc:docMk/>
          <pc:sldMk cId="2536049333" sldId="322"/>
        </pc:sldMkLst>
        <pc:spChg chg="mod">
          <ac:chgData name="CHARLET CHRISTOPHE" userId="372abce5-d68a-4928-b90c-9807a0e333dd" providerId="ADAL" clId="{921BABB8-DA73-4076-8EEC-4C26A7312876}" dt="2023-01-04T08:18:57.143" v="5955"/>
          <ac:spMkLst>
            <pc:docMk/>
            <pc:sldMk cId="2536049333" sldId="322"/>
            <ac:spMk id="2" creationId="{C38824D5-D4F4-90CD-5E2C-92F805FE356F}"/>
          </ac:spMkLst>
        </pc:spChg>
        <pc:spChg chg="mod">
          <ac:chgData name="CHARLET CHRISTOPHE" userId="372abce5-d68a-4928-b90c-9807a0e333dd" providerId="ADAL" clId="{921BABB8-DA73-4076-8EEC-4C26A7312876}" dt="2023-01-04T08:27:21.170" v="6045" actId="2711"/>
          <ac:spMkLst>
            <pc:docMk/>
            <pc:sldMk cId="2536049333" sldId="322"/>
            <ac:spMk id="3" creationId="{786F1269-9C61-8136-E30B-C92AD628A124}"/>
          </ac:spMkLst>
        </pc:spChg>
        <pc:graphicFrameChg chg="add mod modGraphic">
          <ac:chgData name="CHARLET CHRISTOPHE" userId="372abce5-d68a-4928-b90c-9807a0e333dd" providerId="ADAL" clId="{921BABB8-DA73-4076-8EEC-4C26A7312876}" dt="2023-01-04T08:55:40.129" v="6300" actId="13926"/>
          <ac:graphicFrameMkLst>
            <pc:docMk/>
            <pc:sldMk cId="2536049333" sldId="322"/>
            <ac:graphicFrameMk id="4" creationId="{94242C23-85FA-B4CC-C0A0-04A580D468B0}"/>
          </ac:graphicFrameMkLst>
        </pc:graphicFrameChg>
      </pc:sldChg>
      <pc:sldChg chg="addSp delSp modSp new mod modAnim">
        <pc:chgData name="CHARLET CHRISTOPHE" userId="372abce5-d68a-4928-b90c-9807a0e333dd" providerId="ADAL" clId="{921BABB8-DA73-4076-8EEC-4C26A7312876}" dt="2023-01-04T13:51:09.250" v="7607" actId="20577"/>
        <pc:sldMkLst>
          <pc:docMk/>
          <pc:sldMk cId="1718060635" sldId="323"/>
        </pc:sldMkLst>
        <pc:spChg chg="mod">
          <ac:chgData name="CHARLET CHRISTOPHE" userId="372abce5-d68a-4928-b90c-9807a0e333dd" providerId="ADAL" clId="{921BABB8-DA73-4076-8EEC-4C26A7312876}" dt="2023-01-04T08:38:49.111" v="6125" actId="20577"/>
          <ac:spMkLst>
            <pc:docMk/>
            <pc:sldMk cId="1718060635" sldId="323"/>
            <ac:spMk id="2" creationId="{D47E53D9-E6FD-C65F-80D0-A84F0B2A9AFB}"/>
          </ac:spMkLst>
        </pc:spChg>
        <pc:spChg chg="del mod">
          <ac:chgData name="CHARLET CHRISTOPHE" userId="372abce5-d68a-4928-b90c-9807a0e333dd" providerId="ADAL" clId="{921BABB8-DA73-4076-8EEC-4C26A7312876}" dt="2023-01-04T08:38:02" v="6099" actId="22"/>
          <ac:spMkLst>
            <pc:docMk/>
            <pc:sldMk cId="1718060635" sldId="323"/>
            <ac:spMk id="3" creationId="{4C5FD2EC-9474-C845-927F-4FD3A70B9B08}"/>
          </ac:spMkLst>
        </pc:spChg>
        <pc:spChg chg="add mod">
          <ac:chgData name="CHARLET CHRISTOPHE" userId="372abce5-d68a-4928-b90c-9807a0e333dd" providerId="ADAL" clId="{921BABB8-DA73-4076-8EEC-4C26A7312876}" dt="2023-01-04T08:43:35.974" v="6172" actId="1076"/>
          <ac:spMkLst>
            <pc:docMk/>
            <pc:sldMk cId="1718060635" sldId="323"/>
            <ac:spMk id="6" creationId="{BC99C26C-AF8E-90DC-C147-6602B76BBC5E}"/>
          </ac:spMkLst>
        </pc:spChg>
        <pc:spChg chg="add mod">
          <ac:chgData name="CHARLET CHRISTOPHE" userId="372abce5-d68a-4928-b90c-9807a0e333dd" providerId="ADAL" clId="{921BABB8-DA73-4076-8EEC-4C26A7312876}" dt="2023-01-04T08:44:47.348" v="6231" actId="1076"/>
          <ac:spMkLst>
            <pc:docMk/>
            <pc:sldMk cId="1718060635" sldId="323"/>
            <ac:spMk id="7" creationId="{876EC784-F260-9B1B-0200-AD7576737E3B}"/>
          </ac:spMkLst>
        </pc:spChg>
        <pc:spChg chg="add mod">
          <ac:chgData name="CHARLET CHRISTOPHE" userId="372abce5-d68a-4928-b90c-9807a0e333dd" providerId="ADAL" clId="{921BABB8-DA73-4076-8EEC-4C26A7312876}" dt="2023-01-04T08:46:25.618" v="6272" actId="1076"/>
          <ac:spMkLst>
            <pc:docMk/>
            <pc:sldMk cId="1718060635" sldId="323"/>
            <ac:spMk id="8" creationId="{9C026120-024E-095E-68EE-889A77D11657}"/>
          </ac:spMkLst>
        </pc:spChg>
        <pc:spChg chg="add mod">
          <ac:chgData name="CHARLET CHRISTOPHE" userId="372abce5-d68a-4928-b90c-9807a0e333dd" providerId="ADAL" clId="{921BABB8-DA73-4076-8EEC-4C26A7312876}" dt="2023-01-04T08:57:49.233" v="6480" actId="207"/>
          <ac:spMkLst>
            <pc:docMk/>
            <pc:sldMk cId="1718060635" sldId="323"/>
            <ac:spMk id="10" creationId="{0990A009-7E17-8A3D-586A-7CB87E4493FD}"/>
          </ac:spMkLst>
        </pc:spChg>
        <pc:spChg chg="add mod">
          <ac:chgData name="CHARLET CHRISTOPHE" userId="372abce5-d68a-4928-b90c-9807a0e333dd" providerId="ADAL" clId="{921BABB8-DA73-4076-8EEC-4C26A7312876}" dt="2023-01-04T08:58:26.258" v="6482" actId="1076"/>
          <ac:spMkLst>
            <pc:docMk/>
            <pc:sldMk cId="1718060635" sldId="323"/>
            <ac:spMk id="11" creationId="{CAFBB4D3-3AE1-ADE2-DD41-76254BB5A7E9}"/>
          </ac:spMkLst>
        </pc:spChg>
        <pc:spChg chg="add mod">
          <ac:chgData name="CHARLET CHRISTOPHE" userId="372abce5-d68a-4928-b90c-9807a0e333dd" providerId="ADAL" clId="{921BABB8-DA73-4076-8EEC-4C26A7312876}" dt="2023-01-04T08:58:37.949" v="6484" actId="1076"/>
          <ac:spMkLst>
            <pc:docMk/>
            <pc:sldMk cId="1718060635" sldId="323"/>
            <ac:spMk id="12" creationId="{0E9BD818-CB30-3404-5C89-4F37C732D88B}"/>
          </ac:spMkLst>
        </pc:spChg>
        <pc:spChg chg="add mod">
          <ac:chgData name="CHARLET CHRISTOPHE" userId="372abce5-d68a-4928-b90c-9807a0e333dd" providerId="ADAL" clId="{921BABB8-DA73-4076-8EEC-4C26A7312876}" dt="2023-01-04T08:58:43.780" v="6486" actId="1076"/>
          <ac:spMkLst>
            <pc:docMk/>
            <pc:sldMk cId="1718060635" sldId="323"/>
            <ac:spMk id="13" creationId="{663F23EA-5B1E-5E30-2F76-A79E61090A92}"/>
          </ac:spMkLst>
        </pc:spChg>
        <pc:spChg chg="add mod">
          <ac:chgData name="CHARLET CHRISTOPHE" userId="372abce5-d68a-4928-b90c-9807a0e333dd" providerId="ADAL" clId="{921BABB8-DA73-4076-8EEC-4C26A7312876}" dt="2023-01-04T09:01:10.088" v="6488" actId="1076"/>
          <ac:spMkLst>
            <pc:docMk/>
            <pc:sldMk cId="1718060635" sldId="323"/>
            <ac:spMk id="14" creationId="{F8AE3634-58BC-8221-E775-9257284DEEBA}"/>
          </ac:spMkLst>
        </pc:spChg>
        <pc:spChg chg="add mod">
          <ac:chgData name="CHARLET CHRISTOPHE" userId="372abce5-d68a-4928-b90c-9807a0e333dd" providerId="ADAL" clId="{921BABB8-DA73-4076-8EEC-4C26A7312876}" dt="2023-01-04T09:01:17.691" v="6490" actId="1076"/>
          <ac:spMkLst>
            <pc:docMk/>
            <pc:sldMk cId="1718060635" sldId="323"/>
            <ac:spMk id="15" creationId="{6D66D6AA-3055-69CD-C167-9B97856342F9}"/>
          </ac:spMkLst>
        </pc:spChg>
        <pc:spChg chg="add mod">
          <ac:chgData name="CHARLET CHRISTOPHE" userId="372abce5-d68a-4928-b90c-9807a0e333dd" providerId="ADAL" clId="{921BABB8-DA73-4076-8EEC-4C26A7312876}" dt="2023-01-04T09:01:38.026" v="6495" actId="14100"/>
          <ac:spMkLst>
            <pc:docMk/>
            <pc:sldMk cId="1718060635" sldId="323"/>
            <ac:spMk id="16" creationId="{284C15BC-7969-ECAF-75F4-3FE1A94EC5F8}"/>
          </ac:spMkLst>
        </pc:spChg>
        <pc:spChg chg="add mod">
          <ac:chgData name="CHARLET CHRISTOPHE" userId="372abce5-d68a-4928-b90c-9807a0e333dd" providerId="ADAL" clId="{921BABB8-DA73-4076-8EEC-4C26A7312876}" dt="2023-01-04T09:01:55.278" v="6497" actId="1076"/>
          <ac:spMkLst>
            <pc:docMk/>
            <pc:sldMk cId="1718060635" sldId="323"/>
            <ac:spMk id="17" creationId="{78D35B75-636A-3581-23B0-1C12843FC482}"/>
          </ac:spMkLst>
        </pc:spChg>
        <pc:spChg chg="add mod">
          <ac:chgData name="CHARLET CHRISTOPHE" userId="372abce5-d68a-4928-b90c-9807a0e333dd" providerId="ADAL" clId="{921BABB8-DA73-4076-8EEC-4C26A7312876}" dt="2023-01-04T09:02:01.866" v="6499" actId="1076"/>
          <ac:spMkLst>
            <pc:docMk/>
            <pc:sldMk cId="1718060635" sldId="323"/>
            <ac:spMk id="18" creationId="{4BE7A8AF-5071-4416-2648-E61DD569504D}"/>
          </ac:spMkLst>
        </pc:spChg>
        <pc:spChg chg="add mod">
          <ac:chgData name="CHARLET CHRISTOPHE" userId="372abce5-d68a-4928-b90c-9807a0e333dd" providerId="ADAL" clId="{921BABB8-DA73-4076-8EEC-4C26A7312876}" dt="2023-01-04T09:02:07.270" v="6501" actId="1076"/>
          <ac:spMkLst>
            <pc:docMk/>
            <pc:sldMk cId="1718060635" sldId="323"/>
            <ac:spMk id="19" creationId="{7044A085-3B87-8247-5FAA-2114A9CA4E2B}"/>
          </ac:spMkLst>
        </pc:spChg>
        <pc:spChg chg="add mod">
          <ac:chgData name="CHARLET CHRISTOPHE" userId="372abce5-d68a-4928-b90c-9807a0e333dd" providerId="ADAL" clId="{921BABB8-DA73-4076-8EEC-4C26A7312876}" dt="2023-01-04T13:51:09.250" v="7607" actId="20577"/>
          <ac:spMkLst>
            <pc:docMk/>
            <pc:sldMk cId="1718060635" sldId="323"/>
            <ac:spMk id="20" creationId="{C510CB17-620B-F13F-E4D7-85866F9D4843}"/>
          </ac:spMkLst>
        </pc:spChg>
        <pc:picChg chg="add mod ord">
          <ac:chgData name="CHARLET CHRISTOPHE" userId="372abce5-d68a-4928-b90c-9807a0e333dd" providerId="ADAL" clId="{921BABB8-DA73-4076-8EEC-4C26A7312876}" dt="2023-01-04T08:42:07.403" v="6154" actId="1076"/>
          <ac:picMkLst>
            <pc:docMk/>
            <pc:sldMk cId="1718060635" sldId="323"/>
            <ac:picMk id="5" creationId="{E923E2AF-463C-85C6-0EC3-CCABBF60EE1A}"/>
          </ac:picMkLst>
        </pc:picChg>
        <pc:inkChg chg="add del">
          <ac:chgData name="CHARLET CHRISTOPHE" userId="372abce5-d68a-4928-b90c-9807a0e333dd" providerId="ADAL" clId="{921BABB8-DA73-4076-8EEC-4C26A7312876}" dt="2023-01-04T08:56:23.795" v="6302"/>
          <ac:inkMkLst>
            <pc:docMk/>
            <pc:sldMk cId="1718060635" sldId="323"/>
            <ac:inkMk id="9" creationId="{3988E46E-52E3-F41D-A74E-BBB241F6FA20}"/>
          </ac:inkMkLst>
        </pc:inkChg>
      </pc:sldChg>
      <pc:sldChg chg="addSp delSp modSp add mod delAnim modAnim">
        <pc:chgData name="CHARLET CHRISTOPHE" userId="372abce5-d68a-4928-b90c-9807a0e333dd" providerId="ADAL" clId="{921BABB8-DA73-4076-8EEC-4C26A7312876}" dt="2023-01-04T13:52:51.866" v="7638"/>
        <pc:sldMkLst>
          <pc:docMk/>
          <pc:sldMk cId="2997529000" sldId="324"/>
        </pc:sldMkLst>
        <pc:spChg chg="mod">
          <ac:chgData name="CHARLET CHRISTOPHE" userId="372abce5-d68a-4928-b90c-9807a0e333dd" providerId="ADAL" clId="{921BABB8-DA73-4076-8EEC-4C26A7312876}" dt="2023-01-04T11:22:46.504" v="7563" actId="20577"/>
          <ac:spMkLst>
            <pc:docMk/>
            <pc:sldMk cId="2997529000" sldId="324"/>
            <ac:spMk id="2" creationId="{D47E53D9-E6FD-C65F-80D0-A84F0B2A9AFB}"/>
          </ac:spMkLst>
        </pc:spChg>
        <pc:spChg chg="add del mod">
          <ac:chgData name="CHARLET CHRISTOPHE" userId="372abce5-d68a-4928-b90c-9807a0e333dd" providerId="ADAL" clId="{921BABB8-DA73-4076-8EEC-4C26A7312876}" dt="2023-01-04T08:53:04.529" v="6294" actId="21"/>
          <ac:spMkLst>
            <pc:docMk/>
            <pc:sldMk cId="2997529000" sldId="324"/>
            <ac:spMk id="3" creationId="{6AE1C9E6-3D17-4A25-348C-06210FD4FC0B}"/>
          </ac:spMkLst>
        </pc:spChg>
        <pc:spChg chg="add del mod">
          <ac:chgData name="CHARLET CHRISTOPHE" userId="372abce5-d68a-4928-b90c-9807a0e333dd" providerId="ADAL" clId="{921BABB8-DA73-4076-8EEC-4C26A7312876}" dt="2023-01-04T10:48:40.717" v="6936"/>
          <ac:spMkLst>
            <pc:docMk/>
            <pc:sldMk cId="2997529000" sldId="324"/>
            <ac:spMk id="4" creationId="{7D3C1D42-BBD2-9191-AFF6-FCC1717E0059}"/>
          </ac:spMkLst>
        </pc:spChg>
        <pc:spChg chg="del mod">
          <ac:chgData name="CHARLET CHRISTOPHE" userId="372abce5-d68a-4928-b90c-9807a0e333dd" providerId="ADAL" clId="{921BABB8-DA73-4076-8EEC-4C26A7312876}" dt="2023-01-04T08:47:23.496" v="6279" actId="21"/>
          <ac:spMkLst>
            <pc:docMk/>
            <pc:sldMk cId="2997529000" sldId="324"/>
            <ac:spMk id="6" creationId="{BC99C26C-AF8E-90DC-C147-6602B76BBC5E}"/>
          </ac:spMkLst>
        </pc:spChg>
        <pc:spChg chg="del">
          <ac:chgData name="CHARLET CHRISTOPHE" userId="372abce5-d68a-4928-b90c-9807a0e333dd" providerId="ADAL" clId="{921BABB8-DA73-4076-8EEC-4C26A7312876}" dt="2023-01-04T08:47:29.836" v="6280" actId="21"/>
          <ac:spMkLst>
            <pc:docMk/>
            <pc:sldMk cId="2997529000" sldId="324"/>
            <ac:spMk id="7" creationId="{876EC784-F260-9B1B-0200-AD7576737E3B}"/>
          </ac:spMkLst>
        </pc:spChg>
        <pc:spChg chg="del">
          <ac:chgData name="CHARLET CHRISTOPHE" userId="372abce5-d68a-4928-b90c-9807a0e333dd" providerId="ADAL" clId="{921BABB8-DA73-4076-8EEC-4C26A7312876}" dt="2023-01-04T08:47:36.244" v="6281" actId="21"/>
          <ac:spMkLst>
            <pc:docMk/>
            <pc:sldMk cId="2997529000" sldId="324"/>
            <ac:spMk id="8" creationId="{9C026120-024E-095E-68EE-889A77D11657}"/>
          </ac:spMkLst>
        </pc:spChg>
        <pc:spChg chg="add mod">
          <ac:chgData name="CHARLET CHRISTOPHE" userId="372abce5-d68a-4928-b90c-9807a0e333dd" providerId="ADAL" clId="{921BABB8-DA73-4076-8EEC-4C26A7312876}" dt="2023-01-04T10:48:23.855" v="6926" actId="1076"/>
          <ac:spMkLst>
            <pc:docMk/>
            <pc:sldMk cId="2997529000" sldId="324"/>
            <ac:spMk id="9" creationId="{67359B9C-04F0-4244-DC18-8B3201C34891}"/>
          </ac:spMkLst>
        </pc:spChg>
        <pc:spChg chg="add mod">
          <ac:chgData name="CHARLET CHRISTOPHE" userId="372abce5-d68a-4928-b90c-9807a0e333dd" providerId="ADAL" clId="{921BABB8-DA73-4076-8EEC-4C26A7312876}" dt="2023-01-04T11:00:04.038" v="7063" actId="1076"/>
          <ac:spMkLst>
            <pc:docMk/>
            <pc:sldMk cId="2997529000" sldId="324"/>
            <ac:spMk id="10" creationId="{2F22C1A5-B650-9939-0D0B-F107E9C456D9}"/>
          </ac:spMkLst>
        </pc:spChg>
        <pc:spChg chg="add mod">
          <ac:chgData name="CHARLET CHRISTOPHE" userId="372abce5-d68a-4928-b90c-9807a0e333dd" providerId="ADAL" clId="{921BABB8-DA73-4076-8EEC-4C26A7312876}" dt="2023-01-04T11:14:56.129" v="7385" actId="1076"/>
          <ac:spMkLst>
            <pc:docMk/>
            <pc:sldMk cId="2997529000" sldId="324"/>
            <ac:spMk id="11" creationId="{6291163D-04D5-19F9-0A21-A112E4ECFC3F}"/>
          </ac:spMkLst>
        </pc:spChg>
        <pc:spChg chg="add mod">
          <ac:chgData name="CHARLET CHRISTOPHE" userId="372abce5-d68a-4928-b90c-9807a0e333dd" providerId="ADAL" clId="{921BABB8-DA73-4076-8EEC-4C26A7312876}" dt="2023-01-04T11:09:28.191" v="7235" actId="20577"/>
          <ac:spMkLst>
            <pc:docMk/>
            <pc:sldMk cId="2997529000" sldId="324"/>
            <ac:spMk id="12" creationId="{FE03626E-CE29-46CE-075B-A156E17BD9C9}"/>
          </ac:spMkLst>
        </pc:spChg>
        <pc:spChg chg="add mod">
          <ac:chgData name="CHARLET CHRISTOPHE" userId="372abce5-d68a-4928-b90c-9807a0e333dd" providerId="ADAL" clId="{921BABB8-DA73-4076-8EEC-4C26A7312876}" dt="2023-01-04T11:13:28.807" v="7379" actId="1076"/>
          <ac:spMkLst>
            <pc:docMk/>
            <pc:sldMk cId="2997529000" sldId="324"/>
            <ac:spMk id="13" creationId="{4862A7FB-72E3-1892-1CD3-79A7A15E5ACA}"/>
          </ac:spMkLst>
        </pc:spChg>
        <pc:spChg chg="add mod">
          <ac:chgData name="CHARLET CHRISTOPHE" userId="372abce5-d68a-4928-b90c-9807a0e333dd" providerId="ADAL" clId="{921BABB8-DA73-4076-8EEC-4C26A7312876}" dt="2023-01-04T11:18:52.073" v="7520" actId="1076"/>
          <ac:spMkLst>
            <pc:docMk/>
            <pc:sldMk cId="2997529000" sldId="324"/>
            <ac:spMk id="14" creationId="{0E7AB490-AFAC-ED6A-E4C4-9322B7CB39F2}"/>
          </ac:spMkLst>
        </pc:spChg>
        <pc:spChg chg="add mod">
          <ac:chgData name="CHARLET CHRISTOPHE" userId="372abce5-d68a-4928-b90c-9807a0e333dd" providerId="ADAL" clId="{921BABB8-DA73-4076-8EEC-4C26A7312876}" dt="2023-01-04T13:52:43.763" v="7637" actId="1076"/>
          <ac:spMkLst>
            <pc:docMk/>
            <pc:sldMk cId="2997529000" sldId="324"/>
            <ac:spMk id="21" creationId="{5ADEBB75-E630-8893-F98C-28AD34DA2302}"/>
          </ac:spMkLst>
        </pc:spChg>
        <pc:cxnChg chg="add mod">
          <ac:chgData name="CHARLET CHRISTOPHE" userId="372abce5-d68a-4928-b90c-9807a0e333dd" providerId="ADAL" clId="{921BABB8-DA73-4076-8EEC-4C26A7312876}" dt="2023-01-04T11:18:07.821" v="7515" actId="13822"/>
          <ac:cxnSpMkLst>
            <pc:docMk/>
            <pc:sldMk cId="2997529000" sldId="324"/>
            <ac:cxnSpMk id="16" creationId="{0B8D3144-00B6-C698-53A4-8CAE641452FE}"/>
          </ac:cxnSpMkLst>
        </pc:cxnChg>
        <pc:cxnChg chg="add mod">
          <ac:chgData name="CHARLET CHRISTOPHE" userId="372abce5-d68a-4928-b90c-9807a0e333dd" providerId="ADAL" clId="{921BABB8-DA73-4076-8EEC-4C26A7312876}" dt="2023-01-04T11:18:27.686" v="7517" actId="13822"/>
          <ac:cxnSpMkLst>
            <pc:docMk/>
            <pc:sldMk cId="2997529000" sldId="324"/>
            <ac:cxnSpMk id="18" creationId="{8400DB16-0666-13EC-CE19-80E264E763D1}"/>
          </ac:cxnSpMkLst>
        </pc:cxnChg>
        <pc:cxnChg chg="add mod">
          <ac:chgData name="CHARLET CHRISTOPHE" userId="372abce5-d68a-4928-b90c-9807a0e333dd" providerId="ADAL" clId="{921BABB8-DA73-4076-8EEC-4C26A7312876}" dt="2023-01-04T11:18:45.009" v="7519" actId="13822"/>
          <ac:cxnSpMkLst>
            <pc:docMk/>
            <pc:sldMk cId="2997529000" sldId="324"/>
            <ac:cxnSpMk id="20" creationId="{C2228D38-2FA8-AF3D-23B2-AD88E96323F1}"/>
          </ac:cxnSpMkLst>
        </pc:cxnChg>
      </pc:sldChg>
      <pc:sldChg chg="addSp delSp modSp new mod modAnim">
        <pc:chgData name="CHARLET CHRISTOPHE" userId="372abce5-d68a-4928-b90c-9807a0e333dd" providerId="ADAL" clId="{921BABB8-DA73-4076-8EEC-4C26A7312876}" dt="2023-01-04T14:25:03.348" v="8739"/>
        <pc:sldMkLst>
          <pc:docMk/>
          <pc:sldMk cId="4175501559" sldId="325"/>
        </pc:sldMkLst>
        <pc:spChg chg="mod">
          <ac:chgData name="CHARLET CHRISTOPHE" userId="372abce5-d68a-4928-b90c-9807a0e333dd" providerId="ADAL" clId="{921BABB8-DA73-4076-8EEC-4C26A7312876}" dt="2023-01-04T14:00:37.369" v="7813" actId="5793"/>
          <ac:spMkLst>
            <pc:docMk/>
            <pc:sldMk cId="4175501559" sldId="325"/>
            <ac:spMk id="2" creationId="{746FF633-E3A2-472C-2499-311005D1417B}"/>
          </ac:spMkLst>
        </pc:spChg>
        <pc:spChg chg="del mod">
          <ac:chgData name="CHARLET CHRISTOPHE" userId="372abce5-d68a-4928-b90c-9807a0e333dd" providerId="ADAL" clId="{921BABB8-DA73-4076-8EEC-4C26A7312876}" dt="2023-01-04T14:00:43.364" v="7814" actId="22"/>
          <ac:spMkLst>
            <pc:docMk/>
            <pc:sldMk cId="4175501559" sldId="325"/>
            <ac:spMk id="3" creationId="{1A33E957-D1E0-E594-19EA-B9404AF650AD}"/>
          </ac:spMkLst>
        </pc:spChg>
        <pc:spChg chg="add mod">
          <ac:chgData name="CHARLET CHRISTOPHE" userId="372abce5-d68a-4928-b90c-9807a0e333dd" providerId="ADAL" clId="{921BABB8-DA73-4076-8EEC-4C26A7312876}" dt="2023-01-04T14:19:56.039" v="8538" actId="20577"/>
          <ac:spMkLst>
            <pc:docMk/>
            <pc:sldMk cId="4175501559" sldId="325"/>
            <ac:spMk id="6" creationId="{0CB950AB-9DB0-6F05-E7BF-63C0CDFD81BD}"/>
          </ac:spMkLst>
        </pc:spChg>
        <pc:spChg chg="add mod">
          <ac:chgData name="CHARLET CHRISTOPHE" userId="372abce5-d68a-4928-b90c-9807a0e333dd" providerId="ADAL" clId="{921BABB8-DA73-4076-8EEC-4C26A7312876}" dt="2023-01-04T14:15:31.093" v="8450" actId="13926"/>
          <ac:spMkLst>
            <pc:docMk/>
            <pc:sldMk cId="4175501559" sldId="325"/>
            <ac:spMk id="7" creationId="{BF894CC6-FB29-215B-63EE-BFF369DCCA3C}"/>
          </ac:spMkLst>
        </pc:spChg>
        <pc:spChg chg="add mod">
          <ac:chgData name="CHARLET CHRISTOPHE" userId="372abce5-d68a-4928-b90c-9807a0e333dd" providerId="ADAL" clId="{921BABB8-DA73-4076-8EEC-4C26A7312876}" dt="2023-01-04T14:16:22.093" v="8452" actId="20577"/>
          <ac:spMkLst>
            <pc:docMk/>
            <pc:sldMk cId="4175501559" sldId="325"/>
            <ac:spMk id="11" creationId="{3C2375B1-1346-0534-56E4-1E61620B027B}"/>
          </ac:spMkLst>
        </pc:spChg>
        <pc:spChg chg="add mod">
          <ac:chgData name="CHARLET CHRISTOPHE" userId="372abce5-d68a-4928-b90c-9807a0e333dd" providerId="ADAL" clId="{921BABB8-DA73-4076-8EEC-4C26A7312876}" dt="2023-01-04T14:17:26.785" v="8496" actId="1076"/>
          <ac:spMkLst>
            <pc:docMk/>
            <pc:sldMk cId="4175501559" sldId="325"/>
            <ac:spMk id="12" creationId="{6BD62C37-F3B3-1468-ADA2-6F01765FDCBE}"/>
          </ac:spMkLst>
        </pc:spChg>
        <pc:spChg chg="add mod">
          <ac:chgData name="CHARLET CHRISTOPHE" userId="372abce5-d68a-4928-b90c-9807a0e333dd" providerId="ADAL" clId="{921BABB8-DA73-4076-8EEC-4C26A7312876}" dt="2023-01-04T14:24:38.300" v="8738" actId="13926"/>
          <ac:spMkLst>
            <pc:docMk/>
            <pc:sldMk cId="4175501559" sldId="325"/>
            <ac:spMk id="19" creationId="{09F1208E-2152-B410-41CD-08A0C0BE9EE5}"/>
          </ac:spMkLst>
        </pc:spChg>
        <pc:picChg chg="add mod ord">
          <ac:chgData name="CHARLET CHRISTOPHE" userId="372abce5-d68a-4928-b90c-9807a0e333dd" providerId="ADAL" clId="{921BABB8-DA73-4076-8EEC-4C26A7312876}" dt="2023-01-04T14:04:15.322" v="7976" actId="14100"/>
          <ac:picMkLst>
            <pc:docMk/>
            <pc:sldMk cId="4175501559" sldId="325"/>
            <ac:picMk id="5" creationId="{BC8AC662-7395-E3A4-A3E9-B3D80D2623C2}"/>
          </ac:picMkLst>
        </pc:picChg>
        <pc:cxnChg chg="add mod">
          <ac:chgData name="CHARLET CHRISTOPHE" userId="372abce5-d68a-4928-b90c-9807a0e333dd" providerId="ADAL" clId="{921BABB8-DA73-4076-8EEC-4C26A7312876}" dt="2023-01-04T14:10:24.655" v="8359" actId="14100"/>
          <ac:cxnSpMkLst>
            <pc:docMk/>
            <pc:sldMk cId="4175501559" sldId="325"/>
            <ac:cxnSpMk id="9" creationId="{07316196-4141-C301-B477-08984DCA3852}"/>
          </ac:cxnSpMkLst>
        </pc:cxnChg>
        <pc:cxnChg chg="add mod">
          <ac:chgData name="CHARLET CHRISTOPHE" userId="372abce5-d68a-4928-b90c-9807a0e333dd" providerId="ADAL" clId="{921BABB8-DA73-4076-8EEC-4C26A7312876}" dt="2023-01-04T14:17:57.632" v="8503" actId="1076"/>
          <ac:cxnSpMkLst>
            <pc:docMk/>
            <pc:sldMk cId="4175501559" sldId="325"/>
            <ac:cxnSpMk id="14" creationId="{133AAC5C-B104-CE59-7217-4E68DC159189}"/>
          </ac:cxnSpMkLst>
        </pc:cxnChg>
      </pc:sldChg>
      <pc:sldChg chg="addSp delSp modSp add mod delAnim modAnim">
        <pc:chgData name="CHARLET CHRISTOPHE" userId="372abce5-d68a-4928-b90c-9807a0e333dd" providerId="ADAL" clId="{921BABB8-DA73-4076-8EEC-4C26A7312876}" dt="2023-01-04T14:32:22.336" v="8918" actId="20577"/>
        <pc:sldMkLst>
          <pc:docMk/>
          <pc:sldMk cId="1042220476" sldId="326"/>
        </pc:sldMkLst>
        <pc:spChg chg="add mod">
          <ac:chgData name="CHARLET CHRISTOPHE" userId="372abce5-d68a-4928-b90c-9807a0e333dd" providerId="ADAL" clId="{921BABB8-DA73-4076-8EEC-4C26A7312876}" dt="2023-01-04T14:32:22.336" v="8918" actId="20577"/>
          <ac:spMkLst>
            <pc:docMk/>
            <pc:sldMk cId="1042220476" sldId="326"/>
            <ac:spMk id="3" creationId="{2C6AF482-493D-434B-06CD-F425D00E952A}"/>
          </ac:spMkLst>
        </pc:spChg>
        <pc:spChg chg="del">
          <ac:chgData name="CHARLET CHRISTOPHE" userId="372abce5-d68a-4928-b90c-9807a0e333dd" providerId="ADAL" clId="{921BABB8-DA73-4076-8EEC-4C26A7312876}" dt="2023-01-04T14:26:15.806" v="8741" actId="21"/>
          <ac:spMkLst>
            <pc:docMk/>
            <pc:sldMk cId="1042220476" sldId="326"/>
            <ac:spMk id="6" creationId="{0CB950AB-9DB0-6F05-E7BF-63C0CDFD81BD}"/>
          </ac:spMkLst>
        </pc:spChg>
        <pc:spChg chg="del">
          <ac:chgData name="CHARLET CHRISTOPHE" userId="372abce5-d68a-4928-b90c-9807a0e333dd" providerId="ADAL" clId="{921BABB8-DA73-4076-8EEC-4C26A7312876}" dt="2023-01-04T14:26:22.607" v="8742" actId="21"/>
          <ac:spMkLst>
            <pc:docMk/>
            <pc:sldMk cId="1042220476" sldId="326"/>
            <ac:spMk id="11" creationId="{3C2375B1-1346-0534-56E4-1E61620B027B}"/>
          </ac:spMkLst>
        </pc:spChg>
        <pc:spChg chg="mod">
          <ac:chgData name="CHARLET CHRISTOPHE" userId="372abce5-d68a-4928-b90c-9807a0e333dd" providerId="ADAL" clId="{921BABB8-DA73-4076-8EEC-4C26A7312876}" dt="2023-01-04T14:30:25.288" v="8840" actId="20577"/>
          <ac:spMkLst>
            <pc:docMk/>
            <pc:sldMk cId="1042220476" sldId="326"/>
            <ac:spMk id="12" creationId="{6BD62C37-F3B3-1468-ADA2-6F01765FDCBE}"/>
          </ac:spMkLst>
        </pc:spChg>
        <pc:spChg chg="del">
          <ac:chgData name="CHARLET CHRISTOPHE" userId="372abce5-d68a-4928-b90c-9807a0e333dd" providerId="ADAL" clId="{921BABB8-DA73-4076-8EEC-4C26A7312876}" dt="2023-01-04T14:26:35.610" v="8743" actId="21"/>
          <ac:spMkLst>
            <pc:docMk/>
            <pc:sldMk cId="1042220476" sldId="326"/>
            <ac:spMk id="19" creationId="{09F1208E-2152-B410-41CD-08A0C0BE9EE5}"/>
          </ac:spMkLst>
        </pc:spChg>
        <pc:cxnChg chg="add mod">
          <ac:chgData name="CHARLET CHRISTOPHE" userId="372abce5-d68a-4928-b90c-9807a0e333dd" providerId="ADAL" clId="{921BABB8-DA73-4076-8EEC-4C26A7312876}" dt="2023-01-04T14:29:29.833" v="8827" actId="13822"/>
          <ac:cxnSpMkLst>
            <pc:docMk/>
            <pc:sldMk cId="1042220476" sldId="326"/>
            <ac:cxnSpMk id="8" creationId="{96BFDC0A-2738-4A4D-14FE-8BF22965258A}"/>
          </ac:cxnSpMkLst>
        </pc:cxnChg>
      </pc:sldChg>
      <pc:sldChg chg="addSp delSp modSp add mod delAnim modAnim">
        <pc:chgData name="CHARLET CHRISTOPHE" userId="372abce5-d68a-4928-b90c-9807a0e333dd" providerId="ADAL" clId="{921BABB8-DA73-4076-8EEC-4C26A7312876}" dt="2023-01-04T16:51:46.790" v="10750" actId="20577"/>
        <pc:sldMkLst>
          <pc:docMk/>
          <pc:sldMk cId="3826993072" sldId="327"/>
        </pc:sldMkLst>
        <pc:spChg chg="mod">
          <ac:chgData name="CHARLET CHRISTOPHE" userId="372abce5-d68a-4928-b90c-9807a0e333dd" providerId="ADAL" clId="{921BABB8-DA73-4076-8EEC-4C26A7312876}" dt="2023-01-04T14:41:02.110" v="8982" actId="5793"/>
          <ac:spMkLst>
            <pc:docMk/>
            <pc:sldMk cId="3826993072" sldId="327"/>
            <ac:spMk id="2" creationId="{746FF633-E3A2-472C-2499-311005D1417B}"/>
          </ac:spMkLst>
        </pc:spChg>
        <pc:spChg chg="del">
          <ac:chgData name="CHARLET CHRISTOPHE" userId="372abce5-d68a-4928-b90c-9807a0e333dd" providerId="ADAL" clId="{921BABB8-DA73-4076-8EEC-4C26A7312876}" dt="2023-01-04T14:36:31.117" v="8924" actId="21"/>
          <ac:spMkLst>
            <pc:docMk/>
            <pc:sldMk cId="3826993072" sldId="327"/>
            <ac:spMk id="3" creationId="{2C6AF482-493D-434B-06CD-F425D00E952A}"/>
          </ac:spMkLst>
        </pc:spChg>
        <pc:spChg chg="add del mod">
          <ac:chgData name="CHARLET CHRISTOPHE" userId="372abce5-d68a-4928-b90c-9807a0e333dd" providerId="ADAL" clId="{921BABB8-DA73-4076-8EEC-4C26A7312876}" dt="2023-01-04T14:36:26.790" v="8923" actId="21"/>
          <ac:spMkLst>
            <pc:docMk/>
            <pc:sldMk cId="3826993072" sldId="327"/>
            <ac:spMk id="4" creationId="{116070B6-47E9-5853-6070-E16194F248F4}"/>
          </ac:spMkLst>
        </pc:spChg>
        <pc:spChg chg="del">
          <ac:chgData name="CHARLET CHRISTOPHE" userId="372abce5-d68a-4928-b90c-9807a0e333dd" providerId="ADAL" clId="{921BABB8-DA73-4076-8EEC-4C26A7312876}" dt="2023-01-04T14:36:16.543" v="8922" actId="21"/>
          <ac:spMkLst>
            <pc:docMk/>
            <pc:sldMk cId="3826993072" sldId="327"/>
            <ac:spMk id="7" creationId="{BF894CC6-FB29-215B-63EE-BFF369DCCA3C}"/>
          </ac:spMkLst>
        </pc:spChg>
        <pc:spChg chg="add del mod">
          <ac:chgData name="CHARLET CHRISTOPHE" userId="372abce5-d68a-4928-b90c-9807a0e333dd" providerId="ADAL" clId="{921BABB8-DA73-4076-8EEC-4C26A7312876}" dt="2023-01-04T14:41:18.173" v="8986"/>
          <ac:spMkLst>
            <pc:docMk/>
            <pc:sldMk cId="3826993072" sldId="327"/>
            <ac:spMk id="11" creationId="{86DDCFE8-A213-D3C5-AB0A-533E07053A8E}"/>
          </ac:spMkLst>
        </pc:spChg>
        <pc:spChg chg="del">
          <ac:chgData name="CHARLET CHRISTOPHE" userId="372abce5-d68a-4928-b90c-9807a0e333dd" providerId="ADAL" clId="{921BABB8-DA73-4076-8EEC-4C26A7312876}" dt="2023-01-04T14:36:40.591" v="8927" actId="21"/>
          <ac:spMkLst>
            <pc:docMk/>
            <pc:sldMk cId="3826993072" sldId="327"/>
            <ac:spMk id="12" creationId="{6BD62C37-F3B3-1468-ADA2-6F01765FDCBE}"/>
          </ac:spMkLst>
        </pc:spChg>
        <pc:spChg chg="add mod">
          <ac:chgData name="CHARLET CHRISTOPHE" userId="372abce5-d68a-4928-b90c-9807a0e333dd" providerId="ADAL" clId="{921BABB8-DA73-4076-8EEC-4C26A7312876}" dt="2023-01-04T14:57:37.164" v="9612" actId="20577"/>
          <ac:spMkLst>
            <pc:docMk/>
            <pc:sldMk cId="3826993072" sldId="327"/>
            <ac:spMk id="13" creationId="{2EECABD2-FE2E-2466-3609-53964B3D7B38}"/>
          </ac:spMkLst>
        </pc:spChg>
        <pc:spChg chg="add mod">
          <ac:chgData name="CHARLET CHRISTOPHE" userId="372abce5-d68a-4928-b90c-9807a0e333dd" providerId="ADAL" clId="{921BABB8-DA73-4076-8EEC-4C26A7312876}" dt="2023-01-04T14:47:37.691" v="9300" actId="20577"/>
          <ac:spMkLst>
            <pc:docMk/>
            <pc:sldMk cId="3826993072" sldId="327"/>
            <ac:spMk id="15" creationId="{9C5CFEBF-CA37-4AF4-6737-994753F4F56D}"/>
          </ac:spMkLst>
        </pc:spChg>
        <pc:spChg chg="add mod">
          <ac:chgData name="CHARLET CHRISTOPHE" userId="372abce5-d68a-4928-b90c-9807a0e333dd" providerId="ADAL" clId="{921BABB8-DA73-4076-8EEC-4C26A7312876}" dt="2023-01-04T14:49:48.882" v="9390" actId="1076"/>
          <ac:spMkLst>
            <pc:docMk/>
            <pc:sldMk cId="3826993072" sldId="327"/>
            <ac:spMk id="18" creationId="{E4BC9F43-95E3-E3A9-179C-F679691E4E30}"/>
          </ac:spMkLst>
        </pc:spChg>
        <pc:spChg chg="add mod">
          <ac:chgData name="CHARLET CHRISTOPHE" userId="372abce5-d68a-4928-b90c-9807a0e333dd" providerId="ADAL" clId="{921BABB8-DA73-4076-8EEC-4C26A7312876}" dt="2023-01-04T14:52:34.607" v="9548" actId="20577"/>
          <ac:spMkLst>
            <pc:docMk/>
            <pc:sldMk cId="3826993072" sldId="327"/>
            <ac:spMk id="22" creationId="{F4CD4830-B9F0-0A52-BBDE-9A580A8E94DA}"/>
          </ac:spMkLst>
        </pc:spChg>
        <pc:spChg chg="add mod">
          <ac:chgData name="CHARLET CHRISTOPHE" userId="372abce5-d68a-4928-b90c-9807a0e333dd" providerId="ADAL" clId="{921BABB8-DA73-4076-8EEC-4C26A7312876}" dt="2023-01-04T14:54:56.864" v="9563" actId="13926"/>
          <ac:spMkLst>
            <pc:docMk/>
            <pc:sldMk cId="3826993072" sldId="327"/>
            <ac:spMk id="25" creationId="{74B7147A-3C5B-8A82-52F7-539552B7DBBA}"/>
          </ac:spMkLst>
        </pc:spChg>
        <pc:spChg chg="add mod">
          <ac:chgData name="CHARLET CHRISTOPHE" userId="372abce5-d68a-4928-b90c-9807a0e333dd" providerId="ADAL" clId="{921BABB8-DA73-4076-8EEC-4C26A7312876}" dt="2023-01-04T14:55:25.396" v="9577" actId="13926"/>
          <ac:spMkLst>
            <pc:docMk/>
            <pc:sldMk cId="3826993072" sldId="327"/>
            <ac:spMk id="26" creationId="{7F463068-8B00-2009-71ED-6421023AA954}"/>
          </ac:spMkLst>
        </pc:spChg>
        <pc:spChg chg="add mod">
          <ac:chgData name="CHARLET CHRISTOPHE" userId="372abce5-d68a-4928-b90c-9807a0e333dd" providerId="ADAL" clId="{921BABB8-DA73-4076-8EEC-4C26A7312876}" dt="2023-01-04T14:56:11.427" v="9607" actId="1076"/>
          <ac:spMkLst>
            <pc:docMk/>
            <pc:sldMk cId="3826993072" sldId="327"/>
            <ac:spMk id="27" creationId="{10930285-41E6-2188-C229-1B1865AAAC09}"/>
          </ac:spMkLst>
        </pc:spChg>
        <pc:spChg chg="add del mod">
          <ac:chgData name="CHARLET CHRISTOPHE" userId="372abce5-d68a-4928-b90c-9807a0e333dd" providerId="ADAL" clId="{921BABB8-DA73-4076-8EEC-4C26A7312876}" dt="2023-01-04T15:00:43.483" v="9670" actId="478"/>
          <ac:spMkLst>
            <pc:docMk/>
            <pc:sldMk cId="3826993072" sldId="327"/>
            <ac:spMk id="28" creationId="{EFFF51BF-2D8F-4AAA-12DA-05CCB14248F1}"/>
          </ac:spMkLst>
        </pc:spChg>
        <pc:spChg chg="add mod">
          <ac:chgData name="CHARLET CHRISTOPHE" userId="372abce5-d68a-4928-b90c-9807a0e333dd" providerId="ADAL" clId="{921BABB8-DA73-4076-8EEC-4C26A7312876}" dt="2023-01-04T15:02:57.272" v="9779" actId="20577"/>
          <ac:spMkLst>
            <pc:docMk/>
            <pc:sldMk cId="3826993072" sldId="327"/>
            <ac:spMk id="31" creationId="{0472B3FB-B6A7-E990-6BE3-10EC13F186D6}"/>
          </ac:spMkLst>
        </pc:spChg>
        <pc:spChg chg="add mod">
          <ac:chgData name="CHARLET CHRISTOPHE" userId="372abce5-d68a-4928-b90c-9807a0e333dd" providerId="ADAL" clId="{921BABB8-DA73-4076-8EEC-4C26A7312876}" dt="2023-01-04T16:51:46.790" v="10750" actId="20577"/>
          <ac:spMkLst>
            <pc:docMk/>
            <pc:sldMk cId="3826993072" sldId="327"/>
            <ac:spMk id="34" creationId="{80960BFD-A1B3-9EA2-2F39-4362EFA688B9}"/>
          </ac:spMkLst>
        </pc:spChg>
        <pc:picChg chg="del">
          <ac:chgData name="CHARLET CHRISTOPHE" userId="372abce5-d68a-4928-b90c-9807a0e333dd" providerId="ADAL" clId="{921BABB8-DA73-4076-8EEC-4C26A7312876}" dt="2023-01-04T14:36:11.147" v="8921" actId="478"/>
          <ac:picMkLst>
            <pc:docMk/>
            <pc:sldMk cId="3826993072" sldId="327"/>
            <ac:picMk id="5" creationId="{BC8AC662-7395-E3A4-A3E9-B3D80D2623C2}"/>
          </ac:picMkLst>
        </pc:picChg>
        <pc:picChg chg="add mod">
          <ac:chgData name="CHARLET CHRISTOPHE" userId="372abce5-d68a-4928-b90c-9807a0e333dd" providerId="ADAL" clId="{921BABB8-DA73-4076-8EEC-4C26A7312876}" dt="2023-01-04T14:41:17.335" v="8984" actId="1076"/>
          <ac:picMkLst>
            <pc:docMk/>
            <pc:sldMk cId="3826993072" sldId="327"/>
            <ac:picMk id="10" creationId="{A6708CB3-598E-638C-40B4-78B0A55F2963}"/>
          </ac:picMkLst>
        </pc:picChg>
        <pc:cxnChg chg="del">
          <ac:chgData name="CHARLET CHRISTOPHE" userId="372abce5-d68a-4928-b90c-9807a0e333dd" providerId="ADAL" clId="{921BABB8-DA73-4076-8EEC-4C26A7312876}" dt="2023-01-04T14:36:33.271" v="8925" actId="478"/>
          <ac:cxnSpMkLst>
            <pc:docMk/>
            <pc:sldMk cId="3826993072" sldId="327"/>
            <ac:cxnSpMk id="8" creationId="{96BFDC0A-2738-4A4D-14FE-8BF22965258A}"/>
          </ac:cxnSpMkLst>
        </pc:cxnChg>
        <pc:cxnChg chg="del">
          <ac:chgData name="CHARLET CHRISTOPHE" userId="372abce5-d68a-4928-b90c-9807a0e333dd" providerId="ADAL" clId="{921BABB8-DA73-4076-8EEC-4C26A7312876}" dt="2023-01-04T14:36:08.524" v="8920" actId="478"/>
          <ac:cxnSpMkLst>
            <pc:docMk/>
            <pc:sldMk cId="3826993072" sldId="327"/>
            <ac:cxnSpMk id="9" creationId="{07316196-4141-C301-B477-08984DCA3852}"/>
          </ac:cxnSpMkLst>
        </pc:cxnChg>
        <pc:cxnChg chg="del">
          <ac:chgData name="CHARLET CHRISTOPHE" userId="372abce5-d68a-4928-b90c-9807a0e333dd" providerId="ADAL" clId="{921BABB8-DA73-4076-8EEC-4C26A7312876}" dt="2023-01-04T14:36:35.757" v="8926" actId="478"/>
          <ac:cxnSpMkLst>
            <pc:docMk/>
            <pc:sldMk cId="3826993072" sldId="327"/>
            <ac:cxnSpMk id="14" creationId="{133AAC5C-B104-CE59-7217-4E68DC159189}"/>
          </ac:cxnSpMkLst>
        </pc:cxnChg>
        <pc:cxnChg chg="add mod">
          <ac:chgData name="CHARLET CHRISTOPHE" userId="372abce5-d68a-4928-b90c-9807a0e333dd" providerId="ADAL" clId="{921BABB8-DA73-4076-8EEC-4C26A7312876}" dt="2023-01-04T14:49:55.859" v="9391" actId="14100"/>
          <ac:cxnSpMkLst>
            <pc:docMk/>
            <pc:sldMk cId="3826993072" sldId="327"/>
            <ac:cxnSpMk id="17" creationId="{7810A72E-09C1-B1EF-F207-0E01D6167546}"/>
          </ac:cxnSpMkLst>
        </pc:cxnChg>
        <pc:cxnChg chg="add mod">
          <ac:chgData name="CHARLET CHRISTOPHE" userId="372abce5-d68a-4928-b90c-9807a0e333dd" providerId="ADAL" clId="{921BABB8-DA73-4076-8EEC-4C26A7312876}" dt="2023-01-04T14:50:14.196" v="9393" actId="13822"/>
          <ac:cxnSpMkLst>
            <pc:docMk/>
            <pc:sldMk cId="3826993072" sldId="327"/>
            <ac:cxnSpMk id="21" creationId="{1591FA6E-1914-B1CC-CB2A-0B3B0FA0AB3F}"/>
          </ac:cxnSpMkLst>
        </pc:cxnChg>
        <pc:cxnChg chg="add mod">
          <ac:chgData name="CHARLET CHRISTOPHE" userId="372abce5-d68a-4928-b90c-9807a0e333dd" providerId="ADAL" clId="{921BABB8-DA73-4076-8EEC-4C26A7312876}" dt="2023-01-04T14:52:54.510" v="9550" actId="13822"/>
          <ac:cxnSpMkLst>
            <pc:docMk/>
            <pc:sldMk cId="3826993072" sldId="327"/>
            <ac:cxnSpMk id="24" creationId="{AF2A00DE-BB4C-6126-5A7A-E28C433D84B9}"/>
          </ac:cxnSpMkLst>
        </pc:cxnChg>
        <pc:cxnChg chg="add mod">
          <ac:chgData name="CHARLET CHRISTOPHE" userId="372abce5-d68a-4928-b90c-9807a0e333dd" providerId="ADAL" clId="{921BABB8-DA73-4076-8EEC-4C26A7312876}" dt="2023-01-04T15:00:58.654" v="9672" actId="14100"/>
          <ac:cxnSpMkLst>
            <pc:docMk/>
            <pc:sldMk cId="3826993072" sldId="327"/>
            <ac:cxnSpMk id="30" creationId="{396A91BC-28F9-38FE-9C80-A5D9D63440B6}"/>
          </ac:cxnSpMkLst>
        </pc:cxnChg>
        <pc:cxnChg chg="add del mod">
          <ac:chgData name="CHARLET CHRISTOPHE" userId="372abce5-d68a-4928-b90c-9807a0e333dd" providerId="ADAL" clId="{921BABB8-DA73-4076-8EEC-4C26A7312876}" dt="2023-01-04T15:00:23.013" v="9666" actId="478"/>
          <ac:cxnSpMkLst>
            <pc:docMk/>
            <pc:sldMk cId="3826993072" sldId="327"/>
            <ac:cxnSpMk id="32" creationId="{3E3BD837-EEFE-3258-E308-D419F7EF2C8D}"/>
          </ac:cxnSpMkLst>
        </pc:cxnChg>
        <pc:cxnChg chg="add mod">
          <ac:chgData name="CHARLET CHRISTOPHE" userId="372abce5-d68a-4928-b90c-9807a0e333dd" providerId="ADAL" clId="{921BABB8-DA73-4076-8EEC-4C26A7312876}" dt="2023-01-04T15:03:46.735" v="9787" actId="14100"/>
          <ac:cxnSpMkLst>
            <pc:docMk/>
            <pc:sldMk cId="3826993072" sldId="327"/>
            <ac:cxnSpMk id="36" creationId="{72D05CB8-C082-E80D-8857-1BEBCCDE7E49}"/>
          </ac:cxnSpMkLst>
        </pc:cxnChg>
      </pc:sldChg>
      <pc:sldChg chg="addSp delSp modSp new mod modAnim">
        <pc:chgData name="CHARLET CHRISTOPHE" userId="372abce5-d68a-4928-b90c-9807a0e333dd" providerId="ADAL" clId="{921BABB8-DA73-4076-8EEC-4C26A7312876}" dt="2023-01-04T15:20:54.750" v="10208"/>
        <pc:sldMkLst>
          <pc:docMk/>
          <pc:sldMk cId="536576075" sldId="328"/>
        </pc:sldMkLst>
        <pc:spChg chg="mod">
          <ac:chgData name="CHARLET CHRISTOPHE" userId="372abce5-d68a-4928-b90c-9807a0e333dd" providerId="ADAL" clId="{921BABB8-DA73-4076-8EEC-4C26A7312876}" dt="2023-01-04T15:08:52.845" v="9956" actId="400"/>
          <ac:spMkLst>
            <pc:docMk/>
            <pc:sldMk cId="536576075" sldId="328"/>
            <ac:spMk id="2" creationId="{6527E2E8-2337-9970-6B9B-E6AB7BBD645E}"/>
          </ac:spMkLst>
        </pc:spChg>
        <pc:spChg chg="del mod">
          <ac:chgData name="CHARLET CHRISTOPHE" userId="372abce5-d68a-4928-b90c-9807a0e333dd" providerId="ADAL" clId="{921BABB8-DA73-4076-8EEC-4C26A7312876}" dt="2023-01-04T15:07:41.541" v="9868" actId="21"/>
          <ac:spMkLst>
            <pc:docMk/>
            <pc:sldMk cId="536576075" sldId="328"/>
            <ac:spMk id="3" creationId="{13B5F448-5615-0E4E-3100-F9528ADEFDD0}"/>
          </ac:spMkLst>
        </pc:spChg>
        <pc:spChg chg="add mod">
          <ac:chgData name="CHARLET CHRISTOPHE" userId="372abce5-d68a-4928-b90c-9807a0e333dd" providerId="ADAL" clId="{921BABB8-DA73-4076-8EEC-4C26A7312876}" dt="2023-01-04T15:16:01.451" v="10116" actId="20577"/>
          <ac:spMkLst>
            <pc:docMk/>
            <pc:sldMk cId="536576075" sldId="328"/>
            <ac:spMk id="6" creationId="{E752A631-E4C6-03F9-A6BB-C7BC56B5585F}"/>
          </ac:spMkLst>
        </pc:spChg>
        <pc:spChg chg="add mod">
          <ac:chgData name="CHARLET CHRISTOPHE" userId="372abce5-d68a-4928-b90c-9807a0e333dd" providerId="ADAL" clId="{921BABB8-DA73-4076-8EEC-4C26A7312876}" dt="2023-01-04T15:19:51.606" v="10202" actId="20577"/>
          <ac:spMkLst>
            <pc:docMk/>
            <pc:sldMk cId="536576075" sldId="328"/>
            <ac:spMk id="14" creationId="{0C0BA954-121B-DA8C-BF39-6688B54B47D7}"/>
          </ac:spMkLst>
        </pc:spChg>
        <pc:picChg chg="add mod">
          <ac:chgData name="CHARLET CHRISTOPHE" userId="372abce5-d68a-4928-b90c-9807a0e333dd" providerId="ADAL" clId="{921BABB8-DA73-4076-8EEC-4C26A7312876}" dt="2023-01-04T15:09:32.714" v="9961" actId="1076"/>
          <ac:picMkLst>
            <pc:docMk/>
            <pc:sldMk cId="536576075" sldId="328"/>
            <ac:picMk id="5" creationId="{114BA247-15DB-875E-242D-439CC70E3C91}"/>
          </ac:picMkLst>
        </pc:picChg>
        <pc:cxnChg chg="add mod">
          <ac:chgData name="CHARLET CHRISTOPHE" userId="372abce5-d68a-4928-b90c-9807a0e333dd" providerId="ADAL" clId="{921BABB8-DA73-4076-8EEC-4C26A7312876}" dt="2023-01-04T15:17:12.924" v="10123" actId="14100"/>
          <ac:cxnSpMkLst>
            <pc:docMk/>
            <pc:sldMk cId="536576075" sldId="328"/>
            <ac:cxnSpMk id="8" creationId="{9BFC724B-CCE2-E3A8-8B48-23597132F730}"/>
          </ac:cxnSpMkLst>
        </pc:cxnChg>
        <pc:cxnChg chg="add mod">
          <ac:chgData name="CHARLET CHRISTOPHE" userId="372abce5-d68a-4928-b90c-9807a0e333dd" providerId="ADAL" clId="{921BABB8-DA73-4076-8EEC-4C26A7312876}" dt="2023-01-04T15:16:42.335" v="10120" actId="13822"/>
          <ac:cxnSpMkLst>
            <pc:docMk/>
            <pc:sldMk cId="536576075" sldId="328"/>
            <ac:cxnSpMk id="10" creationId="{C43CC850-5F74-A1BA-8AD5-FE05A5B9AA32}"/>
          </ac:cxnSpMkLst>
        </pc:cxnChg>
        <pc:cxnChg chg="add mod">
          <ac:chgData name="CHARLET CHRISTOPHE" userId="372abce5-d68a-4928-b90c-9807a0e333dd" providerId="ADAL" clId="{921BABB8-DA73-4076-8EEC-4C26A7312876}" dt="2023-01-04T15:17:05.431" v="10122" actId="13822"/>
          <ac:cxnSpMkLst>
            <pc:docMk/>
            <pc:sldMk cId="536576075" sldId="328"/>
            <ac:cxnSpMk id="12" creationId="{1FD7E051-F87C-8F6D-A25B-E3F3AC74C445}"/>
          </ac:cxnSpMkLst>
        </pc:cxnChg>
        <pc:cxnChg chg="add mod">
          <ac:chgData name="CHARLET CHRISTOPHE" userId="372abce5-d68a-4928-b90c-9807a0e333dd" providerId="ADAL" clId="{921BABB8-DA73-4076-8EEC-4C26A7312876}" dt="2023-01-04T15:20:15.426" v="10204" actId="13822"/>
          <ac:cxnSpMkLst>
            <pc:docMk/>
            <pc:sldMk cId="536576075" sldId="328"/>
            <ac:cxnSpMk id="16" creationId="{4D6D8CE6-703C-D617-665C-83D5F9902D62}"/>
          </ac:cxnSpMkLst>
        </pc:cxnChg>
      </pc:sldChg>
      <pc:sldChg chg="addSp delSp modSp new mod modAnim">
        <pc:chgData name="CHARLET CHRISTOPHE" userId="372abce5-d68a-4928-b90c-9807a0e333dd" providerId="ADAL" clId="{921BABB8-DA73-4076-8EEC-4C26A7312876}" dt="2023-01-07T08:49:59.883" v="15226"/>
        <pc:sldMkLst>
          <pc:docMk/>
          <pc:sldMk cId="4264862032" sldId="329"/>
        </pc:sldMkLst>
        <pc:spChg chg="mod">
          <ac:chgData name="CHARLET CHRISTOPHE" userId="372abce5-d68a-4928-b90c-9807a0e333dd" providerId="ADAL" clId="{921BABB8-DA73-4076-8EEC-4C26A7312876}" dt="2023-01-04T17:10:29.016" v="11144" actId="20577"/>
          <ac:spMkLst>
            <pc:docMk/>
            <pc:sldMk cId="4264862032" sldId="329"/>
            <ac:spMk id="2" creationId="{94213618-0305-E433-EC15-938956E7A8E0}"/>
          </ac:spMkLst>
        </pc:spChg>
        <pc:spChg chg="del mod">
          <ac:chgData name="CHARLET CHRISTOPHE" userId="372abce5-d68a-4928-b90c-9807a0e333dd" providerId="ADAL" clId="{921BABB8-DA73-4076-8EEC-4C26A7312876}" dt="2023-01-04T15:26:07.296" v="10267" actId="21"/>
          <ac:spMkLst>
            <pc:docMk/>
            <pc:sldMk cId="4264862032" sldId="329"/>
            <ac:spMk id="3" creationId="{D43E59A8-4082-22D6-16DC-BA6C37FD1E94}"/>
          </ac:spMkLst>
        </pc:spChg>
        <pc:spChg chg="add mod">
          <ac:chgData name="CHARLET CHRISTOPHE" userId="372abce5-d68a-4928-b90c-9807a0e333dd" providerId="ADAL" clId="{921BABB8-DA73-4076-8EEC-4C26A7312876}" dt="2023-01-07T08:49:17.305" v="15223" actId="1076"/>
          <ac:spMkLst>
            <pc:docMk/>
            <pc:sldMk cId="4264862032" sldId="329"/>
            <ac:spMk id="3" creationId="{F21B3575-89A9-1523-9E5B-1419937F8417}"/>
          </ac:spMkLst>
        </pc:spChg>
        <pc:spChg chg="add mod">
          <ac:chgData name="CHARLET CHRISTOPHE" userId="372abce5-d68a-4928-b90c-9807a0e333dd" providerId="ADAL" clId="{921BABB8-DA73-4076-8EEC-4C26A7312876}" dt="2023-01-04T17:01:37.053" v="11016" actId="20577"/>
          <ac:spMkLst>
            <pc:docMk/>
            <pc:sldMk cId="4264862032" sldId="329"/>
            <ac:spMk id="4" creationId="{6D79249A-8EE3-FC84-8E51-A6CD6ECD1932}"/>
          </ac:spMkLst>
        </pc:spChg>
        <pc:spChg chg="add mod">
          <ac:chgData name="CHARLET CHRISTOPHE" userId="372abce5-d68a-4928-b90c-9807a0e333dd" providerId="ADAL" clId="{921BABB8-DA73-4076-8EEC-4C26A7312876}" dt="2023-01-04T15:30:17.459" v="10290" actId="255"/>
          <ac:spMkLst>
            <pc:docMk/>
            <pc:sldMk cId="4264862032" sldId="329"/>
            <ac:spMk id="5" creationId="{46EE3664-0BD9-5A99-8384-9A0C7A79419C}"/>
          </ac:spMkLst>
        </pc:spChg>
        <pc:spChg chg="add mod">
          <ac:chgData name="CHARLET CHRISTOPHE" userId="372abce5-d68a-4928-b90c-9807a0e333dd" providerId="ADAL" clId="{921BABB8-DA73-4076-8EEC-4C26A7312876}" dt="2023-01-04T15:30:45.106" v="10295" actId="20577"/>
          <ac:spMkLst>
            <pc:docMk/>
            <pc:sldMk cId="4264862032" sldId="329"/>
            <ac:spMk id="6" creationId="{0B2E458B-DF40-9E0D-0529-7410DEDC3B04}"/>
          </ac:spMkLst>
        </pc:spChg>
        <pc:spChg chg="add mod">
          <ac:chgData name="CHARLET CHRISTOPHE" userId="372abce5-d68a-4928-b90c-9807a0e333dd" providerId="ADAL" clId="{921BABB8-DA73-4076-8EEC-4C26A7312876}" dt="2023-01-04T15:33:21.234" v="10384" actId="1076"/>
          <ac:spMkLst>
            <pc:docMk/>
            <pc:sldMk cId="4264862032" sldId="329"/>
            <ac:spMk id="7" creationId="{8E30D48C-EC62-17A0-F59F-C01D8DB4C049}"/>
          </ac:spMkLst>
        </pc:spChg>
        <pc:spChg chg="add mod">
          <ac:chgData name="CHARLET CHRISTOPHE" userId="372abce5-d68a-4928-b90c-9807a0e333dd" providerId="ADAL" clId="{921BABB8-DA73-4076-8EEC-4C26A7312876}" dt="2023-01-04T17:04:23.816" v="11100" actId="20577"/>
          <ac:spMkLst>
            <pc:docMk/>
            <pc:sldMk cId="4264862032" sldId="329"/>
            <ac:spMk id="10" creationId="{9BE14474-71B2-95A4-302C-45A55908718B}"/>
          </ac:spMkLst>
        </pc:spChg>
        <pc:spChg chg="add mod">
          <ac:chgData name="CHARLET CHRISTOPHE" userId="372abce5-d68a-4928-b90c-9807a0e333dd" providerId="ADAL" clId="{921BABB8-DA73-4076-8EEC-4C26A7312876}" dt="2023-01-04T15:47:52.181" v="10708" actId="1076"/>
          <ac:spMkLst>
            <pc:docMk/>
            <pc:sldMk cId="4264862032" sldId="329"/>
            <ac:spMk id="11" creationId="{9E40267F-0F2F-105A-5758-1A648D1FD769}"/>
          </ac:spMkLst>
        </pc:spChg>
        <pc:spChg chg="add mod">
          <ac:chgData name="CHARLET CHRISTOPHE" userId="372abce5-d68a-4928-b90c-9807a0e333dd" providerId="ADAL" clId="{921BABB8-DA73-4076-8EEC-4C26A7312876}" dt="2023-01-04T17:02:58.162" v="11093" actId="1076"/>
          <ac:spMkLst>
            <pc:docMk/>
            <pc:sldMk cId="4264862032" sldId="329"/>
            <ac:spMk id="17" creationId="{2F102C47-D0AE-DF16-81FB-5D50C5EF0D04}"/>
          </ac:spMkLst>
        </pc:spChg>
        <pc:spChg chg="add mod">
          <ac:chgData name="CHARLET CHRISTOPHE" userId="372abce5-d68a-4928-b90c-9807a0e333dd" providerId="ADAL" clId="{921BABB8-DA73-4076-8EEC-4C26A7312876}" dt="2023-01-04T17:13:33.679" v="11187" actId="20577"/>
          <ac:spMkLst>
            <pc:docMk/>
            <pc:sldMk cId="4264862032" sldId="329"/>
            <ac:spMk id="23" creationId="{31D7164B-4CBD-8DE1-203C-5CDF1D0B5661}"/>
          </ac:spMkLst>
        </pc:spChg>
        <pc:cxnChg chg="add mod">
          <ac:chgData name="CHARLET CHRISTOPHE" userId="372abce5-d68a-4928-b90c-9807a0e333dd" providerId="ADAL" clId="{921BABB8-DA73-4076-8EEC-4C26A7312876}" dt="2023-01-04T15:33:40.912" v="10386" actId="13822"/>
          <ac:cxnSpMkLst>
            <pc:docMk/>
            <pc:sldMk cId="4264862032" sldId="329"/>
            <ac:cxnSpMk id="9" creationId="{465323C1-AC79-129E-538C-96B7C8018CA8}"/>
          </ac:cxnSpMkLst>
        </pc:cxnChg>
        <pc:cxnChg chg="add mod">
          <ac:chgData name="CHARLET CHRISTOPHE" userId="372abce5-d68a-4928-b90c-9807a0e333dd" providerId="ADAL" clId="{921BABB8-DA73-4076-8EEC-4C26A7312876}" dt="2023-01-07T08:49:36.480" v="15225" actId="13822"/>
          <ac:cxnSpMkLst>
            <pc:docMk/>
            <pc:sldMk cId="4264862032" sldId="329"/>
            <ac:cxnSpMk id="12" creationId="{AEC7CEBE-C8C9-FFC1-8AF3-877AD1CB9C38}"/>
          </ac:cxnSpMkLst>
        </pc:cxnChg>
        <pc:cxnChg chg="add mod">
          <ac:chgData name="CHARLET CHRISTOPHE" userId="372abce5-d68a-4928-b90c-9807a0e333dd" providerId="ADAL" clId="{921BABB8-DA73-4076-8EEC-4C26A7312876}" dt="2023-01-04T16:57:19.561" v="10874" actId="13822"/>
          <ac:cxnSpMkLst>
            <pc:docMk/>
            <pc:sldMk cId="4264862032" sldId="329"/>
            <ac:cxnSpMk id="13" creationId="{8BA56231-B392-C8F6-7317-A40A8ECC13E8}"/>
          </ac:cxnSpMkLst>
        </pc:cxnChg>
        <pc:cxnChg chg="add mod">
          <ac:chgData name="CHARLET CHRISTOPHE" userId="372abce5-d68a-4928-b90c-9807a0e333dd" providerId="ADAL" clId="{921BABB8-DA73-4076-8EEC-4C26A7312876}" dt="2023-01-04T16:57:58.268" v="10876" actId="13822"/>
          <ac:cxnSpMkLst>
            <pc:docMk/>
            <pc:sldMk cId="4264862032" sldId="329"/>
            <ac:cxnSpMk id="16" creationId="{D3DF6134-3F1E-1257-B594-9BDD300D5179}"/>
          </ac:cxnSpMkLst>
        </pc:cxnChg>
        <pc:cxnChg chg="add mod">
          <ac:chgData name="CHARLET CHRISTOPHE" userId="372abce5-d68a-4928-b90c-9807a0e333dd" providerId="ADAL" clId="{921BABB8-DA73-4076-8EEC-4C26A7312876}" dt="2023-01-04T17:03:29.914" v="11099" actId="13822"/>
          <ac:cxnSpMkLst>
            <pc:docMk/>
            <pc:sldMk cId="4264862032" sldId="329"/>
            <ac:cxnSpMk id="19" creationId="{F5E512C8-E707-4F46-F3E6-25C5DEBD46E5}"/>
          </ac:cxnSpMkLst>
        </pc:cxnChg>
      </pc:sldChg>
      <pc:sldChg chg="addSp delSp modSp new mod modClrScheme chgLayout">
        <pc:chgData name="CHARLET CHRISTOPHE" userId="372abce5-d68a-4928-b90c-9807a0e333dd" providerId="ADAL" clId="{921BABB8-DA73-4076-8EEC-4C26A7312876}" dt="2023-01-04T17:08:56.417" v="11141" actId="20577"/>
        <pc:sldMkLst>
          <pc:docMk/>
          <pc:sldMk cId="1798157316" sldId="330"/>
        </pc:sldMkLst>
        <pc:spChg chg="del mod ord">
          <ac:chgData name="CHARLET CHRISTOPHE" userId="372abce5-d68a-4928-b90c-9807a0e333dd" providerId="ADAL" clId="{921BABB8-DA73-4076-8EEC-4C26A7312876}" dt="2023-01-04T17:08:16.641" v="11102" actId="700"/>
          <ac:spMkLst>
            <pc:docMk/>
            <pc:sldMk cId="1798157316" sldId="330"/>
            <ac:spMk id="2" creationId="{28969FF6-A863-D8CB-A894-D3755FB59071}"/>
          </ac:spMkLst>
        </pc:spChg>
        <pc:spChg chg="del mod ord">
          <ac:chgData name="CHARLET CHRISTOPHE" userId="372abce5-d68a-4928-b90c-9807a0e333dd" providerId="ADAL" clId="{921BABB8-DA73-4076-8EEC-4C26A7312876}" dt="2023-01-04T17:08:16.641" v="11102" actId="700"/>
          <ac:spMkLst>
            <pc:docMk/>
            <pc:sldMk cId="1798157316" sldId="330"/>
            <ac:spMk id="3" creationId="{5EC90EEE-A7B6-BA7E-544B-83EE1C4D0AC1}"/>
          </ac:spMkLst>
        </pc:spChg>
        <pc:spChg chg="add mod ord">
          <ac:chgData name="CHARLET CHRISTOPHE" userId="372abce5-d68a-4928-b90c-9807a0e333dd" providerId="ADAL" clId="{921BABB8-DA73-4076-8EEC-4C26A7312876}" dt="2023-01-04T17:08:56.417" v="11141" actId="20577"/>
          <ac:spMkLst>
            <pc:docMk/>
            <pc:sldMk cId="1798157316" sldId="330"/>
            <ac:spMk id="4" creationId="{C84D4479-48F7-3875-0CB3-33E1AAE45C6D}"/>
          </ac:spMkLst>
        </pc:spChg>
        <pc:spChg chg="add del mod ord">
          <ac:chgData name="CHARLET CHRISTOPHE" userId="372abce5-d68a-4928-b90c-9807a0e333dd" providerId="ADAL" clId="{921BABB8-DA73-4076-8EEC-4C26A7312876}" dt="2023-01-04T17:08:33.344" v="11117" actId="21"/>
          <ac:spMkLst>
            <pc:docMk/>
            <pc:sldMk cId="1798157316" sldId="330"/>
            <ac:spMk id="5" creationId="{A13E0EA8-2970-017F-FD5B-590EC3E6D4A4}"/>
          </ac:spMkLst>
        </pc:spChg>
      </pc:sldChg>
      <pc:sldChg chg="addSp delSp modSp new mod">
        <pc:chgData name="CHARLET CHRISTOPHE" userId="372abce5-d68a-4928-b90c-9807a0e333dd" providerId="ADAL" clId="{921BABB8-DA73-4076-8EEC-4C26A7312876}" dt="2023-01-04T17:22:58.932" v="11197" actId="1076"/>
        <pc:sldMkLst>
          <pc:docMk/>
          <pc:sldMk cId="3736513603" sldId="331"/>
        </pc:sldMkLst>
        <pc:spChg chg="mod">
          <ac:chgData name="CHARLET CHRISTOPHE" userId="372abce5-d68a-4928-b90c-9807a0e333dd" providerId="ADAL" clId="{921BABB8-DA73-4076-8EEC-4C26A7312876}" dt="2023-01-04T17:18:02.950" v="11189"/>
          <ac:spMkLst>
            <pc:docMk/>
            <pc:sldMk cId="3736513603" sldId="331"/>
            <ac:spMk id="2" creationId="{D18A0B55-A1D1-E953-EEBE-EE54355CEB47}"/>
          </ac:spMkLst>
        </pc:spChg>
        <pc:spChg chg="del">
          <ac:chgData name="CHARLET CHRISTOPHE" userId="372abce5-d68a-4928-b90c-9807a0e333dd" providerId="ADAL" clId="{921BABB8-DA73-4076-8EEC-4C26A7312876}" dt="2023-01-04T17:18:13.933" v="11190" actId="21"/>
          <ac:spMkLst>
            <pc:docMk/>
            <pc:sldMk cId="3736513603" sldId="331"/>
            <ac:spMk id="3" creationId="{0DC83F3E-D27E-586B-B70F-B7373B81E686}"/>
          </ac:spMkLst>
        </pc:spChg>
        <pc:spChg chg="add mod">
          <ac:chgData name="CHARLET CHRISTOPHE" userId="372abce5-d68a-4928-b90c-9807a0e333dd" providerId="ADAL" clId="{921BABB8-DA73-4076-8EEC-4C26A7312876}" dt="2023-01-04T17:22:53.244" v="11196" actId="1076"/>
          <ac:spMkLst>
            <pc:docMk/>
            <pc:sldMk cId="3736513603" sldId="331"/>
            <ac:spMk id="4" creationId="{24C19A38-DA36-423C-01F8-95F5E44ED1D2}"/>
          </ac:spMkLst>
        </pc:spChg>
        <pc:spChg chg="add mod">
          <ac:chgData name="CHARLET CHRISTOPHE" userId="372abce5-d68a-4928-b90c-9807a0e333dd" providerId="ADAL" clId="{921BABB8-DA73-4076-8EEC-4C26A7312876}" dt="2023-01-04T17:22:58.932" v="11197" actId="1076"/>
          <ac:spMkLst>
            <pc:docMk/>
            <pc:sldMk cId="3736513603" sldId="331"/>
            <ac:spMk id="5" creationId="{A894808A-CFEE-18A3-71CB-D06CC42F1007}"/>
          </ac:spMkLst>
        </pc:spChg>
      </pc:sldChg>
      <pc:sldChg chg="addSp delSp modSp new mod">
        <pc:chgData name="CHARLET CHRISTOPHE" userId="372abce5-d68a-4928-b90c-9807a0e333dd" providerId="ADAL" clId="{921BABB8-DA73-4076-8EEC-4C26A7312876}" dt="2023-01-04T17:24:33.126" v="11206" actId="1076"/>
        <pc:sldMkLst>
          <pc:docMk/>
          <pc:sldMk cId="478456440" sldId="332"/>
        </pc:sldMkLst>
        <pc:spChg chg="mod">
          <ac:chgData name="CHARLET CHRISTOPHE" userId="372abce5-d68a-4928-b90c-9807a0e333dd" providerId="ADAL" clId="{921BABB8-DA73-4076-8EEC-4C26A7312876}" dt="2023-01-04T17:23:36.509" v="11203" actId="20577"/>
          <ac:spMkLst>
            <pc:docMk/>
            <pc:sldMk cId="478456440" sldId="332"/>
            <ac:spMk id="2" creationId="{34F945A9-3365-45A6-00CC-40B3208E0F7A}"/>
          </ac:spMkLst>
        </pc:spChg>
        <pc:spChg chg="del">
          <ac:chgData name="CHARLET CHRISTOPHE" userId="372abce5-d68a-4928-b90c-9807a0e333dd" providerId="ADAL" clId="{921BABB8-DA73-4076-8EEC-4C26A7312876}" dt="2023-01-04T17:23:57.178" v="11204" actId="21"/>
          <ac:spMkLst>
            <pc:docMk/>
            <pc:sldMk cId="478456440" sldId="332"/>
            <ac:spMk id="3" creationId="{29B264F9-AF1C-4044-081D-4C42630843D2}"/>
          </ac:spMkLst>
        </pc:spChg>
        <pc:spChg chg="add mod">
          <ac:chgData name="CHARLET CHRISTOPHE" userId="372abce5-d68a-4928-b90c-9807a0e333dd" providerId="ADAL" clId="{921BABB8-DA73-4076-8EEC-4C26A7312876}" dt="2023-01-04T17:24:33.126" v="11206" actId="1076"/>
          <ac:spMkLst>
            <pc:docMk/>
            <pc:sldMk cId="478456440" sldId="332"/>
            <ac:spMk id="4" creationId="{C3B7F8E5-2A6D-F56C-27D7-028F5DB292AA}"/>
          </ac:spMkLst>
        </pc:spChg>
      </pc:sldChg>
      <pc:sldChg chg="addSp delSp modSp new mod">
        <pc:chgData name="CHARLET CHRISTOPHE" userId="372abce5-d68a-4928-b90c-9807a0e333dd" providerId="ADAL" clId="{921BABB8-DA73-4076-8EEC-4C26A7312876}" dt="2023-01-05T07:52:07.637" v="11899" actId="6549"/>
        <pc:sldMkLst>
          <pc:docMk/>
          <pc:sldMk cId="2858730045" sldId="333"/>
        </pc:sldMkLst>
        <pc:spChg chg="mod">
          <ac:chgData name="CHARLET CHRISTOPHE" userId="372abce5-d68a-4928-b90c-9807a0e333dd" providerId="ADAL" clId="{921BABB8-DA73-4076-8EEC-4C26A7312876}" dt="2023-01-05T07:52:07.637" v="11899" actId="6549"/>
          <ac:spMkLst>
            <pc:docMk/>
            <pc:sldMk cId="2858730045" sldId="333"/>
            <ac:spMk id="2" creationId="{A4131FF0-16D0-9F84-67D9-E1B789769A32}"/>
          </ac:spMkLst>
        </pc:spChg>
        <pc:spChg chg="del">
          <ac:chgData name="CHARLET CHRISTOPHE" userId="372abce5-d68a-4928-b90c-9807a0e333dd" providerId="ADAL" clId="{921BABB8-DA73-4076-8EEC-4C26A7312876}" dt="2023-01-04T17:25:31.564" v="11208" actId="21"/>
          <ac:spMkLst>
            <pc:docMk/>
            <pc:sldMk cId="2858730045" sldId="333"/>
            <ac:spMk id="3" creationId="{D2F2FCE1-9245-C6B8-41AC-916167083E5D}"/>
          </ac:spMkLst>
        </pc:spChg>
        <pc:spChg chg="add mod">
          <ac:chgData name="CHARLET CHRISTOPHE" userId="372abce5-d68a-4928-b90c-9807a0e333dd" providerId="ADAL" clId="{921BABB8-DA73-4076-8EEC-4C26A7312876}" dt="2023-01-04T17:25:58.249" v="11210"/>
          <ac:spMkLst>
            <pc:docMk/>
            <pc:sldMk cId="2858730045" sldId="333"/>
            <ac:spMk id="4" creationId="{6276680B-DFEA-2859-8403-44A0031CBB14}"/>
          </ac:spMkLst>
        </pc:spChg>
      </pc:sldChg>
      <pc:sldChg chg="addSp delSp modSp new mod">
        <pc:chgData name="CHARLET CHRISTOPHE" userId="372abce5-d68a-4928-b90c-9807a0e333dd" providerId="ADAL" clId="{921BABB8-DA73-4076-8EEC-4C26A7312876}" dt="2023-01-04T17:27:17.482" v="11216" actId="1076"/>
        <pc:sldMkLst>
          <pc:docMk/>
          <pc:sldMk cId="716136936" sldId="334"/>
        </pc:sldMkLst>
        <pc:spChg chg="mod">
          <ac:chgData name="CHARLET CHRISTOPHE" userId="372abce5-d68a-4928-b90c-9807a0e333dd" providerId="ADAL" clId="{921BABB8-DA73-4076-8EEC-4C26A7312876}" dt="2023-01-04T17:26:45.042" v="11213"/>
          <ac:spMkLst>
            <pc:docMk/>
            <pc:sldMk cId="716136936" sldId="334"/>
            <ac:spMk id="2" creationId="{0F9FCCC3-ED7A-AD1F-60CA-C904E9B4E7DD}"/>
          </ac:spMkLst>
        </pc:spChg>
        <pc:spChg chg="del">
          <ac:chgData name="CHARLET CHRISTOPHE" userId="372abce5-d68a-4928-b90c-9807a0e333dd" providerId="ADAL" clId="{921BABB8-DA73-4076-8EEC-4C26A7312876}" dt="2023-01-04T17:26:32.643" v="11212" actId="21"/>
          <ac:spMkLst>
            <pc:docMk/>
            <pc:sldMk cId="716136936" sldId="334"/>
            <ac:spMk id="3" creationId="{5A28ABCB-5DA3-4273-9C7B-826EF0676954}"/>
          </ac:spMkLst>
        </pc:spChg>
        <pc:spChg chg="add mod">
          <ac:chgData name="CHARLET CHRISTOPHE" userId="372abce5-d68a-4928-b90c-9807a0e333dd" providerId="ADAL" clId="{921BABB8-DA73-4076-8EEC-4C26A7312876}" dt="2023-01-04T17:27:10.622" v="11215" actId="1076"/>
          <ac:spMkLst>
            <pc:docMk/>
            <pc:sldMk cId="716136936" sldId="334"/>
            <ac:spMk id="4" creationId="{1BADC306-C668-0203-84EC-9C75FAE1C730}"/>
          </ac:spMkLst>
        </pc:spChg>
        <pc:graphicFrameChg chg="add mod">
          <ac:chgData name="CHARLET CHRISTOPHE" userId="372abce5-d68a-4928-b90c-9807a0e333dd" providerId="ADAL" clId="{921BABB8-DA73-4076-8EEC-4C26A7312876}" dt="2023-01-04T17:27:17.482" v="11216" actId="1076"/>
          <ac:graphicFrameMkLst>
            <pc:docMk/>
            <pc:sldMk cId="716136936" sldId="334"/>
            <ac:graphicFrameMk id="5" creationId="{9DCDAF4A-9CA3-1F5D-C771-8F0535C56C46}"/>
          </ac:graphicFrameMkLst>
        </pc:graphicFrameChg>
      </pc:sldChg>
      <pc:sldChg chg="addSp delSp modSp new mod">
        <pc:chgData name="CHARLET CHRISTOPHE" userId="372abce5-d68a-4928-b90c-9807a0e333dd" providerId="ADAL" clId="{921BABB8-DA73-4076-8EEC-4C26A7312876}" dt="2023-01-05T07:52:22.315" v="11900" actId="6549"/>
        <pc:sldMkLst>
          <pc:docMk/>
          <pc:sldMk cId="3868412397" sldId="335"/>
        </pc:sldMkLst>
        <pc:spChg chg="mod">
          <ac:chgData name="CHARLET CHRISTOPHE" userId="372abce5-d68a-4928-b90c-9807a0e333dd" providerId="ADAL" clId="{921BABB8-DA73-4076-8EEC-4C26A7312876}" dt="2023-01-05T07:52:22.315" v="11900" actId="6549"/>
          <ac:spMkLst>
            <pc:docMk/>
            <pc:sldMk cId="3868412397" sldId="335"/>
            <ac:spMk id="2" creationId="{6C34F1E0-DCF0-6578-CBAD-9B8F6CA94BFB}"/>
          </ac:spMkLst>
        </pc:spChg>
        <pc:spChg chg="del">
          <ac:chgData name="CHARLET CHRISTOPHE" userId="372abce5-d68a-4928-b90c-9807a0e333dd" providerId="ADAL" clId="{921BABB8-DA73-4076-8EEC-4C26A7312876}" dt="2023-01-04T17:27:54.839" v="11218" actId="21"/>
          <ac:spMkLst>
            <pc:docMk/>
            <pc:sldMk cId="3868412397" sldId="335"/>
            <ac:spMk id="3" creationId="{8A948B9F-F441-3985-5C7E-C15AC5D3A376}"/>
          </ac:spMkLst>
        </pc:spChg>
        <pc:spChg chg="add mod">
          <ac:chgData name="CHARLET CHRISTOPHE" userId="372abce5-d68a-4928-b90c-9807a0e333dd" providerId="ADAL" clId="{921BABB8-DA73-4076-8EEC-4C26A7312876}" dt="2023-01-04T17:28:34.217" v="11222" actId="1076"/>
          <ac:spMkLst>
            <pc:docMk/>
            <pc:sldMk cId="3868412397" sldId="335"/>
            <ac:spMk id="4" creationId="{F3D6CEB8-B161-9339-A17B-C005F32B18A8}"/>
          </ac:spMkLst>
        </pc:spChg>
        <pc:graphicFrameChg chg="add mod">
          <ac:chgData name="CHARLET CHRISTOPHE" userId="372abce5-d68a-4928-b90c-9807a0e333dd" providerId="ADAL" clId="{921BABB8-DA73-4076-8EEC-4C26A7312876}" dt="2023-01-04T17:28:38.006" v="11223" actId="1076"/>
          <ac:graphicFrameMkLst>
            <pc:docMk/>
            <pc:sldMk cId="3868412397" sldId="335"/>
            <ac:graphicFrameMk id="5" creationId="{941BD428-0A57-FCD1-25A0-CD916EB5FB47}"/>
          </ac:graphicFrameMkLst>
        </pc:graphicFrameChg>
      </pc:sldChg>
      <pc:sldChg chg="addSp delSp modSp new mod">
        <pc:chgData name="CHARLET CHRISTOPHE" userId="372abce5-d68a-4928-b90c-9807a0e333dd" providerId="ADAL" clId="{921BABB8-DA73-4076-8EEC-4C26A7312876}" dt="2023-01-05T07:52:30.887" v="11901" actId="6549"/>
        <pc:sldMkLst>
          <pc:docMk/>
          <pc:sldMk cId="443815780" sldId="336"/>
        </pc:sldMkLst>
        <pc:spChg chg="mod">
          <ac:chgData name="CHARLET CHRISTOPHE" userId="372abce5-d68a-4928-b90c-9807a0e333dd" providerId="ADAL" clId="{921BABB8-DA73-4076-8EEC-4C26A7312876}" dt="2023-01-05T07:52:30.887" v="11901" actId="6549"/>
          <ac:spMkLst>
            <pc:docMk/>
            <pc:sldMk cId="443815780" sldId="336"/>
            <ac:spMk id="2" creationId="{93DBF688-52A6-3616-CE5E-E52506ACAA16}"/>
          </ac:spMkLst>
        </pc:spChg>
        <pc:spChg chg="del">
          <ac:chgData name="CHARLET CHRISTOPHE" userId="372abce5-d68a-4928-b90c-9807a0e333dd" providerId="ADAL" clId="{921BABB8-DA73-4076-8EEC-4C26A7312876}" dt="2023-01-04T17:29:00.164" v="11225" actId="21"/>
          <ac:spMkLst>
            <pc:docMk/>
            <pc:sldMk cId="443815780" sldId="336"/>
            <ac:spMk id="3" creationId="{0951EFC3-71FF-72EF-F6FE-8957700A9968}"/>
          </ac:spMkLst>
        </pc:spChg>
        <pc:spChg chg="add mod">
          <ac:chgData name="CHARLET CHRISTOPHE" userId="372abce5-d68a-4928-b90c-9807a0e333dd" providerId="ADAL" clId="{921BABB8-DA73-4076-8EEC-4C26A7312876}" dt="2023-01-04T17:29:38.286" v="11230" actId="1076"/>
          <ac:spMkLst>
            <pc:docMk/>
            <pc:sldMk cId="443815780" sldId="336"/>
            <ac:spMk id="5" creationId="{00518B31-6A75-2895-70F9-92C9E00E6555}"/>
          </ac:spMkLst>
        </pc:spChg>
      </pc:sldChg>
      <pc:sldChg chg="addSp delSp modSp new mod modAnim">
        <pc:chgData name="CHARLET CHRISTOPHE" userId="372abce5-d68a-4928-b90c-9807a0e333dd" providerId="ADAL" clId="{921BABB8-DA73-4076-8EEC-4C26A7312876}" dt="2023-01-05T07:54:13.040" v="11953" actId="20577"/>
        <pc:sldMkLst>
          <pc:docMk/>
          <pc:sldMk cId="2660152851" sldId="337"/>
        </pc:sldMkLst>
        <pc:spChg chg="mod">
          <ac:chgData name="CHARLET CHRISTOPHE" userId="372abce5-d68a-4928-b90c-9807a0e333dd" providerId="ADAL" clId="{921BABB8-DA73-4076-8EEC-4C26A7312876}" dt="2023-01-05T07:54:13.040" v="11953" actId="20577"/>
          <ac:spMkLst>
            <pc:docMk/>
            <pc:sldMk cId="2660152851" sldId="337"/>
            <ac:spMk id="2" creationId="{B9673ED0-0F16-D305-7C26-9AB3841F06AE}"/>
          </ac:spMkLst>
        </pc:spChg>
        <pc:spChg chg="del">
          <ac:chgData name="CHARLET CHRISTOPHE" userId="372abce5-d68a-4928-b90c-9807a0e333dd" providerId="ADAL" clId="{921BABB8-DA73-4076-8EEC-4C26A7312876}" dt="2023-01-04T17:30:03.240" v="11232" actId="21"/>
          <ac:spMkLst>
            <pc:docMk/>
            <pc:sldMk cId="2660152851" sldId="337"/>
            <ac:spMk id="3" creationId="{6E4320DF-7374-D943-7FAD-4CEE8BFFD826}"/>
          </ac:spMkLst>
        </pc:spChg>
        <pc:spChg chg="add mod">
          <ac:chgData name="CHARLET CHRISTOPHE" userId="372abce5-d68a-4928-b90c-9807a0e333dd" providerId="ADAL" clId="{921BABB8-DA73-4076-8EEC-4C26A7312876}" dt="2023-01-04T17:59:24.417" v="11861" actId="113"/>
          <ac:spMkLst>
            <pc:docMk/>
            <pc:sldMk cId="2660152851" sldId="337"/>
            <ac:spMk id="5" creationId="{3713B298-751A-2323-FE99-CC13A037E82F}"/>
          </ac:spMkLst>
        </pc:spChg>
        <pc:spChg chg="add del mod">
          <ac:chgData name="CHARLET CHRISTOPHE" userId="372abce5-d68a-4928-b90c-9807a0e333dd" providerId="ADAL" clId="{921BABB8-DA73-4076-8EEC-4C26A7312876}" dt="2023-01-04T17:58:48.324" v="11848"/>
          <ac:spMkLst>
            <pc:docMk/>
            <pc:sldMk cId="2660152851" sldId="337"/>
            <ac:spMk id="6" creationId="{A1AC35C3-BABD-DD26-B33C-5A6415FCA6AC}"/>
          </ac:spMkLst>
        </pc:spChg>
        <pc:spChg chg="add mod">
          <ac:chgData name="CHARLET CHRISTOPHE" userId="372abce5-d68a-4928-b90c-9807a0e333dd" providerId="ADAL" clId="{921BABB8-DA73-4076-8EEC-4C26A7312876}" dt="2023-01-04T18:03:11.260" v="11881" actId="113"/>
          <ac:spMkLst>
            <pc:docMk/>
            <pc:sldMk cId="2660152851" sldId="337"/>
            <ac:spMk id="7" creationId="{10BB8B71-1F29-2C36-FD32-0017200B43E5}"/>
          </ac:spMkLst>
        </pc:spChg>
        <pc:spChg chg="add mod">
          <ac:chgData name="CHARLET CHRISTOPHE" userId="372abce5-d68a-4928-b90c-9807a0e333dd" providerId="ADAL" clId="{921BABB8-DA73-4076-8EEC-4C26A7312876}" dt="2023-01-04T18:01:34.076" v="11878" actId="1076"/>
          <ac:spMkLst>
            <pc:docMk/>
            <pc:sldMk cId="2660152851" sldId="337"/>
            <ac:spMk id="12" creationId="{76BB8DE5-F853-2968-E7F3-272BBE8FAD65}"/>
          </ac:spMkLst>
        </pc:spChg>
        <pc:cxnChg chg="add mod">
          <ac:chgData name="CHARLET CHRISTOPHE" userId="372abce5-d68a-4928-b90c-9807a0e333dd" providerId="ADAL" clId="{921BABB8-DA73-4076-8EEC-4C26A7312876}" dt="2023-01-04T17:50:59.992" v="11705" actId="13822"/>
          <ac:cxnSpMkLst>
            <pc:docMk/>
            <pc:sldMk cId="2660152851" sldId="337"/>
            <ac:cxnSpMk id="9" creationId="{AA88442E-B3C0-4C93-8C45-7EF5C0D7EDA7}"/>
          </ac:cxnSpMkLst>
        </pc:cxnChg>
        <pc:cxnChg chg="add mod">
          <ac:chgData name="CHARLET CHRISTOPHE" userId="372abce5-d68a-4928-b90c-9807a0e333dd" providerId="ADAL" clId="{921BABB8-DA73-4076-8EEC-4C26A7312876}" dt="2023-01-04T17:57:24.856" v="11844" actId="13822"/>
          <ac:cxnSpMkLst>
            <pc:docMk/>
            <pc:sldMk cId="2660152851" sldId="337"/>
            <ac:cxnSpMk id="11" creationId="{AA2C7200-63C1-9E58-AD8C-E4255E3B693C}"/>
          </ac:cxnSpMkLst>
        </pc:cxnChg>
        <pc:cxnChg chg="add mod">
          <ac:chgData name="CHARLET CHRISTOPHE" userId="372abce5-d68a-4928-b90c-9807a0e333dd" providerId="ADAL" clId="{921BABB8-DA73-4076-8EEC-4C26A7312876}" dt="2023-01-04T17:59:46.100" v="11864" actId="13822"/>
          <ac:cxnSpMkLst>
            <pc:docMk/>
            <pc:sldMk cId="2660152851" sldId="337"/>
            <ac:cxnSpMk id="14" creationId="{187D34AE-847E-B972-8805-8DCCFB1F522B}"/>
          </ac:cxnSpMkLst>
        </pc:cxnChg>
        <pc:cxnChg chg="add mod">
          <ac:chgData name="CHARLET CHRISTOPHE" userId="372abce5-d68a-4928-b90c-9807a0e333dd" providerId="ADAL" clId="{921BABB8-DA73-4076-8EEC-4C26A7312876}" dt="2023-01-04T18:00:27.538" v="11870" actId="14100"/>
          <ac:cxnSpMkLst>
            <pc:docMk/>
            <pc:sldMk cId="2660152851" sldId="337"/>
            <ac:cxnSpMk id="16" creationId="{2C930F10-D95E-D6A0-480F-D52F7C0EA193}"/>
          </ac:cxnSpMkLst>
        </pc:cxnChg>
        <pc:cxnChg chg="add mod">
          <ac:chgData name="CHARLET CHRISTOPHE" userId="372abce5-d68a-4928-b90c-9807a0e333dd" providerId="ADAL" clId="{921BABB8-DA73-4076-8EEC-4C26A7312876}" dt="2023-01-04T18:00:46.679" v="11873" actId="13822"/>
          <ac:cxnSpMkLst>
            <pc:docMk/>
            <pc:sldMk cId="2660152851" sldId="337"/>
            <ac:cxnSpMk id="22" creationId="{66BFF1D3-785C-F9E6-A327-01133747DB1E}"/>
          </ac:cxnSpMkLst>
        </pc:cxnChg>
        <pc:cxnChg chg="add mod">
          <ac:chgData name="CHARLET CHRISTOPHE" userId="372abce5-d68a-4928-b90c-9807a0e333dd" providerId="ADAL" clId="{921BABB8-DA73-4076-8EEC-4C26A7312876}" dt="2023-01-04T18:01:28.902" v="11877" actId="14100"/>
          <ac:cxnSpMkLst>
            <pc:docMk/>
            <pc:sldMk cId="2660152851" sldId="337"/>
            <ac:cxnSpMk id="25" creationId="{CC15D312-4EC6-7706-C623-1C20A8509EE8}"/>
          </ac:cxnSpMkLst>
        </pc:cxnChg>
      </pc:sldChg>
      <pc:sldChg chg="addSp delSp modSp new mod">
        <pc:chgData name="CHARLET CHRISTOPHE" userId="372abce5-d68a-4928-b90c-9807a0e333dd" providerId="ADAL" clId="{921BABB8-DA73-4076-8EEC-4C26A7312876}" dt="2023-01-05T07:59:18.205" v="12108" actId="1076"/>
        <pc:sldMkLst>
          <pc:docMk/>
          <pc:sldMk cId="2290707898" sldId="338"/>
        </pc:sldMkLst>
        <pc:spChg chg="mod">
          <ac:chgData name="CHARLET CHRISTOPHE" userId="372abce5-d68a-4928-b90c-9807a0e333dd" providerId="ADAL" clId="{921BABB8-DA73-4076-8EEC-4C26A7312876}" dt="2023-01-05T07:53:57.241" v="11944" actId="20577"/>
          <ac:spMkLst>
            <pc:docMk/>
            <pc:sldMk cId="2290707898" sldId="338"/>
            <ac:spMk id="2" creationId="{76B8BD6E-2990-E083-EB28-6D1875FAA993}"/>
          </ac:spMkLst>
        </pc:spChg>
        <pc:spChg chg="del">
          <ac:chgData name="CHARLET CHRISTOPHE" userId="372abce5-d68a-4928-b90c-9807a0e333dd" providerId="ADAL" clId="{921BABB8-DA73-4076-8EEC-4C26A7312876}" dt="2023-01-05T07:54:02.378" v="11945" actId="478"/>
          <ac:spMkLst>
            <pc:docMk/>
            <pc:sldMk cId="2290707898" sldId="338"/>
            <ac:spMk id="3" creationId="{42D17433-D1E9-CE9C-4207-40291B1AE855}"/>
          </ac:spMkLst>
        </pc:spChg>
        <pc:spChg chg="add mod">
          <ac:chgData name="CHARLET CHRISTOPHE" userId="372abce5-d68a-4928-b90c-9807a0e333dd" providerId="ADAL" clId="{921BABB8-DA73-4076-8EEC-4C26A7312876}" dt="2023-01-05T07:59:16.649" v="12107" actId="1076"/>
          <ac:spMkLst>
            <pc:docMk/>
            <pc:sldMk cId="2290707898" sldId="338"/>
            <ac:spMk id="5" creationId="{7D22B553-B28C-0C51-1693-73EB52708F1E}"/>
          </ac:spMkLst>
        </pc:spChg>
        <pc:graphicFrameChg chg="add mod">
          <ac:chgData name="CHARLET CHRISTOPHE" userId="372abce5-d68a-4928-b90c-9807a0e333dd" providerId="ADAL" clId="{921BABB8-DA73-4076-8EEC-4C26A7312876}" dt="2023-01-05T07:59:18.205" v="12108" actId="1076"/>
          <ac:graphicFrameMkLst>
            <pc:docMk/>
            <pc:sldMk cId="2290707898" sldId="338"/>
            <ac:graphicFrameMk id="4" creationId="{CDF65403-C03E-E13B-4B3D-9E1125FB50F3}"/>
          </ac:graphicFrameMkLst>
        </pc:graphicFrameChg>
      </pc:sldChg>
      <pc:sldChg chg="addSp delSp modSp new mod addAnim delAnim modAnim">
        <pc:chgData name="CHARLET CHRISTOPHE" userId="372abce5-d68a-4928-b90c-9807a0e333dd" providerId="ADAL" clId="{921BABB8-DA73-4076-8EEC-4C26A7312876}" dt="2023-01-05T09:23:12.136" v="13811"/>
        <pc:sldMkLst>
          <pc:docMk/>
          <pc:sldMk cId="695744267" sldId="339"/>
        </pc:sldMkLst>
        <pc:spChg chg="mod">
          <ac:chgData name="CHARLET CHRISTOPHE" userId="372abce5-d68a-4928-b90c-9807a0e333dd" providerId="ADAL" clId="{921BABB8-DA73-4076-8EEC-4C26A7312876}" dt="2023-01-05T08:47:51.636" v="12988" actId="20577"/>
          <ac:spMkLst>
            <pc:docMk/>
            <pc:sldMk cId="695744267" sldId="339"/>
            <ac:spMk id="2" creationId="{764DEAB4-6C96-0DF1-EE44-41E1D75E3ECA}"/>
          </ac:spMkLst>
        </pc:spChg>
        <pc:spChg chg="del">
          <ac:chgData name="CHARLET CHRISTOPHE" userId="372abce5-d68a-4928-b90c-9807a0e333dd" providerId="ADAL" clId="{921BABB8-DA73-4076-8EEC-4C26A7312876}" dt="2023-01-05T07:59:33.199" v="12110" actId="478"/>
          <ac:spMkLst>
            <pc:docMk/>
            <pc:sldMk cId="695744267" sldId="339"/>
            <ac:spMk id="3" creationId="{0E2040AC-9F99-BA6F-DCD3-6A35B923E66C}"/>
          </ac:spMkLst>
        </pc:spChg>
        <pc:spChg chg="add mod">
          <ac:chgData name="CHARLET CHRISTOPHE" userId="372abce5-d68a-4928-b90c-9807a0e333dd" providerId="ADAL" clId="{921BABB8-DA73-4076-8EEC-4C26A7312876}" dt="2023-01-05T09:21:50.484" v="13740" actId="113"/>
          <ac:spMkLst>
            <pc:docMk/>
            <pc:sldMk cId="695744267" sldId="339"/>
            <ac:spMk id="5" creationId="{0A9E2BAC-16FC-146B-86D9-4409BD6A0290}"/>
          </ac:spMkLst>
        </pc:spChg>
        <pc:spChg chg="add mod">
          <ac:chgData name="CHARLET CHRISTOPHE" userId="372abce5-d68a-4928-b90c-9807a0e333dd" providerId="ADAL" clId="{921BABB8-DA73-4076-8EEC-4C26A7312876}" dt="2023-01-05T09:05:31.843" v="13556" actId="1076"/>
          <ac:spMkLst>
            <pc:docMk/>
            <pc:sldMk cId="695744267" sldId="339"/>
            <ac:spMk id="7" creationId="{A4CA83D1-C8AB-31D7-DC0B-4FC8031F3791}"/>
          </ac:spMkLst>
        </pc:spChg>
        <pc:spChg chg="add del mod">
          <ac:chgData name="CHARLET CHRISTOPHE" userId="372abce5-d68a-4928-b90c-9807a0e333dd" providerId="ADAL" clId="{921BABB8-DA73-4076-8EEC-4C26A7312876}" dt="2023-01-05T08:56:49.719" v="13266" actId="478"/>
          <ac:spMkLst>
            <pc:docMk/>
            <pc:sldMk cId="695744267" sldId="339"/>
            <ac:spMk id="8" creationId="{4D8B2C7E-5E6E-AD96-E453-7C75BE5F0457}"/>
          </ac:spMkLst>
        </pc:spChg>
        <pc:spChg chg="add mod">
          <ac:chgData name="CHARLET CHRISTOPHE" userId="372abce5-d68a-4928-b90c-9807a0e333dd" providerId="ADAL" clId="{921BABB8-DA73-4076-8EEC-4C26A7312876}" dt="2023-01-05T09:05:31.843" v="13556" actId="1076"/>
          <ac:spMkLst>
            <pc:docMk/>
            <pc:sldMk cId="695744267" sldId="339"/>
            <ac:spMk id="9" creationId="{829B5C31-7FB1-1524-FCAE-7CC9C8F0397D}"/>
          </ac:spMkLst>
        </pc:spChg>
        <pc:spChg chg="add del mod">
          <ac:chgData name="CHARLET CHRISTOPHE" userId="372abce5-d68a-4928-b90c-9807a0e333dd" providerId="ADAL" clId="{921BABB8-DA73-4076-8EEC-4C26A7312876}" dt="2023-01-05T08:08:42.981" v="12383" actId="478"/>
          <ac:spMkLst>
            <pc:docMk/>
            <pc:sldMk cId="695744267" sldId="339"/>
            <ac:spMk id="10" creationId="{E991B3B3-FFEE-4B0B-2CFD-EE731B34BF61}"/>
          </ac:spMkLst>
        </pc:spChg>
        <pc:spChg chg="add mod">
          <ac:chgData name="CHARLET CHRISTOPHE" userId="372abce5-d68a-4928-b90c-9807a0e333dd" providerId="ADAL" clId="{921BABB8-DA73-4076-8EEC-4C26A7312876}" dt="2023-01-05T09:05:31.843" v="13556" actId="1076"/>
          <ac:spMkLst>
            <pc:docMk/>
            <pc:sldMk cId="695744267" sldId="339"/>
            <ac:spMk id="11" creationId="{AC79096D-F8E3-C07D-D707-56DF47CFC5C6}"/>
          </ac:spMkLst>
        </pc:spChg>
        <pc:spChg chg="add mod">
          <ac:chgData name="CHARLET CHRISTOPHE" userId="372abce5-d68a-4928-b90c-9807a0e333dd" providerId="ADAL" clId="{921BABB8-DA73-4076-8EEC-4C26A7312876}" dt="2023-01-05T09:05:31.843" v="13556" actId="1076"/>
          <ac:spMkLst>
            <pc:docMk/>
            <pc:sldMk cId="695744267" sldId="339"/>
            <ac:spMk id="12" creationId="{1A06C185-A30C-85B5-EF28-81544D07FF03}"/>
          </ac:spMkLst>
        </pc:spChg>
        <pc:spChg chg="add mod">
          <ac:chgData name="CHARLET CHRISTOPHE" userId="372abce5-d68a-4928-b90c-9807a0e333dd" providerId="ADAL" clId="{921BABB8-DA73-4076-8EEC-4C26A7312876}" dt="2023-01-05T08:12:16.805" v="12419" actId="13926"/>
          <ac:spMkLst>
            <pc:docMk/>
            <pc:sldMk cId="695744267" sldId="339"/>
            <ac:spMk id="25" creationId="{990D5EFB-5E9D-D157-6E5D-0B50EBC92AC2}"/>
          </ac:spMkLst>
        </pc:spChg>
        <pc:spChg chg="add mod">
          <ac:chgData name="CHARLET CHRISTOPHE" userId="372abce5-d68a-4928-b90c-9807a0e333dd" providerId="ADAL" clId="{921BABB8-DA73-4076-8EEC-4C26A7312876}" dt="2023-01-05T08:53:41.982" v="13196" actId="20577"/>
          <ac:spMkLst>
            <pc:docMk/>
            <pc:sldMk cId="695744267" sldId="339"/>
            <ac:spMk id="26" creationId="{02CDDB73-A6D3-683F-F091-A7A1F578E68B}"/>
          </ac:spMkLst>
        </pc:spChg>
        <pc:spChg chg="add mod">
          <ac:chgData name="CHARLET CHRISTOPHE" userId="372abce5-d68a-4928-b90c-9807a0e333dd" providerId="ADAL" clId="{921BABB8-DA73-4076-8EEC-4C26A7312876}" dt="2023-01-05T09:05:31.843" v="13556" actId="1076"/>
          <ac:spMkLst>
            <pc:docMk/>
            <pc:sldMk cId="695744267" sldId="339"/>
            <ac:spMk id="27" creationId="{EA010A04-B20C-7D7D-D023-E15F49104D5C}"/>
          </ac:spMkLst>
        </pc:spChg>
        <pc:spChg chg="add mod">
          <ac:chgData name="CHARLET CHRISTOPHE" userId="372abce5-d68a-4928-b90c-9807a0e333dd" providerId="ADAL" clId="{921BABB8-DA73-4076-8EEC-4C26A7312876}" dt="2023-01-05T09:01:19.598" v="13513" actId="1076"/>
          <ac:spMkLst>
            <pc:docMk/>
            <pc:sldMk cId="695744267" sldId="339"/>
            <ac:spMk id="28" creationId="{94D0CE58-37AB-DD44-0844-09C10720CAC2}"/>
          </ac:spMkLst>
        </pc:spChg>
        <pc:spChg chg="add mod">
          <ac:chgData name="CHARLET CHRISTOPHE" userId="372abce5-d68a-4928-b90c-9807a0e333dd" providerId="ADAL" clId="{921BABB8-DA73-4076-8EEC-4C26A7312876}" dt="2023-01-05T09:01:27.468" v="13515" actId="1076"/>
          <ac:spMkLst>
            <pc:docMk/>
            <pc:sldMk cId="695744267" sldId="339"/>
            <ac:spMk id="29" creationId="{DEAA1E1D-08A3-0F4A-9D00-20AAC0D0E60E}"/>
          </ac:spMkLst>
        </pc:spChg>
        <pc:spChg chg="add mod">
          <ac:chgData name="CHARLET CHRISTOPHE" userId="372abce5-d68a-4928-b90c-9807a0e333dd" providerId="ADAL" clId="{921BABB8-DA73-4076-8EEC-4C26A7312876}" dt="2023-01-05T09:05:31.843" v="13556" actId="1076"/>
          <ac:spMkLst>
            <pc:docMk/>
            <pc:sldMk cId="695744267" sldId="339"/>
            <ac:spMk id="30" creationId="{3D215C2E-42CD-A693-FAD2-FEFD5BA2A5FE}"/>
          </ac:spMkLst>
        </pc:spChg>
        <pc:spChg chg="add mod">
          <ac:chgData name="CHARLET CHRISTOPHE" userId="372abce5-d68a-4928-b90c-9807a0e333dd" providerId="ADAL" clId="{921BABB8-DA73-4076-8EEC-4C26A7312876}" dt="2023-01-05T09:05:31.843" v="13556" actId="1076"/>
          <ac:spMkLst>
            <pc:docMk/>
            <pc:sldMk cId="695744267" sldId="339"/>
            <ac:spMk id="38" creationId="{87AA6A32-F84C-2154-2F49-D0EA0A1D51B1}"/>
          </ac:spMkLst>
        </pc:spChg>
        <pc:spChg chg="add mod">
          <ac:chgData name="CHARLET CHRISTOPHE" userId="372abce5-d68a-4928-b90c-9807a0e333dd" providerId="ADAL" clId="{921BABB8-DA73-4076-8EEC-4C26A7312876}" dt="2023-01-05T09:05:31.843" v="13556" actId="1076"/>
          <ac:spMkLst>
            <pc:docMk/>
            <pc:sldMk cId="695744267" sldId="339"/>
            <ac:spMk id="59" creationId="{1481E2B5-810E-4709-E1FA-976B1AC3D3C0}"/>
          </ac:spMkLst>
        </pc:spChg>
        <pc:spChg chg="add mod">
          <ac:chgData name="CHARLET CHRISTOPHE" userId="372abce5-d68a-4928-b90c-9807a0e333dd" providerId="ADAL" clId="{921BABB8-DA73-4076-8EEC-4C26A7312876}" dt="2023-01-05T09:16:36.891" v="13643" actId="1076"/>
          <ac:spMkLst>
            <pc:docMk/>
            <pc:sldMk cId="695744267" sldId="339"/>
            <ac:spMk id="99" creationId="{17948AE6-8720-35D1-D838-6BED4CB3986A}"/>
          </ac:spMkLst>
        </pc:spChg>
        <pc:spChg chg="add mod">
          <ac:chgData name="CHARLET CHRISTOPHE" userId="372abce5-d68a-4928-b90c-9807a0e333dd" providerId="ADAL" clId="{921BABB8-DA73-4076-8EEC-4C26A7312876}" dt="2023-01-05T09:13:21.875" v="13613" actId="1076"/>
          <ac:spMkLst>
            <pc:docMk/>
            <pc:sldMk cId="695744267" sldId="339"/>
            <ac:spMk id="103" creationId="{EF5B8D0C-FBF6-6B90-D681-3C23BC7241C8}"/>
          </ac:spMkLst>
        </pc:spChg>
        <pc:spChg chg="add mod">
          <ac:chgData name="CHARLET CHRISTOPHE" userId="372abce5-d68a-4928-b90c-9807a0e333dd" providerId="ADAL" clId="{921BABB8-DA73-4076-8EEC-4C26A7312876}" dt="2023-01-05T09:18:16.821" v="13649" actId="1076"/>
          <ac:spMkLst>
            <pc:docMk/>
            <pc:sldMk cId="695744267" sldId="339"/>
            <ac:spMk id="107" creationId="{25F55B00-1C0B-66D8-E38C-AA37A41A4975}"/>
          </ac:spMkLst>
        </pc:spChg>
        <pc:spChg chg="add mod">
          <ac:chgData name="CHARLET CHRISTOPHE" userId="372abce5-d68a-4928-b90c-9807a0e333dd" providerId="ADAL" clId="{921BABB8-DA73-4076-8EEC-4C26A7312876}" dt="2023-01-05T09:23:02.587" v="13810" actId="1076"/>
          <ac:spMkLst>
            <pc:docMk/>
            <pc:sldMk cId="695744267" sldId="339"/>
            <ac:spMk id="108" creationId="{388CB913-37C0-BD36-CAA0-5E4745C10404}"/>
          </ac:spMkLst>
        </pc:spChg>
        <pc:graphicFrameChg chg="add mod modGraphic">
          <ac:chgData name="CHARLET CHRISTOPHE" userId="372abce5-d68a-4928-b90c-9807a0e333dd" providerId="ADAL" clId="{921BABB8-DA73-4076-8EEC-4C26A7312876}" dt="2023-01-05T08:53:24.452" v="13188" actId="14100"/>
          <ac:graphicFrameMkLst>
            <pc:docMk/>
            <pc:sldMk cId="695744267" sldId="339"/>
            <ac:graphicFrameMk id="6" creationId="{0884C65D-2E50-089D-129D-01E81C3D402A}"/>
          </ac:graphicFrameMkLst>
        </pc:graphicFrameChg>
        <pc:cxnChg chg="add mod">
          <ac:chgData name="CHARLET CHRISTOPHE" userId="372abce5-d68a-4928-b90c-9807a0e333dd" providerId="ADAL" clId="{921BABB8-DA73-4076-8EEC-4C26A7312876}" dt="2023-01-05T09:05:31.843" v="13556" actId="1076"/>
          <ac:cxnSpMkLst>
            <pc:docMk/>
            <pc:sldMk cId="695744267" sldId="339"/>
            <ac:cxnSpMk id="14" creationId="{59B658F8-D210-3028-2651-01FF5A8F801C}"/>
          </ac:cxnSpMkLst>
        </pc:cxnChg>
        <pc:cxnChg chg="add mod">
          <ac:chgData name="CHARLET CHRISTOPHE" userId="372abce5-d68a-4928-b90c-9807a0e333dd" providerId="ADAL" clId="{921BABB8-DA73-4076-8EEC-4C26A7312876}" dt="2023-01-05T09:05:31.843" v="13556" actId="1076"/>
          <ac:cxnSpMkLst>
            <pc:docMk/>
            <pc:sldMk cId="695744267" sldId="339"/>
            <ac:cxnSpMk id="16" creationId="{C4612E2D-ECC1-1FED-E06F-A5A464014348}"/>
          </ac:cxnSpMkLst>
        </pc:cxnChg>
        <pc:cxnChg chg="add mod">
          <ac:chgData name="CHARLET CHRISTOPHE" userId="372abce5-d68a-4928-b90c-9807a0e333dd" providerId="ADAL" clId="{921BABB8-DA73-4076-8EEC-4C26A7312876}" dt="2023-01-05T09:05:31.843" v="13556" actId="1076"/>
          <ac:cxnSpMkLst>
            <pc:docMk/>
            <pc:sldMk cId="695744267" sldId="339"/>
            <ac:cxnSpMk id="18" creationId="{D9D42EE1-D3C9-E2B0-6001-2D4F86A07BD7}"/>
          </ac:cxnSpMkLst>
        </pc:cxnChg>
        <pc:cxnChg chg="add mod">
          <ac:chgData name="CHARLET CHRISTOPHE" userId="372abce5-d68a-4928-b90c-9807a0e333dd" providerId="ADAL" clId="{921BABB8-DA73-4076-8EEC-4C26A7312876}" dt="2023-01-05T09:05:31.843" v="13556" actId="1076"/>
          <ac:cxnSpMkLst>
            <pc:docMk/>
            <pc:sldMk cId="695744267" sldId="339"/>
            <ac:cxnSpMk id="21" creationId="{3A127F82-7FC2-D8F5-D782-762692A18058}"/>
          </ac:cxnSpMkLst>
        </pc:cxnChg>
        <pc:cxnChg chg="add mod">
          <ac:chgData name="CHARLET CHRISTOPHE" userId="372abce5-d68a-4928-b90c-9807a0e333dd" providerId="ADAL" clId="{921BABB8-DA73-4076-8EEC-4C26A7312876}" dt="2023-01-05T09:05:31.843" v="13556" actId="1076"/>
          <ac:cxnSpMkLst>
            <pc:docMk/>
            <pc:sldMk cId="695744267" sldId="339"/>
            <ac:cxnSpMk id="23" creationId="{D428F4B5-AA86-C24E-6CD7-AE487022F404}"/>
          </ac:cxnSpMkLst>
        </pc:cxnChg>
        <pc:cxnChg chg="add mod">
          <ac:chgData name="CHARLET CHRISTOPHE" userId="372abce5-d68a-4928-b90c-9807a0e333dd" providerId="ADAL" clId="{921BABB8-DA73-4076-8EEC-4C26A7312876}" dt="2023-01-05T09:05:31.843" v="13556" actId="1076"/>
          <ac:cxnSpMkLst>
            <pc:docMk/>
            <pc:sldMk cId="695744267" sldId="339"/>
            <ac:cxnSpMk id="47" creationId="{CC92CBC1-F78A-140A-12AB-327D3523AE9D}"/>
          </ac:cxnSpMkLst>
        </pc:cxnChg>
        <pc:cxnChg chg="add del mod">
          <ac:chgData name="CHARLET CHRISTOPHE" userId="372abce5-d68a-4928-b90c-9807a0e333dd" providerId="ADAL" clId="{921BABB8-DA73-4076-8EEC-4C26A7312876}" dt="2023-01-05T09:10:36.284" v="13585" actId="478"/>
          <ac:cxnSpMkLst>
            <pc:docMk/>
            <pc:sldMk cId="695744267" sldId="339"/>
            <ac:cxnSpMk id="61" creationId="{6D10A234-C613-27C3-C10B-F0950F05FE8A}"/>
          </ac:cxnSpMkLst>
        </pc:cxnChg>
        <pc:cxnChg chg="add del mod">
          <ac:chgData name="CHARLET CHRISTOPHE" userId="372abce5-d68a-4928-b90c-9807a0e333dd" providerId="ADAL" clId="{921BABB8-DA73-4076-8EEC-4C26A7312876}" dt="2023-01-05T09:04:12.096" v="13549" actId="478"/>
          <ac:cxnSpMkLst>
            <pc:docMk/>
            <pc:sldMk cId="695744267" sldId="339"/>
            <ac:cxnSpMk id="63" creationId="{BEA5DE34-64B4-9125-4C4A-1A3188BE6A1C}"/>
          </ac:cxnSpMkLst>
        </pc:cxnChg>
        <pc:cxnChg chg="add mod">
          <ac:chgData name="CHARLET CHRISTOPHE" userId="372abce5-d68a-4928-b90c-9807a0e333dd" providerId="ADAL" clId="{921BABB8-DA73-4076-8EEC-4C26A7312876}" dt="2023-01-05T09:05:31.843" v="13556" actId="1076"/>
          <ac:cxnSpMkLst>
            <pc:docMk/>
            <pc:sldMk cId="695744267" sldId="339"/>
            <ac:cxnSpMk id="67" creationId="{A50E43E5-7B88-61A8-9C5D-9473696A5BE7}"/>
          </ac:cxnSpMkLst>
        </pc:cxnChg>
        <pc:cxnChg chg="add mod">
          <ac:chgData name="CHARLET CHRISTOPHE" userId="372abce5-d68a-4928-b90c-9807a0e333dd" providerId="ADAL" clId="{921BABB8-DA73-4076-8EEC-4C26A7312876}" dt="2023-01-05T09:06:17.038" v="13559" actId="14100"/>
          <ac:cxnSpMkLst>
            <pc:docMk/>
            <pc:sldMk cId="695744267" sldId="339"/>
            <ac:cxnSpMk id="71" creationId="{85FA57D7-4A39-E8C1-60A8-2425BCB07634}"/>
          </ac:cxnSpMkLst>
        </pc:cxnChg>
        <pc:cxnChg chg="add mod">
          <ac:chgData name="CHARLET CHRISTOPHE" userId="372abce5-d68a-4928-b90c-9807a0e333dd" providerId="ADAL" clId="{921BABB8-DA73-4076-8EEC-4C26A7312876}" dt="2023-01-05T09:06:42.305" v="13563" actId="14100"/>
          <ac:cxnSpMkLst>
            <pc:docMk/>
            <pc:sldMk cId="695744267" sldId="339"/>
            <ac:cxnSpMk id="74" creationId="{0930C052-9BCD-D0AE-229B-47B41BB9C60C}"/>
          </ac:cxnSpMkLst>
        </pc:cxnChg>
        <pc:cxnChg chg="add mod">
          <ac:chgData name="CHARLET CHRISTOPHE" userId="372abce5-d68a-4928-b90c-9807a0e333dd" providerId="ADAL" clId="{921BABB8-DA73-4076-8EEC-4C26A7312876}" dt="2023-01-05T09:07:39.367" v="13565" actId="13822"/>
          <ac:cxnSpMkLst>
            <pc:docMk/>
            <pc:sldMk cId="695744267" sldId="339"/>
            <ac:cxnSpMk id="78" creationId="{37048C39-7026-39E6-5240-16B16C696AA5}"/>
          </ac:cxnSpMkLst>
        </pc:cxnChg>
        <pc:cxnChg chg="add mod">
          <ac:chgData name="CHARLET CHRISTOPHE" userId="372abce5-d68a-4928-b90c-9807a0e333dd" providerId="ADAL" clId="{921BABB8-DA73-4076-8EEC-4C26A7312876}" dt="2023-01-05T09:08:38.039" v="13571" actId="14100"/>
          <ac:cxnSpMkLst>
            <pc:docMk/>
            <pc:sldMk cId="695744267" sldId="339"/>
            <ac:cxnSpMk id="80" creationId="{5A7D75CA-68BD-CB90-AD76-426B8199F428}"/>
          </ac:cxnSpMkLst>
        </pc:cxnChg>
        <pc:cxnChg chg="add mod">
          <ac:chgData name="CHARLET CHRISTOPHE" userId="372abce5-d68a-4928-b90c-9807a0e333dd" providerId="ADAL" clId="{921BABB8-DA73-4076-8EEC-4C26A7312876}" dt="2023-01-05T09:08:29.535" v="13570" actId="13822"/>
          <ac:cxnSpMkLst>
            <pc:docMk/>
            <pc:sldMk cId="695744267" sldId="339"/>
            <ac:cxnSpMk id="83" creationId="{2C1DE281-0696-3347-90B9-B419FC8D837A}"/>
          </ac:cxnSpMkLst>
        </pc:cxnChg>
        <pc:cxnChg chg="add mod">
          <ac:chgData name="CHARLET CHRISTOPHE" userId="372abce5-d68a-4928-b90c-9807a0e333dd" providerId="ADAL" clId="{921BABB8-DA73-4076-8EEC-4C26A7312876}" dt="2023-01-05T09:09:58.074" v="13581" actId="14100"/>
          <ac:cxnSpMkLst>
            <pc:docMk/>
            <pc:sldMk cId="695744267" sldId="339"/>
            <ac:cxnSpMk id="86" creationId="{341FE200-8481-2166-3041-CA0636B30ADD}"/>
          </ac:cxnSpMkLst>
        </pc:cxnChg>
        <pc:cxnChg chg="add mod">
          <ac:chgData name="CHARLET CHRISTOPHE" userId="372abce5-d68a-4928-b90c-9807a0e333dd" providerId="ADAL" clId="{921BABB8-DA73-4076-8EEC-4C26A7312876}" dt="2023-01-05T09:10:15.321" v="13583" actId="14100"/>
          <ac:cxnSpMkLst>
            <pc:docMk/>
            <pc:sldMk cId="695744267" sldId="339"/>
            <ac:cxnSpMk id="90" creationId="{94CFFA23-60D1-5DF9-7319-27ABB380290D}"/>
          </ac:cxnSpMkLst>
        </pc:cxnChg>
        <pc:cxnChg chg="add mod">
          <ac:chgData name="CHARLET CHRISTOPHE" userId="372abce5-d68a-4928-b90c-9807a0e333dd" providerId="ADAL" clId="{921BABB8-DA73-4076-8EEC-4C26A7312876}" dt="2023-01-05T09:11:12.813" v="13588" actId="13822"/>
          <ac:cxnSpMkLst>
            <pc:docMk/>
            <pc:sldMk cId="695744267" sldId="339"/>
            <ac:cxnSpMk id="97" creationId="{F4A8E8A9-52FA-C426-E7C2-DE6AAA61DD64}"/>
          </ac:cxnSpMkLst>
        </pc:cxnChg>
        <pc:cxnChg chg="add mod">
          <ac:chgData name="CHARLET CHRISTOPHE" userId="372abce5-d68a-4928-b90c-9807a0e333dd" providerId="ADAL" clId="{921BABB8-DA73-4076-8EEC-4C26A7312876}" dt="2023-01-05T09:12:36.714" v="13602" actId="13822"/>
          <ac:cxnSpMkLst>
            <pc:docMk/>
            <pc:sldMk cId="695744267" sldId="339"/>
            <ac:cxnSpMk id="101" creationId="{987F71C1-93F7-C409-C336-9BAB3E273A21}"/>
          </ac:cxnSpMkLst>
        </pc:cxnChg>
        <pc:cxnChg chg="add mod">
          <ac:chgData name="CHARLET CHRISTOPHE" userId="372abce5-d68a-4928-b90c-9807a0e333dd" providerId="ADAL" clId="{921BABB8-DA73-4076-8EEC-4C26A7312876}" dt="2023-01-05T09:14:50.535" v="13617" actId="13822"/>
          <ac:cxnSpMkLst>
            <pc:docMk/>
            <pc:sldMk cId="695744267" sldId="339"/>
            <ac:cxnSpMk id="105" creationId="{B334E09B-4BBB-9869-9F62-4D126BE7CF61}"/>
          </ac:cxnSpMkLst>
        </pc:cxnChg>
      </pc:sldChg>
      <pc:sldChg chg="addSp delSp modSp new mod">
        <pc:chgData name="CHARLET CHRISTOPHE" userId="372abce5-d68a-4928-b90c-9807a0e333dd" providerId="ADAL" clId="{921BABB8-DA73-4076-8EEC-4C26A7312876}" dt="2023-01-05T08:30:26.257" v="12786" actId="255"/>
        <pc:sldMkLst>
          <pc:docMk/>
          <pc:sldMk cId="3733222103" sldId="340"/>
        </pc:sldMkLst>
        <pc:spChg chg="mod">
          <ac:chgData name="CHARLET CHRISTOPHE" userId="372abce5-d68a-4928-b90c-9807a0e333dd" providerId="ADAL" clId="{921BABB8-DA73-4076-8EEC-4C26A7312876}" dt="2023-01-05T08:04:21.309" v="12239"/>
          <ac:spMkLst>
            <pc:docMk/>
            <pc:sldMk cId="3733222103" sldId="340"/>
            <ac:spMk id="2" creationId="{894E2027-E198-2CF1-D3CD-2E146040FF0F}"/>
          </ac:spMkLst>
        </pc:spChg>
        <pc:spChg chg="del">
          <ac:chgData name="CHARLET CHRISTOPHE" userId="372abce5-d68a-4928-b90c-9807a0e333dd" providerId="ADAL" clId="{921BABB8-DA73-4076-8EEC-4C26A7312876}" dt="2023-01-05T08:04:24.538" v="12240" actId="478"/>
          <ac:spMkLst>
            <pc:docMk/>
            <pc:sldMk cId="3733222103" sldId="340"/>
            <ac:spMk id="3" creationId="{7C684805-3D50-447F-E0C9-28A65862A5D7}"/>
          </ac:spMkLst>
        </pc:spChg>
        <pc:spChg chg="add mod">
          <ac:chgData name="CHARLET CHRISTOPHE" userId="372abce5-d68a-4928-b90c-9807a0e333dd" providerId="ADAL" clId="{921BABB8-DA73-4076-8EEC-4C26A7312876}" dt="2023-01-05T08:29:23.116" v="12780" actId="1076"/>
          <ac:spMkLst>
            <pc:docMk/>
            <pc:sldMk cId="3733222103" sldId="340"/>
            <ac:spMk id="4" creationId="{21F162B2-4610-AAFC-FDC0-0A728D10304D}"/>
          </ac:spMkLst>
        </pc:spChg>
        <pc:graphicFrameChg chg="add mod modGraphic">
          <ac:chgData name="CHARLET CHRISTOPHE" userId="372abce5-d68a-4928-b90c-9807a0e333dd" providerId="ADAL" clId="{921BABB8-DA73-4076-8EEC-4C26A7312876}" dt="2023-01-05T08:30:26.257" v="12786" actId="255"/>
          <ac:graphicFrameMkLst>
            <pc:docMk/>
            <pc:sldMk cId="3733222103" sldId="340"/>
            <ac:graphicFrameMk id="5" creationId="{E38B82A0-32C5-F7D1-4447-00091F5B6B28}"/>
          </ac:graphicFrameMkLst>
        </pc:graphicFrameChg>
      </pc:sldChg>
      <pc:sldChg chg="addSp delSp modSp new mod delAnim modAnim">
        <pc:chgData name="CHARLET CHRISTOPHE" userId="372abce5-d68a-4928-b90c-9807a0e333dd" providerId="ADAL" clId="{921BABB8-DA73-4076-8EEC-4C26A7312876}" dt="2023-01-05T09:43:58.540" v="13926"/>
        <pc:sldMkLst>
          <pc:docMk/>
          <pc:sldMk cId="1304736153" sldId="341"/>
        </pc:sldMkLst>
        <pc:spChg chg="mod">
          <ac:chgData name="CHARLET CHRISTOPHE" userId="372abce5-d68a-4928-b90c-9807a0e333dd" providerId="ADAL" clId="{921BABB8-DA73-4076-8EEC-4C26A7312876}" dt="2023-01-05T09:27:29.972" v="13815"/>
          <ac:spMkLst>
            <pc:docMk/>
            <pc:sldMk cId="1304736153" sldId="341"/>
            <ac:spMk id="2" creationId="{DA699A89-776C-36A6-55F2-346E96F93A09}"/>
          </ac:spMkLst>
        </pc:spChg>
        <pc:spChg chg="del">
          <ac:chgData name="CHARLET CHRISTOPHE" userId="372abce5-d68a-4928-b90c-9807a0e333dd" providerId="ADAL" clId="{921BABB8-DA73-4076-8EEC-4C26A7312876}" dt="2023-01-05T08:31:01.482" v="12788" actId="478"/>
          <ac:spMkLst>
            <pc:docMk/>
            <pc:sldMk cId="1304736153" sldId="341"/>
            <ac:spMk id="3" creationId="{F9DF611B-4E04-FF55-4ED6-699F446D561F}"/>
          </ac:spMkLst>
        </pc:spChg>
        <pc:spChg chg="add mod">
          <ac:chgData name="CHARLET CHRISTOPHE" userId="372abce5-d68a-4928-b90c-9807a0e333dd" providerId="ADAL" clId="{921BABB8-DA73-4076-8EEC-4C26A7312876}" dt="2023-01-05T08:45:11.921" v="12977" actId="20577"/>
          <ac:spMkLst>
            <pc:docMk/>
            <pc:sldMk cId="1304736153" sldId="341"/>
            <ac:spMk id="5" creationId="{D155C1C4-94D8-64A7-4348-867FBFE1E8DC}"/>
          </ac:spMkLst>
        </pc:spChg>
        <pc:spChg chg="add mod">
          <ac:chgData name="CHARLET CHRISTOPHE" userId="372abce5-d68a-4928-b90c-9807a0e333dd" providerId="ADAL" clId="{921BABB8-DA73-4076-8EEC-4C26A7312876}" dt="2023-01-05T09:43:44.867" v="13925" actId="207"/>
          <ac:spMkLst>
            <pc:docMk/>
            <pc:sldMk cId="1304736153" sldId="341"/>
            <ac:spMk id="8" creationId="{46BB4962-0A4A-8AF6-3509-7CFE3907E7AC}"/>
          </ac:spMkLst>
        </pc:spChg>
        <pc:spChg chg="add del mod">
          <ac:chgData name="CHARLET CHRISTOPHE" userId="372abce5-d68a-4928-b90c-9807a0e333dd" providerId="ADAL" clId="{921BABB8-DA73-4076-8EEC-4C26A7312876}" dt="2023-01-05T09:41:19.422" v="13909"/>
          <ac:spMkLst>
            <pc:docMk/>
            <pc:sldMk cId="1304736153" sldId="341"/>
            <ac:spMk id="11" creationId="{BA88B80E-5E82-5FD5-512D-59DEB86B05D7}"/>
          </ac:spMkLst>
        </pc:spChg>
        <pc:picChg chg="add mod">
          <ac:chgData name="CHARLET CHRISTOPHE" userId="372abce5-d68a-4928-b90c-9807a0e333dd" providerId="ADAL" clId="{921BABB8-DA73-4076-8EEC-4C26A7312876}" dt="2023-01-05T09:41:39.607" v="13912" actId="1076"/>
          <ac:picMkLst>
            <pc:docMk/>
            <pc:sldMk cId="1304736153" sldId="341"/>
            <ac:picMk id="7" creationId="{EF0D2976-03BA-E1A7-7037-7EA0836FE908}"/>
          </ac:picMkLst>
        </pc:picChg>
        <pc:picChg chg="add del mod">
          <ac:chgData name="CHARLET CHRISTOPHE" userId="372abce5-d68a-4928-b90c-9807a0e333dd" providerId="ADAL" clId="{921BABB8-DA73-4076-8EEC-4C26A7312876}" dt="2023-01-05T09:43:05.809" v="13919" actId="478"/>
          <ac:picMkLst>
            <pc:docMk/>
            <pc:sldMk cId="1304736153" sldId="341"/>
            <ac:picMk id="10" creationId="{ABBD26EA-5185-A2CA-83AB-614166B8BEFF}"/>
          </ac:picMkLst>
        </pc:picChg>
        <pc:picChg chg="add mod">
          <ac:chgData name="CHARLET CHRISTOPHE" userId="372abce5-d68a-4928-b90c-9807a0e333dd" providerId="ADAL" clId="{921BABB8-DA73-4076-8EEC-4C26A7312876}" dt="2023-01-05T09:43:30.460" v="13923" actId="1076"/>
          <ac:picMkLst>
            <pc:docMk/>
            <pc:sldMk cId="1304736153" sldId="341"/>
            <ac:picMk id="13" creationId="{862C97A7-6FC1-7927-E50A-CF1BC003F3C6}"/>
          </ac:picMkLst>
        </pc:picChg>
        <pc:picChg chg="add del mod">
          <ac:chgData name="CHARLET CHRISTOPHE" userId="372abce5-d68a-4928-b90c-9807a0e333dd" providerId="ADAL" clId="{921BABB8-DA73-4076-8EEC-4C26A7312876}" dt="2023-01-05T08:34:56.500" v="12842" actId="478"/>
          <ac:picMkLst>
            <pc:docMk/>
            <pc:sldMk cId="1304736153" sldId="341"/>
            <ac:picMk id="1026" creationId="{B0351D9C-8D09-9214-A97A-344440765072}"/>
          </ac:picMkLst>
        </pc:picChg>
      </pc:sldChg>
      <pc:sldChg chg="add ord">
        <pc:chgData name="CHARLET CHRISTOPHE" userId="372abce5-d68a-4928-b90c-9807a0e333dd" providerId="ADAL" clId="{921BABB8-DA73-4076-8EEC-4C26A7312876}" dt="2023-01-05T09:20:49.392" v="13680"/>
        <pc:sldMkLst>
          <pc:docMk/>
          <pc:sldMk cId="3004688129" sldId="342"/>
        </pc:sldMkLst>
      </pc:sldChg>
      <pc:sldChg chg="addSp delSp modSp new mod ord">
        <pc:chgData name="CHARLET CHRISTOPHE" userId="372abce5-d68a-4928-b90c-9807a0e333dd" providerId="ADAL" clId="{921BABB8-DA73-4076-8EEC-4C26A7312876}" dt="2023-01-05T09:49:01.345" v="13931" actId="113"/>
        <pc:sldMkLst>
          <pc:docMk/>
          <pc:sldMk cId="1112159575" sldId="343"/>
        </pc:sldMkLst>
        <pc:spChg chg="mod">
          <ac:chgData name="CHARLET CHRISTOPHE" userId="372abce5-d68a-4928-b90c-9807a0e333dd" providerId="ADAL" clId="{921BABB8-DA73-4076-8EEC-4C26A7312876}" dt="2023-01-05T09:27:33.941" v="13816"/>
          <ac:spMkLst>
            <pc:docMk/>
            <pc:sldMk cId="1112159575" sldId="343"/>
            <ac:spMk id="2" creationId="{EFBE18F0-8D7F-8B13-36D6-9DAE1A9B354A}"/>
          </ac:spMkLst>
        </pc:spChg>
        <pc:spChg chg="del mod">
          <ac:chgData name="CHARLET CHRISTOPHE" userId="372abce5-d68a-4928-b90c-9807a0e333dd" providerId="ADAL" clId="{921BABB8-DA73-4076-8EEC-4C26A7312876}" dt="2023-01-05T09:27:41.311" v="13818" actId="478"/>
          <ac:spMkLst>
            <pc:docMk/>
            <pc:sldMk cId="1112159575" sldId="343"/>
            <ac:spMk id="3" creationId="{C9A37FDD-45AE-B5C8-0756-59F08D82804B}"/>
          </ac:spMkLst>
        </pc:spChg>
        <pc:spChg chg="add mod">
          <ac:chgData name="CHARLET CHRISTOPHE" userId="372abce5-d68a-4928-b90c-9807a0e333dd" providerId="ADAL" clId="{921BABB8-DA73-4076-8EEC-4C26A7312876}" dt="2023-01-05T09:49:01.345" v="13931" actId="113"/>
          <ac:spMkLst>
            <pc:docMk/>
            <pc:sldMk cId="1112159575" sldId="343"/>
            <ac:spMk id="5" creationId="{1697C7A6-2465-0BA2-5344-235AFED95FA8}"/>
          </ac:spMkLst>
        </pc:spChg>
      </pc:sldChg>
      <pc:sldChg chg="addSp delSp modSp add mod">
        <pc:chgData name="CHARLET CHRISTOPHE" userId="372abce5-d68a-4928-b90c-9807a0e333dd" providerId="ADAL" clId="{921BABB8-DA73-4076-8EEC-4C26A7312876}" dt="2023-01-05T09:51:41.029" v="13945" actId="113"/>
        <pc:sldMkLst>
          <pc:docMk/>
          <pc:sldMk cId="531122241" sldId="344"/>
        </pc:sldMkLst>
        <pc:spChg chg="add del mod">
          <ac:chgData name="CHARLET CHRISTOPHE" userId="372abce5-d68a-4928-b90c-9807a0e333dd" providerId="ADAL" clId="{921BABB8-DA73-4076-8EEC-4C26A7312876}" dt="2023-01-05T09:50:53.363" v="13938" actId="478"/>
          <ac:spMkLst>
            <pc:docMk/>
            <pc:sldMk cId="531122241" sldId="344"/>
            <ac:spMk id="4" creationId="{96A1BB19-DDBD-DB0B-231D-AD93FDEBCA83}"/>
          </ac:spMkLst>
        </pc:spChg>
        <pc:spChg chg="del">
          <ac:chgData name="CHARLET CHRISTOPHE" userId="372abce5-d68a-4928-b90c-9807a0e333dd" providerId="ADAL" clId="{921BABB8-DA73-4076-8EEC-4C26A7312876}" dt="2023-01-05T09:50:32.222" v="13933" actId="21"/>
          <ac:spMkLst>
            <pc:docMk/>
            <pc:sldMk cId="531122241" sldId="344"/>
            <ac:spMk id="5" creationId="{1697C7A6-2465-0BA2-5344-235AFED95FA8}"/>
          </ac:spMkLst>
        </pc:spChg>
        <pc:spChg chg="add mod">
          <ac:chgData name="CHARLET CHRISTOPHE" userId="372abce5-d68a-4928-b90c-9807a0e333dd" providerId="ADAL" clId="{921BABB8-DA73-4076-8EEC-4C26A7312876}" dt="2023-01-05T09:51:41.029" v="13945" actId="113"/>
          <ac:spMkLst>
            <pc:docMk/>
            <pc:sldMk cId="531122241" sldId="344"/>
            <ac:spMk id="7" creationId="{57811C1C-F1C2-0525-A4B3-12ECA36BE991}"/>
          </ac:spMkLst>
        </pc:spChg>
      </pc:sldChg>
      <pc:sldChg chg="addSp delSp modSp new mod modAnim">
        <pc:chgData name="CHARLET CHRISTOPHE" userId="372abce5-d68a-4928-b90c-9807a0e333dd" providerId="ADAL" clId="{921BABB8-DA73-4076-8EEC-4C26A7312876}" dt="2023-01-08T11:06:01.908" v="18042" actId="1076"/>
        <pc:sldMkLst>
          <pc:docMk/>
          <pc:sldMk cId="1455663701" sldId="345"/>
        </pc:sldMkLst>
        <pc:spChg chg="mod">
          <ac:chgData name="CHARLET CHRISTOPHE" userId="372abce5-d68a-4928-b90c-9807a0e333dd" providerId="ADAL" clId="{921BABB8-DA73-4076-8EEC-4C26A7312876}" dt="2023-01-05T10:13:48.166" v="14247"/>
          <ac:spMkLst>
            <pc:docMk/>
            <pc:sldMk cId="1455663701" sldId="345"/>
            <ac:spMk id="2" creationId="{7E58B199-49A7-C75A-1E01-7CC10D37A568}"/>
          </ac:spMkLst>
        </pc:spChg>
        <pc:spChg chg="del">
          <ac:chgData name="CHARLET CHRISTOPHE" userId="372abce5-d68a-4928-b90c-9807a0e333dd" providerId="ADAL" clId="{921BABB8-DA73-4076-8EEC-4C26A7312876}" dt="2023-01-05T10:13:50.575" v="14248" actId="478"/>
          <ac:spMkLst>
            <pc:docMk/>
            <pc:sldMk cId="1455663701" sldId="345"/>
            <ac:spMk id="3" creationId="{FA58BDE3-B7CD-79E5-DE3D-7435A1B28786}"/>
          </ac:spMkLst>
        </pc:spChg>
        <pc:spChg chg="add mod">
          <ac:chgData name="CHARLET CHRISTOPHE" userId="372abce5-d68a-4928-b90c-9807a0e333dd" providerId="ADAL" clId="{921BABB8-DA73-4076-8EEC-4C26A7312876}" dt="2023-01-07T08:56:58.934" v="15335" actId="20577"/>
          <ac:spMkLst>
            <pc:docMk/>
            <pc:sldMk cId="1455663701" sldId="345"/>
            <ac:spMk id="5" creationId="{5E4746AA-A880-A16A-9636-C620E9489694}"/>
          </ac:spMkLst>
        </pc:spChg>
        <pc:spChg chg="add mod">
          <ac:chgData name="CHARLET CHRISTOPHE" userId="372abce5-d68a-4928-b90c-9807a0e333dd" providerId="ADAL" clId="{921BABB8-DA73-4076-8EEC-4C26A7312876}" dt="2023-01-07T08:53:39.791" v="15266" actId="20577"/>
          <ac:spMkLst>
            <pc:docMk/>
            <pc:sldMk cId="1455663701" sldId="345"/>
            <ac:spMk id="6" creationId="{B7DC092D-8764-685A-0E68-7BA03D65A14B}"/>
          </ac:spMkLst>
        </pc:spChg>
        <pc:spChg chg="add del mod">
          <ac:chgData name="CHARLET CHRISTOPHE" userId="372abce5-d68a-4928-b90c-9807a0e333dd" providerId="ADAL" clId="{921BABB8-DA73-4076-8EEC-4C26A7312876}" dt="2023-01-07T08:56:13.041" v="15330"/>
          <ac:spMkLst>
            <pc:docMk/>
            <pc:sldMk cId="1455663701" sldId="345"/>
            <ac:spMk id="7" creationId="{3EE063CD-86B6-2D77-971F-4CE2DE3106B1}"/>
          </ac:spMkLst>
        </pc:spChg>
        <pc:spChg chg="add del mod">
          <ac:chgData name="CHARLET CHRISTOPHE" userId="372abce5-d68a-4928-b90c-9807a0e333dd" providerId="ADAL" clId="{921BABB8-DA73-4076-8EEC-4C26A7312876}" dt="2023-01-07T08:56:13.050" v="15332"/>
          <ac:spMkLst>
            <pc:docMk/>
            <pc:sldMk cId="1455663701" sldId="345"/>
            <ac:spMk id="8" creationId="{D5360C52-4FE3-43BB-B0CC-507F0D703DFF}"/>
          </ac:spMkLst>
        </pc:spChg>
        <pc:spChg chg="add mod">
          <ac:chgData name="CHARLET CHRISTOPHE" userId="372abce5-d68a-4928-b90c-9807a0e333dd" providerId="ADAL" clId="{921BABB8-DA73-4076-8EEC-4C26A7312876}" dt="2023-01-07T08:58:27.409" v="15439" actId="1076"/>
          <ac:spMkLst>
            <pc:docMk/>
            <pc:sldMk cId="1455663701" sldId="345"/>
            <ac:spMk id="9" creationId="{53BA0EBB-CAEC-4CC2-1E20-309175AA2CDE}"/>
          </ac:spMkLst>
        </pc:spChg>
        <pc:spChg chg="add del mod">
          <ac:chgData name="CHARLET CHRISTOPHE" userId="372abce5-d68a-4928-b90c-9807a0e333dd" providerId="ADAL" clId="{921BABB8-DA73-4076-8EEC-4C26A7312876}" dt="2023-01-07T08:57:01.016" v="15337"/>
          <ac:spMkLst>
            <pc:docMk/>
            <pc:sldMk cId="1455663701" sldId="345"/>
            <ac:spMk id="13" creationId="{D579197B-1164-FF0F-FE3C-1404F5C32CFE}"/>
          </ac:spMkLst>
        </pc:spChg>
        <pc:spChg chg="add mod">
          <ac:chgData name="CHARLET CHRISTOPHE" userId="372abce5-d68a-4928-b90c-9807a0e333dd" providerId="ADAL" clId="{921BABB8-DA73-4076-8EEC-4C26A7312876}" dt="2023-01-07T08:59:12.268" v="15450" actId="313"/>
          <ac:spMkLst>
            <pc:docMk/>
            <pc:sldMk cId="1455663701" sldId="345"/>
            <ac:spMk id="14" creationId="{0C64D0C3-7D34-FA29-02D4-6587FA9AE799}"/>
          </ac:spMkLst>
        </pc:spChg>
        <pc:spChg chg="add mod">
          <ac:chgData name="CHARLET CHRISTOPHE" userId="372abce5-d68a-4928-b90c-9807a0e333dd" providerId="ADAL" clId="{921BABB8-DA73-4076-8EEC-4C26A7312876}" dt="2023-01-07T09:37:53.222" v="16833" actId="1076"/>
          <ac:spMkLst>
            <pc:docMk/>
            <pc:sldMk cId="1455663701" sldId="345"/>
            <ac:spMk id="19" creationId="{90CD65B7-B376-F98C-1B1B-4CA9C9984D13}"/>
          </ac:spMkLst>
        </pc:spChg>
        <pc:spChg chg="add mod">
          <ac:chgData name="CHARLET CHRISTOPHE" userId="372abce5-d68a-4928-b90c-9807a0e333dd" providerId="ADAL" clId="{921BABB8-DA73-4076-8EEC-4C26A7312876}" dt="2023-01-07T09:37:45.025" v="16831" actId="1076"/>
          <ac:spMkLst>
            <pc:docMk/>
            <pc:sldMk cId="1455663701" sldId="345"/>
            <ac:spMk id="23" creationId="{F9428CF3-0388-1C73-93FD-E5497CED661D}"/>
          </ac:spMkLst>
        </pc:spChg>
        <pc:spChg chg="add mod">
          <ac:chgData name="CHARLET CHRISTOPHE" userId="372abce5-d68a-4928-b90c-9807a0e333dd" providerId="ADAL" clId="{921BABB8-DA73-4076-8EEC-4C26A7312876}" dt="2023-01-08T11:06:01.908" v="18042" actId="1076"/>
          <ac:spMkLst>
            <pc:docMk/>
            <pc:sldMk cId="1455663701" sldId="345"/>
            <ac:spMk id="27" creationId="{8EC58208-952E-648C-E5A0-591499FDA956}"/>
          </ac:spMkLst>
        </pc:spChg>
        <pc:cxnChg chg="add mod">
          <ac:chgData name="CHARLET CHRISTOPHE" userId="372abce5-d68a-4928-b90c-9807a0e333dd" providerId="ADAL" clId="{921BABB8-DA73-4076-8EEC-4C26A7312876}" dt="2023-01-07T08:51:29.585" v="15228" actId="13822"/>
          <ac:cxnSpMkLst>
            <pc:docMk/>
            <pc:sldMk cId="1455663701" sldId="345"/>
            <ac:cxnSpMk id="4" creationId="{370D2AE0-619E-D6D3-B30A-67C2988EB72C}"/>
          </ac:cxnSpMkLst>
        </pc:cxnChg>
        <pc:cxnChg chg="add mod">
          <ac:chgData name="CHARLET CHRISTOPHE" userId="372abce5-d68a-4928-b90c-9807a0e333dd" providerId="ADAL" clId="{921BABB8-DA73-4076-8EEC-4C26A7312876}" dt="2023-01-07T08:58:34.398" v="15440" actId="14100"/>
          <ac:cxnSpMkLst>
            <pc:docMk/>
            <pc:sldMk cId="1455663701" sldId="345"/>
            <ac:cxnSpMk id="11" creationId="{B4E3B340-8D6D-1315-4C0D-E91E139B8089}"/>
          </ac:cxnSpMkLst>
        </pc:cxnChg>
        <pc:cxnChg chg="add mod">
          <ac:chgData name="CHARLET CHRISTOPHE" userId="372abce5-d68a-4928-b90c-9807a0e333dd" providerId="ADAL" clId="{921BABB8-DA73-4076-8EEC-4C26A7312876}" dt="2023-01-07T08:59:40.257" v="15453" actId="14100"/>
          <ac:cxnSpMkLst>
            <pc:docMk/>
            <pc:sldMk cId="1455663701" sldId="345"/>
            <ac:cxnSpMk id="17" creationId="{E0209A31-509A-4BE1-6F90-2EA27D512559}"/>
          </ac:cxnSpMkLst>
        </pc:cxnChg>
        <pc:cxnChg chg="add mod">
          <ac:chgData name="CHARLET CHRISTOPHE" userId="372abce5-d68a-4928-b90c-9807a0e333dd" providerId="ADAL" clId="{921BABB8-DA73-4076-8EEC-4C26A7312876}" dt="2023-01-07T09:38:08.266" v="16834" actId="14100"/>
          <ac:cxnSpMkLst>
            <pc:docMk/>
            <pc:sldMk cId="1455663701" sldId="345"/>
            <ac:cxnSpMk id="21" creationId="{46454A4D-5072-DCCE-25FF-D1F3770CB40B}"/>
          </ac:cxnSpMkLst>
        </pc:cxnChg>
        <pc:cxnChg chg="add mod">
          <ac:chgData name="CHARLET CHRISTOPHE" userId="372abce5-d68a-4928-b90c-9807a0e333dd" providerId="ADAL" clId="{921BABB8-DA73-4076-8EEC-4C26A7312876}" dt="2023-01-07T09:37:48.982" v="16832" actId="14100"/>
          <ac:cxnSpMkLst>
            <pc:docMk/>
            <pc:sldMk cId="1455663701" sldId="345"/>
            <ac:cxnSpMk id="25" creationId="{1DF64647-65AE-93B4-8819-EC32151377B4}"/>
          </ac:cxnSpMkLst>
        </pc:cxnChg>
        <pc:cxnChg chg="add mod">
          <ac:chgData name="CHARLET CHRISTOPHE" userId="372abce5-d68a-4928-b90c-9807a0e333dd" providerId="ADAL" clId="{921BABB8-DA73-4076-8EEC-4C26A7312876}" dt="2023-01-08T11:05:31.723" v="18025" actId="14100"/>
          <ac:cxnSpMkLst>
            <pc:docMk/>
            <pc:sldMk cId="1455663701" sldId="345"/>
            <ac:cxnSpMk id="31" creationId="{56B8DE19-7A58-301D-D1C6-413A1BC13C86}"/>
          </ac:cxnSpMkLst>
        </pc:cxnChg>
      </pc:sldChg>
      <pc:sldChg chg="addSp delSp modSp add mod">
        <pc:chgData name="CHARLET CHRISTOPHE" userId="372abce5-d68a-4928-b90c-9807a0e333dd" providerId="ADAL" clId="{921BABB8-DA73-4076-8EEC-4C26A7312876}" dt="2023-01-05T09:53:31.299" v="13954" actId="14100"/>
        <pc:sldMkLst>
          <pc:docMk/>
          <pc:sldMk cId="2479503676" sldId="346"/>
        </pc:sldMkLst>
        <pc:spChg chg="add mod">
          <ac:chgData name="CHARLET CHRISTOPHE" userId="372abce5-d68a-4928-b90c-9807a0e333dd" providerId="ADAL" clId="{921BABB8-DA73-4076-8EEC-4C26A7312876}" dt="2023-01-05T09:53:31.299" v="13954" actId="14100"/>
          <ac:spMkLst>
            <pc:docMk/>
            <pc:sldMk cId="2479503676" sldId="346"/>
            <ac:spMk id="4" creationId="{BAD1CB40-0BF7-3BBA-9856-2692801A07E8}"/>
          </ac:spMkLst>
        </pc:spChg>
        <pc:spChg chg="del mod">
          <ac:chgData name="CHARLET CHRISTOPHE" userId="372abce5-d68a-4928-b90c-9807a0e333dd" providerId="ADAL" clId="{921BABB8-DA73-4076-8EEC-4C26A7312876}" dt="2023-01-05T09:53:08.431" v="13949" actId="478"/>
          <ac:spMkLst>
            <pc:docMk/>
            <pc:sldMk cId="2479503676" sldId="346"/>
            <ac:spMk id="7" creationId="{57811C1C-F1C2-0525-A4B3-12ECA36BE991}"/>
          </ac:spMkLst>
        </pc:spChg>
      </pc:sldChg>
      <pc:sldChg chg="addSp delSp modSp add mod modAnim">
        <pc:chgData name="CHARLET CHRISTOPHE" userId="372abce5-d68a-4928-b90c-9807a0e333dd" providerId="ADAL" clId="{921BABB8-DA73-4076-8EEC-4C26A7312876}" dt="2023-01-05T10:13:32.245" v="14246"/>
        <pc:sldMkLst>
          <pc:docMk/>
          <pc:sldMk cId="2154792981" sldId="347"/>
        </pc:sldMkLst>
        <pc:spChg chg="del mod">
          <ac:chgData name="CHARLET CHRISTOPHE" userId="372abce5-d68a-4928-b90c-9807a0e333dd" providerId="ADAL" clId="{921BABB8-DA73-4076-8EEC-4C26A7312876}" dt="2023-01-05T09:54:40.609" v="13957" actId="478"/>
          <ac:spMkLst>
            <pc:docMk/>
            <pc:sldMk cId="2154792981" sldId="347"/>
            <ac:spMk id="4" creationId="{BAD1CB40-0BF7-3BBA-9856-2692801A07E8}"/>
          </ac:spMkLst>
        </pc:spChg>
        <pc:spChg chg="add mod">
          <ac:chgData name="CHARLET CHRISTOPHE" userId="372abce5-d68a-4928-b90c-9807a0e333dd" providerId="ADAL" clId="{921BABB8-DA73-4076-8EEC-4C26A7312876}" dt="2023-01-05T10:12:47.654" v="14239" actId="1076"/>
          <ac:spMkLst>
            <pc:docMk/>
            <pc:sldMk cId="2154792981" sldId="347"/>
            <ac:spMk id="5" creationId="{0FC9B0BB-7710-AC10-2516-E674E8B5CBC6}"/>
          </ac:spMkLst>
        </pc:spChg>
        <pc:spChg chg="add mod">
          <ac:chgData name="CHARLET CHRISTOPHE" userId="372abce5-d68a-4928-b90c-9807a0e333dd" providerId="ADAL" clId="{921BABB8-DA73-4076-8EEC-4C26A7312876}" dt="2023-01-05T10:08:43.696" v="14172" actId="20577"/>
          <ac:spMkLst>
            <pc:docMk/>
            <pc:sldMk cId="2154792981" sldId="347"/>
            <ac:spMk id="6" creationId="{83E6AB6E-F433-3803-FA4F-5B5D9ED8BB7E}"/>
          </ac:spMkLst>
        </pc:spChg>
        <pc:spChg chg="add mod">
          <ac:chgData name="CHARLET CHRISTOPHE" userId="372abce5-d68a-4928-b90c-9807a0e333dd" providerId="ADAL" clId="{921BABB8-DA73-4076-8EEC-4C26A7312876}" dt="2023-01-05T10:08:39.492" v="14169" actId="20577"/>
          <ac:spMkLst>
            <pc:docMk/>
            <pc:sldMk cId="2154792981" sldId="347"/>
            <ac:spMk id="11" creationId="{76FB9EB5-9F2B-FCD8-BE0D-606FF606712F}"/>
          </ac:spMkLst>
        </pc:spChg>
        <pc:spChg chg="add mod">
          <ac:chgData name="CHARLET CHRISTOPHE" userId="372abce5-d68a-4928-b90c-9807a0e333dd" providerId="ADAL" clId="{921BABB8-DA73-4076-8EEC-4C26A7312876}" dt="2023-01-05T10:12:57.451" v="14242" actId="1076"/>
          <ac:spMkLst>
            <pc:docMk/>
            <pc:sldMk cId="2154792981" sldId="347"/>
            <ac:spMk id="16" creationId="{122DE443-9345-4AD0-FAE3-F081BAC19758}"/>
          </ac:spMkLst>
        </pc:spChg>
        <pc:cxnChg chg="add mod">
          <ac:chgData name="CHARLET CHRISTOPHE" userId="372abce5-d68a-4928-b90c-9807a0e333dd" providerId="ADAL" clId="{921BABB8-DA73-4076-8EEC-4C26A7312876}" dt="2023-01-05T10:08:43.696" v="14172" actId="20577"/>
          <ac:cxnSpMkLst>
            <pc:docMk/>
            <pc:sldMk cId="2154792981" sldId="347"/>
            <ac:cxnSpMk id="8" creationId="{276E9886-F3FA-351B-32CF-A46A7A264F0D}"/>
          </ac:cxnSpMkLst>
        </pc:cxnChg>
        <pc:cxnChg chg="add mod">
          <ac:chgData name="CHARLET CHRISTOPHE" userId="372abce5-d68a-4928-b90c-9807a0e333dd" providerId="ADAL" clId="{921BABB8-DA73-4076-8EEC-4C26A7312876}" dt="2023-01-05T10:09:10.122" v="14176" actId="14100"/>
          <ac:cxnSpMkLst>
            <pc:docMk/>
            <pc:sldMk cId="2154792981" sldId="347"/>
            <ac:cxnSpMk id="13" creationId="{F3ADD437-CCC8-A68D-0CF3-718445D16300}"/>
          </ac:cxnSpMkLst>
        </pc:cxnChg>
        <pc:cxnChg chg="add mod">
          <ac:chgData name="CHARLET CHRISTOPHE" userId="372abce5-d68a-4928-b90c-9807a0e333dd" providerId="ADAL" clId="{921BABB8-DA73-4076-8EEC-4C26A7312876}" dt="2023-01-05T10:13:01.064" v="14243" actId="1076"/>
          <ac:cxnSpMkLst>
            <pc:docMk/>
            <pc:sldMk cId="2154792981" sldId="347"/>
            <ac:cxnSpMk id="18" creationId="{428C06F5-A0AD-F5A5-46B1-806AF147A6B6}"/>
          </ac:cxnSpMkLst>
        </pc:cxnChg>
      </pc:sldChg>
      <pc:sldChg chg="addSp delSp modSp new mod modAnim">
        <pc:chgData name="CHARLET CHRISTOPHE" userId="372abce5-d68a-4928-b90c-9807a0e333dd" providerId="ADAL" clId="{921BABB8-DA73-4076-8EEC-4C26A7312876}" dt="2023-01-07T09:19:27.698" v="16133" actId="113"/>
        <pc:sldMkLst>
          <pc:docMk/>
          <pc:sldMk cId="2650853872" sldId="348"/>
        </pc:sldMkLst>
        <pc:spChg chg="mod">
          <ac:chgData name="CHARLET CHRISTOPHE" userId="372abce5-d68a-4928-b90c-9807a0e333dd" providerId="ADAL" clId="{921BABB8-DA73-4076-8EEC-4C26A7312876}" dt="2023-01-05T10:31:20.606" v="14680"/>
          <ac:spMkLst>
            <pc:docMk/>
            <pc:sldMk cId="2650853872" sldId="348"/>
            <ac:spMk id="2" creationId="{96247639-0CC5-7E54-0C5F-1BD9F7049DAD}"/>
          </ac:spMkLst>
        </pc:spChg>
        <pc:spChg chg="add mod">
          <ac:chgData name="CHARLET CHRISTOPHE" userId="372abce5-d68a-4928-b90c-9807a0e333dd" providerId="ADAL" clId="{921BABB8-DA73-4076-8EEC-4C26A7312876}" dt="2023-01-07T09:04:22.404" v="15586" actId="13926"/>
          <ac:spMkLst>
            <pc:docMk/>
            <pc:sldMk cId="2650853872" sldId="348"/>
            <ac:spMk id="3" creationId="{3AEBA864-B14F-292F-15D8-90E9DA212E9D}"/>
          </ac:spMkLst>
        </pc:spChg>
        <pc:spChg chg="del">
          <ac:chgData name="CHARLET CHRISTOPHE" userId="372abce5-d68a-4928-b90c-9807a0e333dd" providerId="ADAL" clId="{921BABB8-DA73-4076-8EEC-4C26A7312876}" dt="2023-01-05T10:19:32.303" v="14422" actId="478"/>
          <ac:spMkLst>
            <pc:docMk/>
            <pc:sldMk cId="2650853872" sldId="348"/>
            <ac:spMk id="3" creationId="{8AF5FA9E-0154-9FA8-A9BA-8884B723D24F}"/>
          </ac:spMkLst>
        </pc:spChg>
        <pc:spChg chg="add del mod">
          <ac:chgData name="CHARLET CHRISTOPHE" userId="372abce5-d68a-4928-b90c-9807a0e333dd" providerId="ADAL" clId="{921BABB8-DA73-4076-8EEC-4C26A7312876}" dt="2023-01-05T10:19:41.891" v="14425" actId="478"/>
          <ac:spMkLst>
            <pc:docMk/>
            <pc:sldMk cId="2650853872" sldId="348"/>
            <ac:spMk id="5" creationId="{5B9EE3D6-B62C-D0D4-4932-86BD0C33781A}"/>
          </ac:spMkLst>
        </pc:spChg>
        <pc:spChg chg="add mod">
          <ac:chgData name="CHARLET CHRISTOPHE" userId="372abce5-d68a-4928-b90c-9807a0e333dd" providerId="ADAL" clId="{921BABB8-DA73-4076-8EEC-4C26A7312876}" dt="2023-01-07T09:06:04.727" v="15652" actId="13926"/>
          <ac:spMkLst>
            <pc:docMk/>
            <pc:sldMk cId="2650853872" sldId="348"/>
            <ac:spMk id="6" creationId="{51372357-EB88-CB94-1057-0BE7FEFA2F39}"/>
          </ac:spMkLst>
        </pc:spChg>
        <pc:spChg chg="add del mod">
          <ac:chgData name="CHARLET CHRISTOPHE" userId="372abce5-d68a-4928-b90c-9807a0e333dd" providerId="ADAL" clId="{921BABB8-DA73-4076-8EEC-4C26A7312876}" dt="2023-01-05T10:20:18.302" v="14429" actId="478"/>
          <ac:spMkLst>
            <pc:docMk/>
            <pc:sldMk cId="2650853872" sldId="348"/>
            <ac:spMk id="7" creationId="{CDE1F778-71F6-82B7-E014-BFF358340CF7}"/>
          </ac:spMkLst>
        </pc:spChg>
        <pc:spChg chg="add mod">
          <ac:chgData name="CHARLET CHRISTOPHE" userId="372abce5-d68a-4928-b90c-9807a0e333dd" providerId="ADAL" clId="{921BABB8-DA73-4076-8EEC-4C26A7312876}" dt="2023-01-07T09:17:12.463" v="16093" actId="113"/>
          <ac:spMkLst>
            <pc:docMk/>
            <pc:sldMk cId="2650853872" sldId="348"/>
            <ac:spMk id="9" creationId="{04579654-0F18-F512-C26C-5B9A9D200284}"/>
          </ac:spMkLst>
        </pc:spChg>
        <pc:spChg chg="add mod">
          <ac:chgData name="CHARLET CHRISTOPHE" userId="372abce5-d68a-4928-b90c-9807a0e333dd" providerId="ADAL" clId="{921BABB8-DA73-4076-8EEC-4C26A7312876}" dt="2023-01-07T09:16:05.479" v="16074" actId="20577"/>
          <ac:spMkLst>
            <pc:docMk/>
            <pc:sldMk cId="2650853872" sldId="348"/>
            <ac:spMk id="11" creationId="{30319B31-3B38-E98F-1DF2-FCF5E96D19BC}"/>
          </ac:spMkLst>
        </pc:spChg>
        <pc:spChg chg="add mod">
          <ac:chgData name="CHARLET CHRISTOPHE" userId="372abce5-d68a-4928-b90c-9807a0e333dd" providerId="ADAL" clId="{921BABB8-DA73-4076-8EEC-4C26A7312876}" dt="2023-01-07T09:19:27.698" v="16133" actId="113"/>
          <ac:spMkLst>
            <pc:docMk/>
            <pc:sldMk cId="2650853872" sldId="348"/>
            <ac:spMk id="14" creationId="{389EEA96-B95E-13C0-50B2-444EB729794D}"/>
          </ac:spMkLst>
        </pc:spChg>
        <pc:spChg chg="add mod">
          <ac:chgData name="CHARLET CHRISTOPHE" userId="372abce5-d68a-4928-b90c-9807a0e333dd" providerId="ADAL" clId="{921BABB8-DA73-4076-8EEC-4C26A7312876}" dt="2023-01-07T09:18:56.245" v="16131" actId="20577"/>
          <ac:spMkLst>
            <pc:docMk/>
            <pc:sldMk cId="2650853872" sldId="348"/>
            <ac:spMk id="17" creationId="{F63E21CA-1563-CC0A-DB8E-BACD76C3F02C}"/>
          </ac:spMkLst>
        </pc:spChg>
        <pc:cxnChg chg="add mod">
          <ac:chgData name="CHARLET CHRISTOPHE" userId="372abce5-d68a-4928-b90c-9807a0e333dd" providerId="ADAL" clId="{921BABB8-DA73-4076-8EEC-4C26A7312876}" dt="2023-01-07T09:04:34.359" v="15588" actId="13822"/>
          <ac:cxnSpMkLst>
            <pc:docMk/>
            <pc:sldMk cId="2650853872" sldId="348"/>
            <ac:cxnSpMk id="5" creationId="{1CAED6F0-08EF-3B0E-48CB-5D5F1A80F54D}"/>
          </ac:cxnSpMkLst>
        </pc:cxnChg>
        <pc:cxnChg chg="add mod">
          <ac:chgData name="CHARLET CHRISTOPHE" userId="372abce5-d68a-4928-b90c-9807a0e333dd" providerId="ADAL" clId="{921BABB8-DA73-4076-8EEC-4C26A7312876}" dt="2023-01-07T09:06:39.978" v="15657" actId="13822"/>
          <ac:cxnSpMkLst>
            <pc:docMk/>
            <pc:sldMk cId="2650853872" sldId="348"/>
            <ac:cxnSpMk id="8" creationId="{D37577DE-8969-B5AB-E549-3361574635FC}"/>
          </ac:cxnSpMkLst>
        </pc:cxnChg>
        <pc:cxnChg chg="add mod">
          <ac:chgData name="CHARLET CHRISTOPHE" userId="372abce5-d68a-4928-b90c-9807a0e333dd" providerId="ADAL" clId="{921BABB8-DA73-4076-8EEC-4C26A7312876}" dt="2023-01-07T09:10:11.936" v="15808" actId="13822"/>
          <ac:cxnSpMkLst>
            <pc:docMk/>
            <pc:sldMk cId="2650853872" sldId="348"/>
            <ac:cxnSpMk id="13" creationId="{96196A6F-18D4-7BEC-040E-87CE0415C252}"/>
          </ac:cxnSpMkLst>
        </pc:cxnChg>
        <pc:cxnChg chg="add mod">
          <ac:chgData name="CHARLET CHRISTOPHE" userId="372abce5-d68a-4928-b90c-9807a0e333dd" providerId="ADAL" clId="{921BABB8-DA73-4076-8EEC-4C26A7312876}" dt="2023-01-07T09:17:41.101" v="16100" actId="14100"/>
          <ac:cxnSpMkLst>
            <pc:docMk/>
            <pc:sldMk cId="2650853872" sldId="348"/>
            <ac:cxnSpMk id="16" creationId="{5F40D2F9-6749-578E-8F00-59129C47A807}"/>
          </ac:cxnSpMkLst>
        </pc:cxnChg>
      </pc:sldChg>
      <pc:sldChg chg="addSp delSp modSp add mod modAnim">
        <pc:chgData name="CHARLET CHRISTOPHE" userId="372abce5-d68a-4928-b90c-9807a0e333dd" providerId="ADAL" clId="{921BABB8-DA73-4076-8EEC-4C26A7312876}" dt="2023-01-07T09:50:24.686" v="16910" actId="20577"/>
        <pc:sldMkLst>
          <pc:docMk/>
          <pc:sldMk cId="4110880722" sldId="349"/>
        </pc:sldMkLst>
        <pc:spChg chg="mod">
          <ac:chgData name="CHARLET CHRISTOPHE" userId="372abce5-d68a-4928-b90c-9807a0e333dd" providerId="ADAL" clId="{921BABB8-DA73-4076-8EEC-4C26A7312876}" dt="2023-01-05T10:31:24.332" v="14681"/>
          <ac:spMkLst>
            <pc:docMk/>
            <pc:sldMk cId="4110880722" sldId="349"/>
            <ac:spMk id="2" creationId="{96247639-0CC5-7E54-0C5F-1BD9F7049DAD}"/>
          </ac:spMkLst>
        </pc:spChg>
        <pc:spChg chg="add del mod">
          <ac:chgData name="CHARLET CHRISTOPHE" userId="372abce5-d68a-4928-b90c-9807a0e333dd" providerId="ADAL" clId="{921BABB8-DA73-4076-8EEC-4C26A7312876}" dt="2023-01-07T09:19:55.528" v="16136"/>
          <ac:spMkLst>
            <pc:docMk/>
            <pc:sldMk cId="4110880722" sldId="349"/>
            <ac:spMk id="3" creationId="{9C29686A-D2C4-82BD-35C5-D2AFD25E0013}"/>
          </ac:spMkLst>
        </pc:spChg>
        <pc:spChg chg="add mod">
          <ac:chgData name="CHARLET CHRISTOPHE" userId="372abce5-d68a-4928-b90c-9807a0e333dd" providerId="ADAL" clId="{921BABB8-DA73-4076-8EEC-4C26A7312876}" dt="2023-01-07T09:27:35.484" v="16498" actId="1076"/>
          <ac:spMkLst>
            <pc:docMk/>
            <pc:sldMk cId="4110880722" sldId="349"/>
            <ac:spMk id="4" creationId="{02CE64A0-1449-E814-3586-FD8C1A729C5C}"/>
          </ac:spMkLst>
        </pc:spChg>
        <pc:spChg chg="add mod">
          <ac:chgData name="CHARLET CHRISTOPHE" userId="372abce5-d68a-4928-b90c-9807a0e333dd" providerId="ADAL" clId="{921BABB8-DA73-4076-8EEC-4C26A7312876}" dt="2023-01-07T09:20:46.445" v="16165" actId="1076"/>
          <ac:spMkLst>
            <pc:docMk/>
            <pc:sldMk cId="4110880722" sldId="349"/>
            <ac:spMk id="5" creationId="{D298BC87-3A4D-7E24-86AF-55839B9AF116}"/>
          </ac:spMkLst>
        </pc:spChg>
        <pc:spChg chg="add mod">
          <ac:chgData name="CHARLET CHRISTOPHE" userId="372abce5-d68a-4928-b90c-9807a0e333dd" providerId="ADAL" clId="{921BABB8-DA73-4076-8EEC-4C26A7312876}" dt="2023-01-07T09:27:44.599" v="16499" actId="1076"/>
          <ac:spMkLst>
            <pc:docMk/>
            <pc:sldMk cId="4110880722" sldId="349"/>
            <ac:spMk id="6" creationId="{D78E5C19-C032-1076-5991-52CBB2ECE043}"/>
          </ac:spMkLst>
        </pc:spChg>
        <pc:spChg chg="del mod">
          <ac:chgData name="CHARLET CHRISTOPHE" userId="372abce5-d68a-4928-b90c-9807a0e333dd" providerId="ADAL" clId="{921BABB8-DA73-4076-8EEC-4C26A7312876}" dt="2023-01-05T10:29:20.954" v="14626" actId="478"/>
          <ac:spMkLst>
            <pc:docMk/>
            <pc:sldMk cId="4110880722" sldId="349"/>
            <ac:spMk id="9" creationId="{04579654-0F18-F512-C26C-5B9A9D200284}"/>
          </ac:spMkLst>
        </pc:spChg>
        <pc:spChg chg="add mod">
          <ac:chgData name="CHARLET CHRISTOPHE" userId="372abce5-d68a-4928-b90c-9807a0e333dd" providerId="ADAL" clId="{921BABB8-DA73-4076-8EEC-4C26A7312876}" dt="2023-01-07T09:50:24.686" v="16910" actId="20577"/>
          <ac:spMkLst>
            <pc:docMk/>
            <pc:sldMk cId="4110880722" sldId="349"/>
            <ac:spMk id="9" creationId="{1084154D-6039-93E2-B1EE-D065613EC55F}"/>
          </ac:spMkLst>
        </pc:spChg>
        <pc:cxnChg chg="add mod">
          <ac:chgData name="CHARLET CHRISTOPHE" userId="372abce5-d68a-4928-b90c-9807a0e333dd" providerId="ADAL" clId="{921BABB8-DA73-4076-8EEC-4C26A7312876}" dt="2023-01-07T09:27:44.599" v="16499" actId="1076"/>
          <ac:cxnSpMkLst>
            <pc:docMk/>
            <pc:sldMk cId="4110880722" sldId="349"/>
            <ac:cxnSpMk id="8" creationId="{4E3E04CA-198F-5C7F-8001-B33A1F395B43}"/>
          </ac:cxnSpMkLst>
        </pc:cxnChg>
        <pc:cxnChg chg="add mod">
          <ac:chgData name="CHARLET CHRISTOPHE" userId="372abce5-d68a-4928-b90c-9807a0e333dd" providerId="ADAL" clId="{921BABB8-DA73-4076-8EEC-4C26A7312876}" dt="2023-01-07T09:30:23.663" v="16507" actId="14100"/>
          <ac:cxnSpMkLst>
            <pc:docMk/>
            <pc:sldMk cId="4110880722" sldId="349"/>
            <ac:cxnSpMk id="11" creationId="{5B735D39-204C-F872-B883-4EDD060DF719}"/>
          </ac:cxnSpMkLst>
        </pc:cxnChg>
      </pc:sldChg>
      <pc:sldChg chg="addSp delSp modSp new mod modAnim">
        <pc:chgData name="CHARLET CHRISTOPHE" userId="372abce5-d68a-4928-b90c-9807a0e333dd" providerId="ADAL" clId="{921BABB8-DA73-4076-8EEC-4C26A7312876}" dt="2023-01-08T11:17:00.779" v="18196" actId="1076"/>
        <pc:sldMkLst>
          <pc:docMk/>
          <pc:sldMk cId="3198776887" sldId="350"/>
        </pc:sldMkLst>
        <pc:spChg chg="mod">
          <ac:chgData name="CHARLET CHRISTOPHE" userId="372abce5-d68a-4928-b90c-9807a0e333dd" providerId="ADAL" clId="{921BABB8-DA73-4076-8EEC-4C26A7312876}" dt="2023-01-07T09:53:40.821" v="16948" actId="20577"/>
          <ac:spMkLst>
            <pc:docMk/>
            <pc:sldMk cId="3198776887" sldId="350"/>
            <ac:spMk id="2" creationId="{2B095404-9346-BCFB-3AA9-C9D2050B6751}"/>
          </ac:spMkLst>
        </pc:spChg>
        <pc:spChg chg="del">
          <ac:chgData name="CHARLET CHRISTOPHE" userId="372abce5-d68a-4928-b90c-9807a0e333dd" providerId="ADAL" clId="{921BABB8-DA73-4076-8EEC-4C26A7312876}" dt="2023-01-07T09:53:44.444" v="16949" actId="478"/>
          <ac:spMkLst>
            <pc:docMk/>
            <pc:sldMk cId="3198776887" sldId="350"/>
            <ac:spMk id="3" creationId="{C208484A-9243-38C7-F9D7-CB501266C981}"/>
          </ac:spMkLst>
        </pc:spChg>
        <pc:spChg chg="add mod">
          <ac:chgData name="CHARLET CHRISTOPHE" userId="372abce5-d68a-4928-b90c-9807a0e333dd" providerId="ADAL" clId="{921BABB8-DA73-4076-8EEC-4C26A7312876}" dt="2023-01-07T10:05:20.792" v="17333" actId="1076"/>
          <ac:spMkLst>
            <pc:docMk/>
            <pc:sldMk cId="3198776887" sldId="350"/>
            <ac:spMk id="4" creationId="{703E41CE-95EC-F596-F0AB-C7C8DF41576E}"/>
          </ac:spMkLst>
        </pc:spChg>
        <pc:spChg chg="add mod">
          <ac:chgData name="CHARLET CHRISTOPHE" userId="372abce5-d68a-4928-b90c-9807a0e333dd" providerId="ADAL" clId="{921BABB8-DA73-4076-8EEC-4C26A7312876}" dt="2023-01-08T11:13:38.885" v="18143" actId="1076"/>
          <ac:spMkLst>
            <pc:docMk/>
            <pc:sldMk cId="3198776887" sldId="350"/>
            <ac:spMk id="5" creationId="{3DB4BEFD-4F58-FB65-EA53-370B83419DE7}"/>
          </ac:spMkLst>
        </pc:spChg>
        <pc:graphicFrameChg chg="add mod modGraphic">
          <ac:chgData name="CHARLET CHRISTOPHE" userId="372abce5-d68a-4928-b90c-9807a0e333dd" providerId="ADAL" clId="{921BABB8-DA73-4076-8EEC-4C26A7312876}" dt="2023-01-08T11:17:00.779" v="18196" actId="1076"/>
          <ac:graphicFrameMkLst>
            <pc:docMk/>
            <pc:sldMk cId="3198776887" sldId="350"/>
            <ac:graphicFrameMk id="6" creationId="{7DE08CE9-5289-DE50-8455-EDF355B7592A}"/>
          </ac:graphicFrameMkLst>
        </pc:graphicFrameChg>
      </pc:sldChg>
      <pc:sldChg chg="modSp new mod">
        <pc:chgData name="CHARLET CHRISTOPHE" userId="372abce5-d68a-4928-b90c-9807a0e333dd" providerId="ADAL" clId="{921BABB8-DA73-4076-8EEC-4C26A7312876}" dt="2023-01-08T11:06:43.163" v="18043" actId="20577"/>
        <pc:sldMkLst>
          <pc:docMk/>
          <pc:sldMk cId="675271287" sldId="351"/>
        </pc:sldMkLst>
        <pc:spChg chg="mod">
          <ac:chgData name="CHARLET CHRISTOPHE" userId="372abce5-d68a-4928-b90c-9807a0e333dd" providerId="ADAL" clId="{921BABB8-DA73-4076-8EEC-4C26A7312876}" dt="2023-01-07T10:09:27.686" v="17502"/>
          <ac:spMkLst>
            <pc:docMk/>
            <pc:sldMk cId="675271287" sldId="351"/>
            <ac:spMk id="2" creationId="{1FC1B995-C7CD-95E5-2B5A-B2A7C126C404}"/>
          </ac:spMkLst>
        </pc:spChg>
        <pc:spChg chg="mod">
          <ac:chgData name="CHARLET CHRISTOPHE" userId="372abce5-d68a-4928-b90c-9807a0e333dd" providerId="ADAL" clId="{921BABB8-DA73-4076-8EEC-4C26A7312876}" dt="2023-01-08T11:06:43.163" v="18043" actId="20577"/>
          <ac:spMkLst>
            <pc:docMk/>
            <pc:sldMk cId="675271287" sldId="351"/>
            <ac:spMk id="3" creationId="{F8280CA5-8E89-1390-C860-E12E8C199675}"/>
          </ac:spMkLst>
        </pc:spChg>
      </pc:sldChg>
      <pc:sldChg chg="addSp modSp add mod">
        <pc:chgData name="CHARLET CHRISTOPHE" userId="372abce5-d68a-4928-b90c-9807a0e333dd" providerId="ADAL" clId="{921BABB8-DA73-4076-8EEC-4C26A7312876}" dt="2023-01-12T10:42:11.249" v="28153" actId="255"/>
        <pc:sldMkLst>
          <pc:docMk/>
          <pc:sldMk cId="1687419456" sldId="352"/>
        </pc:sldMkLst>
        <pc:spChg chg="mod">
          <ac:chgData name="CHARLET CHRISTOPHE" userId="372abce5-d68a-4928-b90c-9807a0e333dd" providerId="ADAL" clId="{921BABB8-DA73-4076-8EEC-4C26A7312876}" dt="2023-01-12T10:42:11.249" v="28153" actId="255"/>
          <ac:spMkLst>
            <pc:docMk/>
            <pc:sldMk cId="1687419456" sldId="352"/>
            <ac:spMk id="3" creationId="{F8280CA5-8E89-1390-C860-E12E8C199675}"/>
          </ac:spMkLst>
        </pc:spChg>
        <pc:spChg chg="add mod">
          <ac:chgData name="CHARLET CHRISTOPHE" userId="372abce5-d68a-4928-b90c-9807a0e333dd" providerId="ADAL" clId="{921BABB8-DA73-4076-8EEC-4C26A7312876}" dt="2023-01-12T10:41:58.883" v="28152" actId="13926"/>
          <ac:spMkLst>
            <pc:docMk/>
            <pc:sldMk cId="1687419456" sldId="352"/>
            <ac:spMk id="4" creationId="{69527A16-7301-8A20-988E-BF7469B1BEB4}"/>
          </ac:spMkLst>
        </pc:spChg>
      </pc:sldChg>
      <pc:sldChg chg="addSp delSp modSp add mod">
        <pc:chgData name="CHARLET CHRISTOPHE" userId="372abce5-d68a-4928-b90c-9807a0e333dd" providerId="ADAL" clId="{921BABB8-DA73-4076-8EEC-4C26A7312876}" dt="2023-01-08T11:26:48.927" v="18284" actId="1076"/>
        <pc:sldMkLst>
          <pc:docMk/>
          <pc:sldMk cId="3521483077" sldId="353"/>
        </pc:sldMkLst>
        <pc:spChg chg="del mod">
          <ac:chgData name="CHARLET CHRISTOPHE" userId="372abce5-d68a-4928-b90c-9807a0e333dd" providerId="ADAL" clId="{921BABB8-DA73-4076-8EEC-4C26A7312876}" dt="2023-01-08T11:18:11.627" v="18274" actId="478"/>
          <ac:spMkLst>
            <pc:docMk/>
            <pc:sldMk cId="3521483077" sldId="353"/>
            <ac:spMk id="3" creationId="{F8280CA5-8E89-1390-C860-E12E8C199675}"/>
          </ac:spMkLst>
        </pc:spChg>
        <pc:spChg chg="mod">
          <ac:chgData name="CHARLET CHRISTOPHE" userId="372abce5-d68a-4928-b90c-9807a0e333dd" providerId="ADAL" clId="{921BABB8-DA73-4076-8EEC-4C26A7312876}" dt="2023-01-08T11:26:35.792" v="18279" actId="1076"/>
          <ac:spMkLst>
            <pc:docMk/>
            <pc:sldMk cId="3521483077" sldId="353"/>
            <ac:spMk id="4" creationId="{69527A16-7301-8A20-988E-BF7469B1BEB4}"/>
          </ac:spMkLst>
        </pc:spChg>
        <pc:spChg chg="add del mod">
          <ac:chgData name="CHARLET CHRISTOPHE" userId="372abce5-d68a-4928-b90c-9807a0e333dd" providerId="ADAL" clId="{921BABB8-DA73-4076-8EEC-4C26A7312876}" dt="2023-01-08T11:18:18.498" v="18275" actId="478"/>
          <ac:spMkLst>
            <pc:docMk/>
            <pc:sldMk cId="3521483077" sldId="353"/>
            <ac:spMk id="5" creationId="{DC4A024D-A059-0E4D-9A07-71FF749FDDB3}"/>
          </ac:spMkLst>
        </pc:spChg>
        <pc:spChg chg="add del mod">
          <ac:chgData name="CHARLET CHRISTOPHE" userId="372abce5-d68a-4928-b90c-9807a0e333dd" providerId="ADAL" clId="{921BABB8-DA73-4076-8EEC-4C26A7312876}" dt="2023-01-08T11:18:23.008" v="18277" actId="478"/>
          <ac:spMkLst>
            <pc:docMk/>
            <pc:sldMk cId="3521483077" sldId="353"/>
            <ac:spMk id="6" creationId="{652DE775-1287-331C-FA16-45669CC7C6E8}"/>
          </ac:spMkLst>
        </pc:spChg>
        <pc:picChg chg="add mod">
          <ac:chgData name="CHARLET CHRISTOPHE" userId="372abce5-d68a-4928-b90c-9807a0e333dd" providerId="ADAL" clId="{921BABB8-DA73-4076-8EEC-4C26A7312876}" dt="2023-01-08T11:26:48.927" v="18284" actId="1076"/>
          <ac:picMkLst>
            <pc:docMk/>
            <pc:sldMk cId="3521483077" sldId="353"/>
            <ac:picMk id="8" creationId="{632B8440-93C1-7BF2-0568-528FBFF1B799}"/>
          </ac:picMkLst>
        </pc:picChg>
      </pc:sldChg>
      <pc:sldChg chg="addSp delSp modSp add mod">
        <pc:chgData name="CHARLET CHRISTOPHE" userId="372abce5-d68a-4928-b90c-9807a0e333dd" providerId="ADAL" clId="{921BABB8-DA73-4076-8EEC-4C26A7312876}" dt="2023-01-08T15:25:47.071" v="18348" actId="13926"/>
        <pc:sldMkLst>
          <pc:docMk/>
          <pc:sldMk cId="2135900603" sldId="354"/>
        </pc:sldMkLst>
        <pc:spChg chg="mod">
          <ac:chgData name="CHARLET CHRISTOPHE" userId="372abce5-d68a-4928-b90c-9807a0e333dd" providerId="ADAL" clId="{921BABB8-DA73-4076-8EEC-4C26A7312876}" dt="2023-01-08T15:25:20.926" v="18346" actId="20577"/>
          <ac:spMkLst>
            <pc:docMk/>
            <pc:sldMk cId="2135900603" sldId="354"/>
            <ac:spMk id="2" creationId="{1FC1B995-C7CD-95E5-2B5A-B2A7C126C404}"/>
          </ac:spMkLst>
        </pc:spChg>
        <pc:spChg chg="del">
          <ac:chgData name="CHARLET CHRISTOPHE" userId="372abce5-d68a-4928-b90c-9807a0e333dd" providerId="ADAL" clId="{921BABB8-DA73-4076-8EEC-4C26A7312876}" dt="2023-01-08T15:20:23.424" v="18286" actId="478"/>
          <ac:spMkLst>
            <pc:docMk/>
            <pc:sldMk cId="2135900603" sldId="354"/>
            <ac:spMk id="3" creationId="{F8280CA5-8E89-1390-C860-E12E8C199675}"/>
          </ac:spMkLst>
        </pc:spChg>
        <pc:spChg chg="del mod">
          <ac:chgData name="CHARLET CHRISTOPHE" userId="372abce5-d68a-4928-b90c-9807a0e333dd" providerId="ADAL" clId="{921BABB8-DA73-4076-8EEC-4C26A7312876}" dt="2023-01-08T15:21:12.489" v="18296" actId="478"/>
          <ac:spMkLst>
            <pc:docMk/>
            <pc:sldMk cId="2135900603" sldId="354"/>
            <ac:spMk id="4" creationId="{69527A16-7301-8A20-988E-BF7469B1BEB4}"/>
          </ac:spMkLst>
        </pc:spChg>
        <pc:spChg chg="add del mod">
          <ac:chgData name="CHARLET CHRISTOPHE" userId="372abce5-d68a-4928-b90c-9807a0e333dd" providerId="ADAL" clId="{921BABB8-DA73-4076-8EEC-4C26A7312876}" dt="2023-01-08T15:20:26.580" v="18287" actId="478"/>
          <ac:spMkLst>
            <pc:docMk/>
            <pc:sldMk cId="2135900603" sldId="354"/>
            <ac:spMk id="5" creationId="{253A5F48-687F-04D0-0B0D-B040E38C4DE1}"/>
          </ac:spMkLst>
        </pc:spChg>
        <pc:spChg chg="add mod">
          <ac:chgData name="CHARLET CHRISTOPHE" userId="372abce5-d68a-4928-b90c-9807a0e333dd" providerId="ADAL" clId="{921BABB8-DA73-4076-8EEC-4C26A7312876}" dt="2023-01-08T15:25:47.071" v="18348" actId="13926"/>
          <ac:spMkLst>
            <pc:docMk/>
            <pc:sldMk cId="2135900603" sldId="354"/>
            <ac:spMk id="7" creationId="{79E8867B-7EBB-D840-9532-1D8920D90F7A}"/>
          </ac:spMkLst>
        </pc:spChg>
      </pc:sldChg>
      <pc:sldChg chg="addSp delSp modSp add mod">
        <pc:chgData name="CHARLET CHRISTOPHE" userId="372abce5-d68a-4928-b90c-9807a0e333dd" providerId="ADAL" clId="{921BABB8-DA73-4076-8EEC-4C26A7312876}" dt="2023-01-12T10:41:28.495" v="28151" actId="14100"/>
        <pc:sldMkLst>
          <pc:docMk/>
          <pc:sldMk cId="1155179238" sldId="355"/>
        </pc:sldMkLst>
        <pc:spChg chg="add mod">
          <ac:chgData name="CHARLET CHRISTOPHE" userId="372abce5-d68a-4928-b90c-9807a0e333dd" providerId="ADAL" clId="{921BABB8-DA73-4076-8EEC-4C26A7312876}" dt="2023-01-08T15:35:09.720" v="18356" actId="1076"/>
          <ac:spMkLst>
            <pc:docMk/>
            <pc:sldMk cId="1155179238" sldId="355"/>
            <ac:spMk id="4" creationId="{BABFFBE5-D018-0B50-089B-0E375D18AD06}"/>
          </ac:spMkLst>
        </pc:spChg>
        <pc:spChg chg="del mod">
          <ac:chgData name="CHARLET CHRISTOPHE" userId="372abce5-d68a-4928-b90c-9807a0e333dd" providerId="ADAL" clId="{921BABB8-DA73-4076-8EEC-4C26A7312876}" dt="2023-01-08T15:34:38.542" v="18351" actId="478"/>
          <ac:spMkLst>
            <pc:docMk/>
            <pc:sldMk cId="1155179238" sldId="355"/>
            <ac:spMk id="7" creationId="{79E8867B-7EBB-D840-9532-1D8920D90F7A}"/>
          </ac:spMkLst>
        </pc:spChg>
        <pc:graphicFrameChg chg="add mod modGraphic">
          <ac:chgData name="CHARLET CHRISTOPHE" userId="372abce5-d68a-4928-b90c-9807a0e333dd" providerId="ADAL" clId="{921BABB8-DA73-4076-8EEC-4C26A7312876}" dt="2023-01-12T10:41:28.495" v="28151" actId="14100"/>
          <ac:graphicFrameMkLst>
            <pc:docMk/>
            <pc:sldMk cId="1155179238" sldId="355"/>
            <ac:graphicFrameMk id="3" creationId="{16F05067-2B5C-02E2-1E1D-DC5530E7D39C}"/>
          </ac:graphicFrameMkLst>
        </pc:graphicFrameChg>
        <pc:picChg chg="add mod">
          <ac:chgData name="CHARLET CHRISTOPHE" userId="372abce5-d68a-4928-b90c-9807a0e333dd" providerId="ADAL" clId="{921BABB8-DA73-4076-8EEC-4C26A7312876}" dt="2023-01-08T15:34:52.717" v="18354" actId="14100"/>
          <ac:picMkLst>
            <pc:docMk/>
            <pc:sldMk cId="1155179238" sldId="355"/>
            <ac:picMk id="1026" creationId="{F802DB89-839F-A45A-B6A8-D48819CB8D74}"/>
          </ac:picMkLst>
        </pc:picChg>
        <pc:picChg chg="add mod">
          <ac:chgData name="CHARLET CHRISTOPHE" userId="372abce5-d68a-4928-b90c-9807a0e333dd" providerId="ADAL" clId="{921BABB8-DA73-4076-8EEC-4C26A7312876}" dt="2023-01-08T15:34:52.717" v="18354" actId="14100"/>
          <ac:picMkLst>
            <pc:docMk/>
            <pc:sldMk cId="1155179238" sldId="355"/>
            <ac:picMk id="1027" creationId="{A75907BE-987F-B710-DCA7-A5109FD9D518}"/>
          </ac:picMkLst>
        </pc:picChg>
      </pc:sldChg>
      <pc:sldChg chg="addSp delSp modSp new mod modAnim">
        <pc:chgData name="CHARLET CHRISTOPHE" userId="372abce5-d68a-4928-b90c-9807a0e333dd" providerId="ADAL" clId="{921BABB8-DA73-4076-8EEC-4C26A7312876}" dt="2023-01-10T11:34:43.958" v="20483" actId="20577"/>
        <pc:sldMkLst>
          <pc:docMk/>
          <pc:sldMk cId="4060451761" sldId="356"/>
        </pc:sldMkLst>
        <pc:spChg chg="mod">
          <ac:chgData name="CHARLET CHRISTOPHE" userId="372abce5-d68a-4928-b90c-9807a0e333dd" providerId="ADAL" clId="{921BABB8-DA73-4076-8EEC-4C26A7312876}" dt="2023-01-10T11:34:43.958" v="20483" actId="20577"/>
          <ac:spMkLst>
            <pc:docMk/>
            <pc:sldMk cId="4060451761" sldId="356"/>
            <ac:spMk id="2" creationId="{2B1A1BEB-49D8-962D-CC81-8E0E7FCAA114}"/>
          </ac:spMkLst>
        </pc:spChg>
        <pc:spChg chg="del">
          <ac:chgData name="CHARLET CHRISTOPHE" userId="372abce5-d68a-4928-b90c-9807a0e333dd" providerId="ADAL" clId="{921BABB8-DA73-4076-8EEC-4C26A7312876}" dt="2023-01-10T08:31:25.135" v="18397" actId="478"/>
          <ac:spMkLst>
            <pc:docMk/>
            <pc:sldMk cId="4060451761" sldId="356"/>
            <ac:spMk id="3" creationId="{D1430611-2FBD-42C6-2CE3-74A8BA292708}"/>
          </ac:spMkLst>
        </pc:spChg>
        <pc:spChg chg="add mod">
          <ac:chgData name="CHARLET CHRISTOPHE" userId="372abce5-d68a-4928-b90c-9807a0e333dd" providerId="ADAL" clId="{921BABB8-DA73-4076-8EEC-4C26A7312876}" dt="2023-01-10T09:41:38.674" v="18911" actId="13926"/>
          <ac:spMkLst>
            <pc:docMk/>
            <pc:sldMk cId="4060451761" sldId="356"/>
            <ac:spMk id="5" creationId="{4D2AB9D8-61C3-3EBD-AAAF-589884289EA5}"/>
          </ac:spMkLst>
        </pc:spChg>
        <pc:spChg chg="add mod">
          <ac:chgData name="CHARLET CHRISTOPHE" userId="372abce5-d68a-4928-b90c-9807a0e333dd" providerId="ADAL" clId="{921BABB8-DA73-4076-8EEC-4C26A7312876}" dt="2023-01-10T09:36:49.999" v="18779" actId="1076"/>
          <ac:spMkLst>
            <pc:docMk/>
            <pc:sldMk cId="4060451761" sldId="356"/>
            <ac:spMk id="6" creationId="{A5743F81-0449-ECDA-BB4D-113935936E14}"/>
          </ac:spMkLst>
        </pc:spChg>
        <pc:spChg chg="add mod">
          <ac:chgData name="CHARLET CHRISTOPHE" userId="372abce5-d68a-4928-b90c-9807a0e333dd" providerId="ADAL" clId="{921BABB8-DA73-4076-8EEC-4C26A7312876}" dt="2023-01-10T09:36:54.593" v="18780" actId="1076"/>
          <ac:spMkLst>
            <pc:docMk/>
            <pc:sldMk cId="4060451761" sldId="356"/>
            <ac:spMk id="7" creationId="{6C0FEEE0-24BA-0B97-5639-C7E9CAA7401F}"/>
          </ac:spMkLst>
        </pc:spChg>
        <pc:spChg chg="add mod">
          <ac:chgData name="CHARLET CHRISTOPHE" userId="372abce5-d68a-4928-b90c-9807a0e333dd" providerId="ADAL" clId="{921BABB8-DA73-4076-8EEC-4C26A7312876}" dt="2023-01-10T09:36:38.143" v="18777" actId="1076"/>
          <ac:spMkLst>
            <pc:docMk/>
            <pc:sldMk cId="4060451761" sldId="356"/>
            <ac:spMk id="8" creationId="{B22A568E-E0EE-6AA2-BA0C-73722E8AFA8C}"/>
          </ac:spMkLst>
        </pc:spChg>
        <pc:spChg chg="add mod">
          <ac:chgData name="CHARLET CHRISTOPHE" userId="372abce5-d68a-4928-b90c-9807a0e333dd" providerId="ADAL" clId="{921BABB8-DA73-4076-8EEC-4C26A7312876}" dt="2023-01-10T09:38:04.295" v="18835" actId="255"/>
          <ac:spMkLst>
            <pc:docMk/>
            <pc:sldMk cId="4060451761" sldId="356"/>
            <ac:spMk id="9" creationId="{00647318-B92E-6498-2D21-42EF3E5FEEBF}"/>
          </ac:spMkLst>
        </pc:spChg>
      </pc:sldChg>
      <pc:sldChg chg="addSp delSp modSp new mod modClrScheme chgLayout">
        <pc:chgData name="CHARLET CHRISTOPHE" userId="372abce5-d68a-4928-b90c-9807a0e333dd" providerId="ADAL" clId="{921BABB8-DA73-4076-8EEC-4C26A7312876}" dt="2023-01-10T08:35:32.728" v="18414" actId="478"/>
        <pc:sldMkLst>
          <pc:docMk/>
          <pc:sldMk cId="3477210099" sldId="357"/>
        </pc:sldMkLst>
        <pc:spChg chg="del mod ord">
          <ac:chgData name="CHARLET CHRISTOPHE" userId="372abce5-d68a-4928-b90c-9807a0e333dd" providerId="ADAL" clId="{921BABB8-DA73-4076-8EEC-4C26A7312876}" dt="2023-01-10T08:35:15.562" v="18409" actId="700"/>
          <ac:spMkLst>
            <pc:docMk/>
            <pc:sldMk cId="3477210099" sldId="357"/>
            <ac:spMk id="2" creationId="{552D8B4D-0691-C401-6250-0C45BE3392D3}"/>
          </ac:spMkLst>
        </pc:spChg>
        <pc:spChg chg="del mod ord">
          <ac:chgData name="CHARLET CHRISTOPHE" userId="372abce5-d68a-4928-b90c-9807a0e333dd" providerId="ADAL" clId="{921BABB8-DA73-4076-8EEC-4C26A7312876}" dt="2023-01-10T08:35:15.562" v="18409" actId="700"/>
          <ac:spMkLst>
            <pc:docMk/>
            <pc:sldMk cId="3477210099" sldId="357"/>
            <ac:spMk id="3" creationId="{B3A60DF7-3690-6123-39DE-E76B49B47201}"/>
          </ac:spMkLst>
        </pc:spChg>
        <pc:spChg chg="add mod ord">
          <ac:chgData name="CHARLET CHRISTOPHE" userId="372abce5-d68a-4928-b90c-9807a0e333dd" providerId="ADAL" clId="{921BABB8-DA73-4076-8EEC-4C26A7312876}" dt="2023-01-10T08:35:28.902" v="18413"/>
          <ac:spMkLst>
            <pc:docMk/>
            <pc:sldMk cId="3477210099" sldId="357"/>
            <ac:spMk id="4" creationId="{970D3A48-1156-BC79-AB3A-9F84C0800534}"/>
          </ac:spMkLst>
        </pc:spChg>
        <pc:spChg chg="add del mod ord">
          <ac:chgData name="CHARLET CHRISTOPHE" userId="372abce5-d68a-4928-b90c-9807a0e333dd" providerId="ADAL" clId="{921BABB8-DA73-4076-8EEC-4C26A7312876}" dt="2023-01-10T08:35:32.728" v="18414" actId="478"/>
          <ac:spMkLst>
            <pc:docMk/>
            <pc:sldMk cId="3477210099" sldId="357"/>
            <ac:spMk id="5" creationId="{A99FF877-ED37-D7EC-8413-2C41EB994456}"/>
          </ac:spMkLst>
        </pc:spChg>
      </pc:sldChg>
      <pc:sldChg chg="addSp modSp add mod modAnim">
        <pc:chgData name="CHARLET CHRISTOPHE" userId="372abce5-d68a-4928-b90c-9807a0e333dd" providerId="ADAL" clId="{921BABB8-DA73-4076-8EEC-4C26A7312876}" dt="2023-01-10T11:34:52.606" v="20492" actId="20577"/>
        <pc:sldMkLst>
          <pc:docMk/>
          <pc:sldMk cId="706595655" sldId="358"/>
        </pc:sldMkLst>
        <pc:spChg chg="mod">
          <ac:chgData name="CHARLET CHRISTOPHE" userId="372abce5-d68a-4928-b90c-9807a0e333dd" providerId="ADAL" clId="{921BABB8-DA73-4076-8EEC-4C26A7312876}" dt="2023-01-10T11:34:52.606" v="20492" actId="20577"/>
          <ac:spMkLst>
            <pc:docMk/>
            <pc:sldMk cId="706595655" sldId="358"/>
            <ac:spMk id="2" creationId="{2B1A1BEB-49D8-962D-CC81-8E0E7FCAA114}"/>
          </ac:spMkLst>
        </pc:spChg>
        <pc:spChg chg="add mod">
          <ac:chgData name="CHARLET CHRISTOPHE" userId="372abce5-d68a-4928-b90c-9807a0e333dd" providerId="ADAL" clId="{921BABB8-DA73-4076-8EEC-4C26A7312876}" dt="2023-01-10T09:47:52.253" v="19088" actId="1076"/>
          <ac:spMkLst>
            <pc:docMk/>
            <pc:sldMk cId="706595655" sldId="358"/>
            <ac:spMk id="3" creationId="{DE90F6DA-2DCB-3476-7477-9D87A10BAA34}"/>
          </ac:spMkLst>
        </pc:spChg>
        <pc:spChg chg="add mod">
          <ac:chgData name="CHARLET CHRISTOPHE" userId="372abce5-d68a-4928-b90c-9807a0e333dd" providerId="ADAL" clId="{921BABB8-DA73-4076-8EEC-4C26A7312876}" dt="2023-01-10T09:44:05.485" v="19023" actId="1076"/>
          <ac:spMkLst>
            <pc:docMk/>
            <pc:sldMk cId="706595655" sldId="358"/>
            <ac:spMk id="4" creationId="{4151FE8A-3241-0788-076E-C40A94A1940E}"/>
          </ac:spMkLst>
        </pc:spChg>
        <pc:spChg chg="mod">
          <ac:chgData name="CHARLET CHRISTOPHE" userId="372abce5-d68a-4928-b90c-9807a0e333dd" providerId="ADAL" clId="{921BABB8-DA73-4076-8EEC-4C26A7312876}" dt="2023-01-10T10:08:21.313" v="19357" actId="13926"/>
          <ac:spMkLst>
            <pc:docMk/>
            <pc:sldMk cId="706595655" sldId="358"/>
            <ac:spMk id="5" creationId="{4D2AB9D8-61C3-3EBD-AAAF-589884289EA5}"/>
          </ac:spMkLst>
        </pc:spChg>
        <pc:spChg chg="add mod">
          <ac:chgData name="CHARLET CHRISTOPHE" userId="372abce5-d68a-4928-b90c-9807a0e333dd" providerId="ADAL" clId="{921BABB8-DA73-4076-8EEC-4C26A7312876}" dt="2023-01-10T09:47:57.849" v="19089" actId="1076"/>
          <ac:spMkLst>
            <pc:docMk/>
            <pc:sldMk cId="706595655" sldId="358"/>
            <ac:spMk id="12" creationId="{6B2C349D-426E-6628-BBA7-0D3ABD5DCED0}"/>
          </ac:spMkLst>
        </pc:spChg>
        <pc:spChg chg="add mod">
          <ac:chgData name="CHARLET CHRISTOPHE" userId="372abce5-d68a-4928-b90c-9807a0e333dd" providerId="ADAL" clId="{921BABB8-DA73-4076-8EEC-4C26A7312876}" dt="2023-01-10T10:07:53.799" v="19355" actId="13926"/>
          <ac:spMkLst>
            <pc:docMk/>
            <pc:sldMk cId="706595655" sldId="358"/>
            <ac:spMk id="13" creationId="{6E889990-FE6D-1A1B-5C50-2B3D9746BFD3}"/>
          </ac:spMkLst>
        </pc:spChg>
        <pc:spChg chg="add mod">
          <ac:chgData name="CHARLET CHRISTOPHE" userId="372abce5-d68a-4928-b90c-9807a0e333dd" providerId="ADAL" clId="{921BABB8-DA73-4076-8EEC-4C26A7312876}" dt="2023-01-10T10:01:38.361" v="19328" actId="20577"/>
          <ac:spMkLst>
            <pc:docMk/>
            <pc:sldMk cId="706595655" sldId="358"/>
            <ac:spMk id="14" creationId="{8A51C9BE-979A-9290-DAAE-C23DEC1975EE}"/>
          </ac:spMkLst>
        </pc:spChg>
        <pc:cxnChg chg="add mod">
          <ac:chgData name="CHARLET CHRISTOPHE" userId="372abce5-d68a-4928-b90c-9807a0e333dd" providerId="ADAL" clId="{921BABB8-DA73-4076-8EEC-4C26A7312876}" dt="2023-01-10T09:44:09.869" v="19024" actId="14100"/>
          <ac:cxnSpMkLst>
            <pc:docMk/>
            <pc:sldMk cId="706595655" sldId="358"/>
            <ac:cxnSpMk id="7" creationId="{4BFE5E91-32FB-C875-AC07-9D7AE862FD49}"/>
          </ac:cxnSpMkLst>
        </pc:cxnChg>
        <pc:cxnChg chg="add mod">
          <ac:chgData name="CHARLET CHRISTOPHE" userId="372abce5-d68a-4928-b90c-9807a0e333dd" providerId="ADAL" clId="{921BABB8-DA73-4076-8EEC-4C26A7312876}" dt="2023-01-10T09:54:28.911" v="19242" actId="1076"/>
          <ac:cxnSpMkLst>
            <pc:docMk/>
            <pc:sldMk cId="706595655" sldId="358"/>
            <ac:cxnSpMk id="16" creationId="{104191D9-9779-09CA-8FA1-4781E65304BB}"/>
          </ac:cxnSpMkLst>
        </pc:cxnChg>
        <pc:cxnChg chg="add mod">
          <ac:chgData name="CHARLET CHRISTOPHE" userId="372abce5-d68a-4928-b90c-9807a0e333dd" providerId="ADAL" clId="{921BABB8-DA73-4076-8EEC-4C26A7312876}" dt="2023-01-10T09:57:51.499" v="19319" actId="13822"/>
          <ac:cxnSpMkLst>
            <pc:docMk/>
            <pc:sldMk cId="706595655" sldId="358"/>
            <ac:cxnSpMk id="18" creationId="{F5EBB97B-6F32-B2D5-892D-033FAC1345F0}"/>
          </ac:cxnSpMkLst>
        </pc:cxnChg>
      </pc:sldChg>
      <pc:sldChg chg="addSp delSp modSp new mod">
        <pc:chgData name="CHARLET CHRISTOPHE" userId="372abce5-d68a-4928-b90c-9807a0e333dd" providerId="ADAL" clId="{921BABB8-DA73-4076-8EEC-4C26A7312876}" dt="2023-01-10T11:34:58.946" v="20501" actId="20577"/>
        <pc:sldMkLst>
          <pc:docMk/>
          <pc:sldMk cId="674527153" sldId="359"/>
        </pc:sldMkLst>
        <pc:spChg chg="mod">
          <ac:chgData name="CHARLET CHRISTOPHE" userId="372abce5-d68a-4928-b90c-9807a0e333dd" providerId="ADAL" clId="{921BABB8-DA73-4076-8EEC-4C26A7312876}" dt="2023-01-10T11:34:58.946" v="20501" actId="20577"/>
          <ac:spMkLst>
            <pc:docMk/>
            <pc:sldMk cId="674527153" sldId="359"/>
            <ac:spMk id="2" creationId="{FF232DC1-600A-66F9-46A4-D7AA16553DC5}"/>
          </ac:spMkLst>
        </pc:spChg>
        <pc:spChg chg="del">
          <ac:chgData name="CHARLET CHRISTOPHE" userId="372abce5-d68a-4928-b90c-9807a0e333dd" providerId="ADAL" clId="{921BABB8-DA73-4076-8EEC-4C26A7312876}" dt="2023-01-10T10:00:33.205" v="19322" actId="478"/>
          <ac:spMkLst>
            <pc:docMk/>
            <pc:sldMk cId="674527153" sldId="359"/>
            <ac:spMk id="3" creationId="{F6875649-8D4B-42EE-3683-0D6041A12478}"/>
          </ac:spMkLst>
        </pc:spChg>
        <pc:spChg chg="add mod">
          <ac:chgData name="CHARLET CHRISTOPHE" userId="372abce5-d68a-4928-b90c-9807a0e333dd" providerId="ADAL" clId="{921BABB8-DA73-4076-8EEC-4C26A7312876}" dt="2023-01-10T10:02:48.939" v="19333" actId="1076"/>
          <ac:spMkLst>
            <pc:docMk/>
            <pc:sldMk cId="674527153" sldId="359"/>
            <ac:spMk id="6" creationId="{98F040DB-5830-F101-957B-3FE5573BB309}"/>
          </ac:spMkLst>
        </pc:spChg>
        <pc:spChg chg="add mod">
          <ac:chgData name="CHARLET CHRISTOPHE" userId="372abce5-d68a-4928-b90c-9807a0e333dd" providerId="ADAL" clId="{921BABB8-DA73-4076-8EEC-4C26A7312876}" dt="2023-01-10T10:03:08.302" v="19338" actId="1076"/>
          <ac:spMkLst>
            <pc:docMk/>
            <pc:sldMk cId="674527153" sldId="359"/>
            <ac:spMk id="7" creationId="{EA6F0297-8E47-0A5D-4E5C-F5099A3B57CA}"/>
          </ac:spMkLst>
        </pc:spChg>
        <pc:spChg chg="add mod">
          <ac:chgData name="CHARLET CHRISTOPHE" userId="372abce5-d68a-4928-b90c-9807a0e333dd" providerId="ADAL" clId="{921BABB8-DA73-4076-8EEC-4C26A7312876}" dt="2023-01-10T10:03:31.428" v="19342" actId="13926"/>
          <ac:spMkLst>
            <pc:docMk/>
            <pc:sldMk cId="674527153" sldId="359"/>
            <ac:spMk id="8" creationId="{B8CB494F-8A03-2325-7067-94DBCC4EFBD4}"/>
          </ac:spMkLst>
        </pc:spChg>
        <pc:spChg chg="add mod">
          <ac:chgData name="CHARLET CHRISTOPHE" userId="372abce5-d68a-4928-b90c-9807a0e333dd" providerId="ADAL" clId="{921BABB8-DA73-4076-8EEC-4C26A7312876}" dt="2023-01-10T10:03:55.072" v="19346" actId="1076"/>
          <ac:spMkLst>
            <pc:docMk/>
            <pc:sldMk cId="674527153" sldId="359"/>
            <ac:spMk id="9" creationId="{DF1C825D-EB2E-C8E8-0C08-ADABE77AE21A}"/>
          </ac:spMkLst>
        </pc:spChg>
        <pc:spChg chg="add mod">
          <ac:chgData name="CHARLET CHRISTOPHE" userId="372abce5-d68a-4928-b90c-9807a0e333dd" providerId="ADAL" clId="{921BABB8-DA73-4076-8EEC-4C26A7312876}" dt="2023-01-10T10:05:11.883" v="19354" actId="1076"/>
          <ac:spMkLst>
            <pc:docMk/>
            <pc:sldMk cId="674527153" sldId="359"/>
            <ac:spMk id="10" creationId="{09B0B13F-8B8E-A333-18E1-E28499A4645B}"/>
          </ac:spMkLst>
        </pc:spChg>
        <pc:spChg chg="add mod">
          <ac:chgData name="CHARLET CHRISTOPHE" userId="372abce5-d68a-4928-b90c-9807a0e333dd" providerId="ADAL" clId="{921BABB8-DA73-4076-8EEC-4C26A7312876}" dt="2023-01-10T10:05:07.848" v="19353" actId="1076"/>
          <ac:spMkLst>
            <pc:docMk/>
            <pc:sldMk cId="674527153" sldId="359"/>
            <ac:spMk id="11" creationId="{74B6CB51-FFC5-9B9B-E498-D96777CD930C}"/>
          </ac:spMkLst>
        </pc:spChg>
        <pc:picChg chg="add mod">
          <ac:chgData name="CHARLET CHRISTOPHE" userId="372abce5-d68a-4928-b90c-9807a0e333dd" providerId="ADAL" clId="{921BABB8-DA73-4076-8EEC-4C26A7312876}" dt="2023-01-10T10:03:04.889" v="19337" actId="1076"/>
          <ac:picMkLst>
            <pc:docMk/>
            <pc:sldMk cId="674527153" sldId="359"/>
            <ac:picMk id="5" creationId="{F1FE1BF9-9479-AFB1-4FF2-88BC8B0CB279}"/>
          </ac:picMkLst>
        </pc:picChg>
      </pc:sldChg>
      <pc:sldChg chg="addSp delSp modSp new mod modAnim">
        <pc:chgData name="CHARLET CHRISTOPHE" userId="372abce5-d68a-4928-b90c-9807a0e333dd" providerId="ADAL" clId="{921BABB8-DA73-4076-8EEC-4C26A7312876}" dt="2023-01-10T11:35:05.442" v="20510" actId="20577"/>
        <pc:sldMkLst>
          <pc:docMk/>
          <pc:sldMk cId="3328604416" sldId="360"/>
        </pc:sldMkLst>
        <pc:spChg chg="mod">
          <ac:chgData name="CHARLET CHRISTOPHE" userId="372abce5-d68a-4928-b90c-9807a0e333dd" providerId="ADAL" clId="{921BABB8-DA73-4076-8EEC-4C26A7312876}" dt="2023-01-10T11:35:05.442" v="20510" actId="20577"/>
          <ac:spMkLst>
            <pc:docMk/>
            <pc:sldMk cId="3328604416" sldId="360"/>
            <ac:spMk id="2" creationId="{D75BFD70-F307-2CD4-52F6-CB2E03259771}"/>
          </ac:spMkLst>
        </pc:spChg>
        <pc:spChg chg="del">
          <ac:chgData name="CHARLET CHRISTOPHE" userId="372abce5-d68a-4928-b90c-9807a0e333dd" providerId="ADAL" clId="{921BABB8-DA73-4076-8EEC-4C26A7312876}" dt="2023-01-10T10:08:46.790" v="19361" actId="478"/>
          <ac:spMkLst>
            <pc:docMk/>
            <pc:sldMk cId="3328604416" sldId="360"/>
            <ac:spMk id="3" creationId="{816C8FBA-D61D-F73E-506C-E2233E0CBFD9}"/>
          </ac:spMkLst>
        </pc:spChg>
        <pc:spChg chg="add mod">
          <ac:chgData name="CHARLET CHRISTOPHE" userId="372abce5-d68a-4928-b90c-9807a0e333dd" providerId="ADAL" clId="{921BABB8-DA73-4076-8EEC-4C26A7312876}" dt="2023-01-10T10:57:12.564" v="19673" actId="20577"/>
          <ac:spMkLst>
            <pc:docMk/>
            <pc:sldMk cId="3328604416" sldId="360"/>
            <ac:spMk id="5" creationId="{9FF64737-7A62-6BA0-710A-A7D520F5C7A8}"/>
          </ac:spMkLst>
        </pc:spChg>
        <pc:spChg chg="add mod">
          <ac:chgData name="CHARLET CHRISTOPHE" userId="372abce5-d68a-4928-b90c-9807a0e333dd" providerId="ADAL" clId="{921BABB8-DA73-4076-8EEC-4C26A7312876}" dt="2023-01-10T10:51:05.141" v="19605" actId="1076"/>
          <ac:spMkLst>
            <pc:docMk/>
            <pc:sldMk cId="3328604416" sldId="360"/>
            <ac:spMk id="6" creationId="{C2E0CF1D-15B8-EAE2-43BE-31CABAA8C120}"/>
          </ac:spMkLst>
        </pc:spChg>
        <pc:spChg chg="add mod">
          <ac:chgData name="CHARLET CHRISTOPHE" userId="372abce5-d68a-4928-b90c-9807a0e333dd" providerId="ADAL" clId="{921BABB8-DA73-4076-8EEC-4C26A7312876}" dt="2023-01-10T10:57:10.948" v="19672" actId="1076"/>
          <ac:spMkLst>
            <pc:docMk/>
            <pc:sldMk cId="3328604416" sldId="360"/>
            <ac:spMk id="7" creationId="{FE223CEF-1510-A58A-D140-57473179ED07}"/>
          </ac:spMkLst>
        </pc:spChg>
        <pc:spChg chg="add mod">
          <ac:chgData name="CHARLET CHRISTOPHE" userId="372abce5-d68a-4928-b90c-9807a0e333dd" providerId="ADAL" clId="{921BABB8-DA73-4076-8EEC-4C26A7312876}" dt="2023-01-10T10:48:59.837" v="19597" actId="1076"/>
          <ac:spMkLst>
            <pc:docMk/>
            <pc:sldMk cId="3328604416" sldId="360"/>
            <ac:spMk id="10" creationId="{88802AF7-62FD-3D71-83A5-200591D7B707}"/>
          </ac:spMkLst>
        </pc:spChg>
        <pc:spChg chg="add mod">
          <ac:chgData name="CHARLET CHRISTOPHE" userId="372abce5-d68a-4928-b90c-9807a0e333dd" providerId="ADAL" clId="{921BABB8-DA73-4076-8EEC-4C26A7312876}" dt="2023-01-10T10:49:21.181" v="19600" actId="1076"/>
          <ac:spMkLst>
            <pc:docMk/>
            <pc:sldMk cId="3328604416" sldId="360"/>
            <ac:spMk id="11" creationId="{4EAB0F0E-4C14-C9FA-7AC1-CF83D7BB5343}"/>
          </ac:spMkLst>
        </pc:spChg>
        <pc:spChg chg="add mod">
          <ac:chgData name="CHARLET CHRISTOPHE" userId="372abce5-d68a-4928-b90c-9807a0e333dd" providerId="ADAL" clId="{921BABB8-DA73-4076-8EEC-4C26A7312876}" dt="2023-01-10T10:49:04.931" v="19598" actId="1076"/>
          <ac:spMkLst>
            <pc:docMk/>
            <pc:sldMk cId="3328604416" sldId="360"/>
            <ac:spMk id="12" creationId="{38948090-C3E2-12F8-4BF1-1952D2341ACC}"/>
          </ac:spMkLst>
        </pc:spChg>
        <pc:spChg chg="add mod">
          <ac:chgData name="CHARLET CHRISTOPHE" userId="372abce5-d68a-4928-b90c-9807a0e333dd" providerId="ADAL" clId="{921BABB8-DA73-4076-8EEC-4C26A7312876}" dt="2023-01-10T11:12:10.809" v="20181" actId="1076"/>
          <ac:spMkLst>
            <pc:docMk/>
            <pc:sldMk cId="3328604416" sldId="360"/>
            <ac:spMk id="13" creationId="{3C70E757-E7CF-765B-B369-F2F9E1516D44}"/>
          </ac:spMkLst>
        </pc:spChg>
        <pc:spChg chg="add mod">
          <ac:chgData name="CHARLET CHRISTOPHE" userId="372abce5-d68a-4928-b90c-9807a0e333dd" providerId="ADAL" clId="{921BABB8-DA73-4076-8EEC-4C26A7312876}" dt="2023-01-10T10:57:26.774" v="19675" actId="1076"/>
          <ac:spMkLst>
            <pc:docMk/>
            <pc:sldMk cId="3328604416" sldId="360"/>
            <ac:spMk id="32" creationId="{08CB3D10-CBC6-4FDA-52AC-FF559AA5D223}"/>
          </ac:spMkLst>
        </pc:spChg>
        <pc:spChg chg="add mod">
          <ac:chgData name="CHARLET CHRISTOPHE" userId="372abce5-d68a-4928-b90c-9807a0e333dd" providerId="ADAL" clId="{921BABB8-DA73-4076-8EEC-4C26A7312876}" dt="2023-01-10T11:01:45.641" v="19726" actId="1076"/>
          <ac:spMkLst>
            <pc:docMk/>
            <pc:sldMk cId="3328604416" sldId="360"/>
            <ac:spMk id="41" creationId="{79DFDBE1-BEB0-2E47-0A47-45D345A057FF}"/>
          </ac:spMkLst>
        </pc:spChg>
        <pc:spChg chg="add mod">
          <ac:chgData name="CHARLET CHRISTOPHE" userId="372abce5-d68a-4928-b90c-9807a0e333dd" providerId="ADAL" clId="{921BABB8-DA73-4076-8EEC-4C26A7312876}" dt="2023-01-10T11:11:21.436" v="20151" actId="20577"/>
          <ac:spMkLst>
            <pc:docMk/>
            <pc:sldMk cId="3328604416" sldId="360"/>
            <ac:spMk id="49" creationId="{14061168-8B1C-1290-4789-987F835D2585}"/>
          </ac:spMkLst>
        </pc:spChg>
        <pc:picChg chg="add mod">
          <ac:chgData name="CHARLET CHRISTOPHE" userId="372abce5-d68a-4928-b90c-9807a0e333dd" providerId="ADAL" clId="{921BABB8-DA73-4076-8EEC-4C26A7312876}" dt="2023-01-10T10:24:32.858" v="19483" actId="1076"/>
          <ac:picMkLst>
            <pc:docMk/>
            <pc:sldMk cId="3328604416" sldId="360"/>
            <ac:picMk id="9" creationId="{988BA8E8-5D31-535D-6FAF-446D9DDBA5E0}"/>
          </ac:picMkLst>
        </pc:picChg>
        <pc:picChg chg="add mod">
          <ac:chgData name="CHARLET CHRISTOPHE" userId="372abce5-d68a-4928-b90c-9807a0e333dd" providerId="ADAL" clId="{921BABB8-DA73-4076-8EEC-4C26A7312876}" dt="2023-01-10T10:51:20.306" v="19608" actId="1076"/>
          <ac:picMkLst>
            <pc:docMk/>
            <pc:sldMk cId="3328604416" sldId="360"/>
            <ac:picMk id="24" creationId="{75DF3EED-600E-8863-12D9-EC6B059B7E8D}"/>
          </ac:picMkLst>
        </pc:picChg>
        <pc:cxnChg chg="add mod">
          <ac:chgData name="CHARLET CHRISTOPHE" userId="372abce5-d68a-4928-b90c-9807a0e333dd" providerId="ADAL" clId="{921BABB8-DA73-4076-8EEC-4C26A7312876}" dt="2023-01-10T10:51:16.449" v="19607" actId="14100"/>
          <ac:cxnSpMkLst>
            <pc:docMk/>
            <pc:sldMk cId="3328604416" sldId="360"/>
            <ac:cxnSpMk id="15" creationId="{549BEA41-848F-0DC8-295F-688A60AD996D}"/>
          </ac:cxnSpMkLst>
        </pc:cxnChg>
        <pc:cxnChg chg="add mod">
          <ac:chgData name="CHARLET CHRISTOPHE" userId="372abce5-d68a-4928-b90c-9807a0e333dd" providerId="ADAL" clId="{921BABB8-DA73-4076-8EEC-4C26A7312876}" dt="2023-01-10T10:48:44.630" v="19596" actId="14100"/>
          <ac:cxnSpMkLst>
            <pc:docMk/>
            <pc:sldMk cId="3328604416" sldId="360"/>
            <ac:cxnSpMk id="17" creationId="{CC1D35A0-B1D9-5DCC-3D1B-12F42C4ED7B5}"/>
          </ac:cxnSpMkLst>
        </pc:cxnChg>
        <pc:cxnChg chg="add mod">
          <ac:chgData name="CHARLET CHRISTOPHE" userId="372abce5-d68a-4928-b90c-9807a0e333dd" providerId="ADAL" clId="{921BABB8-DA73-4076-8EEC-4C26A7312876}" dt="2023-01-10T10:57:18.151" v="19674" actId="14100"/>
          <ac:cxnSpMkLst>
            <pc:docMk/>
            <pc:sldMk cId="3328604416" sldId="360"/>
            <ac:cxnSpMk id="19" creationId="{A6A97305-18C4-9508-1EE3-7895A8B7635B}"/>
          </ac:cxnSpMkLst>
        </pc:cxnChg>
        <pc:cxnChg chg="add mod">
          <ac:chgData name="CHARLET CHRISTOPHE" userId="372abce5-d68a-4928-b90c-9807a0e333dd" providerId="ADAL" clId="{921BABB8-DA73-4076-8EEC-4C26A7312876}" dt="2023-01-10T10:52:09.673" v="19614" actId="14100"/>
          <ac:cxnSpMkLst>
            <pc:docMk/>
            <pc:sldMk cId="3328604416" sldId="360"/>
            <ac:cxnSpMk id="27" creationId="{BA9F4C9E-A7B7-EADD-AB62-F5D83DC746D8}"/>
          </ac:cxnSpMkLst>
        </pc:cxnChg>
        <pc:cxnChg chg="add mod">
          <ac:chgData name="CHARLET CHRISTOPHE" userId="372abce5-d68a-4928-b90c-9807a0e333dd" providerId="ADAL" clId="{921BABB8-DA73-4076-8EEC-4C26A7312876}" dt="2023-01-10T10:57:54.281" v="19680" actId="14100"/>
          <ac:cxnSpMkLst>
            <pc:docMk/>
            <pc:sldMk cId="3328604416" sldId="360"/>
            <ac:cxnSpMk id="35" creationId="{279A7AA9-35E5-1F89-E9F8-5D24839AB6C4}"/>
          </ac:cxnSpMkLst>
        </pc:cxnChg>
        <pc:cxnChg chg="add mod">
          <ac:chgData name="CHARLET CHRISTOPHE" userId="372abce5-d68a-4928-b90c-9807a0e333dd" providerId="ADAL" clId="{921BABB8-DA73-4076-8EEC-4C26A7312876}" dt="2023-01-10T10:59:34.504" v="19691" actId="13822"/>
          <ac:cxnSpMkLst>
            <pc:docMk/>
            <pc:sldMk cId="3328604416" sldId="360"/>
            <ac:cxnSpMk id="40" creationId="{3E9B54D1-9585-7563-BEE3-15D3050231D4}"/>
          </ac:cxnSpMkLst>
        </pc:cxnChg>
        <pc:cxnChg chg="add mod">
          <ac:chgData name="CHARLET CHRISTOPHE" userId="372abce5-d68a-4928-b90c-9807a0e333dd" providerId="ADAL" clId="{921BABB8-DA73-4076-8EEC-4C26A7312876}" dt="2023-01-10T11:02:01.871" v="19730" actId="13822"/>
          <ac:cxnSpMkLst>
            <pc:docMk/>
            <pc:sldMk cId="3328604416" sldId="360"/>
            <ac:cxnSpMk id="43" creationId="{C26C23D4-6DE9-1656-4B35-1A27CD4024FD}"/>
          </ac:cxnSpMkLst>
        </pc:cxnChg>
        <pc:cxnChg chg="add mod">
          <ac:chgData name="CHARLET CHRISTOPHE" userId="372abce5-d68a-4928-b90c-9807a0e333dd" providerId="ADAL" clId="{921BABB8-DA73-4076-8EEC-4C26A7312876}" dt="2023-01-10T11:02:23.228" v="19733" actId="13822"/>
          <ac:cxnSpMkLst>
            <pc:docMk/>
            <pc:sldMk cId="3328604416" sldId="360"/>
            <ac:cxnSpMk id="47" creationId="{F4F1AA8C-B15A-D321-A478-99D7307EC094}"/>
          </ac:cxnSpMkLst>
        </pc:cxnChg>
      </pc:sldChg>
      <pc:sldChg chg="addSp delSp modSp add mod ord">
        <pc:chgData name="CHARLET CHRISTOPHE" userId="372abce5-d68a-4928-b90c-9807a0e333dd" providerId="ADAL" clId="{921BABB8-DA73-4076-8EEC-4C26A7312876}" dt="2023-01-10T14:35:22.681" v="20788" actId="255"/>
        <pc:sldMkLst>
          <pc:docMk/>
          <pc:sldMk cId="2200524854" sldId="361"/>
        </pc:sldMkLst>
        <pc:spChg chg="mod">
          <ac:chgData name="CHARLET CHRISTOPHE" userId="372abce5-d68a-4928-b90c-9807a0e333dd" providerId="ADAL" clId="{921BABB8-DA73-4076-8EEC-4C26A7312876}" dt="2023-01-10T14:35:22.681" v="20788" actId="255"/>
          <ac:spMkLst>
            <pc:docMk/>
            <pc:sldMk cId="2200524854" sldId="361"/>
            <ac:spMk id="2" creationId="{FF232DC1-600A-66F9-46A4-D7AA16553DC5}"/>
          </ac:spMkLst>
        </pc:spChg>
        <pc:spChg chg="add mod">
          <ac:chgData name="CHARLET CHRISTOPHE" userId="372abce5-d68a-4928-b90c-9807a0e333dd" providerId="ADAL" clId="{921BABB8-DA73-4076-8EEC-4C26A7312876}" dt="2023-01-10T11:21:05.941" v="20251" actId="113"/>
          <ac:spMkLst>
            <pc:docMk/>
            <pc:sldMk cId="2200524854" sldId="361"/>
            <ac:spMk id="4" creationId="{4D230074-AB5B-F857-97FE-820D4CA0D949}"/>
          </ac:spMkLst>
        </pc:spChg>
        <pc:spChg chg="del">
          <ac:chgData name="CHARLET CHRISTOPHE" userId="372abce5-d68a-4928-b90c-9807a0e333dd" providerId="ADAL" clId="{921BABB8-DA73-4076-8EEC-4C26A7312876}" dt="2023-01-10T11:13:04.701" v="20187" actId="478"/>
          <ac:spMkLst>
            <pc:docMk/>
            <pc:sldMk cId="2200524854" sldId="361"/>
            <ac:spMk id="6" creationId="{98F040DB-5830-F101-957B-3FE5573BB309}"/>
          </ac:spMkLst>
        </pc:spChg>
        <pc:spChg chg="del">
          <ac:chgData name="CHARLET CHRISTOPHE" userId="372abce5-d68a-4928-b90c-9807a0e333dd" providerId="ADAL" clId="{921BABB8-DA73-4076-8EEC-4C26A7312876}" dt="2023-01-10T11:13:02.003" v="20186" actId="478"/>
          <ac:spMkLst>
            <pc:docMk/>
            <pc:sldMk cId="2200524854" sldId="361"/>
            <ac:spMk id="7" creationId="{EA6F0297-8E47-0A5D-4E5C-F5099A3B57CA}"/>
          </ac:spMkLst>
        </pc:spChg>
        <pc:spChg chg="del">
          <ac:chgData name="CHARLET CHRISTOPHE" userId="372abce5-d68a-4928-b90c-9807a0e333dd" providerId="ADAL" clId="{921BABB8-DA73-4076-8EEC-4C26A7312876}" dt="2023-01-10T11:13:02.003" v="20186" actId="478"/>
          <ac:spMkLst>
            <pc:docMk/>
            <pc:sldMk cId="2200524854" sldId="361"/>
            <ac:spMk id="8" creationId="{B8CB494F-8A03-2325-7067-94DBCC4EFBD4}"/>
          </ac:spMkLst>
        </pc:spChg>
        <pc:spChg chg="del">
          <ac:chgData name="CHARLET CHRISTOPHE" userId="372abce5-d68a-4928-b90c-9807a0e333dd" providerId="ADAL" clId="{921BABB8-DA73-4076-8EEC-4C26A7312876}" dt="2023-01-10T11:13:02.003" v="20186" actId="478"/>
          <ac:spMkLst>
            <pc:docMk/>
            <pc:sldMk cId="2200524854" sldId="361"/>
            <ac:spMk id="9" creationId="{DF1C825D-EB2E-C8E8-0C08-ADABE77AE21A}"/>
          </ac:spMkLst>
        </pc:spChg>
        <pc:spChg chg="del">
          <ac:chgData name="CHARLET CHRISTOPHE" userId="372abce5-d68a-4928-b90c-9807a0e333dd" providerId="ADAL" clId="{921BABB8-DA73-4076-8EEC-4C26A7312876}" dt="2023-01-10T11:13:02.003" v="20186" actId="478"/>
          <ac:spMkLst>
            <pc:docMk/>
            <pc:sldMk cId="2200524854" sldId="361"/>
            <ac:spMk id="10" creationId="{09B0B13F-8B8E-A333-18E1-E28499A4645B}"/>
          </ac:spMkLst>
        </pc:spChg>
        <pc:spChg chg="del">
          <ac:chgData name="CHARLET CHRISTOPHE" userId="372abce5-d68a-4928-b90c-9807a0e333dd" providerId="ADAL" clId="{921BABB8-DA73-4076-8EEC-4C26A7312876}" dt="2023-01-10T11:13:02.003" v="20186" actId="478"/>
          <ac:spMkLst>
            <pc:docMk/>
            <pc:sldMk cId="2200524854" sldId="361"/>
            <ac:spMk id="11" creationId="{74B6CB51-FFC5-9B9B-E498-D96777CD930C}"/>
          </ac:spMkLst>
        </pc:spChg>
        <pc:spChg chg="add mod">
          <ac:chgData name="CHARLET CHRISTOPHE" userId="372abce5-d68a-4928-b90c-9807a0e333dd" providerId="ADAL" clId="{921BABB8-DA73-4076-8EEC-4C26A7312876}" dt="2023-01-10T11:25:57.108" v="20461" actId="13926"/>
          <ac:spMkLst>
            <pc:docMk/>
            <pc:sldMk cId="2200524854" sldId="361"/>
            <ac:spMk id="12" creationId="{91558342-98D1-8FF9-9602-738B9C31B386}"/>
          </ac:spMkLst>
        </pc:spChg>
        <pc:picChg chg="del">
          <ac:chgData name="CHARLET CHRISTOPHE" userId="372abce5-d68a-4928-b90c-9807a0e333dd" providerId="ADAL" clId="{921BABB8-DA73-4076-8EEC-4C26A7312876}" dt="2023-01-10T11:12:57.620" v="20185" actId="478"/>
          <ac:picMkLst>
            <pc:docMk/>
            <pc:sldMk cId="2200524854" sldId="361"/>
            <ac:picMk id="5" creationId="{F1FE1BF9-9479-AFB1-4FF2-88BC8B0CB279}"/>
          </ac:picMkLst>
        </pc:picChg>
        <pc:cxnChg chg="add mod">
          <ac:chgData name="CHARLET CHRISTOPHE" userId="372abce5-d68a-4928-b90c-9807a0e333dd" providerId="ADAL" clId="{921BABB8-DA73-4076-8EEC-4C26A7312876}" dt="2023-01-10T11:26:32.389" v="20464" actId="14100"/>
          <ac:cxnSpMkLst>
            <pc:docMk/>
            <pc:sldMk cId="2200524854" sldId="361"/>
            <ac:cxnSpMk id="14" creationId="{2AFA929D-3B81-9E7F-B6AF-70747AA23AD5}"/>
          </ac:cxnSpMkLst>
        </pc:cxnChg>
      </pc:sldChg>
      <pc:sldChg chg="addSp delSp modSp new mod">
        <pc:chgData name="CHARLET CHRISTOPHE" userId="372abce5-d68a-4928-b90c-9807a0e333dd" providerId="ADAL" clId="{921BABB8-DA73-4076-8EEC-4C26A7312876}" dt="2023-01-10T14:37:54.592" v="20899" actId="20577"/>
        <pc:sldMkLst>
          <pc:docMk/>
          <pc:sldMk cId="3131512171" sldId="362"/>
        </pc:sldMkLst>
        <pc:spChg chg="mod">
          <ac:chgData name="CHARLET CHRISTOPHE" userId="372abce5-d68a-4928-b90c-9807a0e333dd" providerId="ADAL" clId="{921BABB8-DA73-4076-8EEC-4C26A7312876}" dt="2023-01-10T14:37:54.592" v="20899" actId="20577"/>
          <ac:spMkLst>
            <pc:docMk/>
            <pc:sldMk cId="3131512171" sldId="362"/>
            <ac:spMk id="2" creationId="{055E03A9-B6E1-D226-F41F-516C4BCCCA35}"/>
          </ac:spMkLst>
        </pc:spChg>
        <pc:spChg chg="del">
          <ac:chgData name="CHARLET CHRISTOPHE" userId="372abce5-d68a-4928-b90c-9807a0e333dd" providerId="ADAL" clId="{921BABB8-DA73-4076-8EEC-4C26A7312876}" dt="2023-01-10T11:38:09.151" v="20580" actId="478"/>
          <ac:spMkLst>
            <pc:docMk/>
            <pc:sldMk cId="3131512171" sldId="362"/>
            <ac:spMk id="3" creationId="{4C1E26F9-B64D-E179-0E91-FA5B459CC1BF}"/>
          </ac:spMkLst>
        </pc:spChg>
        <pc:spChg chg="add mod">
          <ac:chgData name="CHARLET CHRISTOPHE" userId="372abce5-d68a-4928-b90c-9807a0e333dd" providerId="ADAL" clId="{921BABB8-DA73-4076-8EEC-4C26A7312876}" dt="2023-01-10T11:45:23.078" v="20589" actId="14100"/>
          <ac:spMkLst>
            <pc:docMk/>
            <pc:sldMk cId="3131512171" sldId="362"/>
            <ac:spMk id="5" creationId="{6E41AC2E-4E8D-C619-0032-89FE8D7195B4}"/>
          </ac:spMkLst>
        </pc:spChg>
        <pc:picChg chg="add mod">
          <ac:chgData name="CHARLET CHRISTOPHE" userId="372abce5-d68a-4928-b90c-9807a0e333dd" providerId="ADAL" clId="{921BABB8-DA73-4076-8EEC-4C26A7312876}" dt="2023-01-10T11:46:46.470" v="20596" actId="14100"/>
          <ac:picMkLst>
            <pc:docMk/>
            <pc:sldMk cId="3131512171" sldId="362"/>
            <ac:picMk id="7" creationId="{740EB41D-0EAD-5527-316C-B8C6DA7D4B80}"/>
          </ac:picMkLst>
        </pc:picChg>
      </pc:sldChg>
      <pc:sldChg chg="addSp delSp modSp add mod">
        <pc:chgData name="CHARLET CHRISTOPHE" userId="372abce5-d68a-4928-b90c-9807a0e333dd" providerId="ADAL" clId="{921BABB8-DA73-4076-8EEC-4C26A7312876}" dt="2023-01-10T14:37:44.583" v="20886" actId="20577"/>
        <pc:sldMkLst>
          <pc:docMk/>
          <pc:sldMk cId="1944849223" sldId="363"/>
        </pc:sldMkLst>
        <pc:spChg chg="mod">
          <ac:chgData name="CHARLET CHRISTOPHE" userId="372abce5-d68a-4928-b90c-9807a0e333dd" providerId="ADAL" clId="{921BABB8-DA73-4076-8EEC-4C26A7312876}" dt="2023-01-10T14:37:44.583" v="20886" actId="20577"/>
          <ac:spMkLst>
            <pc:docMk/>
            <pc:sldMk cId="1944849223" sldId="363"/>
            <ac:spMk id="2" creationId="{055E03A9-B6E1-D226-F41F-516C4BCCCA35}"/>
          </ac:spMkLst>
        </pc:spChg>
        <pc:spChg chg="add mod">
          <ac:chgData name="CHARLET CHRISTOPHE" userId="372abce5-d68a-4928-b90c-9807a0e333dd" providerId="ADAL" clId="{921BABB8-DA73-4076-8EEC-4C26A7312876}" dt="2023-01-10T14:31:21.207" v="20734" actId="1076"/>
          <ac:spMkLst>
            <pc:docMk/>
            <pc:sldMk cId="1944849223" sldId="363"/>
            <ac:spMk id="3" creationId="{A514FAAA-BB33-7E57-6BF9-02616AE35091}"/>
          </ac:spMkLst>
        </pc:spChg>
        <pc:spChg chg="del mod">
          <ac:chgData name="CHARLET CHRISTOPHE" userId="372abce5-d68a-4928-b90c-9807a0e333dd" providerId="ADAL" clId="{921BABB8-DA73-4076-8EEC-4C26A7312876}" dt="2023-01-10T11:47:07.240" v="20599" actId="478"/>
          <ac:spMkLst>
            <pc:docMk/>
            <pc:sldMk cId="1944849223" sldId="363"/>
            <ac:spMk id="5" creationId="{6E41AC2E-4E8D-C619-0032-89FE8D7195B4}"/>
          </ac:spMkLst>
        </pc:spChg>
        <pc:spChg chg="add del mod">
          <ac:chgData name="CHARLET CHRISTOPHE" userId="372abce5-d68a-4928-b90c-9807a0e333dd" providerId="ADAL" clId="{921BABB8-DA73-4076-8EEC-4C26A7312876}" dt="2023-01-10T14:31:41.849" v="20739" actId="478"/>
          <ac:spMkLst>
            <pc:docMk/>
            <pc:sldMk cId="1944849223" sldId="363"/>
            <ac:spMk id="6" creationId="{CC618CFA-84B3-8054-E694-0AACCFED88BD}"/>
          </ac:spMkLst>
        </pc:spChg>
        <pc:graphicFrameChg chg="add mod">
          <ac:chgData name="CHARLET CHRISTOPHE" userId="372abce5-d68a-4928-b90c-9807a0e333dd" providerId="ADAL" clId="{921BABB8-DA73-4076-8EEC-4C26A7312876}" dt="2023-01-10T14:31:52.484" v="20741" actId="14100"/>
          <ac:graphicFrameMkLst>
            <pc:docMk/>
            <pc:sldMk cId="1944849223" sldId="363"/>
            <ac:graphicFrameMk id="4" creationId="{14770962-7B64-ADE9-CD18-65D54B4DF909}"/>
          </ac:graphicFrameMkLst>
        </pc:graphicFrameChg>
        <pc:picChg chg="del">
          <ac:chgData name="CHARLET CHRISTOPHE" userId="372abce5-d68a-4928-b90c-9807a0e333dd" providerId="ADAL" clId="{921BABB8-DA73-4076-8EEC-4C26A7312876}" dt="2023-01-10T11:49:40.206" v="20610" actId="478"/>
          <ac:picMkLst>
            <pc:docMk/>
            <pc:sldMk cId="1944849223" sldId="363"/>
            <ac:picMk id="7" creationId="{740EB41D-0EAD-5527-316C-B8C6DA7D4B80}"/>
          </ac:picMkLst>
        </pc:picChg>
      </pc:sldChg>
      <pc:sldChg chg="addSp delSp modSp add mod">
        <pc:chgData name="CHARLET CHRISTOPHE" userId="372abce5-d68a-4928-b90c-9807a0e333dd" providerId="ADAL" clId="{921BABB8-DA73-4076-8EEC-4C26A7312876}" dt="2023-01-10T14:37:34.695" v="20873" actId="20577"/>
        <pc:sldMkLst>
          <pc:docMk/>
          <pc:sldMk cId="1841405585" sldId="364"/>
        </pc:sldMkLst>
        <pc:spChg chg="mod">
          <ac:chgData name="CHARLET CHRISTOPHE" userId="372abce5-d68a-4928-b90c-9807a0e333dd" providerId="ADAL" clId="{921BABB8-DA73-4076-8EEC-4C26A7312876}" dt="2023-01-10T14:37:34.695" v="20873" actId="20577"/>
          <ac:spMkLst>
            <pc:docMk/>
            <pc:sldMk cId="1841405585" sldId="364"/>
            <ac:spMk id="2" creationId="{055E03A9-B6E1-D226-F41F-516C4BCCCA35}"/>
          </ac:spMkLst>
        </pc:spChg>
        <pc:spChg chg="del mod">
          <ac:chgData name="CHARLET CHRISTOPHE" userId="372abce5-d68a-4928-b90c-9807a0e333dd" providerId="ADAL" clId="{921BABB8-DA73-4076-8EEC-4C26A7312876}" dt="2023-01-10T11:50:50.448" v="20613" actId="478"/>
          <ac:spMkLst>
            <pc:docMk/>
            <pc:sldMk cId="1841405585" sldId="364"/>
            <ac:spMk id="3" creationId="{A514FAAA-BB33-7E57-6BF9-02616AE35091}"/>
          </ac:spMkLst>
        </pc:spChg>
        <pc:spChg chg="mod">
          <ac:chgData name="CHARLET CHRISTOPHE" userId="372abce5-d68a-4928-b90c-9807a0e333dd" providerId="ADAL" clId="{921BABB8-DA73-4076-8EEC-4C26A7312876}" dt="2023-01-10T11:51:23.473" v="20622" actId="1076"/>
          <ac:spMkLst>
            <pc:docMk/>
            <pc:sldMk cId="1841405585" sldId="364"/>
            <ac:spMk id="6" creationId="{CC618CFA-84B3-8054-E694-0AACCFED88BD}"/>
          </ac:spMkLst>
        </pc:spChg>
        <pc:spChg chg="add del mod">
          <ac:chgData name="CHARLET CHRISTOPHE" userId="372abce5-d68a-4928-b90c-9807a0e333dd" providerId="ADAL" clId="{921BABB8-DA73-4076-8EEC-4C26A7312876}" dt="2023-01-10T11:50:57.962" v="20615" actId="478"/>
          <ac:spMkLst>
            <pc:docMk/>
            <pc:sldMk cId="1841405585" sldId="364"/>
            <ac:spMk id="7" creationId="{315CBAB8-89CF-5644-60D2-0D7A308A7886}"/>
          </ac:spMkLst>
        </pc:spChg>
        <pc:graphicFrameChg chg="del">
          <ac:chgData name="CHARLET CHRISTOPHE" userId="372abce5-d68a-4928-b90c-9807a0e333dd" providerId="ADAL" clId="{921BABB8-DA73-4076-8EEC-4C26A7312876}" dt="2023-01-10T11:50:53.689" v="20614" actId="478"/>
          <ac:graphicFrameMkLst>
            <pc:docMk/>
            <pc:sldMk cId="1841405585" sldId="364"/>
            <ac:graphicFrameMk id="4" creationId="{14770962-7B64-ADE9-CD18-65D54B4DF909}"/>
          </ac:graphicFrameMkLst>
        </pc:graphicFrameChg>
        <pc:picChg chg="add mod">
          <ac:chgData name="CHARLET CHRISTOPHE" userId="372abce5-d68a-4928-b90c-9807a0e333dd" providerId="ADAL" clId="{921BABB8-DA73-4076-8EEC-4C26A7312876}" dt="2023-01-10T11:51:30.606" v="20623" actId="14100"/>
          <ac:picMkLst>
            <pc:docMk/>
            <pc:sldMk cId="1841405585" sldId="364"/>
            <ac:picMk id="9" creationId="{EE2C526E-EF83-DB82-59D0-B5AA4B2690E7}"/>
          </ac:picMkLst>
        </pc:picChg>
      </pc:sldChg>
      <pc:sldChg chg="addSp delSp modSp add mod">
        <pc:chgData name="CHARLET CHRISTOPHE" userId="372abce5-d68a-4928-b90c-9807a0e333dd" providerId="ADAL" clId="{921BABB8-DA73-4076-8EEC-4C26A7312876}" dt="2023-01-10T14:37:25.910" v="20854" actId="20577"/>
        <pc:sldMkLst>
          <pc:docMk/>
          <pc:sldMk cId="2676020056" sldId="365"/>
        </pc:sldMkLst>
        <pc:spChg chg="mod">
          <ac:chgData name="CHARLET CHRISTOPHE" userId="372abce5-d68a-4928-b90c-9807a0e333dd" providerId="ADAL" clId="{921BABB8-DA73-4076-8EEC-4C26A7312876}" dt="2023-01-10T14:37:25.910" v="20854" actId="20577"/>
          <ac:spMkLst>
            <pc:docMk/>
            <pc:sldMk cId="2676020056" sldId="365"/>
            <ac:spMk id="2" creationId="{055E03A9-B6E1-D226-F41F-516C4BCCCA35}"/>
          </ac:spMkLst>
        </pc:spChg>
        <pc:spChg chg="add mod">
          <ac:chgData name="CHARLET CHRISTOPHE" userId="372abce5-d68a-4928-b90c-9807a0e333dd" providerId="ADAL" clId="{921BABB8-DA73-4076-8EEC-4C26A7312876}" dt="2023-01-10T11:57:44.683" v="20681" actId="20577"/>
          <ac:spMkLst>
            <pc:docMk/>
            <pc:sldMk cId="2676020056" sldId="365"/>
            <ac:spMk id="4" creationId="{EA760FDE-D39D-8D30-338F-AF5C6BD10321}"/>
          </ac:spMkLst>
        </pc:spChg>
        <pc:spChg chg="del">
          <ac:chgData name="CHARLET CHRISTOPHE" userId="372abce5-d68a-4928-b90c-9807a0e333dd" providerId="ADAL" clId="{921BABB8-DA73-4076-8EEC-4C26A7312876}" dt="2023-01-10T11:52:02.861" v="20626" actId="478"/>
          <ac:spMkLst>
            <pc:docMk/>
            <pc:sldMk cId="2676020056" sldId="365"/>
            <ac:spMk id="6" creationId="{CC618CFA-84B3-8054-E694-0AACCFED88BD}"/>
          </ac:spMkLst>
        </pc:spChg>
        <pc:picChg chg="add mod">
          <ac:chgData name="CHARLET CHRISTOPHE" userId="372abce5-d68a-4928-b90c-9807a0e333dd" providerId="ADAL" clId="{921BABB8-DA73-4076-8EEC-4C26A7312876}" dt="2023-01-10T11:55:02.775" v="20668" actId="1076"/>
          <ac:picMkLst>
            <pc:docMk/>
            <pc:sldMk cId="2676020056" sldId="365"/>
            <ac:picMk id="7" creationId="{6B712CE4-146A-AF06-C86F-302C3661B001}"/>
          </ac:picMkLst>
        </pc:picChg>
        <pc:picChg chg="del">
          <ac:chgData name="CHARLET CHRISTOPHE" userId="372abce5-d68a-4928-b90c-9807a0e333dd" providerId="ADAL" clId="{921BABB8-DA73-4076-8EEC-4C26A7312876}" dt="2023-01-10T11:51:59.381" v="20625" actId="478"/>
          <ac:picMkLst>
            <pc:docMk/>
            <pc:sldMk cId="2676020056" sldId="365"/>
            <ac:picMk id="9" creationId="{EE2C526E-EF83-DB82-59D0-B5AA4B2690E7}"/>
          </ac:picMkLst>
        </pc:picChg>
        <pc:picChg chg="add mod">
          <ac:chgData name="CHARLET CHRISTOPHE" userId="372abce5-d68a-4928-b90c-9807a0e333dd" providerId="ADAL" clId="{921BABB8-DA73-4076-8EEC-4C26A7312876}" dt="2023-01-10T11:56:05.500" v="20672" actId="1076"/>
          <ac:picMkLst>
            <pc:docMk/>
            <pc:sldMk cId="2676020056" sldId="365"/>
            <ac:picMk id="10" creationId="{41FCCD7E-9C78-52BC-0003-F70829265938}"/>
          </ac:picMkLst>
        </pc:picChg>
        <pc:picChg chg="add mod">
          <ac:chgData name="CHARLET CHRISTOPHE" userId="372abce5-d68a-4928-b90c-9807a0e333dd" providerId="ADAL" clId="{921BABB8-DA73-4076-8EEC-4C26A7312876}" dt="2023-01-10T11:57:29.426" v="20680" actId="14100"/>
          <ac:picMkLst>
            <pc:docMk/>
            <pc:sldMk cId="2676020056" sldId="365"/>
            <ac:picMk id="12" creationId="{3C3D6C75-D2CF-40D6-FBC7-7AF308A6B538}"/>
          </ac:picMkLst>
        </pc:picChg>
      </pc:sldChg>
      <pc:sldChg chg="addSp delSp modSp add mod ord">
        <pc:chgData name="CHARLET CHRISTOPHE" userId="372abce5-d68a-4928-b90c-9807a0e333dd" providerId="ADAL" clId="{921BABB8-DA73-4076-8EEC-4C26A7312876}" dt="2023-01-10T14:37:07.325" v="20823" actId="20577"/>
        <pc:sldMkLst>
          <pc:docMk/>
          <pc:sldMk cId="2512979634" sldId="366"/>
        </pc:sldMkLst>
        <pc:spChg chg="mod">
          <ac:chgData name="CHARLET CHRISTOPHE" userId="372abce5-d68a-4928-b90c-9807a0e333dd" providerId="ADAL" clId="{921BABB8-DA73-4076-8EEC-4C26A7312876}" dt="2023-01-10T14:37:07.325" v="20823" actId="20577"/>
          <ac:spMkLst>
            <pc:docMk/>
            <pc:sldMk cId="2512979634" sldId="366"/>
            <ac:spMk id="2" creationId="{055E03A9-B6E1-D226-F41F-516C4BCCCA35}"/>
          </ac:spMkLst>
        </pc:spChg>
        <pc:spChg chg="add mod">
          <ac:chgData name="CHARLET CHRISTOPHE" userId="372abce5-d68a-4928-b90c-9807a0e333dd" providerId="ADAL" clId="{921BABB8-DA73-4076-8EEC-4C26A7312876}" dt="2023-01-10T11:59:20.943" v="20689" actId="1076"/>
          <ac:spMkLst>
            <pc:docMk/>
            <pc:sldMk cId="2512979634" sldId="366"/>
            <ac:spMk id="3" creationId="{934CA9CA-8614-C7DB-EE98-5E5D32A1CF14}"/>
          </ac:spMkLst>
        </pc:spChg>
        <pc:spChg chg="add mod">
          <ac:chgData name="CHARLET CHRISTOPHE" userId="372abce5-d68a-4928-b90c-9807a0e333dd" providerId="ADAL" clId="{921BABB8-DA73-4076-8EEC-4C26A7312876}" dt="2023-01-10T11:59:20.943" v="20689" actId="1076"/>
          <ac:spMkLst>
            <pc:docMk/>
            <pc:sldMk cId="2512979634" sldId="366"/>
            <ac:spMk id="5" creationId="{47C9D846-4F2B-68E0-3022-D011531D7A36}"/>
          </ac:spMkLst>
        </pc:spChg>
        <pc:spChg chg="del mod">
          <ac:chgData name="CHARLET CHRISTOPHE" userId="372abce5-d68a-4928-b90c-9807a0e333dd" providerId="ADAL" clId="{921BABB8-DA73-4076-8EEC-4C26A7312876}" dt="2023-01-10T11:58:56.030" v="20687" actId="478"/>
          <ac:spMkLst>
            <pc:docMk/>
            <pc:sldMk cId="2512979634" sldId="366"/>
            <ac:spMk id="6" creationId="{CC618CFA-84B3-8054-E694-0AACCFED88BD}"/>
          </ac:spMkLst>
        </pc:spChg>
        <pc:spChg chg="add mod">
          <ac:chgData name="CHARLET CHRISTOPHE" userId="372abce5-d68a-4928-b90c-9807a0e333dd" providerId="ADAL" clId="{921BABB8-DA73-4076-8EEC-4C26A7312876}" dt="2023-01-10T14:32:29.008" v="20742" actId="13926"/>
          <ac:spMkLst>
            <pc:docMk/>
            <pc:sldMk cId="2512979634" sldId="366"/>
            <ac:spMk id="8" creationId="{072E3989-82D3-DC17-45CE-043C8225AB64}"/>
          </ac:spMkLst>
        </pc:spChg>
        <pc:graphicFrameChg chg="add mod">
          <ac:chgData name="CHARLET CHRISTOPHE" userId="372abce5-d68a-4928-b90c-9807a0e333dd" providerId="ADAL" clId="{921BABB8-DA73-4076-8EEC-4C26A7312876}" dt="2023-01-10T11:59:20.943" v="20689" actId="1076"/>
          <ac:graphicFrameMkLst>
            <pc:docMk/>
            <pc:sldMk cId="2512979634" sldId="366"/>
            <ac:graphicFrameMk id="4" creationId="{2671B402-BE9B-43EA-E946-FC50A58363FE}"/>
          </ac:graphicFrameMkLst>
        </pc:graphicFrameChg>
        <pc:graphicFrameChg chg="add mod">
          <ac:chgData name="CHARLET CHRISTOPHE" userId="372abce5-d68a-4928-b90c-9807a0e333dd" providerId="ADAL" clId="{921BABB8-DA73-4076-8EEC-4C26A7312876}" dt="2023-01-10T11:59:20.943" v="20689" actId="1076"/>
          <ac:graphicFrameMkLst>
            <pc:docMk/>
            <pc:sldMk cId="2512979634" sldId="366"/>
            <ac:graphicFrameMk id="7" creationId="{50BE1BEC-4CCE-5BE0-39B5-385B1EFA0675}"/>
          </ac:graphicFrameMkLst>
        </pc:graphicFrameChg>
        <pc:picChg chg="del">
          <ac:chgData name="CHARLET CHRISTOPHE" userId="372abce5-d68a-4928-b90c-9807a0e333dd" providerId="ADAL" clId="{921BABB8-DA73-4076-8EEC-4C26A7312876}" dt="2023-01-10T11:58:50.753" v="20685" actId="478"/>
          <ac:picMkLst>
            <pc:docMk/>
            <pc:sldMk cId="2512979634" sldId="366"/>
            <ac:picMk id="9" creationId="{EE2C526E-EF83-DB82-59D0-B5AA4B2690E7}"/>
          </ac:picMkLst>
        </pc:picChg>
      </pc:sldChg>
      <pc:sldChg chg="addSp delSp modSp add mod">
        <pc:chgData name="CHARLET CHRISTOPHE" userId="372abce5-d68a-4928-b90c-9807a0e333dd" providerId="ADAL" clId="{921BABB8-DA73-4076-8EEC-4C26A7312876}" dt="2023-01-10T14:38:08.522" v="20901" actId="20577"/>
        <pc:sldMkLst>
          <pc:docMk/>
          <pc:sldMk cId="862920675" sldId="367"/>
        </pc:sldMkLst>
        <pc:spChg chg="mod">
          <ac:chgData name="CHARLET CHRISTOPHE" userId="372abce5-d68a-4928-b90c-9807a0e333dd" providerId="ADAL" clId="{921BABB8-DA73-4076-8EEC-4C26A7312876}" dt="2023-01-10T14:38:08.522" v="20901" actId="20577"/>
          <ac:spMkLst>
            <pc:docMk/>
            <pc:sldMk cId="862920675" sldId="367"/>
            <ac:spMk id="2" creationId="{055E03A9-B6E1-D226-F41F-516C4BCCCA35}"/>
          </ac:spMkLst>
        </pc:spChg>
        <pc:spChg chg="del">
          <ac:chgData name="CHARLET CHRISTOPHE" userId="372abce5-d68a-4928-b90c-9807a0e333dd" providerId="ADAL" clId="{921BABB8-DA73-4076-8EEC-4C26A7312876}" dt="2023-01-10T12:00:25.320" v="20695" actId="478"/>
          <ac:spMkLst>
            <pc:docMk/>
            <pc:sldMk cId="862920675" sldId="367"/>
            <ac:spMk id="3" creationId="{934CA9CA-8614-C7DB-EE98-5E5D32A1CF14}"/>
          </ac:spMkLst>
        </pc:spChg>
        <pc:spChg chg="del">
          <ac:chgData name="CHARLET CHRISTOPHE" userId="372abce5-d68a-4928-b90c-9807a0e333dd" providerId="ADAL" clId="{921BABB8-DA73-4076-8EEC-4C26A7312876}" dt="2023-01-10T12:00:30.864" v="20697" actId="478"/>
          <ac:spMkLst>
            <pc:docMk/>
            <pc:sldMk cId="862920675" sldId="367"/>
            <ac:spMk id="5" creationId="{47C9D846-4F2B-68E0-3022-D011531D7A36}"/>
          </ac:spMkLst>
        </pc:spChg>
        <pc:spChg chg="del">
          <ac:chgData name="CHARLET CHRISTOPHE" userId="372abce5-d68a-4928-b90c-9807a0e333dd" providerId="ADAL" clId="{921BABB8-DA73-4076-8EEC-4C26A7312876}" dt="2023-01-10T12:00:28.574" v="20696" actId="478"/>
          <ac:spMkLst>
            <pc:docMk/>
            <pc:sldMk cId="862920675" sldId="367"/>
            <ac:spMk id="8" creationId="{072E3989-82D3-DC17-45CE-043C8225AB64}"/>
          </ac:spMkLst>
        </pc:spChg>
        <pc:spChg chg="add del mod">
          <ac:chgData name="CHARLET CHRISTOPHE" userId="372abce5-d68a-4928-b90c-9807a0e333dd" providerId="ADAL" clId="{921BABB8-DA73-4076-8EEC-4C26A7312876}" dt="2023-01-10T12:00:18.878" v="20692" actId="21"/>
          <ac:spMkLst>
            <pc:docMk/>
            <pc:sldMk cId="862920675" sldId="367"/>
            <ac:spMk id="9" creationId="{FA0D8C85-E5CB-6C47-064E-81139544954E}"/>
          </ac:spMkLst>
        </pc:spChg>
        <pc:spChg chg="add mod">
          <ac:chgData name="CHARLET CHRISTOPHE" userId="372abce5-d68a-4928-b90c-9807a0e333dd" providerId="ADAL" clId="{921BABB8-DA73-4076-8EEC-4C26A7312876}" dt="2023-01-10T14:33:02.335" v="20746" actId="113"/>
          <ac:spMkLst>
            <pc:docMk/>
            <pc:sldMk cId="862920675" sldId="367"/>
            <ac:spMk id="10" creationId="{F2573AC7-5968-55A6-BFAD-E7B50C01B5AA}"/>
          </ac:spMkLst>
        </pc:spChg>
        <pc:graphicFrameChg chg="del modGraphic">
          <ac:chgData name="CHARLET CHRISTOPHE" userId="372abce5-d68a-4928-b90c-9807a0e333dd" providerId="ADAL" clId="{921BABB8-DA73-4076-8EEC-4C26A7312876}" dt="2023-01-10T12:00:23.493" v="20694" actId="478"/>
          <ac:graphicFrameMkLst>
            <pc:docMk/>
            <pc:sldMk cId="862920675" sldId="367"/>
            <ac:graphicFrameMk id="4" creationId="{2671B402-BE9B-43EA-E946-FC50A58363FE}"/>
          </ac:graphicFrameMkLst>
        </pc:graphicFrameChg>
        <pc:graphicFrameChg chg="del">
          <ac:chgData name="CHARLET CHRISTOPHE" userId="372abce5-d68a-4928-b90c-9807a0e333dd" providerId="ADAL" clId="{921BABB8-DA73-4076-8EEC-4C26A7312876}" dt="2023-01-10T12:00:10.968" v="20691" actId="478"/>
          <ac:graphicFrameMkLst>
            <pc:docMk/>
            <pc:sldMk cId="862920675" sldId="367"/>
            <ac:graphicFrameMk id="7" creationId="{50BE1BEC-4CCE-5BE0-39B5-385B1EFA0675}"/>
          </ac:graphicFrameMkLst>
        </pc:graphicFrameChg>
      </pc:sldChg>
      <pc:sldChg chg="addSp delSp modSp new mod">
        <pc:chgData name="CHARLET CHRISTOPHE" userId="372abce5-d68a-4928-b90c-9807a0e333dd" providerId="ADAL" clId="{921BABB8-DA73-4076-8EEC-4C26A7312876}" dt="2023-01-10T14:49:33.377" v="21397" actId="13926"/>
        <pc:sldMkLst>
          <pc:docMk/>
          <pc:sldMk cId="2544430664" sldId="368"/>
        </pc:sldMkLst>
        <pc:spChg chg="mod">
          <ac:chgData name="CHARLET CHRISTOPHE" userId="372abce5-d68a-4928-b90c-9807a0e333dd" providerId="ADAL" clId="{921BABB8-DA73-4076-8EEC-4C26A7312876}" dt="2023-01-10T14:38:14.211" v="20903" actId="20577"/>
          <ac:spMkLst>
            <pc:docMk/>
            <pc:sldMk cId="2544430664" sldId="368"/>
            <ac:spMk id="2" creationId="{06046357-432B-23D7-1A27-0D27AC088380}"/>
          </ac:spMkLst>
        </pc:spChg>
        <pc:spChg chg="del">
          <ac:chgData name="CHARLET CHRISTOPHE" userId="372abce5-d68a-4928-b90c-9807a0e333dd" providerId="ADAL" clId="{921BABB8-DA73-4076-8EEC-4C26A7312876}" dt="2023-01-10T14:31:02.008" v="20733" actId="478"/>
          <ac:spMkLst>
            <pc:docMk/>
            <pc:sldMk cId="2544430664" sldId="368"/>
            <ac:spMk id="3" creationId="{F3F13B9B-8EBD-C738-3313-789AE7D09EB6}"/>
          </ac:spMkLst>
        </pc:spChg>
        <pc:spChg chg="add mod">
          <ac:chgData name="CHARLET CHRISTOPHE" userId="372abce5-d68a-4928-b90c-9807a0e333dd" providerId="ADAL" clId="{921BABB8-DA73-4076-8EEC-4C26A7312876}" dt="2023-01-10T14:49:33.377" v="21397" actId="13926"/>
          <ac:spMkLst>
            <pc:docMk/>
            <pc:sldMk cId="2544430664" sldId="368"/>
            <ac:spMk id="5" creationId="{C703CB17-814A-66BB-6EEC-9F78FBEE86F1}"/>
          </ac:spMkLst>
        </pc:spChg>
      </pc:sldChg>
      <pc:sldChg chg="addSp delSp modSp new mod modAnim">
        <pc:chgData name="CHARLET CHRISTOPHE" userId="372abce5-d68a-4928-b90c-9807a0e333dd" providerId="ADAL" clId="{921BABB8-DA73-4076-8EEC-4C26A7312876}" dt="2023-01-10T15:23:01.091" v="22381"/>
        <pc:sldMkLst>
          <pc:docMk/>
          <pc:sldMk cId="1277931998" sldId="369"/>
        </pc:sldMkLst>
        <pc:spChg chg="mod">
          <ac:chgData name="CHARLET CHRISTOPHE" userId="372abce5-d68a-4928-b90c-9807a0e333dd" providerId="ADAL" clId="{921BABB8-DA73-4076-8EEC-4C26A7312876}" dt="2023-01-10T14:45:58.714" v="21319"/>
          <ac:spMkLst>
            <pc:docMk/>
            <pc:sldMk cId="1277931998" sldId="369"/>
            <ac:spMk id="2" creationId="{34CF2291-3CD4-51A4-77C6-4F3C38606BA7}"/>
          </ac:spMkLst>
        </pc:spChg>
        <pc:spChg chg="del">
          <ac:chgData name="CHARLET CHRISTOPHE" userId="372abce5-d68a-4928-b90c-9807a0e333dd" providerId="ADAL" clId="{921BABB8-DA73-4076-8EEC-4C26A7312876}" dt="2023-01-10T14:45:40.357" v="21316" actId="478"/>
          <ac:spMkLst>
            <pc:docMk/>
            <pc:sldMk cId="1277931998" sldId="369"/>
            <ac:spMk id="3" creationId="{68DC9827-ED34-7CA9-CA0A-CEBA919BF336}"/>
          </ac:spMkLst>
        </pc:spChg>
        <pc:spChg chg="add del">
          <ac:chgData name="CHARLET CHRISTOPHE" userId="372abce5-d68a-4928-b90c-9807a0e333dd" providerId="ADAL" clId="{921BABB8-DA73-4076-8EEC-4C26A7312876}" dt="2023-01-10T14:45:47.898" v="21318" actId="478"/>
          <ac:spMkLst>
            <pc:docMk/>
            <pc:sldMk cId="1277931998" sldId="369"/>
            <ac:spMk id="5" creationId="{37B79E64-D07E-873B-DE01-C705F9638E5D}"/>
          </ac:spMkLst>
        </pc:spChg>
        <pc:spChg chg="add mod">
          <ac:chgData name="CHARLET CHRISTOPHE" userId="372abce5-d68a-4928-b90c-9807a0e333dd" providerId="ADAL" clId="{921BABB8-DA73-4076-8EEC-4C26A7312876}" dt="2023-01-10T15:19:35.751" v="22271" actId="1076"/>
          <ac:spMkLst>
            <pc:docMk/>
            <pc:sldMk cId="1277931998" sldId="369"/>
            <ac:spMk id="7" creationId="{85EFC7DA-1FC6-BEA1-F4EE-60A862C278B9}"/>
          </ac:spMkLst>
        </pc:spChg>
        <pc:spChg chg="add mod">
          <ac:chgData name="CHARLET CHRISTOPHE" userId="372abce5-d68a-4928-b90c-9807a0e333dd" providerId="ADAL" clId="{921BABB8-DA73-4076-8EEC-4C26A7312876}" dt="2023-01-10T15:19:39.269" v="22272" actId="1076"/>
          <ac:spMkLst>
            <pc:docMk/>
            <pc:sldMk cId="1277931998" sldId="369"/>
            <ac:spMk id="8" creationId="{4F7FEA5C-91E9-6B1C-493C-50AAF3E58B95}"/>
          </ac:spMkLst>
        </pc:spChg>
        <pc:spChg chg="add mod">
          <ac:chgData name="CHARLET CHRISTOPHE" userId="372abce5-d68a-4928-b90c-9807a0e333dd" providerId="ADAL" clId="{921BABB8-DA73-4076-8EEC-4C26A7312876}" dt="2023-01-10T15:19:50.895" v="22275" actId="1076"/>
          <ac:spMkLst>
            <pc:docMk/>
            <pc:sldMk cId="1277931998" sldId="369"/>
            <ac:spMk id="13" creationId="{E35093C3-B98D-201F-7488-781FAB32A89D}"/>
          </ac:spMkLst>
        </pc:spChg>
        <pc:spChg chg="add mod">
          <ac:chgData name="CHARLET CHRISTOPHE" userId="372abce5-d68a-4928-b90c-9807a0e333dd" providerId="ADAL" clId="{921BABB8-DA73-4076-8EEC-4C26A7312876}" dt="2023-01-10T15:22:46.501" v="22377" actId="1076"/>
          <ac:spMkLst>
            <pc:docMk/>
            <pc:sldMk cId="1277931998" sldId="369"/>
            <ac:spMk id="18" creationId="{7E149650-6DED-41BC-CDB2-B1026D23BBEB}"/>
          </ac:spMkLst>
        </pc:spChg>
        <pc:spChg chg="add del mod">
          <ac:chgData name="CHARLET CHRISTOPHE" userId="372abce5-d68a-4928-b90c-9807a0e333dd" providerId="ADAL" clId="{921BABB8-DA73-4076-8EEC-4C26A7312876}" dt="2023-01-10T15:23:01.091" v="22381"/>
          <ac:spMkLst>
            <pc:docMk/>
            <pc:sldMk cId="1277931998" sldId="369"/>
            <ac:spMk id="22" creationId="{FC19206A-27D8-214C-D7D2-73A8C1A36CF1}"/>
          </ac:spMkLst>
        </pc:spChg>
        <pc:cxnChg chg="add mod">
          <ac:chgData name="CHARLET CHRISTOPHE" userId="372abce5-d68a-4928-b90c-9807a0e333dd" providerId="ADAL" clId="{921BABB8-DA73-4076-8EEC-4C26A7312876}" dt="2023-01-10T15:19:42.366" v="22273" actId="1076"/>
          <ac:cxnSpMkLst>
            <pc:docMk/>
            <pc:sldMk cId="1277931998" sldId="369"/>
            <ac:cxnSpMk id="10" creationId="{468454A4-A39E-2ECE-8964-859DC35D4416}"/>
          </ac:cxnSpMkLst>
        </pc:cxnChg>
        <pc:cxnChg chg="add mod">
          <ac:chgData name="CHARLET CHRISTOPHE" userId="372abce5-d68a-4928-b90c-9807a0e333dd" providerId="ADAL" clId="{921BABB8-DA73-4076-8EEC-4C26A7312876}" dt="2023-01-10T15:19:45.480" v="22274" actId="1076"/>
          <ac:cxnSpMkLst>
            <pc:docMk/>
            <pc:sldMk cId="1277931998" sldId="369"/>
            <ac:cxnSpMk id="16" creationId="{72D618C9-9557-3A61-B1E7-B3172FF44F23}"/>
          </ac:cxnSpMkLst>
        </pc:cxnChg>
        <pc:cxnChg chg="add mod">
          <ac:chgData name="CHARLET CHRISTOPHE" userId="372abce5-d68a-4928-b90c-9807a0e333dd" providerId="ADAL" clId="{921BABB8-DA73-4076-8EEC-4C26A7312876}" dt="2023-01-10T15:22:51.197" v="22378" actId="1076"/>
          <ac:cxnSpMkLst>
            <pc:docMk/>
            <pc:sldMk cId="1277931998" sldId="369"/>
            <ac:cxnSpMk id="20" creationId="{C39FA7F1-3BC6-153A-6465-1D1C42CAE2FE}"/>
          </ac:cxnSpMkLst>
        </pc:cxnChg>
      </pc:sldChg>
      <pc:sldChg chg="addSp delSp modSp add mod modAnim">
        <pc:chgData name="CHARLET CHRISTOPHE" userId="372abce5-d68a-4928-b90c-9807a0e333dd" providerId="ADAL" clId="{921BABB8-DA73-4076-8EEC-4C26A7312876}" dt="2023-01-10T16:59:54.200" v="23224"/>
        <pc:sldMkLst>
          <pc:docMk/>
          <pc:sldMk cId="1522596455" sldId="370"/>
        </pc:sldMkLst>
        <pc:spChg chg="add mod">
          <ac:chgData name="CHARLET CHRISTOPHE" userId="372abce5-d68a-4928-b90c-9807a0e333dd" providerId="ADAL" clId="{921BABB8-DA73-4076-8EEC-4C26A7312876}" dt="2023-01-10T16:56:58.099" v="23087" actId="20577"/>
          <ac:spMkLst>
            <pc:docMk/>
            <pc:sldMk cId="1522596455" sldId="370"/>
            <ac:spMk id="4" creationId="{393D2DAA-F85C-F8F8-3D24-DB14206587A0}"/>
          </ac:spMkLst>
        </pc:spChg>
        <pc:spChg chg="add mod">
          <ac:chgData name="CHARLET CHRISTOPHE" userId="372abce5-d68a-4928-b90c-9807a0e333dd" providerId="ADAL" clId="{921BABB8-DA73-4076-8EEC-4C26A7312876}" dt="2023-01-10T16:57:08.269" v="23088" actId="1076"/>
          <ac:spMkLst>
            <pc:docMk/>
            <pc:sldMk cId="1522596455" sldId="370"/>
            <ac:spMk id="5" creationId="{5CD0402C-A995-17E3-D370-FC3B6658B585}"/>
          </ac:spMkLst>
        </pc:spChg>
        <pc:spChg chg="del mod">
          <ac:chgData name="CHARLET CHRISTOPHE" userId="372abce5-d68a-4928-b90c-9807a0e333dd" providerId="ADAL" clId="{921BABB8-DA73-4076-8EEC-4C26A7312876}" dt="2023-01-10T14:49:54.041" v="21400" actId="478"/>
          <ac:spMkLst>
            <pc:docMk/>
            <pc:sldMk cId="1522596455" sldId="370"/>
            <ac:spMk id="7" creationId="{85EFC7DA-1FC6-BEA1-F4EE-60A862C278B9}"/>
          </ac:spMkLst>
        </pc:spChg>
        <pc:spChg chg="add mod">
          <ac:chgData name="CHARLET CHRISTOPHE" userId="372abce5-d68a-4928-b90c-9807a0e333dd" providerId="ADAL" clId="{921BABB8-DA73-4076-8EEC-4C26A7312876}" dt="2023-01-10T16:59:46.864" v="23223" actId="13926"/>
          <ac:spMkLst>
            <pc:docMk/>
            <pc:sldMk cId="1522596455" sldId="370"/>
            <ac:spMk id="10" creationId="{FFE5889D-DCB2-4024-03E6-60D2AE8C1210}"/>
          </ac:spMkLst>
        </pc:spChg>
        <pc:cxnChg chg="add mod">
          <ac:chgData name="CHARLET CHRISTOPHE" userId="372abce5-d68a-4928-b90c-9807a0e333dd" providerId="ADAL" clId="{921BABB8-DA73-4076-8EEC-4C26A7312876}" dt="2023-01-10T16:57:13.759" v="23090" actId="14100"/>
          <ac:cxnSpMkLst>
            <pc:docMk/>
            <pc:sldMk cId="1522596455" sldId="370"/>
            <ac:cxnSpMk id="8" creationId="{334B4D5B-8567-058D-D7AB-ED761658233B}"/>
          </ac:cxnSpMkLst>
        </pc:cxnChg>
      </pc:sldChg>
      <pc:sldChg chg="addSp delSp modSp add mod modAnim">
        <pc:chgData name="CHARLET CHRISTOPHE" userId="372abce5-d68a-4928-b90c-9807a0e333dd" providerId="ADAL" clId="{921BABB8-DA73-4076-8EEC-4C26A7312876}" dt="2023-01-10T17:30:04.415" v="24060" actId="20577"/>
        <pc:sldMkLst>
          <pc:docMk/>
          <pc:sldMk cId="2305811545" sldId="371"/>
        </pc:sldMkLst>
        <pc:spChg chg="del mod">
          <ac:chgData name="CHARLET CHRISTOPHE" userId="372abce5-d68a-4928-b90c-9807a0e333dd" providerId="ADAL" clId="{921BABB8-DA73-4076-8EEC-4C26A7312876}" dt="2023-01-10T14:55:58.466" v="21510" actId="478"/>
          <ac:spMkLst>
            <pc:docMk/>
            <pc:sldMk cId="2305811545" sldId="371"/>
            <ac:spMk id="4" creationId="{393D2DAA-F85C-F8F8-3D24-DB14206587A0}"/>
          </ac:spMkLst>
        </pc:spChg>
        <pc:spChg chg="add mod">
          <ac:chgData name="CHARLET CHRISTOPHE" userId="372abce5-d68a-4928-b90c-9807a0e333dd" providerId="ADAL" clId="{921BABB8-DA73-4076-8EEC-4C26A7312876}" dt="2023-01-10T17:27:37.858" v="24058" actId="13926"/>
          <ac:spMkLst>
            <pc:docMk/>
            <pc:sldMk cId="2305811545" sldId="371"/>
            <ac:spMk id="5" creationId="{1289EE19-60E8-F661-3C94-37B83ED1FAE5}"/>
          </ac:spMkLst>
        </pc:spChg>
        <pc:spChg chg="add mod">
          <ac:chgData name="CHARLET CHRISTOPHE" userId="372abce5-d68a-4928-b90c-9807a0e333dd" providerId="ADAL" clId="{921BABB8-DA73-4076-8EEC-4C26A7312876}" dt="2023-01-10T17:30:04.415" v="24060" actId="20577"/>
          <ac:spMkLst>
            <pc:docMk/>
            <pc:sldMk cId="2305811545" sldId="371"/>
            <ac:spMk id="6" creationId="{EA9C0035-E93F-7EA3-6460-3C3B7AB155C0}"/>
          </ac:spMkLst>
        </pc:spChg>
        <pc:spChg chg="add mod">
          <ac:chgData name="CHARLET CHRISTOPHE" userId="372abce5-d68a-4928-b90c-9807a0e333dd" providerId="ADAL" clId="{921BABB8-DA73-4076-8EEC-4C26A7312876}" dt="2023-01-10T17:13:36.814" v="23713" actId="1076"/>
          <ac:spMkLst>
            <pc:docMk/>
            <pc:sldMk cId="2305811545" sldId="371"/>
            <ac:spMk id="15" creationId="{1F763CE5-9B28-DC4E-97E4-668E5803A791}"/>
          </ac:spMkLst>
        </pc:spChg>
        <pc:spChg chg="add mod">
          <ac:chgData name="CHARLET CHRISTOPHE" userId="372abce5-d68a-4928-b90c-9807a0e333dd" providerId="ADAL" clId="{921BABB8-DA73-4076-8EEC-4C26A7312876}" dt="2023-01-10T17:17:12.881" v="23747" actId="1076"/>
          <ac:spMkLst>
            <pc:docMk/>
            <pc:sldMk cId="2305811545" sldId="371"/>
            <ac:spMk id="23" creationId="{78123AA7-7442-56E0-C5F4-5904F32A26FD}"/>
          </ac:spMkLst>
        </pc:spChg>
        <pc:spChg chg="add mod">
          <ac:chgData name="CHARLET CHRISTOPHE" userId="372abce5-d68a-4928-b90c-9807a0e333dd" providerId="ADAL" clId="{921BABB8-DA73-4076-8EEC-4C26A7312876}" dt="2023-01-10T17:27:43.429" v="24059" actId="13926"/>
          <ac:spMkLst>
            <pc:docMk/>
            <pc:sldMk cId="2305811545" sldId="371"/>
            <ac:spMk id="24" creationId="{A20A51EC-EBCD-75CB-3943-822AC9A9792D}"/>
          </ac:spMkLst>
        </pc:spChg>
        <pc:spChg chg="add mod">
          <ac:chgData name="CHARLET CHRISTOPHE" userId="372abce5-d68a-4928-b90c-9807a0e333dd" providerId="ADAL" clId="{921BABB8-DA73-4076-8EEC-4C26A7312876}" dt="2023-01-10T17:27:22.261" v="24055" actId="13926"/>
          <ac:spMkLst>
            <pc:docMk/>
            <pc:sldMk cId="2305811545" sldId="371"/>
            <ac:spMk id="25" creationId="{066368A7-A58B-F93A-88EA-D1CDCB2E18A7}"/>
          </ac:spMkLst>
        </pc:spChg>
        <pc:cxnChg chg="add del">
          <ac:chgData name="CHARLET CHRISTOPHE" userId="372abce5-d68a-4928-b90c-9807a0e333dd" providerId="ADAL" clId="{921BABB8-DA73-4076-8EEC-4C26A7312876}" dt="2023-01-10T17:03:34.795" v="23339" actId="11529"/>
          <ac:cxnSpMkLst>
            <pc:docMk/>
            <pc:sldMk cId="2305811545" sldId="371"/>
            <ac:cxnSpMk id="8" creationId="{FE916F4A-C59C-E8EC-24DB-3D397B25A12E}"/>
          </ac:cxnSpMkLst>
        </pc:cxnChg>
        <pc:cxnChg chg="add mod">
          <ac:chgData name="CHARLET CHRISTOPHE" userId="372abce5-d68a-4928-b90c-9807a0e333dd" providerId="ADAL" clId="{921BABB8-DA73-4076-8EEC-4C26A7312876}" dt="2023-01-10T17:03:52.330" v="23341" actId="13822"/>
          <ac:cxnSpMkLst>
            <pc:docMk/>
            <pc:sldMk cId="2305811545" sldId="371"/>
            <ac:cxnSpMk id="10" creationId="{4CEB898E-C215-720D-B76A-92EB3B47DFD0}"/>
          </ac:cxnSpMkLst>
        </pc:cxnChg>
        <pc:cxnChg chg="add mod">
          <ac:chgData name="CHARLET CHRISTOPHE" userId="372abce5-d68a-4928-b90c-9807a0e333dd" providerId="ADAL" clId="{921BABB8-DA73-4076-8EEC-4C26A7312876}" dt="2023-01-10T17:05:52.956" v="23423" actId="14100"/>
          <ac:cxnSpMkLst>
            <pc:docMk/>
            <pc:sldMk cId="2305811545" sldId="371"/>
            <ac:cxnSpMk id="12" creationId="{C5FC46D4-EECC-05F4-F249-959F8DBAB71F}"/>
          </ac:cxnSpMkLst>
        </pc:cxnChg>
        <pc:cxnChg chg="add mod">
          <ac:chgData name="CHARLET CHRISTOPHE" userId="372abce5-d68a-4928-b90c-9807a0e333dd" providerId="ADAL" clId="{921BABB8-DA73-4076-8EEC-4C26A7312876}" dt="2023-01-10T17:14:49.381" v="23721" actId="14100"/>
          <ac:cxnSpMkLst>
            <pc:docMk/>
            <pc:sldMk cId="2305811545" sldId="371"/>
            <ac:cxnSpMk id="17" creationId="{ECA8A57B-ED57-F3E2-3208-BA32035AD5AD}"/>
          </ac:cxnSpMkLst>
        </pc:cxnChg>
        <pc:cxnChg chg="add mod">
          <ac:chgData name="CHARLET CHRISTOPHE" userId="372abce5-d68a-4928-b90c-9807a0e333dd" providerId="ADAL" clId="{921BABB8-DA73-4076-8EEC-4C26A7312876}" dt="2023-01-10T17:14:45.294" v="23720" actId="14100"/>
          <ac:cxnSpMkLst>
            <pc:docMk/>
            <pc:sldMk cId="2305811545" sldId="371"/>
            <ac:cxnSpMk id="19" creationId="{46262206-AFE8-2358-033B-2D5A40727E41}"/>
          </ac:cxnSpMkLst>
        </pc:cxnChg>
      </pc:sldChg>
      <pc:sldChg chg="addSp delSp modSp add mod delAnim">
        <pc:chgData name="CHARLET CHRISTOPHE" userId="372abce5-d68a-4928-b90c-9807a0e333dd" providerId="ADAL" clId="{921BABB8-DA73-4076-8EEC-4C26A7312876}" dt="2023-01-10T16:50:46.080" v="22837" actId="20577"/>
        <pc:sldMkLst>
          <pc:docMk/>
          <pc:sldMk cId="2152654832" sldId="372"/>
        </pc:sldMkLst>
        <pc:spChg chg="add mod">
          <ac:chgData name="CHARLET CHRISTOPHE" userId="372abce5-d68a-4928-b90c-9807a0e333dd" providerId="ADAL" clId="{921BABB8-DA73-4076-8EEC-4C26A7312876}" dt="2023-01-10T16:48:52.552" v="22791" actId="207"/>
          <ac:spMkLst>
            <pc:docMk/>
            <pc:sldMk cId="2152654832" sldId="372"/>
            <ac:spMk id="3" creationId="{A0E3FF27-392E-929E-9F9A-84AC08A61B12}"/>
          </ac:spMkLst>
        </pc:spChg>
        <pc:spChg chg="mod">
          <ac:chgData name="CHARLET CHRISTOPHE" userId="372abce5-d68a-4928-b90c-9807a0e333dd" providerId="ADAL" clId="{921BABB8-DA73-4076-8EEC-4C26A7312876}" dt="2023-01-10T16:50:46.080" v="22837" actId="20577"/>
          <ac:spMkLst>
            <pc:docMk/>
            <pc:sldMk cId="2152654832" sldId="372"/>
            <ac:spMk id="7" creationId="{85EFC7DA-1FC6-BEA1-F4EE-60A862C278B9}"/>
          </ac:spMkLst>
        </pc:spChg>
        <pc:spChg chg="del mod">
          <ac:chgData name="CHARLET CHRISTOPHE" userId="372abce5-d68a-4928-b90c-9807a0e333dd" providerId="ADAL" clId="{921BABB8-DA73-4076-8EEC-4C26A7312876}" dt="2023-01-10T15:23:24.453" v="22385" actId="478"/>
          <ac:spMkLst>
            <pc:docMk/>
            <pc:sldMk cId="2152654832" sldId="372"/>
            <ac:spMk id="8" creationId="{4F7FEA5C-91E9-6B1C-493C-50AAF3E58B95}"/>
          </ac:spMkLst>
        </pc:spChg>
        <pc:spChg chg="del mod">
          <ac:chgData name="CHARLET CHRISTOPHE" userId="372abce5-d68a-4928-b90c-9807a0e333dd" providerId="ADAL" clId="{921BABB8-DA73-4076-8EEC-4C26A7312876}" dt="2023-01-10T15:23:40.082" v="22389" actId="478"/>
          <ac:spMkLst>
            <pc:docMk/>
            <pc:sldMk cId="2152654832" sldId="372"/>
            <ac:spMk id="13" creationId="{E35093C3-B98D-201F-7488-781FAB32A89D}"/>
          </ac:spMkLst>
        </pc:spChg>
        <pc:spChg chg="del">
          <ac:chgData name="CHARLET CHRISTOPHE" userId="372abce5-d68a-4928-b90c-9807a0e333dd" providerId="ADAL" clId="{921BABB8-DA73-4076-8EEC-4C26A7312876}" dt="2023-01-10T15:23:29.585" v="22386" actId="478"/>
          <ac:spMkLst>
            <pc:docMk/>
            <pc:sldMk cId="2152654832" sldId="372"/>
            <ac:spMk id="18" creationId="{7E149650-6DED-41BC-CDB2-B1026D23BBEB}"/>
          </ac:spMkLst>
        </pc:spChg>
        <pc:cxnChg chg="del">
          <ac:chgData name="CHARLET CHRISTOPHE" userId="372abce5-d68a-4928-b90c-9807a0e333dd" providerId="ADAL" clId="{921BABB8-DA73-4076-8EEC-4C26A7312876}" dt="2023-01-10T15:23:33.453" v="22387" actId="478"/>
          <ac:cxnSpMkLst>
            <pc:docMk/>
            <pc:sldMk cId="2152654832" sldId="372"/>
            <ac:cxnSpMk id="10" creationId="{468454A4-A39E-2ECE-8964-859DC35D4416}"/>
          </ac:cxnSpMkLst>
        </pc:cxnChg>
        <pc:cxnChg chg="del">
          <ac:chgData name="CHARLET CHRISTOPHE" userId="372abce5-d68a-4928-b90c-9807a0e333dd" providerId="ADAL" clId="{921BABB8-DA73-4076-8EEC-4C26A7312876}" dt="2023-01-10T15:23:33.453" v="22387" actId="478"/>
          <ac:cxnSpMkLst>
            <pc:docMk/>
            <pc:sldMk cId="2152654832" sldId="372"/>
            <ac:cxnSpMk id="16" creationId="{72D618C9-9557-3A61-B1E7-B3172FF44F23}"/>
          </ac:cxnSpMkLst>
        </pc:cxnChg>
        <pc:cxnChg chg="del">
          <ac:chgData name="CHARLET CHRISTOPHE" userId="372abce5-d68a-4928-b90c-9807a0e333dd" providerId="ADAL" clId="{921BABB8-DA73-4076-8EEC-4C26A7312876}" dt="2023-01-10T15:23:29.585" v="22386" actId="478"/>
          <ac:cxnSpMkLst>
            <pc:docMk/>
            <pc:sldMk cId="2152654832" sldId="372"/>
            <ac:cxnSpMk id="20" creationId="{C39FA7F1-3BC6-153A-6465-1D1C42CAE2FE}"/>
          </ac:cxnSpMkLst>
        </pc:cxnChg>
      </pc:sldChg>
      <pc:sldChg chg="addSp delSp modSp add mod ord delAnim modAnim">
        <pc:chgData name="CHARLET CHRISTOPHE" userId="372abce5-d68a-4928-b90c-9807a0e333dd" providerId="ADAL" clId="{921BABB8-DA73-4076-8EEC-4C26A7312876}" dt="2023-01-10T17:50:17.033" v="24372"/>
        <pc:sldMkLst>
          <pc:docMk/>
          <pc:sldMk cId="2866578989" sldId="373"/>
        </pc:sldMkLst>
        <pc:spChg chg="del">
          <ac:chgData name="CHARLET CHRISTOPHE" userId="372abce5-d68a-4928-b90c-9807a0e333dd" providerId="ADAL" clId="{921BABB8-DA73-4076-8EEC-4C26A7312876}" dt="2023-01-10T17:32:29.014" v="24064" actId="478"/>
          <ac:spMkLst>
            <pc:docMk/>
            <pc:sldMk cId="2866578989" sldId="373"/>
            <ac:spMk id="7" creationId="{85EFC7DA-1FC6-BEA1-F4EE-60A862C278B9}"/>
          </ac:spMkLst>
        </pc:spChg>
        <pc:spChg chg="del mod">
          <ac:chgData name="CHARLET CHRISTOPHE" userId="372abce5-d68a-4928-b90c-9807a0e333dd" providerId="ADAL" clId="{921BABB8-DA73-4076-8EEC-4C26A7312876}" dt="2023-01-10T17:32:38.151" v="24067" actId="478"/>
          <ac:spMkLst>
            <pc:docMk/>
            <pc:sldMk cId="2866578989" sldId="373"/>
            <ac:spMk id="8" creationId="{4F7FEA5C-91E9-6B1C-493C-50AAF3E58B95}"/>
          </ac:spMkLst>
        </pc:spChg>
        <pc:spChg chg="add mod">
          <ac:chgData name="CHARLET CHRISTOPHE" userId="372abce5-d68a-4928-b90c-9807a0e333dd" providerId="ADAL" clId="{921BABB8-DA73-4076-8EEC-4C26A7312876}" dt="2023-01-10T17:37:56.906" v="24104" actId="1076"/>
          <ac:spMkLst>
            <pc:docMk/>
            <pc:sldMk cId="2866578989" sldId="373"/>
            <ac:spMk id="12" creationId="{1D1BCC1E-A387-F563-F98B-236F105027AD}"/>
          </ac:spMkLst>
        </pc:spChg>
        <pc:spChg chg="del">
          <ac:chgData name="CHARLET CHRISTOPHE" userId="372abce5-d68a-4928-b90c-9807a0e333dd" providerId="ADAL" clId="{921BABB8-DA73-4076-8EEC-4C26A7312876}" dt="2023-01-10T17:32:32.979" v="24065" actId="478"/>
          <ac:spMkLst>
            <pc:docMk/>
            <pc:sldMk cId="2866578989" sldId="373"/>
            <ac:spMk id="13" creationId="{E35093C3-B98D-201F-7488-781FAB32A89D}"/>
          </ac:spMkLst>
        </pc:spChg>
        <pc:spChg chg="add mod">
          <ac:chgData name="CHARLET CHRISTOPHE" userId="372abce5-d68a-4928-b90c-9807a0e333dd" providerId="ADAL" clId="{921BABB8-DA73-4076-8EEC-4C26A7312876}" dt="2023-01-10T17:39:06.366" v="24109" actId="1076"/>
          <ac:spMkLst>
            <pc:docMk/>
            <pc:sldMk cId="2866578989" sldId="373"/>
            <ac:spMk id="14" creationId="{9F2AEB8D-A35B-A616-D545-95BB45B056A7}"/>
          </ac:spMkLst>
        </pc:spChg>
        <pc:spChg chg="add mod">
          <ac:chgData name="CHARLET CHRISTOPHE" userId="372abce5-d68a-4928-b90c-9807a0e333dd" providerId="ADAL" clId="{921BABB8-DA73-4076-8EEC-4C26A7312876}" dt="2023-01-10T17:39:18.134" v="24110" actId="1076"/>
          <ac:spMkLst>
            <pc:docMk/>
            <pc:sldMk cId="2866578989" sldId="373"/>
            <ac:spMk id="15" creationId="{6AB6E194-DDF9-2A41-55E1-A6045BE780CB}"/>
          </ac:spMkLst>
        </pc:spChg>
        <pc:spChg chg="add mod">
          <ac:chgData name="CHARLET CHRISTOPHE" userId="372abce5-d68a-4928-b90c-9807a0e333dd" providerId="ADAL" clId="{921BABB8-DA73-4076-8EEC-4C26A7312876}" dt="2023-01-10T17:39:27.625" v="24111" actId="1076"/>
          <ac:spMkLst>
            <pc:docMk/>
            <pc:sldMk cId="2866578989" sldId="373"/>
            <ac:spMk id="17" creationId="{567A8F87-D3AC-4167-072E-637F40246BE9}"/>
          </ac:spMkLst>
        </pc:spChg>
        <pc:spChg chg="del">
          <ac:chgData name="CHARLET CHRISTOPHE" userId="372abce5-d68a-4928-b90c-9807a0e333dd" providerId="ADAL" clId="{921BABB8-DA73-4076-8EEC-4C26A7312876}" dt="2023-01-10T17:32:32.979" v="24065" actId="478"/>
          <ac:spMkLst>
            <pc:docMk/>
            <pc:sldMk cId="2866578989" sldId="373"/>
            <ac:spMk id="18" creationId="{7E149650-6DED-41BC-CDB2-B1026D23BBEB}"/>
          </ac:spMkLst>
        </pc:spChg>
        <pc:spChg chg="add mod">
          <ac:chgData name="CHARLET CHRISTOPHE" userId="372abce5-d68a-4928-b90c-9807a0e333dd" providerId="ADAL" clId="{921BABB8-DA73-4076-8EEC-4C26A7312876}" dt="2023-01-10T17:38:32.326" v="24108" actId="1076"/>
          <ac:spMkLst>
            <pc:docMk/>
            <pc:sldMk cId="2866578989" sldId="373"/>
            <ac:spMk id="19" creationId="{81F54770-B3FC-AD61-0C1B-917140E9DA2C}"/>
          </ac:spMkLst>
        </pc:spChg>
        <pc:spChg chg="add mod">
          <ac:chgData name="CHARLET CHRISTOPHE" userId="372abce5-d68a-4928-b90c-9807a0e333dd" providerId="ADAL" clId="{921BABB8-DA73-4076-8EEC-4C26A7312876}" dt="2023-01-10T17:42:02.077" v="24127" actId="207"/>
          <ac:spMkLst>
            <pc:docMk/>
            <pc:sldMk cId="2866578989" sldId="373"/>
            <ac:spMk id="24" creationId="{B60E810B-4735-A65A-458C-1FD89049BA82}"/>
          </ac:spMkLst>
        </pc:spChg>
        <pc:spChg chg="add mod">
          <ac:chgData name="CHARLET CHRISTOPHE" userId="372abce5-d68a-4928-b90c-9807a0e333dd" providerId="ADAL" clId="{921BABB8-DA73-4076-8EEC-4C26A7312876}" dt="2023-01-10T17:44:42.646" v="24185" actId="1076"/>
          <ac:spMkLst>
            <pc:docMk/>
            <pc:sldMk cId="2866578989" sldId="373"/>
            <ac:spMk id="25" creationId="{9EB96047-4F6D-605D-43F3-A74BA949E0AD}"/>
          </ac:spMkLst>
        </pc:spChg>
        <pc:spChg chg="add mod">
          <ac:chgData name="CHARLET CHRISTOPHE" userId="372abce5-d68a-4928-b90c-9807a0e333dd" providerId="ADAL" clId="{921BABB8-DA73-4076-8EEC-4C26A7312876}" dt="2023-01-10T17:49:59.906" v="24371" actId="1076"/>
          <ac:spMkLst>
            <pc:docMk/>
            <pc:sldMk cId="2866578989" sldId="373"/>
            <ac:spMk id="26" creationId="{A630C919-8357-4212-519C-ED96D3988541}"/>
          </ac:spMkLst>
        </pc:spChg>
        <pc:picChg chg="add mod">
          <ac:chgData name="CHARLET CHRISTOPHE" userId="372abce5-d68a-4928-b90c-9807a0e333dd" providerId="ADAL" clId="{921BABB8-DA73-4076-8EEC-4C26A7312876}" dt="2023-01-10T17:34:13.129" v="24074" actId="14100"/>
          <ac:picMkLst>
            <pc:docMk/>
            <pc:sldMk cId="2866578989" sldId="373"/>
            <ac:picMk id="4" creationId="{08AE9A70-DB09-E939-AE55-A54F133AFB49}"/>
          </ac:picMkLst>
        </pc:picChg>
        <pc:picChg chg="add del mod">
          <ac:chgData name="CHARLET CHRISTOPHE" userId="372abce5-d68a-4928-b90c-9807a0e333dd" providerId="ADAL" clId="{921BABB8-DA73-4076-8EEC-4C26A7312876}" dt="2023-01-10T17:36:19.661" v="24077" actId="478"/>
          <ac:picMkLst>
            <pc:docMk/>
            <pc:sldMk cId="2866578989" sldId="373"/>
            <ac:picMk id="6" creationId="{D4B5367B-32E8-CE28-C802-2EC57F455921}"/>
          </ac:picMkLst>
        </pc:picChg>
        <pc:picChg chg="add mod">
          <ac:chgData name="CHARLET CHRISTOPHE" userId="372abce5-d68a-4928-b90c-9807a0e333dd" providerId="ADAL" clId="{921BABB8-DA73-4076-8EEC-4C26A7312876}" dt="2023-01-10T17:36:35.550" v="24080" actId="1076"/>
          <ac:picMkLst>
            <pc:docMk/>
            <pc:sldMk cId="2866578989" sldId="373"/>
            <ac:picMk id="11" creationId="{E3E7EEA1-A641-EB4A-3023-55C6E865A450}"/>
          </ac:picMkLst>
        </pc:picChg>
        <pc:cxnChg chg="del">
          <ac:chgData name="CHARLET CHRISTOPHE" userId="372abce5-d68a-4928-b90c-9807a0e333dd" providerId="ADAL" clId="{921BABB8-DA73-4076-8EEC-4C26A7312876}" dt="2023-01-10T17:32:32.979" v="24065" actId="478"/>
          <ac:cxnSpMkLst>
            <pc:docMk/>
            <pc:sldMk cId="2866578989" sldId="373"/>
            <ac:cxnSpMk id="10" creationId="{468454A4-A39E-2ECE-8964-859DC35D4416}"/>
          </ac:cxnSpMkLst>
        </pc:cxnChg>
        <pc:cxnChg chg="del">
          <ac:chgData name="CHARLET CHRISTOPHE" userId="372abce5-d68a-4928-b90c-9807a0e333dd" providerId="ADAL" clId="{921BABB8-DA73-4076-8EEC-4C26A7312876}" dt="2023-01-10T17:32:32.979" v="24065" actId="478"/>
          <ac:cxnSpMkLst>
            <pc:docMk/>
            <pc:sldMk cId="2866578989" sldId="373"/>
            <ac:cxnSpMk id="16" creationId="{72D618C9-9557-3A61-B1E7-B3172FF44F23}"/>
          </ac:cxnSpMkLst>
        </pc:cxnChg>
        <pc:cxnChg chg="del">
          <ac:chgData name="CHARLET CHRISTOPHE" userId="372abce5-d68a-4928-b90c-9807a0e333dd" providerId="ADAL" clId="{921BABB8-DA73-4076-8EEC-4C26A7312876}" dt="2023-01-10T17:32:32.979" v="24065" actId="478"/>
          <ac:cxnSpMkLst>
            <pc:docMk/>
            <pc:sldMk cId="2866578989" sldId="373"/>
            <ac:cxnSpMk id="20" creationId="{C39FA7F1-3BC6-153A-6465-1D1C42CAE2FE}"/>
          </ac:cxnSpMkLst>
        </pc:cxnChg>
        <pc:cxnChg chg="add del mod">
          <ac:chgData name="CHARLET CHRISTOPHE" userId="372abce5-d68a-4928-b90c-9807a0e333dd" providerId="ADAL" clId="{921BABB8-DA73-4076-8EEC-4C26A7312876}" dt="2023-01-10T17:41:32.494" v="24115" actId="478"/>
          <ac:cxnSpMkLst>
            <pc:docMk/>
            <pc:sldMk cId="2866578989" sldId="373"/>
            <ac:cxnSpMk id="22" creationId="{D2886D3F-7932-5210-FE17-A0263BA956E0}"/>
          </ac:cxnSpMkLst>
        </pc:cxnChg>
        <pc:cxnChg chg="add mod">
          <ac:chgData name="CHARLET CHRISTOPHE" userId="372abce5-d68a-4928-b90c-9807a0e333dd" providerId="ADAL" clId="{921BABB8-DA73-4076-8EEC-4C26A7312876}" dt="2023-01-10T17:49:16.400" v="24364" actId="14100"/>
          <ac:cxnSpMkLst>
            <pc:docMk/>
            <pc:sldMk cId="2866578989" sldId="373"/>
            <ac:cxnSpMk id="28" creationId="{121910D8-CD1E-08CA-44F3-B957C8E5F3FA}"/>
          </ac:cxnSpMkLst>
        </pc:cxnChg>
        <pc:cxnChg chg="add mod">
          <ac:chgData name="CHARLET CHRISTOPHE" userId="372abce5-d68a-4928-b90c-9807a0e333dd" providerId="ADAL" clId="{921BABB8-DA73-4076-8EEC-4C26A7312876}" dt="2023-01-10T17:49:34.162" v="24367" actId="13822"/>
          <ac:cxnSpMkLst>
            <pc:docMk/>
            <pc:sldMk cId="2866578989" sldId="373"/>
            <ac:cxnSpMk id="31" creationId="{786E2F0C-EE1C-10E0-ABF7-3F1C854B45BA}"/>
          </ac:cxnSpMkLst>
        </pc:cxnChg>
        <pc:cxnChg chg="add mod">
          <ac:chgData name="CHARLET CHRISTOPHE" userId="372abce5-d68a-4928-b90c-9807a0e333dd" providerId="ADAL" clId="{921BABB8-DA73-4076-8EEC-4C26A7312876}" dt="2023-01-10T17:49:52.174" v="24370" actId="13822"/>
          <ac:cxnSpMkLst>
            <pc:docMk/>
            <pc:sldMk cId="2866578989" sldId="373"/>
            <ac:cxnSpMk id="34" creationId="{EE80DA05-A7C9-C39A-5451-0176366FC153}"/>
          </ac:cxnSpMkLst>
        </pc:cxnChg>
      </pc:sldChg>
      <pc:sldChg chg="addSp delSp modSp new mod modClrScheme chgLayout">
        <pc:chgData name="CHARLET CHRISTOPHE" userId="372abce5-d68a-4928-b90c-9807a0e333dd" providerId="ADAL" clId="{921BABB8-DA73-4076-8EEC-4C26A7312876}" dt="2023-01-11T15:01:29.884" v="24426" actId="20577"/>
        <pc:sldMkLst>
          <pc:docMk/>
          <pc:sldMk cId="379065500" sldId="374"/>
        </pc:sldMkLst>
        <pc:spChg chg="del mod ord">
          <ac:chgData name="CHARLET CHRISTOPHE" userId="372abce5-d68a-4928-b90c-9807a0e333dd" providerId="ADAL" clId="{921BABB8-DA73-4076-8EEC-4C26A7312876}" dt="2023-01-11T15:00:14.226" v="24374" actId="700"/>
          <ac:spMkLst>
            <pc:docMk/>
            <pc:sldMk cId="379065500" sldId="374"/>
            <ac:spMk id="2" creationId="{7436D5F9-660E-1E14-8CCF-214210109ACC}"/>
          </ac:spMkLst>
        </pc:spChg>
        <pc:spChg chg="del mod ord">
          <ac:chgData name="CHARLET CHRISTOPHE" userId="372abce5-d68a-4928-b90c-9807a0e333dd" providerId="ADAL" clId="{921BABB8-DA73-4076-8EEC-4C26A7312876}" dt="2023-01-11T15:00:14.226" v="24374" actId="700"/>
          <ac:spMkLst>
            <pc:docMk/>
            <pc:sldMk cId="379065500" sldId="374"/>
            <ac:spMk id="3" creationId="{98EA4507-F1E4-C8CF-9042-6C94ABE7061A}"/>
          </ac:spMkLst>
        </pc:spChg>
        <pc:spChg chg="add mod ord">
          <ac:chgData name="CHARLET CHRISTOPHE" userId="372abce5-d68a-4928-b90c-9807a0e333dd" providerId="ADAL" clId="{921BABB8-DA73-4076-8EEC-4C26A7312876}" dt="2023-01-11T15:01:29.884" v="24426" actId="20577"/>
          <ac:spMkLst>
            <pc:docMk/>
            <pc:sldMk cId="379065500" sldId="374"/>
            <ac:spMk id="4" creationId="{7E5F204F-CF18-6556-96A5-1AFF11B36B39}"/>
          </ac:spMkLst>
        </pc:spChg>
        <pc:spChg chg="add del mod ord">
          <ac:chgData name="CHARLET CHRISTOPHE" userId="372abce5-d68a-4928-b90c-9807a0e333dd" providerId="ADAL" clId="{921BABB8-DA73-4076-8EEC-4C26A7312876}" dt="2023-01-11T15:00:17.330" v="24375" actId="478"/>
          <ac:spMkLst>
            <pc:docMk/>
            <pc:sldMk cId="379065500" sldId="374"/>
            <ac:spMk id="5" creationId="{AE300D4C-B9ED-965A-6A25-694C48BBA892}"/>
          </ac:spMkLst>
        </pc:spChg>
      </pc:sldChg>
      <pc:sldChg chg="addSp delSp modSp new mod modClrScheme chgLayout">
        <pc:chgData name="CHARLET CHRISTOPHE" userId="372abce5-d68a-4928-b90c-9807a0e333dd" providerId="ADAL" clId="{921BABB8-DA73-4076-8EEC-4C26A7312876}" dt="2023-01-11T15:16:45.228" v="24710" actId="1076"/>
        <pc:sldMkLst>
          <pc:docMk/>
          <pc:sldMk cId="1862517224" sldId="375"/>
        </pc:sldMkLst>
        <pc:spChg chg="del mod ord">
          <ac:chgData name="CHARLET CHRISTOPHE" userId="372abce5-d68a-4928-b90c-9807a0e333dd" providerId="ADAL" clId="{921BABB8-DA73-4076-8EEC-4C26A7312876}" dt="2023-01-11T15:01:51.971" v="24428" actId="700"/>
          <ac:spMkLst>
            <pc:docMk/>
            <pc:sldMk cId="1862517224" sldId="375"/>
            <ac:spMk id="2" creationId="{C6BCA5C7-AD1F-404D-E8AE-0696EA634A63}"/>
          </ac:spMkLst>
        </pc:spChg>
        <pc:spChg chg="del mod ord">
          <ac:chgData name="CHARLET CHRISTOPHE" userId="372abce5-d68a-4928-b90c-9807a0e333dd" providerId="ADAL" clId="{921BABB8-DA73-4076-8EEC-4C26A7312876}" dt="2023-01-11T15:01:51.971" v="24428" actId="700"/>
          <ac:spMkLst>
            <pc:docMk/>
            <pc:sldMk cId="1862517224" sldId="375"/>
            <ac:spMk id="3" creationId="{56701358-897C-AA45-3976-E3DCFE68E538}"/>
          </ac:spMkLst>
        </pc:spChg>
        <pc:spChg chg="add mod ord">
          <ac:chgData name="CHARLET CHRISTOPHE" userId="372abce5-d68a-4928-b90c-9807a0e333dd" providerId="ADAL" clId="{921BABB8-DA73-4076-8EEC-4C26A7312876}" dt="2023-01-11T15:02:16.243" v="24456" actId="20577"/>
          <ac:spMkLst>
            <pc:docMk/>
            <pc:sldMk cId="1862517224" sldId="375"/>
            <ac:spMk id="4" creationId="{0663DE5C-6DB3-B487-3F61-8415DE84A1B6}"/>
          </ac:spMkLst>
        </pc:spChg>
        <pc:spChg chg="add del mod ord">
          <ac:chgData name="CHARLET CHRISTOPHE" userId="372abce5-d68a-4928-b90c-9807a0e333dd" providerId="ADAL" clId="{921BABB8-DA73-4076-8EEC-4C26A7312876}" dt="2023-01-11T15:02:19.902" v="24457" actId="478"/>
          <ac:spMkLst>
            <pc:docMk/>
            <pc:sldMk cId="1862517224" sldId="375"/>
            <ac:spMk id="5" creationId="{B05B9612-9F02-6218-F0E5-EBBE8353A41F}"/>
          </ac:spMkLst>
        </pc:spChg>
        <pc:spChg chg="add mod">
          <ac:chgData name="CHARLET CHRISTOPHE" userId="372abce5-d68a-4928-b90c-9807a0e333dd" providerId="ADAL" clId="{921BABB8-DA73-4076-8EEC-4C26A7312876}" dt="2023-01-11T15:16:45.228" v="24710" actId="1076"/>
          <ac:spMkLst>
            <pc:docMk/>
            <pc:sldMk cId="1862517224" sldId="375"/>
            <ac:spMk id="7" creationId="{19E5917D-6DFD-D7DE-A1B3-A709982CAD48}"/>
          </ac:spMkLst>
        </pc:spChg>
        <pc:graphicFrameChg chg="add mod modGraphic">
          <ac:chgData name="CHARLET CHRISTOPHE" userId="372abce5-d68a-4928-b90c-9807a0e333dd" providerId="ADAL" clId="{921BABB8-DA73-4076-8EEC-4C26A7312876}" dt="2023-01-11T15:16:37.180" v="24709" actId="1076"/>
          <ac:graphicFrameMkLst>
            <pc:docMk/>
            <pc:sldMk cId="1862517224" sldId="375"/>
            <ac:graphicFrameMk id="6" creationId="{3D348B24-83E0-88C2-7023-82D20686325C}"/>
          </ac:graphicFrameMkLst>
        </pc:graphicFrameChg>
      </pc:sldChg>
      <pc:sldChg chg="delSp modSp add mod">
        <pc:chgData name="CHARLET CHRISTOPHE" userId="372abce5-d68a-4928-b90c-9807a0e333dd" providerId="ADAL" clId="{921BABB8-DA73-4076-8EEC-4C26A7312876}" dt="2023-01-11T15:33:28.886" v="25373" actId="6549"/>
        <pc:sldMkLst>
          <pc:docMk/>
          <pc:sldMk cId="3346730667" sldId="376"/>
        </pc:sldMkLst>
        <pc:spChg chg="mod">
          <ac:chgData name="CHARLET CHRISTOPHE" userId="372abce5-d68a-4928-b90c-9807a0e333dd" providerId="ADAL" clId="{921BABB8-DA73-4076-8EEC-4C26A7312876}" dt="2023-01-11T15:33:28.886" v="25373" actId="6549"/>
          <ac:spMkLst>
            <pc:docMk/>
            <pc:sldMk cId="3346730667" sldId="376"/>
            <ac:spMk id="7" creationId="{19E5917D-6DFD-D7DE-A1B3-A709982CAD48}"/>
          </ac:spMkLst>
        </pc:spChg>
        <pc:graphicFrameChg chg="del">
          <ac:chgData name="CHARLET CHRISTOPHE" userId="372abce5-d68a-4928-b90c-9807a0e333dd" providerId="ADAL" clId="{921BABB8-DA73-4076-8EEC-4C26A7312876}" dt="2023-01-11T15:17:25.425" v="24712" actId="478"/>
          <ac:graphicFrameMkLst>
            <pc:docMk/>
            <pc:sldMk cId="3346730667" sldId="376"/>
            <ac:graphicFrameMk id="6" creationId="{3D348B24-83E0-88C2-7023-82D20686325C}"/>
          </ac:graphicFrameMkLst>
        </pc:graphicFrameChg>
      </pc:sldChg>
      <pc:sldChg chg="delSp modSp add mod ord delAnim">
        <pc:chgData name="CHARLET CHRISTOPHE" userId="372abce5-d68a-4928-b90c-9807a0e333dd" providerId="ADAL" clId="{921BABB8-DA73-4076-8EEC-4C26A7312876}" dt="2023-01-11T15:29:51.831" v="25217" actId="21"/>
        <pc:sldMkLst>
          <pc:docMk/>
          <pc:sldMk cId="839307575" sldId="377"/>
        </pc:sldMkLst>
        <pc:spChg chg="mod">
          <ac:chgData name="CHARLET CHRISTOPHE" userId="372abce5-d68a-4928-b90c-9807a0e333dd" providerId="ADAL" clId="{921BABB8-DA73-4076-8EEC-4C26A7312876}" dt="2023-01-11T15:29:11.174" v="25212" actId="6549"/>
          <ac:spMkLst>
            <pc:docMk/>
            <pc:sldMk cId="839307575" sldId="377"/>
            <ac:spMk id="2" creationId="{764DEAB4-6C96-0DF1-EE44-41E1D75E3ECA}"/>
          </ac:spMkLst>
        </pc:spChg>
        <pc:spChg chg="mod">
          <ac:chgData name="CHARLET CHRISTOPHE" userId="372abce5-d68a-4928-b90c-9807a0e333dd" providerId="ADAL" clId="{921BABB8-DA73-4076-8EEC-4C26A7312876}" dt="2023-01-11T15:29:33.851" v="25215" actId="1076"/>
          <ac:spMkLst>
            <pc:docMk/>
            <pc:sldMk cId="839307575" sldId="377"/>
            <ac:spMk id="5" creationId="{0A9E2BAC-16FC-146B-86D9-4409BD6A0290}"/>
          </ac:spMkLst>
        </pc:spChg>
        <pc:spChg chg="del mod">
          <ac:chgData name="CHARLET CHRISTOPHE" userId="372abce5-d68a-4928-b90c-9807a0e333dd" providerId="ADAL" clId="{921BABB8-DA73-4076-8EEC-4C26A7312876}" dt="2023-01-11T15:29:51.831" v="25217" actId="21"/>
          <ac:spMkLst>
            <pc:docMk/>
            <pc:sldMk cId="839307575" sldId="377"/>
            <ac:spMk id="108" creationId="{388CB913-37C0-BD36-CAA0-5E4745C10404}"/>
          </ac:spMkLst>
        </pc:spChg>
      </pc:sldChg>
      <pc:sldChg chg="addSp delSp modSp add mod ord">
        <pc:chgData name="CHARLET CHRISTOPHE" userId="372abce5-d68a-4928-b90c-9807a0e333dd" providerId="ADAL" clId="{921BABB8-DA73-4076-8EEC-4C26A7312876}" dt="2023-01-12T08:20:00.548" v="25910" actId="20577"/>
        <pc:sldMkLst>
          <pc:docMk/>
          <pc:sldMk cId="4178095205" sldId="378"/>
        </pc:sldMkLst>
        <pc:spChg chg="mod">
          <ac:chgData name="CHARLET CHRISTOPHE" userId="372abce5-d68a-4928-b90c-9807a0e333dd" providerId="ADAL" clId="{921BABB8-DA73-4076-8EEC-4C26A7312876}" dt="2023-01-12T08:20:00.548" v="25910" actId="20577"/>
          <ac:spMkLst>
            <pc:docMk/>
            <pc:sldMk cId="4178095205" sldId="378"/>
            <ac:spMk id="4" creationId="{0663DE5C-6DB3-B487-3F61-8415DE84A1B6}"/>
          </ac:spMkLst>
        </pc:spChg>
        <pc:spChg chg="del">
          <ac:chgData name="CHARLET CHRISTOPHE" userId="372abce5-d68a-4928-b90c-9807a0e333dd" providerId="ADAL" clId="{921BABB8-DA73-4076-8EEC-4C26A7312876}" dt="2023-01-11T15:34:11.687" v="25377" actId="478"/>
          <ac:spMkLst>
            <pc:docMk/>
            <pc:sldMk cId="4178095205" sldId="378"/>
            <ac:spMk id="7" creationId="{19E5917D-6DFD-D7DE-A1B3-A709982CAD48}"/>
          </ac:spMkLst>
        </pc:spChg>
        <pc:graphicFrameChg chg="add mod modGraphic">
          <ac:chgData name="CHARLET CHRISTOPHE" userId="372abce5-d68a-4928-b90c-9807a0e333dd" providerId="ADAL" clId="{921BABB8-DA73-4076-8EEC-4C26A7312876}" dt="2023-01-12T08:15:18.457" v="25752" actId="1076"/>
          <ac:graphicFrameMkLst>
            <pc:docMk/>
            <pc:sldMk cId="4178095205" sldId="378"/>
            <ac:graphicFrameMk id="2" creationId="{6A165970-25E3-55EE-7FF6-093B9E63D84D}"/>
          </ac:graphicFrameMkLst>
        </pc:graphicFrameChg>
      </pc:sldChg>
      <pc:sldChg chg="addSp modSp add mod">
        <pc:chgData name="CHARLET CHRISTOPHE" userId="372abce5-d68a-4928-b90c-9807a0e333dd" providerId="ADAL" clId="{921BABB8-DA73-4076-8EEC-4C26A7312876}" dt="2023-01-12T08:23:46.193" v="25945" actId="1076"/>
        <pc:sldMkLst>
          <pc:docMk/>
          <pc:sldMk cId="3909104760" sldId="379"/>
        </pc:sldMkLst>
        <pc:spChg chg="add mod">
          <ac:chgData name="CHARLET CHRISTOPHE" userId="372abce5-d68a-4928-b90c-9807a0e333dd" providerId="ADAL" clId="{921BABB8-DA73-4076-8EEC-4C26A7312876}" dt="2023-01-12T08:23:46.193" v="25945" actId="1076"/>
          <ac:spMkLst>
            <pc:docMk/>
            <pc:sldMk cId="3909104760" sldId="379"/>
            <ac:spMk id="3" creationId="{3DBB71C7-5DC7-7788-6EF0-61EE33552725}"/>
          </ac:spMkLst>
        </pc:spChg>
        <pc:spChg chg="mod">
          <ac:chgData name="CHARLET CHRISTOPHE" userId="372abce5-d68a-4928-b90c-9807a0e333dd" providerId="ADAL" clId="{921BABB8-DA73-4076-8EEC-4C26A7312876}" dt="2023-01-12T08:20:14.668" v="25912"/>
          <ac:spMkLst>
            <pc:docMk/>
            <pc:sldMk cId="3909104760" sldId="379"/>
            <ac:spMk id="4" creationId="{0663DE5C-6DB3-B487-3F61-8415DE84A1B6}"/>
          </ac:spMkLst>
        </pc:spChg>
        <pc:graphicFrameChg chg="mod modGraphic">
          <ac:chgData name="CHARLET CHRISTOPHE" userId="372abce5-d68a-4928-b90c-9807a0e333dd" providerId="ADAL" clId="{921BABB8-DA73-4076-8EEC-4C26A7312876}" dt="2023-01-12T08:23:40.251" v="25944" actId="1076"/>
          <ac:graphicFrameMkLst>
            <pc:docMk/>
            <pc:sldMk cId="3909104760" sldId="379"/>
            <ac:graphicFrameMk id="2" creationId="{6A165970-25E3-55EE-7FF6-093B9E63D84D}"/>
          </ac:graphicFrameMkLst>
        </pc:graphicFrameChg>
      </pc:sldChg>
      <pc:sldChg chg="addSp delSp modSp new mod">
        <pc:chgData name="CHARLET CHRISTOPHE" userId="372abce5-d68a-4928-b90c-9807a0e333dd" providerId="ADAL" clId="{921BABB8-DA73-4076-8EEC-4C26A7312876}" dt="2023-01-12T08:37:19.673" v="26757" actId="5793"/>
        <pc:sldMkLst>
          <pc:docMk/>
          <pc:sldMk cId="1191140473" sldId="380"/>
        </pc:sldMkLst>
        <pc:spChg chg="mod">
          <ac:chgData name="CHARLET CHRISTOPHE" userId="372abce5-d68a-4928-b90c-9807a0e333dd" providerId="ADAL" clId="{921BABB8-DA73-4076-8EEC-4C26A7312876}" dt="2023-01-12T08:24:28.943" v="25947"/>
          <ac:spMkLst>
            <pc:docMk/>
            <pc:sldMk cId="1191140473" sldId="380"/>
            <ac:spMk id="2" creationId="{960EF72F-D9B7-D266-6C7D-B1D7E1604D00}"/>
          </ac:spMkLst>
        </pc:spChg>
        <pc:spChg chg="add del mod">
          <ac:chgData name="CHARLET CHRISTOPHE" userId="372abce5-d68a-4928-b90c-9807a0e333dd" providerId="ADAL" clId="{921BABB8-DA73-4076-8EEC-4C26A7312876}" dt="2023-01-12T08:37:19.673" v="26757" actId="5793"/>
          <ac:spMkLst>
            <pc:docMk/>
            <pc:sldMk cId="1191140473" sldId="380"/>
            <ac:spMk id="3" creationId="{047F0DB0-6B90-0EEA-B65A-725B74D40BA5}"/>
          </ac:spMkLst>
        </pc:spChg>
      </pc:sldChg>
      <pc:sldChg chg="addSp delSp modSp add mod">
        <pc:chgData name="CHARLET CHRISTOPHE" userId="372abce5-d68a-4928-b90c-9807a0e333dd" providerId="ADAL" clId="{921BABB8-DA73-4076-8EEC-4C26A7312876}" dt="2023-01-12T09:00:15.863" v="26967" actId="13926"/>
        <pc:sldMkLst>
          <pc:docMk/>
          <pc:sldMk cId="3549925431" sldId="381"/>
        </pc:sldMkLst>
        <pc:spChg chg="del mod">
          <ac:chgData name="CHARLET CHRISTOPHE" userId="372abce5-d68a-4928-b90c-9807a0e333dd" providerId="ADAL" clId="{921BABB8-DA73-4076-8EEC-4C26A7312876}" dt="2023-01-12T08:37:59.110" v="26760" actId="478"/>
          <ac:spMkLst>
            <pc:docMk/>
            <pc:sldMk cId="3549925431" sldId="381"/>
            <ac:spMk id="3" creationId="{047F0DB0-6B90-0EEA-B65A-725B74D40BA5}"/>
          </ac:spMkLst>
        </pc:spChg>
        <pc:spChg chg="add del mod">
          <ac:chgData name="CHARLET CHRISTOPHE" userId="372abce5-d68a-4928-b90c-9807a0e333dd" providerId="ADAL" clId="{921BABB8-DA73-4076-8EEC-4C26A7312876}" dt="2023-01-12T08:38:50.570" v="26761" actId="478"/>
          <ac:spMkLst>
            <pc:docMk/>
            <pc:sldMk cId="3549925431" sldId="381"/>
            <ac:spMk id="4" creationId="{982249D0-FFDA-6309-CC9D-1111B807E5EE}"/>
          </ac:spMkLst>
        </pc:spChg>
        <pc:spChg chg="add mod">
          <ac:chgData name="CHARLET CHRISTOPHE" userId="372abce5-d68a-4928-b90c-9807a0e333dd" providerId="ADAL" clId="{921BABB8-DA73-4076-8EEC-4C26A7312876}" dt="2023-01-12T09:00:15.863" v="26967" actId="13926"/>
          <ac:spMkLst>
            <pc:docMk/>
            <pc:sldMk cId="3549925431" sldId="381"/>
            <ac:spMk id="6" creationId="{FEFC6E60-1A36-34A2-E66C-A2F420319EBF}"/>
          </ac:spMkLst>
        </pc:spChg>
      </pc:sldChg>
      <pc:sldChg chg="addSp delSp modSp add mod ord">
        <pc:chgData name="CHARLET CHRISTOPHE" userId="372abce5-d68a-4928-b90c-9807a0e333dd" providerId="ADAL" clId="{921BABB8-DA73-4076-8EEC-4C26A7312876}" dt="2023-01-12T09:17:00.832" v="27422" actId="13822"/>
        <pc:sldMkLst>
          <pc:docMk/>
          <pc:sldMk cId="2669419610" sldId="382"/>
        </pc:sldMkLst>
        <pc:spChg chg="add del mod">
          <ac:chgData name="CHARLET CHRISTOPHE" userId="372abce5-d68a-4928-b90c-9807a0e333dd" providerId="ADAL" clId="{921BABB8-DA73-4076-8EEC-4C26A7312876}" dt="2023-01-12T09:03:20.310" v="27008" actId="478"/>
          <ac:spMkLst>
            <pc:docMk/>
            <pc:sldMk cId="2669419610" sldId="382"/>
            <ac:spMk id="4" creationId="{B9B9BFFB-D367-4A84-6697-3CE0E84D5631}"/>
          </ac:spMkLst>
        </pc:spChg>
        <pc:spChg chg="add del mod">
          <ac:chgData name="CHARLET CHRISTOPHE" userId="372abce5-d68a-4928-b90c-9807a0e333dd" providerId="ADAL" clId="{921BABB8-DA73-4076-8EEC-4C26A7312876}" dt="2023-01-12T09:03:20.310" v="27008" actId="478"/>
          <ac:spMkLst>
            <pc:docMk/>
            <pc:sldMk cId="2669419610" sldId="382"/>
            <ac:spMk id="5" creationId="{6E528220-3454-9B09-F871-6EC5F82F73E0}"/>
          </ac:spMkLst>
        </pc:spChg>
        <pc:spChg chg="del">
          <ac:chgData name="CHARLET CHRISTOPHE" userId="372abce5-d68a-4928-b90c-9807a0e333dd" providerId="ADAL" clId="{921BABB8-DA73-4076-8EEC-4C26A7312876}" dt="2023-01-12T08:46:19.476" v="26844" actId="478"/>
          <ac:spMkLst>
            <pc:docMk/>
            <pc:sldMk cId="2669419610" sldId="382"/>
            <ac:spMk id="6" creationId="{FEFC6E60-1A36-34A2-E66C-A2F420319EBF}"/>
          </ac:spMkLst>
        </pc:spChg>
        <pc:spChg chg="add mod">
          <ac:chgData name="CHARLET CHRISTOPHE" userId="372abce5-d68a-4928-b90c-9807a0e333dd" providerId="ADAL" clId="{921BABB8-DA73-4076-8EEC-4C26A7312876}" dt="2023-01-12T09:16:26.121" v="27385" actId="13926"/>
          <ac:spMkLst>
            <pc:docMk/>
            <pc:sldMk cId="2669419610" sldId="382"/>
            <ac:spMk id="10" creationId="{5097DD5B-1241-4C70-7087-43ECBD3639DE}"/>
          </ac:spMkLst>
        </pc:spChg>
        <pc:spChg chg="add mod">
          <ac:chgData name="CHARLET CHRISTOPHE" userId="372abce5-d68a-4928-b90c-9807a0e333dd" providerId="ADAL" clId="{921BABB8-DA73-4076-8EEC-4C26A7312876}" dt="2023-01-12T09:16:46.068" v="27419" actId="13926"/>
          <ac:spMkLst>
            <pc:docMk/>
            <pc:sldMk cId="2669419610" sldId="382"/>
            <ac:spMk id="11" creationId="{6CB6CCDD-DEEF-D52B-83F2-554AED0A90FB}"/>
          </ac:spMkLst>
        </pc:spChg>
        <pc:cxnChg chg="add del mod">
          <ac:chgData name="CHARLET CHRISTOPHE" userId="372abce5-d68a-4928-b90c-9807a0e333dd" providerId="ADAL" clId="{921BABB8-DA73-4076-8EEC-4C26A7312876}" dt="2023-01-12T09:03:20.310" v="27008" actId="478"/>
          <ac:cxnSpMkLst>
            <pc:docMk/>
            <pc:sldMk cId="2669419610" sldId="382"/>
            <ac:cxnSpMk id="8" creationId="{8D94AF7E-37A5-9558-22A2-C82A4D275ADB}"/>
          </ac:cxnSpMkLst>
        </pc:cxnChg>
        <pc:cxnChg chg="add mod">
          <ac:chgData name="CHARLET CHRISTOPHE" userId="372abce5-d68a-4928-b90c-9807a0e333dd" providerId="ADAL" clId="{921BABB8-DA73-4076-8EEC-4C26A7312876}" dt="2023-01-12T09:17:00.832" v="27422" actId="13822"/>
          <ac:cxnSpMkLst>
            <pc:docMk/>
            <pc:sldMk cId="2669419610" sldId="382"/>
            <ac:cxnSpMk id="13" creationId="{2AB13E4A-48D3-CCA5-ACB2-9A9A8B141F61}"/>
          </ac:cxnSpMkLst>
        </pc:cxnChg>
      </pc:sldChg>
      <pc:sldChg chg="addSp delSp modSp add mod">
        <pc:chgData name="CHARLET CHRISTOPHE" userId="372abce5-d68a-4928-b90c-9807a0e333dd" providerId="ADAL" clId="{921BABB8-DA73-4076-8EEC-4C26A7312876}" dt="2023-01-12T09:11:31.143" v="27336" actId="113"/>
        <pc:sldMkLst>
          <pc:docMk/>
          <pc:sldMk cId="1118839255" sldId="383"/>
        </pc:sldMkLst>
        <pc:spChg chg="mod">
          <ac:chgData name="CHARLET CHRISTOPHE" userId="372abce5-d68a-4928-b90c-9807a0e333dd" providerId="ADAL" clId="{921BABB8-DA73-4076-8EEC-4C26A7312876}" dt="2023-01-12T09:04:14.704" v="27060" actId="20577"/>
          <ac:spMkLst>
            <pc:docMk/>
            <pc:sldMk cId="1118839255" sldId="383"/>
            <ac:spMk id="2" creationId="{960EF72F-D9B7-D266-6C7D-B1D7E1604D00}"/>
          </ac:spMkLst>
        </pc:spChg>
        <pc:spChg chg="del">
          <ac:chgData name="CHARLET CHRISTOPHE" userId="372abce5-d68a-4928-b90c-9807a0e333dd" providerId="ADAL" clId="{921BABB8-DA73-4076-8EEC-4C26A7312876}" dt="2023-01-12T09:04:20.389" v="27061" actId="478"/>
          <ac:spMkLst>
            <pc:docMk/>
            <pc:sldMk cId="1118839255" sldId="383"/>
            <ac:spMk id="4" creationId="{B9B9BFFB-D367-4A84-6697-3CE0E84D5631}"/>
          </ac:spMkLst>
        </pc:spChg>
        <pc:spChg chg="del mod">
          <ac:chgData name="CHARLET CHRISTOPHE" userId="372abce5-d68a-4928-b90c-9807a0e333dd" providerId="ADAL" clId="{921BABB8-DA73-4076-8EEC-4C26A7312876}" dt="2023-01-12T09:05:08.762" v="27064" actId="478"/>
          <ac:spMkLst>
            <pc:docMk/>
            <pc:sldMk cId="1118839255" sldId="383"/>
            <ac:spMk id="5" creationId="{6E528220-3454-9B09-F871-6EC5F82F73E0}"/>
          </ac:spMkLst>
        </pc:spChg>
        <pc:graphicFrameChg chg="add mod modGraphic">
          <ac:chgData name="CHARLET CHRISTOPHE" userId="372abce5-d68a-4928-b90c-9807a0e333dd" providerId="ADAL" clId="{921BABB8-DA73-4076-8EEC-4C26A7312876}" dt="2023-01-12T09:11:31.143" v="27336" actId="113"/>
          <ac:graphicFrameMkLst>
            <pc:docMk/>
            <pc:sldMk cId="1118839255" sldId="383"/>
            <ac:graphicFrameMk id="3" creationId="{635EBFC7-6121-83AD-117A-29E0EB25D732}"/>
          </ac:graphicFrameMkLst>
        </pc:graphicFrameChg>
        <pc:cxnChg chg="del mod">
          <ac:chgData name="CHARLET CHRISTOPHE" userId="372abce5-d68a-4928-b90c-9807a0e333dd" providerId="ADAL" clId="{921BABB8-DA73-4076-8EEC-4C26A7312876}" dt="2023-01-12T09:05:02.746" v="27062" actId="478"/>
          <ac:cxnSpMkLst>
            <pc:docMk/>
            <pc:sldMk cId="1118839255" sldId="383"/>
            <ac:cxnSpMk id="8" creationId="{8D94AF7E-37A5-9558-22A2-C82A4D275ADB}"/>
          </ac:cxnSpMkLst>
        </pc:cxnChg>
      </pc:sldChg>
      <pc:sldChg chg="addSp delSp modSp add mod modAnim">
        <pc:chgData name="CHARLET CHRISTOPHE" userId="372abce5-d68a-4928-b90c-9807a0e333dd" providerId="ADAL" clId="{921BABB8-DA73-4076-8EEC-4C26A7312876}" dt="2023-01-12T10:02:29.242" v="27830"/>
        <pc:sldMkLst>
          <pc:docMk/>
          <pc:sldMk cId="1018696721" sldId="384"/>
        </pc:sldMkLst>
        <pc:spChg chg="mod">
          <ac:chgData name="CHARLET CHRISTOPHE" userId="372abce5-d68a-4928-b90c-9807a0e333dd" providerId="ADAL" clId="{921BABB8-DA73-4076-8EEC-4C26A7312876}" dt="2023-01-12T10:01:27.865" v="27822" actId="20577"/>
          <ac:spMkLst>
            <pc:docMk/>
            <pc:sldMk cId="1018696721" sldId="384"/>
            <ac:spMk id="2" creationId="{960EF72F-D9B7-D266-6C7D-B1D7E1604D00}"/>
          </ac:spMkLst>
        </pc:spChg>
        <pc:spChg chg="add mod">
          <ac:chgData name="CHARLET CHRISTOPHE" userId="372abce5-d68a-4928-b90c-9807a0e333dd" providerId="ADAL" clId="{921BABB8-DA73-4076-8EEC-4C26A7312876}" dt="2023-01-12T09:56:39.199" v="27612" actId="1076"/>
          <ac:spMkLst>
            <pc:docMk/>
            <pc:sldMk cId="1018696721" sldId="384"/>
            <ac:spMk id="5" creationId="{718685EC-3661-DDC2-3697-7C6633426483}"/>
          </ac:spMkLst>
        </pc:spChg>
        <pc:spChg chg="add del mod">
          <ac:chgData name="CHARLET CHRISTOPHE" userId="372abce5-d68a-4928-b90c-9807a0e333dd" providerId="ADAL" clId="{921BABB8-DA73-4076-8EEC-4C26A7312876}" dt="2023-01-12T10:02:29.242" v="27830"/>
          <ac:spMkLst>
            <pc:docMk/>
            <pc:sldMk cId="1018696721" sldId="384"/>
            <ac:spMk id="6" creationId="{EE86566D-683C-B28F-ACBA-4846FE5E5B70}"/>
          </ac:spMkLst>
        </pc:spChg>
        <pc:spChg chg="add mod">
          <ac:chgData name="CHARLET CHRISTOPHE" userId="372abce5-d68a-4928-b90c-9807a0e333dd" providerId="ADAL" clId="{921BABB8-DA73-4076-8EEC-4C26A7312876}" dt="2023-01-12T10:01:48.274" v="27827" actId="313"/>
          <ac:spMkLst>
            <pc:docMk/>
            <pc:sldMk cId="1018696721" sldId="384"/>
            <ac:spMk id="7" creationId="{6A83158B-7230-369C-3D53-65EDAE5806C4}"/>
          </ac:spMkLst>
        </pc:spChg>
        <pc:graphicFrameChg chg="del">
          <ac:chgData name="CHARLET CHRISTOPHE" userId="372abce5-d68a-4928-b90c-9807a0e333dd" providerId="ADAL" clId="{921BABB8-DA73-4076-8EEC-4C26A7312876}" dt="2023-01-12T09:17:31.126" v="27424" actId="478"/>
          <ac:graphicFrameMkLst>
            <pc:docMk/>
            <pc:sldMk cId="1018696721" sldId="384"/>
            <ac:graphicFrameMk id="3" creationId="{635EBFC7-6121-83AD-117A-29E0EB25D732}"/>
          </ac:graphicFrameMkLst>
        </pc:graphicFrameChg>
        <pc:cxnChg chg="add mod">
          <ac:chgData name="CHARLET CHRISTOPHE" userId="372abce5-d68a-4928-b90c-9807a0e333dd" providerId="ADAL" clId="{921BABB8-DA73-4076-8EEC-4C26A7312876}" dt="2023-01-12T09:58:26.557" v="27716" actId="13822"/>
          <ac:cxnSpMkLst>
            <pc:docMk/>
            <pc:sldMk cId="1018696721" sldId="384"/>
            <ac:cxnSpMk id="9" creationId="{9036C1B5-6570-B3E5-25AD-C44B2ED404B2}"/>
          </ac:cxnSpMkLst>
        </pc:cxnChg>
      </pc:sldChg>
      <pc:sldChg chg="addSp delSp modSp add mod delAnim">
        <pc:chgData name="CHARLET CHRISTOPHE" userId="372abce5-d68a-4928-b90c-9807a0e333dd" providerId="ADAL" clId="{921BABB8-DA73-4076-8EEC-4C26A7312876}" dt="2023-01-12T10:13:35.583" v="28149" actId="113"/>
        <pc:sldMkLst>
          <pc:docMk/>
          <pc:sldMk cId="1978343170" sldId="385"/>
        </pc:sldMkLst>
        <pc:spChg chg="add mod">
          <ac:chgData name="CHARLET CHRISTOPHE" userId="372abce5-d68a-4928-b90c-9807a0e333dd" providerId="ADAL" clId="{921BABB8-DA73-4076-8EEC-4C26A7312876}" dt="2023-01-12T10:06:25.183" v="27913" actId="20577"/>
          <ac:spMkLst>
            <pc:docMk/>
            <pc:sldMk cId="1978343170" sldId="385"/>
            <ac:spMk id="4" creationId="{AFF62FC9-020E-E093-B6EE-2E4DEBDBB5EF}"/>
          </ac:spMkLst>
        </pc:spChg>
        <pc:spChg chg="del mod">
          <ac:chgData name="CHARLET CHRISTOPHE" userId="372abce5-d68a-4928-b90c-9807a0e333dd" providerId="ADAL" clId="{921BABB8-DA73-4076-8EEC-4C26A7312876}" dt="2023-01-12T10:02:44.363" v="27834" actId="478"/>
          <ac:spMkLst>
            <pc:docMk/>
            <pc:sldMk cId="1978343170" sldId="385"/>
            <ac:spMk id="5" creationId="{718685EC-3661-DDC2-3697-7C6633426483}"/>
          </ac:spMkLst>
        </pc:spChg>
        <pc:spChg chg="add mod">
          <ac:chgData name="CHARLET CHRISTOPHE" userId="372abce5-d68a-4928-b90c-9807a0e333dd" providerId="ADAL" clId="{921BABB8-DA73-4076-8EEC-4C26A7312876}" dt="2023-01-12T10:13:35.583" v="28149" actId="113"/>
          <ac:spMkLst>
            <pc:docMk/>
            <pc:sldMk cId="1978343170" sldId="385"/>
            <ac:spMk id="6" creationId="{BAD5CA01-6FC9-41D9-AE36-1750C84DFF41}"/>
          </ac:spMkLst>
        </pc:spChg>
        <pc:spChg chg="del">
          <ac:chgData name="CHARLET CHRISTOPHE" userId="372abce5-d68a-4928-b90c-9807a0e333dd" providerId="ADAL" clId="{921BABB8-DA73-4076-8EEC-4C26A7312876}" dt="2023-01-12T10:02:38.446" v="27832" actId="478"/>
          <ac:spMkLst>
            <pc:docMk/>
            <pc:sldMk cId="1978343170" sldId="385"/>
            <ac:spMk id="7" creationId="{6A83158B-7230-369C-3D53-65EDAE5806C4}"/>
          </ac:spMkLst>
        </pc:spChg>
        <pc:cxnChg chg="del">
          <ac:chgData name="CHARLET CHRISTOPHE" userId="372abce5-d68a-4928-b90c-9807a0e333dd" providerId="ADAL" clId="{921BABB8-DA73-4076-8EEC-4C26A7312876}" dt="2023-01-12T10:02:38.446" v="27832" actId="478"/>
          <ac:cxnSpMkLst>
            <pc:docMk/>
            <pc:sldMk cId="1978343170" sldId="385"/>
            <ac:cxnSpMk id="9" creationId="{9036C1B5-6570-B3E5-25AD-C44B2ED404B2}"/>
          </ac:cxnSpMkLst>
        </pc:cxnChg>
      </pc:sldChg>
      <pc:sldChg chg="addSp modSp new mod">
        <pc:chgData name="CHARLET CHRISTOPHE" userId="372abce5-d68a-4928-b90c-9807a0e333dd" providerId="ADAL" clId="{921BABB8-DA73-4076-8EEC-4C26A7312876}" dt="2023-01-12T10:50:15.594" v="28159" actId="1076"/>
        <pc:sldMkLst>
          <pc:docMk/>
          <pc:sldMk cId="1991841803" sldId="386"/>
        </pc:sldMkLst>
        <pc:spChg chg="add mod">
          <ac:chgData name="CHARLET CHRISTOPHE" userId="372abce5-d68a-4928-b90c-9807a0e333dd" providerId="ADAL" clId="{921BABB8-DA73-4076-8EEC-4C26A7312876}" dt="2023-01-12T10:50:15.594" v="28159" actId="1076"/>
          <ac:spMkLst>
            <pc:docMk/>
            <pc:sldMk cId="1991841803" sldId="386"/>
            <ac:spMk id="5" creationId="{BB3E610D-DF1F-E3F8-233F-576F1324B805}"/>
          </ac:spMkLst>
        </pc:spChg>
      </pc:sldChg>
      <pc:sldChg chg="addSp delSp modSp new mod ord">
        <pc:chgData name="CHARLET CHRISTOPHE" userId="372abce5-d68a-4928-b90c-9807a0e333dd" providerId="ADAL" clId="{921BABB8-DA73-4076-8EEC-4C26A7312876}" dt="2023-01-12T10:59:24.178" v="28232" actId="113"/>
        <pc:sldMkLst>
          <pc:docMk/>
          <pc:sldMk cId="2522091456" sldId="387"/>
        </pc:sldMkLst>
        <pc:spChg chg="mod">
          <ac:chgData name="CHARLET CHRISTOPHE" userId="372abce5-d68a-4928-b90c-9807a0e333dd" providerId="ADAL" clId="{921BABB8-DA73-4076-8EEC-4C26A7312876}" dt="2023-01-12T10:56:55.885" v="28218" actId="20577"/>
          <ac:spMkLst>
            <pc:docMk/>
            <pc:sldMk cId="2522091456" sldId="387"/>
            <ac:spMk id="2" creationId="{CF59B05B-DAD9-8B5A-789F-88DF484B4B43}"/>
          </ac:spMkLst>
        </pc:spChg>
        <pc:spChg chg="del">
          <ac:chgData name="CHARLET CHRISTOPHE" userId="372abce5-d68a-4928-b90c-9807a0e333dd" providerId="ADAL" clId="{921BABB8-DA73-4076-8EEC-4C26A7312876}" dt="2023-01-12T10:55:19.357" v="28161" actId="478"/>
          <ac:spMkLst>
            <pc:docMk/>
            <pc:sldMk cId="2522091456" sldId="387"/>
            <ac:spMk id="3" creationId="{C65AC7DF-951C-C91F-6F98-BE7BB09460BE}"/>
          </ac:spMkLst>
        </pc:spChg>
        <pc:spChg chg="add del mod">
          <ac:chgData name="CHARLET CHRISTOPHE" userId="372abce5-d68a-4928-b90c-9807a0e333dd" providerId="ADAL" clId="{921BABB8-DA73-4076-8EEC-4C26A7312876}" dt="2023-01-12T10:56:14.701" v="28169" actId="22"/>
          <ac:spMkLst>
            <pc:docMk/>
            <pc:sldMk cId="2522091456" sldId="387"/>
            <ac:spMk id="5" creationId="{3A4F4F53-00BF-D3D9-A6BA-F290591A1AA9}"/>
          </ac:spMkLst>
        </pc:spChg>
        <pc:spChg chg="add mod">
          <ac:chgData name="CHARLET CHRISTOPHE" userId="372abce5-d68a-4928-b90c-9807a0e333dd" providerId="ADAL" clId="{921BABB8-DA73-4076-8EEC-4C26A7312876}" dt="2023-01-12T10:59:24.178" v="28232" actId="113"/>
          <ac:spMkLst>
            <pc:docMk/>
            <pc:sldMk cId="2522091456" sldId="387"/>
            <ac:spMk id="7" creationId="{30483DD5-B3E9-70DC-8960-E8CB86D69153}"/>
          </ac:spMkLst>
        </pc:spChg>
      </pc:sldChg>
      <pc:sldChg chg="addSp delSp modSp add mod">
        <pc:chgData name="CHARLET CHRISTOPHE" userId="372abce5-d68a-4928-b90c-9807a0e333dd" providerId="ADAL" clId="{921BABB8-DA73-4076-8EEC-4C26A7312876}" dt="2023-01-12T11:02:56.672" v="28245" actId="113"/>
        <pc:sldMkLst>
          <pc:docMk/>
          <pc:sldMk cId="3230970239" sldId="388"/>
        </pc:sldMkLst>
        <pc:spChg chg="add mod">
          <ac:chgData name="CHARLET CHRISTOPHE" userId="372abce5-d68a-4928-b90c-9807a0e333dd" providerId="ADAL" clId="{921BABB8-DA73-4076-8EEC-4C26A7312876}" dt="2023-01-12T11:02:56.672" v="28245" actId="113"/>
          <ac:spMkLst>
            <pc:docMk/>
            <pc:sldMk cId="3230970239" sldId="388"/>
            <ac:spMk id="4" creationId="{1D0BC8A3-1E27-18C4-1877-197D973AD3C9}"/>
          </ac:spMkLst>
        </pc:spChg>
        <pc:spChg chg="del mod">
          <ac:chgData name="CHARLET CHRISTOPHE" userId="372abce5-d68a-4928-b90c-9807a0e333dd" providerId="ADAL" clId="{921BABB8-DA73-4076-8EEC-4C26A7312876}" dt="2023-01-12T11:00:38.421" v="28235" actId="478"/>
          <ac:spMkLst>
            <pc:docMk/>
            <pc:sldMk cId="3230970239" sldId="388"/>
            <ac:spMk id="7" creationId="{30483DD5-B3E9-70DC-8960-E8CB86D69153}"/>
          </ac:spMkLst>
        </pc:spChg>
      </pc:sldChg>
      <pc:sldChg chg="addSp delSp modSp add mod">
        <pc:chgData name="CHARLET CHRISTOPHE" userId="372abce5-d68a-4928-b90c-9807a0e333dd" providerId="ADAL" clId="{921BABB8-DA73-4076-8EEC-4C26A7312876}" dt="2023-01-12T11:05:27.119" v="28260" actId="13926"/>
        <pc:sldMkLst>
          <pc:docMk/>
          <pc:sldMk cId="596240659" sldId="389"/>
        </pc:sldMkLst>
        <pc:spChg chg="del">
          <ac:chgData name="CHARLET CHRISTOPHE" userId="372abce5-d68a-4928-b90c-9807a0e333dd" providerId="ADAL" clId="{921BABB8-DA73-4076-8EEC-4C26A7312876}" dt="2023-01-12T11:03:14.251" v="28247" actId="478"/>
          <ac:spMkLst>
            <pc:docMk/>
            <pc:sldMk cId="596240659" sldId="389"/>
            <ac:spMk id="4" creationId="{1D0BC8A3-1E27-18C4-1877-197D973AD3C9}"/>
          </ac:spMkLst>
        </pc:spChg>
        <pc:spChg chg="add mod">
          <ac:chgData name="CHARLET CHRISTOPHE" userId="372abce5-d68a-4928-b90c-9807a0e333dd" providerId="ADAL" clId="{921BABB8-DA73-4076-8EEC-4C26A7312876}" dt="2023-01-12T11:05:27.119" v="28260" actId="13926"/>
          <ac:spMkLst>
            <pc:docMk/>
            <pc:sldMk cId="596240659" sldId="389"/>
            <ac:spMk id="5" creationId="{2A1A29D5-1A58-8108-4F73-3C5877EDB49C}"/>
          </ac:spMkLst>
        </pc:spChg>
      </pc:sldChg>
      <pc:sldChg chg="addSp delSp modSp add mod">
        <pc:chgData name="CHARLET CHRISTOPHE" userId="372abce5-d68a-4928-b90c-9807a0e333dd" providerId="ADAL" clId="{921BABB8-DA73-4076-8EEC-4C26A7312876}" dt="2023-01-12T11:06:51.108" v="28267" actId="1076"/>
        <pc:sldMkLst>
          <pc:docMk/>
          <pc:sldMk cId="509727682" sldId="390"/>
        </pc:sldMkLst>
        <pc:spChg chg="add mod">
          <ac:chgData name="CHARLET CHRISTOPHE" userId="372abce5-d68a-4928-b90c-9807a0e333dd" providerId="ADAL" clId="{921BABB8-DA73-4076-8EEC-4C26A7312876}" dt="2023-01-12T11:06:51.108" v="28267" actId="1076"/>
          <ac:spMkLst>
            <pc:docMk/>
            <pc:sldMk cId="509727682" sldId="390"/>
            <ac:spMk id="4" creationId="{4DC51831-55F7-1CAB-2FB8-D3F4FADF9A58}"/>
          </ac:spMkLst>
        </pc:spChg>
        <pc:spChg chg="del">
          <ac:chgData name="CHARLET CHRISTOPHE" userId="372abce5-d68a-4928-b90c-9807a0e333dd" providerId="ADAL" clId="{921BABB8-DA73-4076-8EEC-4C26A7312876}" dt="2023-01-12T11:05:52.694" v="28262" actId="478"/>
          <ac:spMkLst>
            <pc:docMk/>
            <pc:sldMk cId="509727682" sldId="390"/>
            <ac:spMk id="5" creationId="{2A1A29D5-1A58-8108-4F73-3C5877EDB49C}"/>
          </ac:spMkLst>
        </pc:spChg>
      </pc:sldChg>
      <pc:sldChg chg="addSp delSp modSp add mod">
        <pc:chgData name="CHARLET CHRISTOPHE" userId="372abce5-d68a-4928-b90c-9807a0e333dd" providerId="ADAL" clId="{921BABB8-DA73-4076-8EEC-4C26A7312876}" dt="2023-01-12T11:08:47.497" v="28277" actId="13926"/>
        <pc:sldMkLst>
          <pc:docMk/>
          <pc:sldMk cId="3237980695" sldId="391"/>
        </pc:sldMkLst>
        <pc:spChg chg="del">
          <ac:chgData name="CHARLET CHRISTOPHE" userId="372abce5-d68a-4928-b90c-9807a0e333dd" providerId="ADAL" clId="{921BABB8-DA73-4076-8EEC-4C26A7312876}" dt="2023-01-12T11:07:15.618" v="28269" actId="478"/>
          <ac:spMkLst>
            <pc:docMk/>
            <pc:sldMk cId="3237980695" sldId="391"/>
            <ac:spMk id="4" creationId="{4DC51831-55F7-1CAB-2FB8-D3F4FADF9A58}"/>
          </ac:spMkLst>
        </pc:spChg>
        <pc:spChg chg="add mod">
          <ac:chgData name="CHARLET CHRISTOPHE" userId="372abce5-d68a-4928-b90c-9807a0e333dd" providerId="ADAL" clId="{921BABB8-DA73-4076-8EEC-4C26A7312876}" dt="2023-01-12T11:08:47.497" v="28277" actId="13926"/>
          <ac:spMkLst>
            <pc:docMk/>
            <pc:sldMk cId="3237980695" sldId="391"/>
            <ac:spMk id="5" creationId="{800873A1-55EA-4B2C-A31A-DA0840F9BE34}"/>
          </ac:spMkLst>
        </pc:spChg>
      </pc:sldChg>
      <pc:sldChg chg="addSp delSp modSp add mod modAnim">
        <pc:chgData name="CHARLET CHRISTOPHE" userId="372abce5-d68a-4928-b90c-9807a0e333dd" providerId="ADAL" clId="{921BABB8-DA73-4076-8EEC-4C26A7312876}" dt="2023-01-12T11:13:37.949" v="28329"/>
        <pc:sldMkLst>
          <pc:docMk/>
          <pc:sldMk cId="1874019822" sldId="392"/>
        </pc:sldMkLst>
        <pc:spChg chg="add mod">
          <ac:chgData name="CHARLET CHRISTOPHE" userId="372abce5-d68a-4928-b90c-9807a0e333dd" providerId="ADAL" clId="{921BABB8-DA73-4076-8EEC-4C26A7312876}" dt="2023-01-12T11:12:57.350" v="28323" actId="1076"/>
          <ac:spMkLst>
            <pc:docMk/>
            <pc:sldMk cId="1874019822" sldId="392"/>
            <ac:spMk id="4" creationId="{C55DCDC6-8336-7005-C188-BEBA7A7BE329}"/>
          </ac:spMkLst>
        </pc:spChg>
        <pc:spChg chg="del">
          <ac:chgData name="CHARLET CHRISTOPHE" userId="372abce5-d68a-4928-b90c-9807a0e333dd" providerId="ADAL" clId="{921BABB8-DA73-4076-8EEC-4C26A7312876}" dt="2023-01-12T11:09:10.223" v="28279" actId="478"/>
          <ac:spMkLst>
            <pc:docMk/>
            <pc:sldMk cId="1874019822" sldId="392"/>
            <ac:spMk id="5" creationId="{800873A1-55EA-4B2C-A31A-DA0840F9BE34}"/>
          </ac:spMkLst>
        </pc:spChg>
        <pc:spChg chg="add mod">
          <ac:chgData name="CHARLET CHRISTOPHE" userId="372abce5-d68a-4928-b90c-9807a0e333dd" providerId="ADAL" clId="{921BABB8-DA73-4076-8EEC-4C26A7312876}" dt="2023-01-12T11:13:04.938" v="28324" actId="1076"/>
          <ac:spMkLst>
            <pc:docMk/>
            <pc:sldMk cId="1874019822" sldId="392"/>
            <ac:spMk id="6" creationId="{D975F186-F1EB-3814-7E17-833867DADA60}"/>
          </ac:spMkLst>
        </pc:spChg>
        <pc:picChg chg="add mod">
          <ac:chgData name="CHARLET CHRISTOPHE" userId="372abce5-d68a-4928-b90c-9807a0e333dd" providerId="ADAL" clId="{921BABB8-DA73-4076-8EEC-4C26A7312876}" dt="2023-01-12T11:13:25.379" v="28328" actId="1076"/>
          <ac:picMkLst>
            <pc:docMk/>
            <pc:sldMk cId="1874019822" sldId="392"/>
            <ac:picMk id="10" creationId="{C378D795-B539-BFA6-4FEC-5E0E355ACEE0}"/>
          </ac:picMkLst>
        </pc:picChg>
        <pc:cxnChg chg="add mod">
          <ac:chgData name="CHARLET CHRISTOPHE" userId="372abce5-d68a-4928-b90c-9807a0e333dd" providerId="ADAL" clId="{921BABB8-DA73-4076-8EEC-4C26A7312876}" dt="2023-01-12T11:13:04.938" v="28324" actId="1076"/>
          <ac:cxnSpMkLst>
            <pc:docMk/>
            <pc:sldMk cId="1874019822" sldId="392"/>
            <ac:cxnSpMk id="8" creationId="{2A30D045-260A-5D69-290B-B6761416FA0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D68D9-DB8B-4AD6-B5FD-8B25B3A0EE6B}" type="datetimeFigureOut">
              <a:rPr lang="fr-BE" smtClean="0"/>
              <a:t>28-09-23</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F2CB-2A0B-4759-ADA7-CB0934F3537C}" type="slidenum">
              <a:rPr lang="fr-BE" smtClean="0"/>
              <a:t>‹N°›</a:t>
            </a:fld>
            <a:endParaRPr lang="fr-BE"/>
          </a:p>
        </p:txBody>
      </p:sp>
    </p:spTree>
    <p:extLst>
      <p:ext uri="{BB962C8B-B14F-4D97-AF65-F5344CB8AC3E}">
        <p14:creationId xmlns:p14="http://schemas.microsoft.com/office/powerpoint/2010/main" val="322164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MFS: années 70  champ header = header </a:t>
            </a:r>
            <a:r>
              <a:rPr lang="fr-FR" dirty="0" err="1"/>
              <a:t>field</a:t>
            </a:r>
            <a:endParaRPr lang="fr-FR" dirty="0"/>
          </a:p>
        </p:txBody>
      </p:sp>
      <p:sp>
        <p:nvSpPr>
          <p:cNvPr id="4" name="Espace réservé du numéro de diapositive 3"/>
          <p:cNvSpPr>
            <a:spLocks noGrp="1"/>
          </p:cNvSpPr>
          <p:nvPr>
            <p:ph type="sldNum" sz="quarter" idx="5"/>
          </p:nvPr>
        </p:nvSpPr>
        <p:spPr/>
        <p:txBody>
          <a:bodyPr/>
          <a:lstStyle/>
          <a:p>
            <a:fld id="{05D4F2CB-2A0B-4759-ADA7-CB0934F3537C}" type="slidenum">
              <a:rPr lang="fr-BE" smtClean="0"/>
              <a:t>3</a:t>
            </a:fld>
            <a:endParaRPr lang="fr-BE"/>
          </a:p>
        </p:txBody>
      </p:sp>
    </p:spTree>
    <p:extLst>
      <p:ext uri="{BB962C8B-B14F-4D97-AF65-F5344CB8AC3E}">
        <p14:creationId xmlns:p14="http://schemas.microsoft.com/office/powerpoint/2010/main" val="2641486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04690" y="3609278"/>
            <a:ext cx="4327550" cy="241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684582" y="646236"/>
            <a:ext cx="7772400" cy="1918667"/>
          </a:xfrm>
          <a:noFill/>
        </p:spPr>
        <p:txBody>
          <a:bodyPr/>
          <a:lstStyle>
            <a:lvl1pPr>
              <a:defRPr sz="4000" b="1">
                <a:solidFill>
                  <a:schemeClr val="tx1"/>
                </a:solidFill>
                <a:latin typeface="Verdana" panose="020B0604030504040204" pitchFamily="34" charset="0"/>
                <a:ea typeface="Verdana" panose="020B0604030504040204" pitchFamily="34" charset="0"/>
              </a:defRPr>
            </a:lvl1pPr>
          </a:lstStyle>
          <a:p>
            <a:r>
              <a:rPr lang="fr-FR"/>
              <a:t>Modifiez le style du titre</a:t>
            </a:r>
            <a:endParaRPr lang="fr-BE" dirty="0"/>
          </a:p>
        </p:txBody>
      </p:sp>
      <p:sp>
        <p:nvSpPr>
          <p:cNvPr id="3" name="Sous-titre 2"/>
          <p:cNvSpPr>
            <a:spLocks noGrp="1"/>
          </p:cNvSpPr>
          <p:nvPr>
            <p:ph type="subTitle" idx="1"/>
          </p:nvPr>
        </p:nvSpPr>
        <p:spPr>
          <a:xfrm>
            <a:off x="684582" y="2583929"/>
            <a:ext cx="7772399" cy="1025349"/>
          </a:xfrm>
        </p:spPr>
        <p:txBody>
          <a:bodyPr anchor="ctr"/>
          <a:lstStyle>
            <a:lvl1pPr marL="0" indent="0" algn="ctr">
              <a:buNone/>
              <a:defRPr sz="2000">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endParaRPr lang="fr-BE" dirty="0"/>
          </a:p>
        </p:txBody>
      </p:sp>
      <p:sp>
        <p:nvSpPr>
          <p:cNvPr id="8" name="Rectangle 7"/>
          <p:cNvSpPr/>
          <p:nvPr userDrawn="1"/>
        </p:nvSpPr>
        <p:spPr>
          <a:xfrm>
            <a:off x="163513" y="6027738"/>
            <a:ext cx="650875" cy="650875"/>
          </a:xfrm>
          <a:prstGeom prst="rect">
            <a:avLst/>
          </a:prstGeom>
          <a:solidFill>
            <a:srgbClr val="3FA5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9" name="Rectangle 8"/>
          <p:cNvSpPr/>
          <p:nvPr userDrawn="1"/>
        </p:nvSpPr>
        <p:spPr>
          <a:xfrm>
            <a:off x="904875" y="6027738"/>
            <a:ext cx="650875" cy="650875"/>
          </a:xfrm>
          <a:prstGeom prst="rect">
            <a:avLst/>
          </a:prstGeom>
          <a:solidFill>
            <a:srgbClr val="E40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0" name="Rectangle 9"/>
          <p:cNvSpPr/>
          <p:nvPr userDrawn="1"/>
        </p:nvSpPr>
        <p:spPr>
          <a:xfrm>
            <a:off x="1644650" y="6027738"/>
            <a:ext cx="650875" cy="650875"/>
          </a:xfrm>
          <a:prstGeom prst="rect">
            <a:avLst/>
          </a:prstGeom>
          <a:solidFill>
            <a:srgbClr val="0066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1" name="Rectangle 10"/>
          <p:cNvSpPr/>
          <p:nvPr userDrawn="1"/>
        </p:nvSpPr>
        <p:spPr>
          <a:xfrm>
            <a:off x="2386013" y="6027738"/>
            <a:ext cx="650875" cy="650875"/>
          </a:xfrm>
          <a:prstGeom prst="rect">
            <a:avLst/>
          </a:prstGeom>
          <a:solidFill>
            <a:srgbClr val="6838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2" name="Rectangle 11"/>
          <p:cNvSpPr/>
          <p:nvPr userDrawn="1"/>
        </p:nvSpPr>
        <p:spPr>
          <a:xfrm>
            <a:off x="3127375" y="6027738"/>
            <a:ext cx="650875" cy="650875"/>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3" name="Rectangle 12"/>
          <p:cNvSpPr/>
          <p:nvPr userDrawn="1"/>
        </p:nvSpPr>
        <p:spPr>
          <a:xfrm>
            <a:off x="3868738" y="6027738"/>
            <a:ext cx="650875" cy="650875"/>
          </a:xfrm>
          <a:prstGeom prst="rect">
            <a:avLst/>
          </a:prstGeom>
          <a:solidFill>
            <a:srgbClr val="2835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4" name="Rectangle 13"/>
          <p:cNvSpPr/>
          <p:nvPr userDrawn="1"/>
        </p:nvSpPr>
        <p:spPr>
          <a:xfrm>
            <a:off x="4608513" y="6027738"/>
            <a:ext cx="650875" cy="650875"/>
          </a:xfrm>
          <a:prstGeom prst="rect">
            <a:avLst/>
          </a:prstGeom>
          <a:solidFill>
            <a:srgbClr val="006F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5" name="Rectangle 14"/>
          <p:cNvSpPr/>
          <p:nvPr userDrawn="1"/>
        </p:nvSpPr>
        <p:spPr>
          <a:xfrm>
            <a:off x="5349875" y="6027738"/>
            <a:ext cx="650875" cy="650875"/>
          </a:xfrm>
          <a:prstGeom prst="rect">
            <a:avLst/>
          </a:prstGeom>
          <a:solidFill>
            <a:srgbClr val="006A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6" name="Rectangle 15"/>
          <p:cNvSpPr/>
          <p:nvPr userDrawn="1"/>
        </p:nvSpPr>
        <p:spPr>
          <a:xfrm>
            <a:off x="6091238" y="6027738"/>
            <a:ext cx="650875" cy="650875"/>
          </a:xfrm>
          <a:prstGeom prst="rect">
            <a:avLst/>
          </a:prstGeom>
          <a:solidFill>
            <a:srgbClr val="00AC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7" name="Rectangle 16"/>
          <p:cNvSpPr/>
          <p:nvPr userDrawn="1"/>
        </p:nvSpPr>
        <p:spPr>
          <a:xfrm>
            <a:off x="6831013" y="6027738"/>
            <a:ext cx="650875" cy="650875"/>
          </a:xfrm>
          <a:prstGeom prst="rect">
            <a:avLst/>
          </a:prstGeom>
          <a:solidFill>
            <a:srgbClr val="009A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8" name="Rectangle 17"/>
          <p:cNvSpPr/>
          <p:nvPr userDrawn="1"/>
        </p:nvSpPr>
        <p:spPr>
          <a:xfrm>
            <a:off x="7572375" y="6027738"/>
            <a:ext cx="650875" cy="6508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9" name="Rectangle 18"/>
          <p:cNvSpPr/>
          <p:nvPr userDrawn="1"/>
        </p:nvSpPr>
        <p:spPr>
          <a:xfrm>
            <a:off x="8313738" y="6027738"/>
            <a:ext cx="650875" cy="650875"/>
          </a:xfrm>
          <a:prstGeom prst="rect">
            <a:avLst/>
          </a:prstGeom>
          <a:solidFill>
            <a:srgbClr val="EF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Tree>
    <p:extLst>
      <p:ext uri="{BB962C8B-B14F-4D97-AF65-F5344CB8AC3E}">
        <p14:creationId xmlns:p14="http://schemas.microsoft.com/office/powerpoint/2010/main" val="336070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6"/>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28/09/2023</a:t>
            </a:fld>
            <a:endParaRPr lang="fr-FR" altLang="fr-FR" dirty="0"/>
          </a:p>
        </p:txBody>
      </p:sp>
      <p:sp>
        <p:nvSpPr>
          <p:cNvPr id="11"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2"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31256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6"/>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28/09/2023</a:t>
            </a:fld>
            <a:endParaRPr lang="fr-FR" altLang="fr-FR" dirty="0"/>
          </a:p>
        </p:txBody>
      </p:sp>
      <p:sp>
        <p:nvSpPr>
          <p:cNvPr id="11"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2"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60832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9" name="Rectangle 8"/>
          <p:cNvSpPr/>
          <p:nvPr userDrawn="1"/>
        </p:nvSpPr>
        <p:spPr>
          <a:xfrm>
            <a:off x="971600" y="0"/>
            <a:ext cx="8172450" cy="981075"/>
          </a:xfrm>
          <a:prstGeom prst="rect">
            <a:avLst/>
          </a:prstGeom>
          <a:solidFill>
            <a:srgbClr val="007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2"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971550" y="0"/>
            <a:ext cx="8172450" cy="981074"/>
          </a:xfrm>
          <a:noFill/>
        </p:spPr>
        <p:txBody>
          <a:bodyPr/>
          <a:lstStyle>
            <a:lvl1pPr>
              <a:defRPr b="1">
                <a:solidFill>
                  <a:schemeClr val="bg1"/>
                </a:solidFill>
              </a:defRPr>
            </a:lvl1pPr>
          </a:lstStyle>
          <a:p>
            <a:r>
              <a:rPr lang="fr-FR"/>
              <a:t>Modifiez le style du titre</a:t>
            </a:r>
            <a:endParaRPr lang="fr-BE" dirty="0"/>
          </a:p>
        </p:txBody>
      </p:sp>
      <p:sp>
        <p:nvSpPr>
          <p:cNvPr id="3" name="Espace réservé du contenu 2"/>
          <p:cNvSpPr>
            <a:spLocks noGrp="1"/>
          </p:cNvSpPr>
          <p:nvPr>
            <p:ph idx="1"/>
          </p:nvPr>
        </p:nvSpPr>
        <p:spPr>
          <a:xfrm>
            <a:off x="971550" y="1010444"/>
            <a:ext cx="8172450" cy="5115719"/>
          </a:xfrm>
        </p:spPr>
        <p:txBody>
          <a:bodyPr/>
          <a:lstStyle>
            <a:lvl1pPr marL="342900" indent="-342900">
              <a:buClr>
                <a:srgbClr val="CC0332"/>
              </a:buClr>
              <a:buSzPct val="150000"/>
              <a:buFont typeface="Wingdings" panose="05000000000000000000" pitchFamily="2" charset="2"/>
              <a:buChar char="§"/>
              <a:defRPr/>
            </a:lvl1pPr>
            <a:lvl2pPr marL="742950" indent="-285750">
              <a:buClr>
                <a:srgbClr val="CC0332"/>
              </a:buClr>
              <a:buSzPct val="150000"/>
              <a:buFont typeface="Arial" panose="020B0604020202020204" pitchFamily="34" charset="0"/>
              <a:buChar char="•"/>
              <a:defRPr/>
            </a:lvl2pPr>
            <a:lvl3pPr marL="1143000" indent="-228600">
              <a:buClr>
                <a:srgbClr val="CC0332"/>
              </a:buClr>
              <a:buSzPct val="150000"/>
              <a:buFont typeface="Arial" panose="020B0604020202020204" pitchFamily="34" charset="0"/>
              <a:buChar char="•"/>
              <a:defRPr/>
            </a:lvl3pPr>
            <a:lvl4pPr marL="1600200" indent="-228600">
              <a:buClr>
                <a:srgbClr val="CC0332"/>
              </a:buClr>
              <a:buFont typeface="Arial" panose="020B0604020202020204" pitchFamily="34" charset="0"/>
              <a:buChar char="•"/>
              <a:defRPr/>
            </a:lvl4pPr>
            <a:lvl5pPr>
              <a:buClr>
                <a:srgbClr val="CC0332"/>
              </a:buCl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4"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pPr>
                <a:defRPr/>
              </a:pPr>
              <a:t>28/09/2023</a:t>
            </a:fld>
            <a:endParaRPr lang="fr-FR" altLang="fr-FR" dirty="0"/>
          </a:p>
        </p:txBody>
      </p:sp>
      <p:sp>
        <p:nvSpPr>
          <p:cNvPr id="5"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6"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
        <p:nvSpPr>
          <p:cNvPr id="10" name="Rectangle 9"/>
          <p:cNvSpPr/>
          <p:nvPr userDrawn="1"/>
        </p:nvSpPr>
        <p:spPr>
          <a:xfrm flipV="1">
            <a:off x="0" y="0"/>
            <a:ext cx="971550" cy="981075"/>
          </a:xfrm>
          <a:prstGeom prst="rect">
            <a:avLst/>
          </a:prstGeom>
          <a:solidFill>
            <a:srgbClr val="F6A8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a:p>
        </p:txBody>
      </p:sp>
    </p:spTree>
    <p:extLst>
      <p:ext uri="{BB962C8B-B14F-4D97-AF65-F5344CB8AC3E}">
        <p14:creationId xmlns:p14="http://schemas.microsoft.com/office/powerpoint/2010/main" val="286213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7" name="Rectangle 6"/>
          <p:cNvSpPr/>
          <p:nvPr userDrawn="1"/>
        </p:nvSpPr>
        <p:spPr>
          <a:xfrm>
            <a:off x="666750" y="0"/>
            <a:ext cx="8477250" cy="6858000"/>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a:p>
        </p:txBody>
      </p:sp>
      <p:sp>
        <p:nvSpPr>
          <p:cNvPr id="2" name="Titre 1"/>
          <p:cNvSpPr>
            <a:spLocks noGrp="1"/>
          </p:cNvSpPr>
          <p:nvPr>
            <p:ph type="title"/>
          </p:nvPr>
        </p:nvSpPr>
        <p:spPr>
          <a:xfrm>
            <a:off x="1547664" y="2924944"/>
            <a:ext cx="7139135" cy="1398364"/>
          </a:xfrm>
        </p:spPr>
        <p:txBody>
          <a:bodyPr anchor="ctr"/>
          <a:lstStyle>
            <a:lvl1pPr algn="l">
              <a:defRPr sz="3200" b="1" cap="all">
                <a:solidFill>
                  <a:schemeClr val="bg1"/>
                </a:solidFill>
                <a:latin typeface="Verdana" panose="020B0604030504040204" pitchFamily="34" charset="0"/>
                <a:ea typeface="Verdana" panose="020B0604030504040204" pitchFamily="34" charset="0"/>
              </a:defRPr>
            </a:lvl1pPr>
          </a:lstStyle>
          <a:p>
            <a:r>
              <a:rPr lang="fr-FR"/>
              <a:t>Modifiez le style du titre</a:t>
            </a:r>
            <a:endParaRPr lang="fr-BE" dirty="0"/>
          </a:p>
        </p:txBody>
      </p:sp>
      <p:sp>
        <p:nvSpPr>
          <p:cNvPr id="3" name="Espace réservé du texte 2"/>
          <p:cNvSpPr>
            <a:spLocks noGrp="1"/>
          </p:cNvSpPr>
          <p:nvPr>
            <p:ph type="body" idx="1"/>
          </p:nvPr>
        </p:nvSpPr>
        <p:spPr>
          <a:xfrm>
            <a:off x="1547665" y="4377086"/>
            <a:ext cx="7139134" cy="1500186"/>
          </a:xfrm>
        </p:spPr>
        <p:txBody>
          <a:bodyPr anchor="t"/>
          <a:lstStyle>
            <a:lvl1pPr marL="0" indent="0">
              <a:buNone/>
              <a:defRPr sz="2000" b="1">
                <a:solidFill>
                  <a:schemeClr val="bg1"/>
                </a:solidFill>
                <a:latin typeface="Verdana" panose="020B0604030504040204" pitchFamily="34" charset="0"/>
                <a:ea typeface="Verdana" panose="020B060403050404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9" name="Rectangle 8"/>
          <p:cNvSpPr/>
          <p:nvPr userDrawn="1"/>
        </p:nvSpPr>
        <p:spPr>
          <a:xfrm>
            <a:off x="107950" y="106363"/>
            <a:ext cx="431800" cy="431800"/>
          </a:xfrm>
          <a:prstGeom prst="rect">
            <a:avLst/>
          </a:prstGeom>
          <a:solidFill>
            <a:srgbClr val="3FA5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0" name="Rectangle 9"/>
          <p:cNvSpPr/>
          <p:nvPr userDrawn="1"/>
        </p:nvSpPr>
        <p:spPr>
          <a:xfrm>
            <a:off x="107950" y="669925"/>
            <a:ext cx="431800" cy="433388"/>
          </a:xfrm>
          <a:prstGeom prst="rect">
            <a:avLst/>
          </a:prstGeom>
          <a:solidFill>
            <a:srgbClr val="E40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1" name="Rectangle 10"/>
          <p:cNvSpPr/>
          <p:nvPr userDrawn="1"/>
        </p:nvSpPr>
        <p:spPr>
          <a:xfrm>
            <a:off x="107950" y="1235075"/>
            <a:ext cx="431800" cy="431800"/>
          </a:xfrm>
          <a:prstGeom prst="rect">
            <a:avLst/>
          </a:prstGeom>
          <a:solidFill>
            <a:srgbClr val="0066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2" name="Rectangle 11"/>
          <p:cNvSpPr/>
          <p:nvPr userDrawn="1"/>
        </p:nvSpPr>
        <p:spPr>
          <a:xfrm>
            <a:off x="107950" y="1798638"/>
            <a:ext cx="431800" cy="431800"/>
          </a:xfrm>
          <a:prstGeom prst="rect">
            <a:avLst/>
          </a:prstGeom>
          <a:solidFill>
            <a:srgbClr val="6838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3" name="Rectangle 12"/>
          <p:cNvSpPr/>
          <p:nvPr userDrawn="1"/>
        </p:nvSpPr>
        <p:spPr>
          <a:xfrm>
            <a:off x="107950" y="2362200"/>
            <a:ext cx="431800" cy="4318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4" name="Rectangle 13"/>
          <p:cNvSpPr/>
          <p:nvPr userDrawn="1"/>
        </p:nvSpPr>
        <p:spPr>
          <a:xfrm>
            <a:off x="107950" y="2925763"/>
            <a:ext cx="431800" cy="431800"/>
          </a:xfrm>
          <a:prstGeom prst="rect">
            <a:avLst/>
          </a:prstGeom>
          <a:solidFill>
            <a:srgbClr val="2835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5" name="Rectangle 14"/>
          <p:cNvSpPr/>
          <p:nvPr userDrawn="1"/>
        </p:nvSpPr>
        <p:spPr>
          <a:xfrm>
            <a:off x="107950" y="3489325"/>
            <a:ext cx="431800" cy="433388"/>
          </a:xfrm>
          <a:prstGeom prst="rect">
            <a:avLst/>
          </a:prstGeom>
          <a:solidFill>
            <a:srgbClr val="006F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6" name="Rectangle 15"/>
          <p:cNvSpPr/>
          <p:nvPr userDrawn="1"/>
        </p:nvSpPr>
        <p:spPr>
          <a:xfrm>
            <a:off x="107950" y="4054475"/>
            <a:ext cx="431800" cy="431800"/>
          </a:xfrm>
          <a:prstGeom prst="rect">
            <a:avLst/>
          </a:prstGeom>
          <a:solidFill>
            <a:srgbClr val="006A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7" name="Rectangle 16"/>
          <p:cNvSpPr/>
          <p:nvPr userDrawn="1"/>
        </p:nvSpPr>
        <p:spPr>
          <a:xfrm>
            <a:off x="107950" y="4618038"/>
            <a:ext cx="431800" cy="431800"/>
          </a:xfrm>
          <a:prstGeom prst="rect">
            <a:avLst/>
          </a:prstGeom>
          <a:solidFill>
            <a:srgbClr val="00AC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8" name="Rectangle 17"/>
          <p:cNvSpPr/>
          <p:nvPr userDrawn="1"/>
        </p:nvSpPr>
        <p:spPr>
          <a:xfrm>
            <a:off x="107950" y="5181600"/>
            <a:ext cx="431800" cy="431800"/>
          </a:xfrm>
          <a:prstGeom prst="rect">
            <a:avLst/>
          </a:prstGeom>
          <a:solidFill>
            <a:srgbClr val="009A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9" name="Rectangle 18"/>
          <p:cNvSpPr/>
          <p:nvPr userDrawn="1"/>
        </p:nvSpPr>
        <p:spPr>
          <a:xfrm>
            <a:off x="107950" y="5745163"/>
            <a:ext cx="431800" cy="431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20" name="Rectangle 19"/>
          <p:cNvSpPr/>
          <p:nvPr userDrawn="1"/>
        </p:nvSpPr>
        <p:spPr>
          <a:xfrm>
            <a:off x="107950" y="6308725"/>
            <a:ext cx="431800" cy="433388"/>
          </a:xfrm>
          <a:prstGeom prst="rect">
            <a:avLst/>
          </a:prstGeom>
          <a:solidFill>
            <a:srgbClr val="EF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21" name="Rectangle 20"/>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22" name="ZoneTexte 21"/>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sp>
        <p:nvSpPr>
          <p:cNvPr id="24"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solidFill>
                  <a:schemeClr val="bg1"/>
                </a:solidFill>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pPr>
                <a:defRPr/>
              </a:pPr>
              <a:t>28/09/2023</a:t>
            </a:fld>
            <a:endParaRPr lang="fr-FR" altLang="fr-FR" dirty="0"/>
          </a:p>
        </p:txBody>
      </p:sp>
      <p:sp>
        <p:nvSpPr>
          <p:cNvPr id="25"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solidFill>
                  <a:schemeClr val="bg1"/>
                </a:solidFill>
                <a:latin typeface="Verdana" panose="020B0604030504040204" pitchFamily="34" charset="0"/>
                <a:ea typeface="Verdana" panose="020B0604030504040204" pitchFamily="34" charset="0"/>
              </a:defRPr>
            </a:lvl1pPr>
          </a:lstStyle>
          <a:p>
            <a:pPr>
              <a:defRPr/>
            </a:pPr>
            <a:endParaRPr lang="fr-FR" altLang="fr-FR" dirty="0"/>
          </a:p>
        </p:txBody>
      </p:sp>
      <p:sp>
        <p:nvSpPr>
          <p:cNvPr id="26"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solidFill>
                  <a:schemeClr val="bg1"/>
                </a:solidFill>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pic>
        <p:nvPicPr>
          <p:cNvPr id="1026" name="Picture 2" descr="D:\Data\Mes documents\Téléchargements\Logo HEPL_Blanc fond transparen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16216" y="453390"/>
            <a:ext cx="2233747"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93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8" name="Rectangle 7"/>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pPr>
                <a:defRPr/>
              </a:pPr>
              <a:t>28/09/2023</a:t>
            </a:fld>
            <a:endParaRPr lang="fr-FR" altLang="fr-FR" dirty="0"/>
          </a:p>
        </p:txBody>
      </p:sp>
      <p:sp>
        <p:nvSpPr>
          <p:cNvPr id="12"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3"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32532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10" name="Rectangle 9"/>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11" name="ZoneTexte 10"/>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2"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pPr>
                <a:defRPr/>
              </a:pPr>
              <a:t>28/09/2023</a:t>
            </a:fld>
            <a:endParaRPr lang="fr-FR" altLang="fr-FR" dirty="0"/>
          </a:p>
        </p:txBody>
      </p:sp>
      <p:sp>
        <p:nvSpPr>
          <p:cNvPr id="14"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5"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106502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6" name="Rectangle 5"/>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7" name="ZoneTexte 6"/>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8"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28/09/2023</a:t>
            </a:fld>
            <a:endParaRPr lang="fr-FR" altLang="fr-FR" dirty="0"/>
          </a:p>
        </p:txBody>
      </p:sp>
      <p:sp>
        <p:nvSpPr>
          <p:cNvPr id="10"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1"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63529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6" name="ZoneTexte 5"/>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7"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28/09/2023</a:t>
            </a:fld>
            <a:endParaRPr lang="fr-FR" altLang="fr-FR" dirty="0"/>
          </a:p>
        </p:txBody>
      </p:sp>
      <p:sp>
        <p:nvSpPr>
          <p:cNvPr id="9"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0"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249161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8" name="Rectangle 7"/>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28/09/2023</a:t>
            </a:fld>
            <a:endParaRPr lang="fr-FR" altLang="fr-FR" dirty="0"/>
          </a:p>
        </p:txBody>
      </p:sp>
      <p:sp>
        <p:nvSpPr>
          <p:cNvPr id="12"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3"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323944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fr-BE"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8" name="Rectangle 7"/>
          <p:cNvSpPr/>
          <p:nvPr userDrawn="1"/>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userDrawn="1"/>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fld id="{4994376F-9FB2-4817-906F-24C3933D4622}" type="datetime1">
              <a:rPr lang="fr-FR" altLang="fr-FR" smtClean="0"/>
              <a:t>28/09/2023</a:t>
            </a:fld>
            <a:endParaRPr lang="fr-FR" altLang="fr-FR" dirty="0"/>
          </a:p>
        </p:txBody>
      </p:sp>
      <p:sp>
        <p:nvSpPr>
          <p:cNvPr id="12"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dirty="0"/>
          </a:p>
        </p:txBody>
      </p:sp>
      <p:sp>
        <p:nvSpPr>
          <p:cNvPr id="13"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E9C26529-6C25-4E8A-9909-79C7912B44E7}" type="slidenum">
              <a:rPr lang="fr-FR" altLang="fr-FR" smtClean="0"/>
              <a:pPr/>
              <a:t>‹N°›</a:t>
            </a:fld>
            <a:endParaRPr lang="fr-FR" altLang="fr-FR"/>
          </a:p>
        </p:txBody>
      </p:sp>
    </p:spTree>
    <p:extLst>
      <p:ext uri="{BB962C8B-B14F-4D97-AF65-F5344CB8AC3E}">
        <p14:creationId xmlns:p14="http://schemas.microsoft.com/office/powerpoint/2010/main" val="52096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7F9F"/>
          </a:solidFill>
          <a:ln>
            <a:noFill/>
          </a:ln>
        </p:spPr>
        <p:txBody>
          <a:bodyPr vert="horz" wrap="square" lIns="91440" tIns="45720" rIns="91440" bIns="45720" numCol="1" anchor="ctr" anchorCtr="0" compatLnSpc="1">
            <a:prstTxWarp prst="textNoShape">
              <a:avLst/>
            </a:prstTxWarp>
          </a:bodyPr>
          <a:lstStyle/>
          <a:p>
            <a:pPr lvl="0"/>
            <a:r>
              <a:rPr lang="fr-FR" altLang="fr-FR" dirty="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2800" b="1">
          <a:solidFill>
            <a:schemeClr val="bg1"/>
          </a:solidFill>
          <a:latin typeface="Verdana" panose="020B0604030504040204" pitchFamily="34" charset="0"/>
          <a:ea typeface="Verdana" panose="020B0604030504040204" pitchFamily="34" charset="0"/>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rgbClr val="CC0332"/>
        </a:buClr>
        <a:buChar char="•"/>
        <a:defRPr sz="2800">
          <a:solidFill>
            <a:schemeClr val="tx1"/>
          </a:solidFill>
          <a:latin typeface="Verdana" panose="020B0604030504040204" pitchFamily="34" charset="0"/>
          <a:ea typeface="Verdana" panose="020B0604030504040204" pitchFamily="34" charset="0"/>
          <a:cs typeface="+mn-cs"/>
        </a:defRPr>
      </a:lvl1pPr>
      <a:lvl2pPr marL="742950" indent="-285750" algn="l" rtl="0" eaLnBrk="1" fontAlgn="base" hangingPunct="1">
        <a:spcBef>
          <a:spcPct val="20000"/>
        </a:spcBef>
        <a:spcAft>
          <a:spcPct val="0"/>
        </a:spcAft>
        <a:buClr>
          <a:srgbClr val="CC0332"/>
        </a:buClr>
        <a:buChar char="–"/>
        <a:defRPr sz="2400">
          <a:solidFill>
            <a:schemeClr val="tx1"/>
          </a:solidFill>
          <a:latin typeface="Verdana" panose="020B0604030504040204" pitchFamily="34" charset="0"/>
          <a:ea typeface="Verdana" panose="020B0604030504040204" pitchFamily="34" charset="0"/>
          <a:cs typeface="+mn-cs"/>
        </a:defRPr>
      </a:lvl2pPr>
      <a:lvl3pPr marL="1143000" indent="-228600" algn="l" rtl="0" eaLnBrk="1" fontAlgn="base" hangingPunct="1">
        <a:spcBef>
          <a:spcPct val="20000"/>
        </a:spcBef>
        <a:spcAft>
          <a:spcPct val="0"/>
        </a:spcAft>
        <a:buClr>
          <a:srgbClr val="CC0332"/>
        </a:buClr>
        <a:buChar char="•"/>
        <a:defRPr sz="2000">
          <a:solidFill>
            <a:schemeClr val="tx1"/>
          </a:solidFill>
          <a:latin typeface="Verdana" panose="020B0604030504040204" pitchFamily="34" charset="0"/>
          <a:ea typeface="Verdana" panose="020B0604030504040204" pitchFamily="34" charset="0"/>
          <a:cs typeface="+mn-cs"/>
        </a:defRPr>
      </a:lvl3pPr>
      <a:lvl4pPr marL="16002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4pPr>
      <a:lvl5pPr marL="20574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hyperlink" Target="https://support.google.com/a/answer/6208960"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11560" y="1052736"/>
            <a:ext cx="7772400" cy="1918667"/>
          </a:xfrm>
        </p:spPr>
        <p:txBody>
          <a:bodyPr/>
          <a:lstStyle/>
          <a:p>
            <a:r>
              <a:rPr lang="fr-BE" sz="4400" dirty="0"/>
              <a:t>Java MAIL</a:t>
            </a:r>
          </a:p>
        </p:txBody>
      </p:sp>
    </p:spTree>
    <p:extLst>
      <p:ext uri="{BB962C8B-B14F-4D97-AF65-F5344CB8AC3E}">
        <p14:creationId xmlns:p14="http://schemas.microsoft.com/office/powerpoint/2010/main" val="219947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44F527-F582-B857-C726-17D59B06A82B}"/>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5" name="ZoneTexte 4">
            <a:extLst>
              <a:ext uri="{FF2B5EF4-FFF2-40B4-BE49-F238E27FC236}">
                <a16:creationId xmlns:a16="http://schemas.microsoft.com/office/drawing/2014/main" id="{64BD720F-9DBB-8195-9279-1CD3F9A2952F}"/>
              </a:ext>
            </a:extLst>
          </p:cNvPr>
          <p:cNvSpPr txBox="1"/>
          <p:nvPr/>
        </p:nvSpPr>
        <p:spPr>
          <a:xfrm>
            <a:off x="287016" y="1419916"/>
            <a:ext cx="8856984" cy="1354217"/>
          </a:xfrm>
          <a:prstGeom prst="rect">
            <a:avLst/>
          </a:prstGeom>
          <a:noFill/>
        </p:spPr>
        <p:txBody>
          <a:bodyPr wrap="square">
            <a:spAutoFit/>
          </a:bodyPr>
          <a:lstStyle/>
          <a:p>
            <a:r>
              <a:rPr lang="fr-FR" b="1" dirty="0"/>
              <a:t>7bit, 8bit et </a:t>
            </a:r>
            <a:r>
              <a:rPr lang="fr-FR" b="1" dirty="0" err="1"/>
              <a:t>Binary</a:t>
            </a:r>
            <a:r>
              <a:rPr lang="fr-FR" b="1" dirty="0"/>
              <a:t> : </a:t>
            </a:r>
          </a:p>
          <a:p>
            <a:endParaRPr lang="fr-FR" sz="1600" b="1" dirty="0"/>
          </a:p>
          <a:p>
            <a:r>
              <a:rPr lang="fr-FR" sz="1600" dirty="0"/>
              <a:t>il s'agit des représentations en ASCII 7 bits (américain), ASCII 8 bits et chaîne d'octets. En fait, il n'y donc aucun codage particulier (on parle encore </a:t>
            </a:r>
            <a:r>
              <a:rPr lang="fr-FR" sz="1600" dirty="0" err="1"/>
              <a:t>d'identity</a:t>
            </a:r>
            <a:r>
              <a:rPr lang="fr-FR" sz="1600" dirty="0"/>
              <a:t>) et les logiciels de transfert (les </a:t>
            </a:r>
            <a:r>
              <a:rPr lang="fr-FR" sz="1600" dirty="0" err="1"/>
              <a:t>MTAs</a:t>
            </a:r>
            <a:r>
              <a:rPr lang="fr-FR" sz="1600" dirty="0"/>
              <a:t>) peuvent donc réaliser leur propre encodage selon les besoins de transport sur le réseau. </a:t>
            </a:r>
          </a:p>
        </p:txBody>
      </p:sp>
      <p:sp>
        <p:nvSpPr>
          <p:cNvPr id="7" name="ZoneTexte 6">
            <a:extLst>
              <a:ext uri="{FF2B5EF4-FFF2-40B4-BE49-F238E27FC236}">
                <a16:creationId xmlns:a16="http://schemas.microsoft.com/office/drawing/2014/main" id="{8B63F6AC-6605-52CD-BDCB-5A6452193DAD}"/>
              </a:ext>
            </a:extLst>
          </p:cNvPr>
          <p:cNvSpPr txBox="1"/>
          <p:nvPr/>
        </p:nvSpPr>
        <p:spPr>
          <a:xfrm>
            <a:off x="179512" y="3212976"/>
            <a:ext cx="8964488" cy="2831544"/>
          </a:xfrm>
          <a:prstGeom prst="rect">
            <a:avLst/>
          </a:prstGeom>
          <a:noFill/>
        </p:spPr>
        <p:txBody>
          <a:bodyPr wrap="square">
            <a:spAutoFit/>
          </a:bodyPr>
          <a:lstStyle/>
          <a:p>
            <a:r>
              <a:rPr lang="fr-FR" b="1" dirty="0" err="1"/>
              <a:t>Quoted-printable</a:t>
            </a:r>
            <a:r>
              <a:rPr lang="fr-FR" b="1" dirty="0"/>
              <a:t> </a:t>
            </a:r>
            <a:r>
              <a:rPr lang="fr-FR" sz="1600" b="1" dirty="0"/>
              <a:t>: (la plupart des messages, mais attention au </a:t>
            </a:r>
            <a:r>
              <a:rPr lang="fr-FR" sz="1600" b="1" dirty="0" err="1"/>
              <a:t>charset</a:t>
            </a:r>
            <a:r>
              <a:rPr lang="fr-FR" sz="1600" b="1" dirty="0"/>
              <a:t>)</a:t>
            </a:r>
          </a:p>
          <a:p>
            <a:endParaRPr lang="fr-FR" sz="1600" b="1" dirty="0"/>
          </a:p>
          <a:p>
            <a:r>
              <a:rPr lang="fr-FR" sz="1600" dirty="0"/>
              <a:t> il s'agit de données sous forme de texte classique, si ce n'est que:</a:t>
            </a:r>
          </a:p>
          <a:p>
            <a:r>
              <a:rPr lang="fr-FR" sz="1600" dirty="0"/>
              <a:t> </a:t>
            </a:r>
          </a:p>
          <a:p>
            <a:pPr marL="285750" indent="-285750">
              <a:buFontTx/>
              <a:buChar char="-"/>
            </a:pPr>
            <a:r>
              <a:rPr lang="fr-FR" sz="1600" dirty="0"/>
              <a:t>les octets sont codés en </a:t>
            </a:r>
            <a:r>
              <a:rPr lang="fr-FR" sz="1600" dirty="0">
                <a:highlight>
                  <a:srgbClr val="FFFF00"/>
                </a:highlight>
              </a:rPr>
              <a:t>big-endian</a:t>
            </a:r>
            <a:r>
              <a:rPr lang="fr-FR" sz="1600" dirty="0"/>
              <a:t>; </a:t>
            </a:r>
          </a:p>
          <a:p>
            <a:pPr marL="285750" indent="-285750">
              <a:buFontTx/>
              <a:buChar char="-"/>
            </a:pPr>
            <a:r>
              <a:rPr lang="fr-FR" sz="1600" dirty="0"/>
              <a:t>les caractères autres que ceux de code ASCII 33 à 60 et 62 à 126 ainsi que toutes les formes d'espaces (c'est-à-dire 9 et 32) doivent être </a:t>
            </a:r>
            <a:r>
              <a:rPr lang="fr-FR" sz="1600" dirty="0">
                <a:highlight>
                  <a:srgbClr val="FFFF00"/>
                </a:highlight>
              </a:rPr>
              <a:t>codés sous forme d'un signe "=" suivi de leur valeur hexadécimale (sur deux digits); </a:t>
            </a:r>
            <a:r>
              <a:rPr lang="fr-FR" sz="1600" dirty="0"/>
              <a:t>bien clairement, ce type d'encodage concerne les messages textes utilisant des caractères non anglophones. Comme le résultat du codage est spécifique (ce n'est plus du texte de base), le message, bien que plus ou moins lisible, ne sera </a:t>
            </a:r>
            <a:r>
              <a:rPr lang="fr-FR" sz="1600" dirty="0">
                <a:highlight>
                  <a:srgbClr val="FFFF00"/>
                </a:highlight>
              </a:rPr>
              <a:t>pas modifié par le processus de transport MFS </a:t>
            </a:r>
            <a:r>
              <a:rPr lang="fr-FR" sz="1600" dirty="0"/>
              <a:t>standard.</a:t>
            </a:r>
          </a:p>
        </p:txBody>
      </p:sp>
    </p:spTree>
    <p:extLst>
      <p:ext uri="{BB962C8B-B14F-4D97-AF65-F5344CB8AC3E}">
        <p14:creationId xmlns:p14="http://schemas.microsoft.com/office/powerpoint/2010/main" val="315651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B384E-AF7D-681D-CC56-E0C87E64679B}"/>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4" name="ZoneTexte 3">
            <a:extLst>
              <a:ext uri="{FF2B5EF4-FFF2-40B4-BE49-F238E27FC236}">
                <a16:creationId xmlns:a16="http://schemas.microsoft.com/office/drawing/2014/main" id="{4C6AB871-6529-3C34-7433-B75262E33D80}"/>
              </a:ext>
            </a:extLst>
          </p:cNvPr>
          <p:cNvSpPr txBox="1"/>
          <p:nvPr/>
        </p:nvSpPr>
        <p:spPr>
          <a:xfrm>
            <a:off x="179512" y="1628800"/>
            <a:ext cx="8784975" cy="3323987"/>
          </a:xfrm>
          <a:prstGeom prst="rect">
            <a:avLst/>
          </a:prstGeom>
          <a:noFill/>
        </p:spPr>
        <p:txBody>
          <a:bodyPr wrap="square">
            <a:spAutoFit/>
          </a:bodyPr>
          <a:lstStyle/>
          <a:p>
            <a:r>
              <a:rPr lang="fr-FR" b="1" dirty="0"/>
              <a:t>Base64 </a:t>
            </a:r>
            <a:r>
              <a:rPr lang="fr-FR" dirty="0"/>
              <a:t>: </a:t>
            </a:r>
          </a:p>
          <a:p>
            <a:endParaRPr lang="fr-FR" sz="1600" dirty="0"/>
          </a:p>
          <a:p>
            <a:r>
              <a:rPr lang="fr-FR" sz="1600" dirty="0"/>
              <a:t>Décompose les groupes successifs de 24 bits (3 octets supposés être en </a:t>
            </a:r>
            <a:r>
              <a:rPr lang="fr-FR" sz="1600" dirty="0" err="1"/>
              <a:t>bigendian</a:t>
            </a:r>
            <a:r>
              <a:rPr lang="fr-FR" sz="1600" dirty="0"/>
              <a:t>) en 4 groupes de 6 bits. Chacun de ces groupes est alors envoyé en tant que caractère ASCII, selon la convention que "A" correspond à 0, "B" à 1, …, "Z" à 25, "a" à 26, …, "z" à 51, "0" à 52, "9" à 61, "+" à 62 et "/" à 63. On utilise donc un jeu de 64 caractères. Comme la fin du message peut contenir des octets vides, ceux-ci sont remplis (</a:t>
            </a:r>
            <a:r>
              <a:rPr lang="fr-FR" sz="1600" dirty="0" err="1"/>
              <a:t>padding</a:t>
            </a:r>
            <a:r>
              <a:rPr lang="fr-FR" sz="1600" dirty="0"/>
              <a:t>) avec "==" (il n'y a plus que deux groupes de 6 bits) et "=" (il n'y a plus que trois groupes de 6 bits). Il s'agit évidemment du format destiné à tout ce qui n'est pas texte devant être compris tel quel par le destinataire (comme une image, un programme compilé, </a:t>
            </a:r>
            <a:r>
              <a:rPr lang="fr-FR" sz="1600" dirty="0" err="1"/>
              <a:t>etc</a:t>
            </a:r>
            <a:r>
              <a:rPr lang="fr-FR" sz="1600" dirty="0"/>
              <a:t>).</a:t>
            </a:r>
          </a:p>
          <a:p>
            <a:endParaRPr lang="fr-FR" sz="1600" dirty="0"/>
          </a:p>
          <a:p>
            <a:r>
              <a:rPr lang="fr-FR" sz="1600" dirty="0"/>
              <a:t> A nouveau, le résultat du codage est spécifique (ce n'est plus du texte de base) et le message, cette fois totalement illisible, ne sera pas modifié par le processus de transport MFS standard.</a:t>
            </a:r>
          </a:p>
        </p:txBody>
      </p:sp>
    </p:spTree>
    <p:extLst>
      <p:ext uri="{BB962C8B-B14F-4D97-AF65-F5344CB8AC3E}">
        <p14:creationId xmlns:p14="http://schemas.microsoft.com/office/powerpoint/2010/main" val="143876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BA3C45-9E3D-96E9-A0FF-BE78D8CB8C82}"/>
              </a:ext>
            </a:extLst>
          </p:cNvPr>
          <p:cNvSpPr>
            <a:spLocks noGrp="1"/>
          </p:cNvSpPr>
          <p:nvPr>
            <p:ph type="title"/>
          </p:nvPr>
        </p:nvSpPr>
        <p:spPr/>
        <p:txBody>
          <a:bodyPr/>
          <a:lstStyle/>
          <a:p>
            <a:r>
              <a:rPr lang="fr-FR" sz="1800" dirty="0"/>
              <a:t>1.2 INTRODUCTION: </a:t>
            </a:r>
            <a:r>
              <a:rPr lang="fr-BE" altLang="fr-FR" sz="1800" dirty="0">
                <a:cs typeface="Times New Roman" panose="02020603050405020304" pitchFamily="18" charset="0"/>
              </a:rPr>
              <a:t>Le modèle classique d'une messagerie</a:t>
            </a:r>
            <a:endParaRPr lang="fr-FR" sz="1800" dirty="0"/>
          </a:p>
        </p:txBody>
      </p:sp>
      <p:pic>
        <p:nvPicPr>
          <p:cNvPr id="6" name="Image 5">
            <a:extLst>
              <a:ext uri="{FF2B5EF4-FFF2-40B4-BE49-F238E27FC236}">
                <a16:creationId xmlns:a16="http://schemas.microsoft.com/office/drawing/2014/main" id="{01C97794-0052-4919-E1A3-2BF13F04FC99}"/>
              </a:ext>
            </a:extLst>
          </p:cNvPr>
          <p:cNvPicPr>
            <a:picLocks noChangeAspect="1"/>
          </p:cNvPicPr>
          <p:nvPr/>
        </p:nvPicPr>
        <p:blipFill>
          <a:blip r:embed="rId2"/>
          <a:stretch>
            <a:fillRect/>
          </a:stretch>
        </p:blipFill>
        <p:spPr>
          <a:xfrm>
            <a:off x="968802" y="981074"/>
            <a:ext cx="6962775" cy="5648325"/>
          </a:xfrm>
          <a:prstGeom prst="rect">
            <a:avLst/>
          </a:prstGeom>
        </p:spPr>
      </p:pic>
      <p:pic>
        <p:nvPicPr>
          <p:cNvPr id="8" name="Image 7">
            <a:extLst>
              <a:ext uri="{FF2B5EF4-FFF2-40B4-BE49-F238E27FC236}">
                <a16:creationId xmlns:a16="http://schemas.microsoft.com/office/drawing/2014/main" id="{87728889-F638-8A79-2BF2-F7169ACD394E}"/>
              </a:ext>
            </a:extLst>
          </p:cNvPr>
          <p:cNvPicPr>
            <a:picLocks noChangeAspect="1"/>
          </p:cNvPicPr>
          <p:nvPr/>
        </p:nvPicPr>
        <p:blipFill>
          <a:blip r:embed="rId3"/>
          <a:stretch>
            <a:fillRect/>
          </a:stretch>
        </p:blipFill>
        <p:spPr>
          <a:xfrm>
            <a:off x="7092280" y="6235389"/>
            <a:ext cx="2051720" cy="406953"/>
          </a:xfrm>
          <a:prstGeom prst="rect">
            <a:avLst/>
          </a:prstGeom>
        </p:spPr>
      </p:pic>
      <p:sp>
        <p:nvSpPr>
          <p:cNvPr id="9" name="ZoneTexte 8">
            <a:extLst>
              <a:ext uri="{FF2B5EF4-FFF2-40B4-BE49-F238E27FC236}">
                <a16:creationId xmlns:a16="http://schemas.microsoft.com/office/drawing/2014/main" id="{E9ED0DEE-5863-B6EE-B763-AFD3BDDF0497}"/>
              </a:ext>
            </a:extLst>
          </p:cNvPr>
          <p:cNvSpPr txBox="1"/>
          <p:nvPr/>
        </p:nvSpPr>
        <p:spPr>
          <a:xfrm>
            <a:off x="2187038" y="2915179"/>
            <a:ext cx="312906" cy="369332"/>
          </a:xfrm>
          <a:prstGeom prst="rect">
            <a:avLst/>
          </a:prstGeom>
          <a:noFill/>
        </p:spPr>
        <p:txBody>
          <a:bodyPr wrap="none" rtlCol="0">
            <a:spAutoFit/>
          </a:bodyPr>
          <a:lstStyle/>
          <a:p>
            <a:r>
              <a:rPr lang="fr-FR" dirty="0">
                <a:highlight>
                  <a:srgbClr val="FFFF00"/>
                </a:highlight>
              </a:rPr>
              <a:t>1</a:t>
            </a:r>
          </a:p>
        </p:txBody>
      </p:sp>
      <p:sp>
        <p:nvSpPr>
          <p:cNvPr id="10" name="ZoneTexte 9">
            <a:extLst>
              <a:ext uri="{FF2B5EF4-FFF2-40B4-BE49-F238E27FC236}">
                <a16:creationId xmlns:a16="http://schemas.microsoft.com/office/drawing/2014/main" id="{4AC1AA79-272C-641C-6B35-454F7BB0EC98}"/>
              </a:ext>
            </a:extLst>
          </p:cNvPr>
          <p:cNvSpPr txBox="1"/>
          <p:nvPr/>
        </p:nvSpPr>
        <p:spPr>
          <a:xfrm>
            <a:off x="4572000" y="1601082"/>
            <a:ext cx="312906" cy="369332"/>
          </a:xfrm>
          <a:prstGeom prst="rect">
            <a:avLst/>
          </a:prstGeom>
          <a:noFill/>
        </p:spPr>
        <p:txBody>
          <a:bodyPr wrap="none" rtlCol="0">
            <a:spAutoFit/>
          </a:bodyPr>
          <a:lstStyle/>
          <a:p>
            <a:r>
              <a:rPr lang="fr-FR" dirty="0">
                <a:highlight>
                  <a:srgbClr val="FFFF00"/>
                </a:highlight>
              </a:rPr>
              <a:t>2</a:t>
            </a:r>
          </a:p>
        </p:txBody>
      </p:sp>
      <p:sp>
        <p:nvSpPr>
          <p:cNvPr id="11" name="ZoneTexte 10">
            <a:extLst>
              <a:ext uri="{FF2B5EF4-FFF2-40B4-BE49-F238E27FC236}">
                <a16:creationId xmlns:a16="http://schemas.microsoft.com/office/drawing/2014/main" id="{9209E53C-DB38-E968-CC52-43F07A2EC95F}"/>
              </a:ext>
            </a:extLst>
          </p:cNvPr>
          <p:cNvSpPr txBox="1"/>
          <p:nvPr/>
        </p:nvSpPr>
        <p:spPr>
          <a:xfrm>
            <a:off x="6312758" y="1601082"/>
            <a:ext cx="312906" cy="369332"/>
          </a:xfrm>
          <a:prstGeom prst="rect">
            <a:avLst/>
          </a:prstGeom>
          <a:noFill/>
        </p:spPr>
        <p:txBody>
          <a:bodyPr wrap="none" rtlCol="0">
            <a:spAutoFit/>
          </a:bodyPr>
          <a:lstStyle/>
          <a:p>
            <a:r>
              <a:rPr lang="fr-FR" dirty="0">
                <a:highlight>
                  <a:srgbClr val="FFFF00"/>
                </a:highlight>
              </a:rPr>
              <a:t>3</a:t>
            </a:r>
          </a:p>
        </p:txBody>
      </p:sp>
      <p:sp>
        <p:nvSpPr>
          <p:cNvPr id="12" name="ZoneTexte 11">
            <a:extLst>
              <a:ext uri="{FF2B5EF4-FFF2-40B4-BE49-F238E27FC236}">
                <a16:creationId xmlns:a16="http://schemas.microsoft.com/office/drawing/2014/main" id="{FA847F1E-4C14-EAB7-9A72-633A117AE26E}"/>
              </a:ext>
            </a:extLst>
          </p:cNvPr>
          <p:cNvSpPr txBox="1"/>
          <p:nvPr/>
        </p:nvSpPr>
        <p:spPr>
          <a:xfrm>
            <a:off x="6312758" y="3059668"/>
            <a:ext cx="312906" cy="369332"/>
          </a:xfrm>
          <a:prstGeom prst="rect">
            <a:avLst/>
          </a:prstGeom>
          <a:noFill/>
        </p:spPr>
        <p:txBody>
          <a:bodyPr wrap="none" rtlCol="0">
            <a:spAutoFit/>
          </a:bodyPr>
          <a:lstStyle/>
          <a:p>
            <a:r>
              <a:rPr lang="fr-FR" dirty="0">
                <a:highlight>
                  <a:srgbClr val="FFFF00"/>
                </a:highlight>
              </a:rPr>
              <a:t>4</a:t>
            </a:r>
          </a:p>
        </p:txBody>
      </p:sp>
      <p:sp>
        <p:nvSpPr>
          <p:cNvPr id="13" name="ZoneTexte 12">
            <a:extLst>
              <a:ext uri="{FF2B5EF4-FFF2-40B4-BE49-F238E27FC236}">
                <a16:creationId xmlns:a16="http://schemas.microsoft.com/office/drawing/2014/main" id="{0D568B54-1340-4EFC-DD81-620C252EADDE}"/>
              </a:ext>
            </a:extLst>
          </p:cNvPr>
          <p:cNvSpPr txBox="1"/>
          <p:nvPr/>
        </p:nvSpPr>
        <p:spPr>
          <a:xfrm>
            <a:off x="5796136" y="4653136"/>
            <a:ext cx="312906" cy="369332"/>
          </a:xfrm>
          <a:prstGeom prst="rect">
            <a:avLst/>
          </a:prstGeom>
          <a:noFill/>
        </p:spPr>
        <p:txBody>
          <a:bodyPr wrap="none" rtlCol="0">
            <a:spAutoFit/>
          </a:bodyPr>
          <a:lstStyle/>
          <a:p>
            <a:r>
              <a:rPr lang="fr-FR" dirty="0">
                <a:highlight>
                  <a:srgbClr val="FFFF00"/>
                </a:highlight>
              </a:rPr>
              <a:t>5</a:t>
            </a:r>
          </a:p>
        </p:txBody>
      </p:sp>
      <p:sp>
        <p:nvSpPr>
          <p:cNvPr id="14" name="ZoneTexte 13">
            <a:extLst>
              <a:ext uri="{FF2B5EF4-FFF2-40B4-BE49-F238E27FC236}">
                <a16:creationId xmlns:a16="http://schemas.microsoft.com/office/drawing/2014/main" id="{C37F25A3-4863-46F5-D69D-ABA79E952FDA}"/>
              </a:ext>
            </a:extLst>
          </p:cNvPr>
          <p:cNvSpPr txBox="1"/>
          <p:nvPr/>
        </p:nvSpPr>
        <p:spPr>
          <a:xfrm>
            <a:off x="7740352" y="4653136"/>
            <a:ext cx="312906" cy="369332"/>
          </a:xfrm>
          <a:prstGeom prst="rect">
            <a:avLst/>
          </a:prstGeom>
          <a:noFill/>
        </p:spPr>
        <p:txBody>
          <a:bodyPr wrap="none" rtlCol="0">
            <a:spAutoFit/>
          </a:bodyPr>
          <a:lstStyle/>
          <a:p>
            <a:r>
              <a:rPr lang="fr-FR" dirty="0">
                <a:highlight>
                  <a:srgbClr val="FFFF00"/>
                </a:highlight>
              </a:rPr>
              <a:t>6</a:t>
            </a:r>
          </a:p>
        </p:txBody>
      </p:sp>
      <p:sp>
        <p:nvSpPr>
          <p:cNvPr id="15" name="ZoneTexte 14">
            <a:extLst>
              <a:ext uri="{FF2B5EF4-FFF2-40B4-BE49-F238E27FC236}">
                <a16:creationId xmlns:a16="http://schemas.microsoft.com/office/drawing/2014/main" id="{3ED0AF14-0D51-8EC2-2D22-F0D5CDC43000}"/>
              </a:ext>
            </a:extLst>
          </p:cNvPr>
          <p:cNvSpPr txBox="1"/>
          <p:nvPr/>
        </p:nvSpPr>
        <p:spPr>
          <a:xfrm>
            <a:off x="4091511" y="5866057"/>
            <a:ext cx="312906" cy="369332"/>
          </a:xfrm>
          <a:prstGeom prst="rect">
            <a:avLst/>
          </a:prstGeom>
          <a:noFill/>
        </p:spPr>
        <p:txBody>
          <a:bodyPr wrap="none" rtlCol="0">
            <a:spAutoFit/>
          </a:bodyPr>
          <a:lstStyle/>
          <a:p>
            <a:r>
              <a:rPr lang="fr-FR" dirty="0">
                <a:highlight>
                  <a:srgbClr val="FFFF00"/>
                </a:highlight>
              </a:rPr>
              <a:t>7</a:t>
            </a:r>
          </a:p>
        </p:txBody>
      </p:sp>
      <p:sp>
        <p:nvSpPr>
          <p:cNvPr id="16" name="ZoneTexte 15">
            <a:extLst>
              <a:ext uri="{FF2B5EF4-FFF2-40B4-BE49-F238E27FC236}">
                <a16:creationId xmlns:a16="http://schemas.microsoft.com/office/drawing/2014/main" id="{E648ED9F-1B51-BF64-FFC1-BAFF0711F876}"/>
              </a:ext>
            </a:extLst>
          </p:cNvPr>
          <p:cNvSpPr txBox="1"/>
          <p:nvPr/>
        </p:nvSpPr>
        <p:spPr>
          <a:xfrm>
            <a:off x="1619672" y="4468470"/>
            <a:ext cx="312906" cy="369332"/>
          </a:xfrm>
          <a:prstGeom prst="rect">
            <a:avLst/>
          </a:prstGeom>
          <a:noFill/>
        </p:spPr>
        <p:txBody>
          <a:bodyPr wrap="none" rtlCol="0">
            <a:spAutoFit/>
          </a:bodyPr>
          <a:lstStyle/>
          <a:p>
            <a:r>
              <a:rPr lang="fr-FR" dirty="0">
                <a:highlight>
                  <a:srgbClr val="FFFF00"/>
                </a:highlight>
              </a:rPr>
              <a:t>8</a:t>
            </a:r>
          </a:p>
        </p:txBody>
      </p:sp>
      <p:sp>
        <p:nvSpPr>
          <p:cNvPr id="17" name="ZoneTexte 16">
            <a:extLst>
              <a:ext uri="{FF2B5EF4-FFF2-40B4-BE49-F238E27FC236}">
                <a16:creationId xmlns:a16="http://schemas.microsoft.com/office/drawing/2014/main" id="{B77E1B5A-F09D-6D79-AD62-C39D1FA68640}"/>
              </a:ext>
            </a:extLst>
          </p:cNvPr>
          <p:cNvSpPr txBox="1"/>
          <p:nvPr/>
        </p:nvSpPr>
        <p:spPr>
          <a:xfrm>
            <a:off x="6682572" y="627499"/>
            <a:ext cx="2410571" cy="3108543"/>
          </a:xfrm>
          <a:prstGeom prst="rect">
            <a:avLst/>
          </a:prstGeom>
          <a:solidFill>
            <a:schemeClr val="accent1"/>
          </a:solidFill>
        </p:spPr>
        <p:txBody>
          <a:bodyPr wrap="square" rtlCol="0">
            <a:spAutoFit/>
          </a:bodyPr>
          <a:lstStyle/>
          <a:p>
            <a:r>
              <a:rPr lang="fr-FR" sz="1400" dirty="0"/>
              <a:t>L'expéditeur rédige son message, puis demande à une application (client mail = application cliente par exemple: Outlook, Thunderbird) de l'envoyer : celle-ci est un MUA (Mail User Agent) et même un SMUA (</a:t>
            </a:r>
            <a:r>
              <a:rPr lang="fr-FR" sz="1400" dirty="0" err="1"/>
              <a:t>Sending</a:t>
            </a:r>
            <a:r>
              <a:rPr lang="fr-FR" sz="1400" dirty="0"/>
              <a:t> MUA). Il contacte le serveur mail.</a:t>
            </a:r>
          </a:p>
          <a:p>
            <a:endParaRPr lang="fr-FR" sz="1400" dirty="0"/>
          </a:p>
          <a:p>
            <a:endParaRPr lang="fr-FR" sz="1400" dirty="0"/>
          </a:p>
          <a:p>
            <a:endParaRPr lang="fr-FR" sz="1400" dirty="0"/>
          </a:p>
          <a:p>
            <a:endParaRPr lang="fr-FR" sz="1400" dirty="0"/>
          </a:p>
        </p:txBody>
      </p:sp>
      <p:sp>
        <p:nvSpPr>
          <p:cNvPr id="18" name="ZoneTexte 17">
            <a:extLst>
              <a:ext uri="{FF2B5EF4-FFF2-40B4-BE49-F238E27FC236}">
                <a16:creationId xmlns:a16="http://schemas.microsoft.com/office/drawing/2014/main" id="{230D35C3-2478-80F3-6A78-F35C5D3EFBFB}"/>
              </a:ext>
            </a:extLst>
          </p:cNvPr>
          <p:cNvSpPr txBox="1"/>
          <p:nvPr/>
        </p:nvSpPr>
        <p:spPr>
          <a:xfrm>
            <a:off x="6694545" y="628530"/>
            <a:ext cx="2410571" cy="2677656"/>
          </a:xfrm>
          <a:prstGeom prst="rect">
            <a:avLst/>
          </a:prstGeom>
          <a:solidFill>
            <a:schemeClr val="accent1"/>
          </a:solidFill>
        </p:spPr>
        <p:txBody>
          <a:bodyPr wrap="square" rtlCol="0">
            <a:spAutoFit/>
          </a:bodyPr>
          <a:lstStyle/>
          <a:p>
            <a:r>
              <a:rPr lang="fr-FR" sz="1400" dirty="0"/>
              <a:t>Le serveur mail prépare le transfert du message vers un autre serveur en décodant les en-têtes du message et détermine la meilleure méthode de transfert  = MTA (mail transfert agent) ou plus exactement FMTA (</a:t>
            </a:r>
            <a:r>
              <a:rPr lang="fr-FR" sz="1400" dirty="0" err="1"/>
              <a:t>forwarding</a:t>
            </a:r>
            <a:r>
              <a:rPr lang="fr-FR" sz="1400" dirty="0"/>
              <a:t> MTA).</a:t>
            </a:r>
          </a:p>
          <a:p>
            <a:endParaRPr lang="fr-FR" sz="1400" dirty="0"/>
          </a:p>
          <a:p>
            <a:endParaRPr lang="fr-FR" sz="1400" dirty="0"/>
          </a:p>
        </p:txBody>
      </p:sp>
      <p:sp>
        <p:nvSpPr>
          <p:cNvPr id="19" name="ZoneTexte 18">
            <a:extLst>
              <a:ext uri="{FF2B5EF4-FFF2-40B4-BE49-F238E27FC236}">
                <a16:creationId xmlns:a16="http://schemas.microsoft.com/office/drawing/2014/main" id="{819D1061-3B93-3D6A-9EFB-A463EFAEC679}"/>
              </a:ext>
            </a:extLst>
          </p:cNvPr>
          <p:cNvSpPr txBox="1"/>
          <p:nvPr/>
        </p:nvSpPr>
        <p:spPr>
          <a:xfrm>
            <a:off x="6658316" y="621158"/>
            <a:ext cx="2410571" cy="2677656"/>
          </a:xfrm>
          <a:prstGeom prst="rect">
            <a:avLst/>
          </a:prstGeom>
          <a:solidFill>
            <a:schemeClr val="accent1"/>
          </a:solidFill>
        </p:spPr>
        <p:txBody>
          <a:bodyPr wrap="square" rtlCol="0">
            <a:spAutoFit/>
          </a:bodyPr>
          <a:lstStyle/>
          <a:p>
            <a:r>
              <a:rPr lang="fr-FR" sz="1400" dirty="0"/>
              <a:t>Le MTA utilise alors un programme appelé MDA (mail </a:t>
            </a:r>
            <a:r>
              <a:rPr lang="fr-FR" sz="1400" dirty="0" err="1"/>
              <a:t>delivery</a:t>
            </a:r>
            <a:r>
              <a:rPr lang="fr-FR" sz="1400" dirty="0"/>
              <a:t> agent). Ce programme reçoit un message d’un MTA et le délivre soit à un autre MTA auquel le MDA se connecte si le message n’est pas destiné à un utilisateur du serveur sur lequel tourne le MDA. Soit dans la </a:t>
            </a:r>
            <a:r>
              <a:rPr lang="fr-FR" sz="1400" dirty="0" err="1"/>
              <a:t>mailbox</a:t>
            </a:r>
            <a:r>
              <a:rPr lang="fr-FR" sz="1400" dirty="0"/>
              <a:t> du destinataire (si connu)</a:t>
            </a:r>
          </a:p>
        </p:txBody>
      </p:sp>
      <p:sp>
        <p:nvSpPr>
          <p:cNvPr id="20" name="ZoneTexte 19">
            <a:extLst>
              <a:ext uri="{FF2B5EF4-FFF2-40B4-BE49-F238E27FC236}">
                <a16:creationId xmlns:a16="http://schemas.microsoft.com/office/drawing/2014/main" id="{63CF3A24-ED7C-BADA-F944-9728B75ABA0C}"/>
              </a:ext>
            </a:extLst>
          </p:cNvPr>
          <p:cNvSpPr txBox="1"/>
          <p:nvPr/>
        </p:nvSpPr>
        <p:spPr>
          <a:xfrm>
            <a:off x="6658315" y="650205"/>
            <a:ext cx="2410571" cy="2677656"/>
          </a:xfrm>
          <a:prstGeom prst="rect">
            <a:avLst/>
          </a:prstGeom>
          <a:solidFill>
            <a:schemeClr val="accent1"/>
          </a:solidFill>
        </p:spPr>
        <p:txBody>
          <a:bodyPr wrap="square" rtlCol="0">
            <a:spAutoFit/>
          </a:bodyPr>
          <a:lstStyle/>
          <a:p>
            <a:r>
              <a:rPr lang="fr-FR" sz="1400" dirty="0"/>
              <a:t>Le message passe donc sur le réseau et atteint un autre MTA voire une série de </a:t>
            </a:r>
            <a:r>
              <a:rPr lang="fr-FR" sz="1400" dirty="0" err="1"/>
              <a:t>MTAsjusqu’à</a:t>
            </a:r>
            <a:r>
              <a:rPr lang="fr-FR" sz="1400" dirty="0"/>
              <a:t> atteindre un MTA qui gère le compte du destinataire. Les </a:t>
            </a:r>
            <a:r>
              <a:rPr lang="fr-FR" sz="1400" dirty="0" err="1"/>
              <a:t>MDAs</a:t>
            </a:r>
            <a:r>
              <a:rPr lang="fr-FR" sz="1400" dirty="0"/>
              <a:t> déterminent dans l’adresse, le domaine de destination à l’aide du DNS (MX record). </a:t>
            </a:r>
            <a:r>
              <a:rPr lang="fr-FR" sz="1400" dirty="0">
                <a:highlight>
                  <a:srgbClr val="FFFF00"/>
                </a:highlight>
              </a:rPr>
              <a:t>Des </a:t>
            </a:r>
            <a:r>
              <a:rPr lang="fr-FR" sz="1400" dirty="0" err="1">
                <a:highlight>
                  <a:srgbClr val="FFFF00"/>
                </a:highlight>
              </a:rPr>
              <a:t>hearders</a:t>
            </a:r>
            <a:r>
              <a:rPr lang="fr-FR" sz="1400" dirty="0">
                <a:highlight>
                  <a:srgbClr val="FFFF00"/>
                </a:highlight>
              </a:rPr>
              <a:t> sont ajoutés au fur et à mesure du transfert du message</a:t>
            </a:r>
            <a:r>
              <a:rPr lang="fr-FR" sz="1400" dirty="0"/>
              <a:t>.</a:t>
            </a:r>
          </a:p>
        </p:txBody>
      </p:sp>
      <p:sp>
        <p:nvSpPr>
          <p:cNvPr id="21" name="ZoneTexte 20">
            <a:extLst>
              <a:ext uri="{FF2B5EF4-FFF2-40B4-BE49-F238E27FC236}">
                <a16:creationId xmlns:a16="http://schemas.microsoft.com/office/drawing/2014/main" id="{4DAF2D3D-B2B8-D0D5-7233-79EB83140506}"/>
              </a:ext>
            </a:extLst>
          </p:cNvPr>
          <p:cNvSpPr txBox="1"/>
          <p:nvPr/>
        </p:nvSpPr>
        <p:spPr>
          <a:xfrm>
            <a:off x="6685320" y="606855"/>
            <a:ext cx="2410571" cy="2677656"/>
          </a:xfrm>
          <a:prstGeom prst="rect">
            <a:avLst/>
          </a:prstGeom>
          <a:solidFill>
            <a:schemeClr val="accent1"/>
          </a:solidFill>
        </p:spPr>
        <p:txBody>
          <a:bodyPr wrap="square" rtlCol="0">
            <a:spAutoFit/>
          </a:bodyPr>
          <a:lstStyle/>
          <a:p>
            <a:r>
              <a:rPr lang="fr-FR" sz="1400" dirty="0"/>
              <a:t>Le MTA de destination atteint qui est en fait le RMTA (</a:t>
            </a:r>
            <a:r>
              <a:rPr lang="fr-FR" sz="1400" dirty="0" err="1"/>
              <a:t>receiving</a:t>
            </a:r>
            <a:r>
              <a:rPr lang="fr-FR" sz="1400" dirty="0"/>
              <a:t> MTA) utilise un MDA .</a:t>
            </a:r>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p:txBody>
      </p:sp>
      <p:sp>
        <p:nvSpPr>
          <p:cNvPr id="22" name="ZoneTexte 21">
            <a:extLst>
              <a:ext uri="{FF2B5EF4-FFF2-40B4-BE49-F238E27FC236}">
                <a16:creationId xmlns:a16="http://schemas.microsoft.com/office/drawing/2014/main" id="{C73ABB57-3F6B-59A4-91D0-25E46E619A8F}"/>
              </a:ext>
            </a:extLst>
          </p:cNvPr>
          <p:cNvSpPr txBox="1"/>
          <p:nvPr/>
        </p:nvSpPr>
        <p:spPr>
          <a:xfrm>
            <a:off x="6693804" y="679252"/>
            <a:ext cx="2410571" cy="2677656"/>
          </a:xfrm>
          <a:prstGeom prst="rect">
            <a:avLst/>
          </a:prstGeom>
          <a:solidFill>
            <a:schemeClr val="accent1"/>
          </a:solidFill>
        </p:spPr>
        <p:txBody>
          <a:bodyPr wrap="square" rtlCol="0">
            <a:spAutoFit/>
          </a:bodyPr>
          <a:lstStyle/>
          <a:p>
            <a:r>
              <a:rPr lang="fr-FR" sz="1400" dirty="0"/>
              <a:t>Le MDA  écrit le message dans la </a:t>
            </a:r>
            <a:r>
              <a:rPr lang="fr-FR" sz="1400" dirty="0" err="1"/>
              <a:t>mailbox</a:t>
            </a:r>
            <a:r>
              <a:rPr lang="fr-FR" sz="1400" dirty="0"/>
              <a:t> du destinataire.</a:t>
            </a:r>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p:txBody>
      </p:sp>
      <p:sp>
        <p:nvSpPr>
          <p:cNvPr id="23" name="ZoneTexte 22">
            <a:extLst>
              <a:ext uri="{FF2B5EF4-FFF2-40B4-BE49-F238E27FC236}">
                <a16:creationId xmlns:a16="http://schemas.microsoft.com/office/drawing/2014/main" id="{44D6D452-AD0D-F875-D3E4-6365F382770E}"/>
              </a:ext>
            </a:extLst>
          </p:cNvPr>
          <p:cNvSpPr txBox="1"/>
          <p:nvPr/>
        </p:nvSpPr>
        <p:spPr>
          <a:xfrm>
            <a:off x="6647083" y="650205"/>
            <a:ext cx="2410571" cy="3108543"/>
          </a:xfrm>
          <a:prstGeom prst="rect">
            <a:avLst/>
          </a:prstGeom>
          <a:solidFill>
            <a:schemeClr val="accent1"/>
          </a:solidFill>
        </p:spPr>
        <p:txBody>
          <a:bodyPr wrap="square" rtlCol="0">
            <a:spAutoFit/>
          </a:bodyPr>
          <a:lstStyle/>
          <a:p>
            <a:r>
              <a:rPr lang="fr-FR" sz="1400" dirty="0"/>
              <a:t>Le MUA (mail user agent) aussi appelé RMUA </a:t>
            </a:r>
            <a:r>
              <a:rPr lang="fr-FR" sz="1400" dirty="0" err="1"/>
              <a:t>receiving</a:t>
            </a:r>
            <a:r>
              <a:rPr lang="fr-FR" sz="1400" dirty="0"/>
              <a:t> MUA) lit alors le message avec une application si sa </a:t>
            </a:r>
            <a:r>
              <a:rPr lang="fr-FR" sz="1400" dirty="0" err="1"/>
              <a:t>mailbox</a:t>
            </a:r>
            <a:r>
              <a:rPr lang="fr-FR" sz="1400" dirty="0"/>
              <a:t> est locale. </a:t>
            </a:r>
          </a:p>
          <a:p>
            <a:r>
              <a:rPr lang="fr-FR" sz="1400" dirty="0"/>
              <a:t>Si ce n’est pas le cas (majoritairement) =&gt;</a:t>
            </a:r>
            <a:r>
              <a:rPr lang="fr-FR" sz="1400" dirty="0" err="1"/>
              <a:t>mailbox</a:t>
            </a:r>
            <a:r>
              <a:rPr lang="fr-FR" sz="1400" dirty="0"/>
              <a:t> distante, c’est le MUA qui appelle le MRA (mail </a:t>
            </a:r>
            <a:r>
              <a:rPr lang="fr-FR" sz="1400" dirty="0" err="1"/>
              <a:t>retreival</a:t>
            </a:r>
            <a:r>
              <a:rPr lang="fr-FR" sz="1400" dirty="0"/>
              <a:t> agent) afin de lire le message dans la </a:t>
            </a:r>
            <a:r>
              <a:rPr lang="fr-FR" sz="1400" dirty="0" err="1"/>
              <a:t>mailbox</a:t>
            </a:r>
            <a:r>
              <a:rPr lang="fr-FR" sz="1400" dirty="0"/>
              <a:t>. Répertoire appelé « INBOX » pour POP3</a:t>
            </a:r>
          </a:p>
        </p:txBody>
      </p:sp>
      <p:pic>
        <p:nvPicPr>
          <p:cNvPr id="25" name="Image 24">
            <a:extLst>
              <a:ext uri="{FF2B5EF4-FFF2-40B4-BE49-F238E27FC236}">
                <a16:creationId xmlns:a16="http://schemas.microsoft.com/office/drawing/2014/main" id="{8B8CB29C-5C57-5DA5-E33B-01BBEB7485F9}"/>
              </a:ext>
            </a:extLst>
          </p:cNvPr>
          <p:cNvPicPr>
            <a:picLocks noChangeAspect="1"/>
          </p:cNvPicPr>
          <p:nvPr/>
        </p:nvPicPr>
        <p:blipFill>
          <a:blip r:embed="rId4"/>
          <a:stretch>
            <a:fillRect/>
          </a:stretch>
        </p:blipFill>
        <p:spPr>
          <a:xfrm>
            <a:off x="5963076" y="3244334"/>
            <a:ext cx="175317" cy="80354"/>
          </a:xfrm>
          <a:prstGeom prst="rect">
            <a:avLst/>
          </a:prstGeom>
        </p:spPr>
      </p:pic>
      <p:sp>
        <p:nvSpPr>
          <p:cNvPr id="3" name="ZoneTexte 2">
            <a:extLst>
              <a:ext uri="{FF2B5EF4-FFF2-40B4-BE49-F238E27FC236}">
                <a16:creationId xmlns:a16="http://schemas.microsoft.com/office/drawing/2014/main" id="{CD5E139C-9858-DB91-C5F2-2C551E8179F5}"/>
              </a:ext>
            </a:extLst>
          </p:cNvPr>
          <p:cNvSpPr txBox="1"/>
          <p:nvPr/>
        </p:nvSpPr>
        <p:spPr>
          <a:xfrm>
            <a:off x="3070510" y="2189805"/>
            <a:ext cx="2484976" cy="276999"/>
          </a:xfrm>
          <a:prstGeom prst="rect">
            <a:avLst/>
          </a:prstGeom>
          <a:noFill/>
        </p:spPr>
        <p:txBody>
          <a:bodyPr wrap="none" rtlCol="0">
            <a:spAutoFit/>
          </a:bodyPr>
          <a:lstStyle/>
          <a:p>
            <a:r>
              <a:rPr lang="fr-FR" sz="1200" b="1" dirty="0"/>
              <a:t>Message placé dans une queue</a:t>
            </a:r>
          </a:p>
        </p:txBody>
      </p:sp>
      <p:cxnSp>
        <p:nvCxnSpPr>
          <p:cNvPr id="5" name="Connecteur droit avec flèche 4">
            <a:extLst>
              <a:ext uri="{FF2B5EF4-FFF2-40B4-BE49-F238E27FC236}">
                <a16:creationId xmlns:a16="http://schemas.microsoft.com/office/drawing/2014/main" id="{4702BAC1-DB5D-1FDA-6A67-26DB1958B752}"/>
              </a:ext>
            </a:extLst>
          </p:cNvPr>
          <p:cNvCxnSpPr/>
          <p:nvPr/>
        </p:nvCxnSpPr>
        <p:spPr>
          <a:xfrm>
            <a:off x="3923928" y="1970414"/>
            <a:ext cx="167583" cy="219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7B5CA65-E1DD-E14F-076E-024FA70FB7BD}"/>
              </a:ext>
            </a:extLst>
          </p:cNvPr>
          <p:cNvCxnSpPr/>
          <p:nvPr/>
        </p:nvCxnSpPr>
        <p:spPr>
          <a:xfrm flipV="1">
            <a:off x="4884906" y="1970414"/>
            <a:ext cx="172869" cy="219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25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animBg="1"/>
      <p:bldP spid="18" grpId="0" animBg="1"/>
      <p:bldP spid="19" grpId="0" animBg="1"/>
      <p:bldP spid="20" grpId="0" animBg="1"/>
      <p:bldP spid="21" grpId="0" animBg="1"/>
      <p:bldP spid="22" grpId="0" animBg="1"/>
      <p:bldP spid="23"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89CE6B-C3B6-E687-D1BD-EAC9379B3AFB}"/>
              </a:ext>
            </a:extLst>
          </p:cNvPr>
          <p:cNvSpPr>
            <a:spLocks noGrp="1"/>
          </p:cNvSpPr>
          <p:nvPr>
            <p:ph type="title"/>
          </p:nvPr>
        </p:nvSpPr>
        <p:spPr/>
        <p:txBody>
          <a:bodyPr/>
          <a:lstStyle/>
          <a:p>
            <a:r>
              <a:rPr lang="fr-BE" altLang="fr-FR" sz="1800" b="1" dirty="0">
                <a:cs typeface="Times New Roman" panose="02020603050405020304" pitchFamily="18" charset="0"/>
              </a:rPr>
              <a:t>P1.3 INTRODUCTION. </a:t>
            </a:r>
            <a:r>
              <a:rPr lang="fr-BE" altLang="fr-FR" sz="1800" dirty="0">
                <a:cs typeface="Times New Roman" panose="02020603050405020304" pitchFamily="18" charset="0"/>
              </a:rPr>
              <a:t>Quelques éléments du protocole SMTP</a:t>
            </a:r>
            <a:endParaRPr lang="fr-FR" sz="1800" dirty="0"/>
          </a:p>
        </p:txBody>
      </p:sp>
      <p:graphicFrame>
        <p:nvGraphicFramePr>
          <p:cNvPr id="4" name="Object 4">
            <a:extLst>
              <a:ext uri="{FF2B5EF4-FFF2-40B4-BE49-F238E27FC236}">
                <a16:creationId xmlns:a16="http://schemas.microsoft.com/office/drawing/2014/main" id="{7296A162-6E31-6E65-E033-071760D2BBF2}"/>
              </a:ext>
            </a:extLst>
          </p:cNvPr>
          <p:cNvGraphicFramePr>
            <a:graphicFrameLocks noChangeAspect="1"/>
          </p:cNvGraphicFramePr>
          <p:nvPr>
            <p:extLst>
              <p:ext uri="{D42A27DB-BD31-4B8C-83A1-F6EECF244321}">
                <p14:modId xmlns:p14="http://schemas.microsoft.com/office/powerpoint/2010/main" val="4292273976"/>
              </p:ext>
            </p:extLst>
          </p:nvPr>
        </p:nvGraphicFramePr>
        <p:xfrm>
          <a:off x="392906" y="1918942"/>
          <a:ext cx="8358187" cy="3300413"/>
        </p:xfrm>
        <a:graphic>
          <a:graphicData uri="http://schemas.openxmlformats.org/presentationml/2006/ole">
            <mc:AlternateContent xmlns:mc="http://schemas.openxmlformats.org/markup-compatibility/2006">
              <mc:Choice xmlns:v="urn:schemas-microsoft-com:vml" Requires="v">
                <p:oleObj name="Document" r:id="rId2" imgW="5849359" imgH="2309478" progId="Word.Document.8">
                  <p:embed/>
                </p:oleObj>
              </mc:Choice>
              <mc:Fallback>
                <p:oleObj name="Document" r:id="rId2" imgW="5849359" imgH="2309478" progId="Word.Document.8">
                  <p:embed/>
                  <p:pic>
                    <p:nvPicPr>
                      <p:cNvPr id="4" name="Object 4">
                        <a:extLst>
                          <a:ext uri="{FF2B5EF4-FFF2-40B4-BE49-F238E27FC236}">
                            <a16:creationId xmlns:a16="http://schemas.microsoft.com/office/drawing/2014/main" id="{7296A162-6E31-6E65-E033-071760D2BBF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6" y="1918942"/>
                        <a:ext cx="8358187" cy="330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ZoneTexte 2">
            <a:extLst>
              <a:ext uri="{FF2B5EF4-FFF2-40B4-BE49-F238E27FC236}">
                <a16:creationId xmlns:a16="http://schemas.microsoft.com/office/drawing/2014/main" id="{2549AC37-0F6E-15E4-13FA-E7A727AF8C43}"/>
              </a:ext>
            </a:extLst>
          </p:cNvPr>
          <p:cNvSpPr txBox="1"/>
          <p:nvPr/>
        </p:nvSpPr>
        <p:spPr>
          <a:xfrm>
            <a:off x="1547664" y="5217245"/>
            <a:ext cx="3672408" cy="338554"/>
          </a:xfrm>
          <a:prstGeom prst="rect">
            <a:avLst/>
          </a:prstGeom>
          <a:noFill/>
        </p:spPr>
        <p:txBody>
          <a:bodyPr wrap="square" rtlCol="0">
            <a:spAutoFit/>
          </a:bodyPr>
          <a:lstStyle/>
          <a:p>
            <a:r>
              <a:rPr lang="fr-FR" sz="1600" b="1" dirty="0"/>
              <a:t>Basé sur TCP,  assure la fiabilité </a:t>
            </a:r>
          </a:p>
        </p:txBody>
      </p:sp>
      <p:cxnSp>
        <p:nvCxnSpPr>
          <p:cNvPr id="6" name="Connecteur droit avec flèche 5">
            <a:extLst>
              <a:ext uri="{FF2B5EF4-FFF2-40B4-BE49-F238E27FC236}">
                <a16:creationId xmlns:a16="http://schemas.microsoft.com/office/drawing/2014/main" id="{3E121935-8305-7DB5-9499-73B1A3FD552F}"/>
              </a:ext>
            </a:extLst>
          </p:cNvPr>
          <p:cNvCxnSpPr/>
          <p:nvPr/>
        </p:nvCxnSpPr>
        <p:spPr>
          <a:xfrm flipV="1">
            <a:off x="2195736" y="4077072"/>
            <a:ext cx="792088" cy="11401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984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4DF78-956C-68AA-A00E-9B429DF221E8}"/>
              </a:ext>
            </a:extLst>
          </p:cNvPr>
          <p:cNvSpPr>
            <a:spLocks noGrp="1"/>
          </p:cNvSpPr>
          <p:nvPr>
            <p:ph type="title"/>
          </p:nvPr>
        </p:nvSpPr>
        <p:spPr/>
        <p:txBody>
          <a:bodyPr/>
          <a:lstStyle/>
          <a:p>
            <a:r>
              <a:rPr lang="fr-BE" altLang="fr-FR" sz="1800" b="1" dirty="0">
                <a:cs typeface="Times New Roman" panose="02020603050405020304" pitchFamily="18" charset="0"/>
              </a:rPr>
              <a:t>P1.3 INTRODUCTION. </a:t>
            </a:r>
            <a:r>
              <a:rPr lang="fr-BE" altLang="fr-FR" sz="1800" dirty="0">
                <a:cs typeface="Times New Roman" panose="02020603050405020304" pitchFamily="18" charset="0"/>
              </a:rPr>
              <a:t>Quelques éléments du protocole SMTP</a:t>
            </a:r>
            <a:endParaRPr lang="fr-FR" sz="1800" dirty="0"/>
          </a:p>
        </p:txBody>
      </p:sp>
      <p:graphicFrame>
        <p:nvGraphicFramePr>
          <p:cNvPr id="8" name="Tableau 8">
            <a:extLst>
              <a:ext uri="{FF2B5EF4-FFF2-40B4-BE49-F238E27FC236}">
                <a16:creationId xmlns:a16="http://schemas.microsoft.com/office/drawing/2014/main" id="{0957421D-96A2-5556-6CC1-D370CB6DCF5D}"/>
              </a:ext>
            </a:extLst>
          </p:cNvPr>
          <p:cNvGraphicFramePr>
            <a:graphicFrameLocks noGrp="1"/>
          </p:cNvGraphicFramePr>
          <p:nvPr>
            <p:extLst>
              <p:ext uri="{D42A27DB-BD31-4B8C-83A1-F6EECF244321}">
                <p14:modId xmlns:p14="http://schemas.microsoft.com/office/powerpoint/2010/main" val="782909335"/>
              </p:ext>
            </p:extLst>
          </p:nvPr>
        </p:nvGraphicFramePr>
        <p:xfrm>
          <a:off x="179512" y="1112520"/>
          <a:ext cx="8856984" cy="5090160"/>
        </p:xfrm>
        <a:graphic>
          <a:graphicData uri="http://schemas.openxmlformats.org/drawingml/2006/table">
            <a:tbl>
              <a:tblPr firstRow="1" bandRow="1">
                <a:tableStyleId>{5C22544A-7EE6-4342-B048-85BDC9FD1C3A}</a:tableStyleId>
              </a:tblPr>
              <a:tblGrid>
                <a:gridCol w="4428492">
                  <a:extLst>
                    <a:ext uri="{9D8B030D-6E8A-4147-A177-3AD203B41FA5}">
                      <a16:colId xmlns:a16="http://schemas.microsoft.com/office/drawing/2014/main" val="387713972"/>
                    </a:ext>
                  </a:extLst>
                </a:gridCol>
                <a:gridCol w="4428492">
                  <a:extLst>
                    <a:ext uri="{9D8B030D-6E8A-4147-A177-3AD203B41FA5}">
                      <a16:colId xmlns:a16="http://schemas.microsoft.com/office/drawing/2014/main" val="4115181793"/>
                    </a:ext>
                  </a:extLst>
                </a:gridCol>
              </a:tblGrid>
              <a:tr h="370840">
                <a:tc>
                  <a:txBody>
                    <a:bodyPr/>
                    <a:lstStyle/>
                    <a:p>
                      <a:r>
                        <a:rPr lang="fr-FR" dirty="0"/>
                        <a:t>Commandes  </a:t>
                      </a:r>
                      <a:r>
                        <a:rPr lang="fr-FR" sz="1400" dirty="0"/>
                        <a:t>(toujours 4 lettres + param)</a:t>
                      </a:r>
                    </a:p>
                  </a:txBody>
                  <a:tcPr/>
                </a:tc>
                <a:tc>
                  <a:txBody>
                    <a:bodyPr/>
                    <a:lstStyle/>
                    <a:p>
                      <a:r>
                        <a:rPr lang="fr-FR" dirty="0"/>
                        <a:t>Description</a:t>
                      </a:r>
                    </a:p>
                  </a:txBody>
                  <a:tcPr/>
                </a:tc>
                <a:extLst>
                  <a:ext uri="{0D108BD9-81ED-4DB2-BD59-A6C34878D82A}">
                    <a16:rowId xmlns:a16="http://schemas.microsoft.com/office/drawing/2014/main" val="1434120474"/>
                  </a:ext>
                </a:extLst>
              </a:tr>
              <a:tr h="370840">
                <a:tc>
                  <a:txBody>
                    <a:bodyPr/>
                    <a:lstStyle/>
                    <a:p>
                      <a:r>
                        <a:rPr lang="fr-FR" sz="1500" b="1" dirty="0" err="1"/>
                        <a:t>helo</a:t>
                      </a:r>
                      <a:r>
                        <a:rPr lang="fr-FR" sz="1500" b="1" dirty="0"/>
                        <a:t> </a:t>
                      </a:r>
                      <a:r>
                        <a:rPr lang="fr-FR" sz="1500" dirty="0"/>
                        <a:t>&lt;adresse IP machine expéditeur&gt;</a:t>
                      </a:r>
                    </a:p>
                    <a:p>
                      <a:r>
                        <a:rPr lang="fr-FR" sz="1500" b="1" dirty="0" err="1"/>
                        <a:t>helo</a:t>
                      </a:r>
                      <a:r>
                        <a:rPr lang="fr-FR" sz="1500" dirty="0"/>
                        <a:t> &lt;nom machine expéditeur&gt;</a:t>
                      </a:r>
                    </a:p>
                  </a:txBody>
                  <a:tcPr/>
                </a:tc>
                <a:tc>
                  <a:txBody>
                    <a:bodyPr/>
                    <a:lstStyle/>
                    <a:p>
                      <a:r>
                        <a:rPr lang="fr-FR" sz="1500" dirty="0"/>
                        <a:t>Permet de s'identifier en tant que machine émettrice</a:t>
                      </a:r>
                    </a:p>
                  </a:txBody>
                  <a:tcPr/>
                </a:tc>
                <a:extLst>
                  <a:ext uri="{0D108BD9-81ED-4DB2-BD59-A6C34878D82A}">
                    <a16:rowId xmlns:a16="http://schemas.microsoft.com/office/drawing/2014/main" val="3916244218"/>
                  </a:ext>
                </a:extLst>
              </a:tr>
              <a:tr h="370840">
                <a:tc>
                  <a:txBody>
                    <a:bodyPr/>
                    <a:lstStyle/>
                    <a:p>
                      <a:r>
                        <a:rPr lang="fr-FR" sz="1500" b="1" dirty="0"/>
                        <a:t>mail </a:t>
                      </a:r>
                      <a:r>
                        <a:rPr lang="fr-FR" sz="1500" b="1" dirty="0" err="1"/>
                        <a:t>from</a:t>
                      </a:r>
                      <a:r>
                        <a:rPr lang="fr-FR" sz="1500" dirty="0"/>
                        <a:t>: &lt;adresse e-mail de l’expéditeur&gt;</a:t>
                      </a:r>
                    </a:p>
                  </a:txBody>
                  <a:tcPr/>
                </a:tc>
                <a:tc>
                  <a:txBody>
                    <a:bodyPr/>
                    <a:lstStyle/>
                    <a:p>
                      <a:r>
                        <a:rPr lang="fr-FR" sz="1500" dirty="0"/>
                        <a:t>Permet de spécifier l'adresse e-mail de l’émetteur</a:t>
                      </a:r>
                    </a:p>
                  </a:txBody>
                  <a:tcPr/>
                </a:tc>
                <a:extLst>
                  <a:ext uri="{0D108BD9-81ED-4DB2-BD59-A6C34878D82A}">
                    <a16:rowId xmlns:a16="http://schemas.microsoft.com/office/drawing/2014/main" val="1172504444"/>
                  </a:ext>
                </a:extLst>
              </a:tr>
              <a:tr h="370840">
                <a:tc>
                  <a:txBody>
                    <a:bodyPr/>
                    <a:lstStyle/>
                    <a:p>
                      <a:r>
                        <a:rPr lang="fr-FR" sz="1500" b="1" dirty="0" err="1"/>
                        <a:t>rcpt</a:t>
                      </a:r>
                      <a:r>
                        <a:rPr lang="fr-FR" sz="1500" b="1" dirty="0"/>
                        <a:t> to</a:t>
                      </a:r>
                      <a:r>
                        <a:rPr lang="fr-FR" sz="1500" dirty="0"/>
                        <a:t>: &lt;adresse e-mail du destinataire&gt;</a:t>
                      </a:r>
                    </a:p>
                  </a:txBody>
                  <a:tcPr/>
                </a:tc>
                <a:tc>
                  <a:txBody>
                    <a:bodyPr/>
                    <a:lstStyle/>
                    <a:p>
                      <a:r>
                        <a:rPr lang="fr-FR" sz="1500" dirty="0"/>
                        <a:t>Permet de spécifier l'adresse e-mail du récepteur </a:t>
                      </a:r>
                    </a:p>
                  </a:txBody>
                  <a:tcPr/>
                </a:tc>
                <a:extLst>
                  <a:ext uri="{0D108BD9-81ED-4DB2-BD59-A6C34878D82A}">
                    <a16:rowId xmlns:a16="http://schemas.microsoft.com/office/drawing/2014/main" val="770066119"/>
                  </a:ext>
                </a:extLst>
              </a:tr>
              <a:tr h="370840">
                <a:tc>
                  <a:txBody>
                    <a:bodyPr/>
                    <a:lstStyle/>
                    <a:p>
                      <a:r>
                        <a:rPr lang="fr-FR" sz="1500" b="1" dirty="0"/>
                        <a:t>data</a:t>
                      </a:r>
                    </a:p>
                  </a:txBody>
                  <a:tcPr/>
                </a:tc>
                <a:tc>
                  <a:txBody>
                    <a:bodyPr/>
                    <a:lstStyle/>
                    <a:p>
                      <a:r>
                        <a:rPr lang="fr-FR" sz="1500" dirty="0"/>
                        <a:t>Représente le corps du message – il se termine par un point isolé sur une ligne</a:t>
                      </a:r>
                    </a:p>
                  </a:txBody>
                  <a:tcPr/>
                </a:tc>
                <a:extLst>
                  <a:ext uri="{0D108BD9-81ED-4DB2-BD59-A6C34878D82A}">
                    <a16:rowId xmlns:a16="http://schemas.microsoft.com/office/drawing/2014/main" val="2126760811"/>
                  </a:ext>
                </a:extLst>
              </a:tr>
              <a:tr h="370840">
                <a:tc>
                  <a:txBody>
                    <a:bodyPr/>
                    <a:lstStyle/>
                    <a:p>
                      <a:r>
                        <a:rPr lang="fr-FR" sz="1500" b="1" dirty="0" err="1"/>
                        <a:t>quit</a:t>
                      </a:r>
                      <a:endParaRPr lang="fr-FR" sz="1500" b="1" dirty="0"/>
                    </a:p>
                  </a:txBody>
                  <a:tcPr/>
                </a:tc>
                <a:tc>
                  <a:txBody>
                    <a:bodyPr/>
                    <a:lstStyle/>
                    <a:p>
                      <a:r>
                        <a:rPr lang="fr-FR" sz="1500" dirty="0"/>
                        <a:t>Envoie tous les messages mis en attente dans la file d'envoi </a:t>
                      </a:r>
                    </a:p>
                  </a:txBody>
                  <a:tcPr/>
                </a:tc>
                <a:extLst>
                  <a:ext uri="{0D108BD9-81ED-4DB2-BD59-A6C34878D82A}">
                    <a16:rowId xmlns:a16="http://schemas.microsoft.com/office/drawing/2014/main" val="514570976"/>
                  </a:ext>
                </a:extLst>
              </a:tr>
              <a:tr h="370840">
                <a:tc>
                  <a:txBody>
                    <a:bodyPr/>
                    <a:lstStyle/>
                    <a:p>
                      <a:r>
                        <a:rPr lang="fr-FR" sz="1500" b="1" dirty="0" err="1"/>
                        <a:t>rset</a:t>
                      </a:r>
                      <a:endParaRPr lang="fr-FR" sz="1500" b="1" dirty="0"/>
                    </a:p>
                  </a:txBody>
                  <a:tcPr/>
                </a:tc>
                <a:tc>
                  <a:txBody>
                    <a:bodyPr/>
                    <a:lstStyle/>
                    <a:p>
                      <a:r>
                        <a:rPr lang="fr-FR" sz="1500" dirty="0"/>
                        <a:t>Permet d'annuler le message en cours de transaction.</a:t>
                      </a:r>
                    </a:p>
                  </a:txBody>
                  <a:tcPr/>
                </a:tc>
                <a:extLst>
                  <a:ext uri="{0D108BD9-81ED-4DB2-BD59-A6C34878D82A}">
                    <a16:rowId xmlns:a16="http://schemas.microsoft.com/office/drawing/2014/main" val="4270631079"/>
                  </a:ext>
                </a:extLst>
              </a:tr>
              <a:tr h="370840">
                <a:tc>
                  <a:txBody>
                    <a:bodyPr/>
                    <a:lstStyle/>
                    <a:p>
                      <a:r>
                        <a:rPr lang="fr-FR" sz="1500" b="1" dirty="0" err="1"/>
                        <a:t>noop</a:t>
                      </a:r>
                      <a:endParaRPr lang="fr-FR" sz="1500" b="1" dirty="0"/>
                    </a:p>
                  </a:txBody>
                  <a:tcPr/>
                </a:tc>
                <a:tc>
                  <a:txBody>
                    <a:bodyPr/>
                    <a:lstStyle/>
                    <a:p>
                      <a:r>
                        <a:rPr lang="fr-FR" sz="1500" dirty="0"/>
                        <a:t>Opération vide = "j'existe" … . </a:t>
                      </a:r>
                      <a:r>
                        <a:rPr lang="fr-FR" sz="1500" dirty="0">
                          <a:highlight>
                            <a:srgbClr val="FFFF00"/>
                          </a:highlight>
                        </a:rPr>
                        <a:t>C’est une opération vide (est également un point de retour en assembleur. Pas de tps à perdre =&gt; déconnexion rapide (timeout très court) =&gt; pas de connexion permanente sauf en envoyant des </a:t>
                      </a:r>
                      <a:r>
                        <a:rPr lang="fr-FR" sz="1500" b="1" dirty="0" err="1">
                          <a:highlight>
                            <a:srgbClr val="FFFF00"/>
                          </a:highlight>
                        </a:rPr>
                        <a:t>noop</a:t>
                      </a:r>
                      <a:r>
                        <a:rPr lang="fr-FR" sz="1500" b="1" dirty="0">
                          <a:highlight>
                            <a:srgbClr val="FFFF00"/>
                          </a:highlight>
                        </a:rPr>
                        <a:t>(s)</a:t>
                      </a:r>
                      <a:r>
                        <a:rPr lang="fr-FR" sz="1500" dirty="0">
                          <a:highlight>
                            <a:srgbClr val="FFFF00"/>
                          </a:highlight>
                        </a:rPr>
                        <a:t>.</a:t>
                      </a:r>
                    </a:p>
                  </a:txBody>
                  <a:tcPr/>
                </a:tc>
                <a:extLst>
                  <a:ext uri="{0D108BD9-81ED-4DB2-BD59-A6C34878D82A}">
                    <a16:rowId xmlns:a16="http://schemas.microsoft.com/office/drawing/2014/main" val="412260303"/>
                  </a:ext>
                </a:extLst>
              </a:tr>
              <a:tr h="370840">
                <a:tc>
                  <a:txBody>
                    <a:bodyPr/>
                    <a:lstStyle/>
                    <a:p>
                      <a:r>
                        <a:rPr lang="fr-FR" sz="1500" b="1" dirty="0"/>
                        <a:t>help</a:t>
                      </a:r>
                    </a:p>
                  </a:txBody>
                  <a:tcPr/>
                </a:tc>
                <a:tc>
                  <a:txBody>
                    <a:bodyPr/>
                    <a:lstStyle/>
                    <a:p>
                      <a:r>
                        <a:rPr lang="fr-FR" sz="1500" dirty="0"/>
                        <a:t>Pour obtenir la liste des commandes SMTP supportées par le serveur</a:t>
                      </a:r>
                    </a:p>
                  </a:txBody>
                  <a:tcPr/>
                </a:tc>
                <a:extLst>
                  <a:ext uri="{0D108BD9-81ED-4DB2-BD59-A6C34878D82A}">
                    <a16:rowId xmlns:a16="http://schemas.microsoft.com/office/drawing/2014/main" val="3170104452"/>
                  </a:ext>
                </a:extLst>
              </a:tr>
            </a:tbl>
          </a:graphicData>
        </a:graphic>
      </p:graphicFrame>
    </p:spTree>
    <p:extLst>
      <p:ext uri="{BB962C8B-B14F-4D97-AF65-F5344CB8AC3E}">
        <p14:creationId xmlns:p14="http://schemas.microsoft.com/office/powerpoint/2010/main" val="259204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3CC8F1-905A-AF13-E3A3-68471116F8BA}"/>
              </a:ext>
            </a:extLst>
          </p:cNvPr>
          <p:cNvSpPr>
            <a:spLocks noGrp="1"/>
          </p:cNvSpPr>
          <p:nvPr>
            <p:ph type="title"/>
          </p:nvPr>
        </p:nvSpPr>
        <p:spPr/>
        <p:txBody>
          <a:bodyPr/>
          <a:lstStyle/>
          <a:p>
            <a:r>
              <a:rPr lang="fr-BE" altLang="fr-FR" sz="1800" b="1" dirty="0">
                <a:cs typeface="Times New Roman" panose="02020603050405020304" pitchFamily="18" charset="0"/>
              </a:rPr>
              <a:t>P1.3 INTRODUCTION. </a:t>
            </a:r>
            <a:r>
              <a:rPr lang="fr-BE" altLang="fr-FR" sz="1800" dirty="0">
                <a:cs typeface="Times New Roman" panose="02020603050405020304" pitchFamily="18" charset="0"/>
              </a:rPr>
              <a:t>Quelques éléments du protocole SMTP</a:t>
            </a:r>
            <a:endParaRPr lang="fr-FR" sz="1800" dirty="0"/>
          </a:p>
        </p:txBody>
      </p:sp>
      <p:pic>
        <p:nvPicPr>
          <p:cNvPr id="5" name="Image 4">
            <a:extLst>
              <a:ext uri="{FF2B5EF4-FFF2-40B4-BE49-F238E27FC236}">
                <a16:creationId xmlns:a16="http://schemas.microsoft.com/office/drawing/2014/main" id="{3B873A9A-9A48-40E6-A022-2124B198C9FB}"/>
              </a:ext>
            </a:extLst>
          </p:cNvPr>
          <p:cNvPicPr>
            <a:picLocks noChangeAspect="1"/>
          </p:cNvPicPr>
          <p:nvPr/>
        </p:nvPicPr>
        <p:blipFill>
          <a:blip r:embed="rId2"/>
          <a:stretch>
            <a:fillRect/>
          </a:stretch>
        </p:blipFill>
        <p:spPr>
          <a:xfrm>
            <a:off x="651607" y="1185851"/>
            <a:ext cx="7736817" cy="4547405"/>
          </a:xfrm>
          <a:prstGeom prst="rect">
            <a:avLst/>
          </a:prstGeom>
        </p:spPr>
      </p:pic>
      <p:sp>
        <p:nvSpPr>
          <p:cNvPr id="3" name="ZoneTexte 2">
            <a:extLst>
              <a:ext uri="{FF2B5EF4-FFF2-40B4-BE49-F238E27FC236}">
                <a16:creationId xmlns:a16="http://schemas.microsoft.com/office/drawing/2014/main" id="{4D22B8B1-8171-F51E-5861-0D35F550A610}"/>
              </a:ext>
            </a:extLst>
          </p:cNvPr>
          <p:cNvSpPr txBox="1"/>
          <p:nvPr/>
        </p:nvSpPr>
        <p:spPr>
          <a:xfrm>
            <a:off x="1465332" y="5766878"/>
            <a:ext cx="6109365" cy="369332"/>
          </a:xfrm>
          <a:prstGeom prst="rect">
            <a:avLst/>
          </a:prstGeom>
          <a:noFill/>
        </p:spPr>
        <p:txBody>
          <a:bodyPr wrap="none" rtlCol="0">
            <a:spAutoFit/>
          </a:bodyPr>
          <a:lstStyle/>
          <a:p>
            <a:r>
              <a:rPr lang="fr-FR" dirty="0"/>
              <a:t>Ressemble aux codes de HTTP: ce dernier a copié SMTP</a:t>
            </a:r>
          </a:p>
        </p:txBody>
      </p:sp>
    </p:spTree>
    <p:extLst>
      <p:ext uri="{BB962C8B-B14F-4D97-AF65-F5344CB8AC3E}">
        <p14:creationId xmlns:p14="http://schemas.microsoft.com/office/powerpoint/2010/main" val="64066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8D07A1-9FEE-4E6D-E4CD-17BF69D937CC}"/>
              </a:ext>
            </a:extLst>
          </p:cNvPr>
          <p:cNvSpPr>
            <a:spLocks noGrp="1"/>
          </p:cNvSpPr>
          <p:nvPr>
            <p:ph type="title"/>
          </p:nvPr>
        </p:nvSpPr>
        <p:spPr/>
        <p:txBody>
          <a:bodyPr/>
          <a:lstStyle/>
          <a:p>
            <a:r>
              <a:rPr lang="fr-BE" altLang="fr-FR" sz="1800" dirty="0">
                <a:cs typeface="Times New Roman" panose="02020603050405020304" pitchFamily="18" charset="0"/>
              </a:rPr>
              <a:t>P1.3 INTRODUCTION. Quelques éléments du protocole SMTP</a:t>
            </a:r>
            <a:endParaRPr lang="fr-FR" sz="1800" dirty="0"/>
          </a:p>
        </p:txBody>
      </p:sp>
      <p:pic>
        <p:nvPicPr>
          <p:cNvPr id="1026" name="Picture 2">
            <a:extLst>
              <a:ext uri="{FF2B5EF4-FFF2-40B4-BE49-F238E27FC236}">
                <a16:creationId xmlns:a16="http://schemas.microsoft.com/office/drawing/2014/main" id="{09C05EB9-0001-729E-20EE-6F9FF6262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47818"/>
            <a:ext cx="4968552" cy="356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42A1095B-C74C-0344-5909-D047DF3B0037}"/>
              </a:ext>
            </a:extLst>
          </p:cNvPr>
          <p:cNvSpPr txBox="1"/>
          <p:nvPr/>
        </p:nvSpPr>
        <p:spPr>
          <a:xfrm>
            <a:off x="107504" y="1024160"/>
            <a:ext cx="8928992" cy="2123658"/>
          </a:xfrm>
          <a:prstGeom prst="rect">
            <a:avLst/>
          </a:prstGeom>
          <a:noFill/>
        </p:spPr>
        <p:txBody>
          <a:bodyPr wrap="square" rtlCol="0">
            <a:spAutoFit/>
          </a:bodyPr>
          <a:lstStyle/>
          <a:p>
            <a:r>
              <a:rPr lang="fr-FR" b="1" dirty="0"/>
              <a:t>Exemple de transaction SMTP en ligne de commandes</a:t>
            </a:r>
          </a:p>
          <a:p>
            <a:endParaRPr lang="fr-FR" b="1" dirty="0"/>
          </a:p>
          <a:p>
            <a:r>
              <a:rPr lang="fr-FR" sz="1600" b="1" dirty="0"/>
              <a:t>Telnet</a:t>
            </a:r>
            <a:r>
              <a:rPr lang="fr-FR" sz="1600" dirty="0"/>
              <a:t>: port par défaut : 23 Protocole de transport : TCP </a:t>
            </a:r>
          </a:p>
          <a:p>
            <a:endParaRPr lang="fr-FR" sz="1600" dirty="0"/>
          </a:p>
          <a:p>
            <a:r>
              <a:rPr lang="fr-FR" sz="1600" dirty="0"/>
              <a:t>Connexion au serveur mail de tests (non </a:t>
            </a:r>
            <a:r>
              <a:rPr lang="fr-FR" sz="1600" dirty="0" err="1"/>
              <a:t>secure</a:t>
            </a:r>
            <a:r>
              <a:rPr lang="fr-FR" sz="1600" dirty="0"/>
              <a:t> !) de l’école: u2 (10.59.26.134) </a:t>
            </a:r>
          </a:p>
          <a:p>
            <a:endParaRPr lang="fr-FR" sz="1600" dirty="0"/>
          </a:p>
          <a:p>
            <a:r>
              <a:rPr lang="fr-FR" sz="1600" b="1" dirty="0"/>
              <a:t>telnet u2 </a:t>
            </a:r>
            <a:r>
              <a:rPr lang="fr-FR" sz="1600" b="1" dirty="0">
                <a:highlight>
                  <a:srgbClr val="00FFFF"/>
                </a:highlight>
              </a:rPr>
              <a:t>25</a:t>
            </a:r>
            <a:r>
              <a:rPr lang="fr-FR" sz="1600" b="1" dirty="0"/>
              <a:t> </a:t>
            </a:r>
            <a:r>
              <a:rPr lang="fr-FR" sz="1600" dirty="0"/>
              <a:t>ou</a:t>
            </a:r>
            <a:r>
              <a:rPr lang="fr-FR" sz="1600" b="1" dirty="0"/>
              <a:t> telnet 10.59.26.134 </a:t>
            </a:r>
            <a:r>
              <a:rPr lang="fr-FR" sz="1600" b="1" dirty="0">
                <a:highlight>
                  <a:srgbClr val="00FFFF"/>
                </a:highlight>
              </a:rPr>
              <a:t>25</a:t>
            </a:r>
            <a:r>
              <a:rPr lang="fr-FR" sz="1600" b="1" dirty="0"/>
              <a:t>  </a:t>
            </a:r>
            <a:r>
              <a:rPr lang="fr-FR" sz="1400" dirty="0"/>
              <a:t>(dans notre cas utilisation de </a:t>
            </a:r>
            <a:r>
              <a:rPr lang="fr-FR" sz="1400" dirty="0" err="1"/>
              <a:t>Putty</a:t>
            </a:r>
            <a:r>
              <a:rPr lang="fr-FR" sz="1400" dirty="0"/>
              <a:t>, un invite de commande      suffit déjà)</a:t>
            </a:r>
          </a:p>
        </p:txBody>
      </p:sp>
      <p:sp>
        <p:nvSpPr>
          <p:cNvPr id="5" name="ZoneTexte 4">
            <a:extLst>
              <a:ext uri="{FF2B5EF4-FFF2-40B4-BE49-F238E27FC236}">
                <a16:creationId xmlns:a16="http://schemas.microsoft.com/office/drawing/2014/main" id="{B01E5251-56F6-3511-1A32-2EDAE9E37D79}"/>
              </a:ext>
            </a:extLst>
          </p:cNvPr>
          <p:cNvSpPr txBox="1"/>
          <p:nvPr/>
        </p:nvSpPr>
        <p:spPr>
          <a:xfrm flipH="1">
            <a:off x="6757514" y="4509120"/>
            <a:ext cx="2411760" cy="1754326"/>
          </a:xfrm>
          <a:prstGeom prst="rect">
            <a:avLst/>
          </a:prstGeom>
          <a:noFill/>
        </p:spPr>
        <p:txBody>
          <a:bodyPr wrap="square" rtlCol="0">
            <a:spAutoFit/>
          </a:bodyPr>
          <a:lstStyle/>
          <a:p>
            <a:r>
              <a:rPr lang="fr-FR" dirty="0">
                <a:highlight>
                  <a:srgbClr val="FFFF00"/>
                </a:highlight>
              </a:rPr>
              <a:t>Il faudra bien entendu, aller rechercher ce mail avec d’autres commandes </a:t>
            </a:r>
          </a:p>
          <a:p>
            <a:r>
              <a:rPr lang="fr-FR" dirty="0">
                <a:highlight>
                  <a:srgbClr val="FFFF00"/>
                </a:highlight>
              </a:rPr>
              <a:t>(voir plus tard)</a:t>
            </a:r>
          </a:p>
        </p:txBody>
      </p:sp>
      <p:sp>
        <p:nvSpPr>
          <p:cNvPr id="6" name="ZoneTexte 5">
            <a:extLst>
              <a:ext uri="{FF2B5EF4-FFF2-40B4-BE49-F238E27FC236}">
                <a16:creationId xmlns:a16="http://schemas.microsoft.com/office/drawing/2014/main" id="{3572150E-9927-05C1-CF8C-D7CC5F4567E3}"/>
              </a:ext>
            </a:extLst>
          </p:cNvPr>
          <p:cNvSpPr txBox="1"/>
          <p:nvPr/>
        </p:nvSpPr>
        <p:spPr>
          <a:xfrm>
            <a:off x="3049041" y="5740226"/>
            <a:ext cx="3528392" cy="523220"/>
          </a:xfrm>
          <a:prstGeom prst="rect">
            <a:avLst/>
          </a:prstGeom>
          <a:solidFill>
            <a:schemeClr val="accent5"/>
          </a:solidFill>
        </p:spPr>
        <p:txBody>
          <a:bodyPr wrap="square" rtlCol="0">
            <a:spAutoFit/>
          </a:bodyPr>
          <a:lstStyle/>
          <a:p>
            <a:r>
              <a:rPr lang="fr-FR" sz="1400" dirty="0"/>
              <a:t>A la fin,  le mail est placé par le MTA dans la queue (mail queue </a:t>
            </a:r>
            <a:r>
              <a:rPr lang="fr-FR" sz="1400" dirty="0" err="1"/>
              <a:t>delivery</a:t>
            </a:r>
            <a:r>
              <a:rPr lang="fr-FR" sz="1400" dirty="0"/>
              <a:t>)</a:t>
            </a:r>
          </a:p>
        </p:txBody>
      </p:sp>
    </p:spTree>
    <p:extLst>
      <p:ext uri="{BB962C8B-B14F-4D97-AF65-F5344CB8AC3E}">
        <p14:creationId xmlns:p14="http://schemas.microsoft.com/office/powerpoint/2010/main" val="274312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F5907-8F23-2C9B-B536-CB644FC5D54A}"/>
              </a:ext>
            </a:extLst>
          </p:cNvPr>
          <p:cNvSpPr>
            <a:spLocks noGrp="1"/>
          </p:cNvSpPr>
          <p:nvPr>
            <p:ph type="title"/>
          </p:nvPr>
        </p:nvSpPr>
        <p:spPr/>
        <p:txBody>
          <a:bodyPr/>
          <a:lstStyle/>
          <a:p>
            <a:r>
              <a:rPr lang="fr-BE" altLang="fr-FR" sz="1800" b="1" dirty="0">
                <a:cs typeface="Times New Roman" panose="02020603050405020304" pitchFamily="18" charset="0"/>
              </a:rPr>
              <a:t>P1.3 INTRODUCTION. </a:t>
            </a:r>
            <a:r>
              <a:rPr lang="fr-FR" sz="1800" dirty="0"/>
              <a:t>Eléments principaux de la description d’un protocole</a:t>
            </a:r>
          </a:p>
        </p:txBody>
      </p:sp>
      <p:graphicFrame>
        <p:nvGraphicFramePr>
          <p:cNvPr id="4" name="Tableau 4">
            <a:extLst>
              <a:ext uri="{FF2B5EF4-FFF2-40B4-BE49-F238E27FC236}">
                <a16:creationId xmlns:a16="http://schemas.microsoft.com/office/drawing/2014/main" id="{647627FA-A7E7-E8F5-1D42-9C29FFAFC80C}"/>
              </a:ext>
            </a:extLst>
          </p:cNvPr>
          <p:cNvGraphicFramePr>
            <a:graphicFrameLocks noGrp="1"/>
          </p:cNvGraphicFramePr>
          <p:nvPr>
            <p:extLst>
              <p:ext uri="{D42A27DB-BD31-4B8C-83A1-F6EECF244321}">
                <p14:modId xmlns:p14="http://schemas.microsoft.com/office/powerpoint/2010/main" val="2438341132"/>
              </p:ext>
            </p:extLst>
          </p:nvPr>
        </p:nvGraphicFramePr>
        <p:xfrm>
          <a:off x="179512" y="1397000"/>
          <a:ext cx="8784979" cy="462429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80943582"/>
                    </a:ext>
                  </a:extLst>
                </a:gridCol>
                <a:gridCol w="1224136">
                  <a:extLst>
                    <a:ext uri="{9D8B030D-6E8A-4147-A177-3AD203B41FA5}">
                      <a16:colId xmlns:a16="http://schemas.microsoft.com/office/drawing/2014/main" val="3880925953"/>
                    </a:ext>
                  </a:extLst>
                </a:gridCol>
                <a:gridCol w="1224136">
                  <a:extLst>
                    <a:ext uri="{9D8B030D-6E8A-4147-A177-3AD203B41FA5}">
                      <a16:colId xmlns:a16="http://schemas.microsoft.com/office/drawing/2014/main" val="3014219574"/>
                    </a:ext>
                  </a:extLst>
                </a:gridCol>
                <a:gridCol w="1131556">
                  <a:extLst>
                    <a:ext uri="{9D8B030D-6E8A-4147-A177-3AD203B41FA5}">
                      <a16:colId xmlns:a16="http://schemas.microsoft.com/office/drawing/2014/main" val="3574635622"/>
                    </a:ext>
                  </a:extLst>
                </a:gridCol>
                <a:gridCol w="1964788">
                  <a:extLst>
                    <a:ext uri="{9D8B030D-6E8A-4147-A177-3AD203B41FA5}">
                      <a16:colId xmlns:a16="http://schemas.microsoft.com/office/drawing/2014/main" val="2707668718"/>
                    </a:ext>
                  </a:extLst>
                </a:gridCol>
                <a:gridCol w="936104">
                  <a:extLst>
                    <a:ext uri="{9D8B030D-6E8A-4147-A177-3AD203B41FA5}">
                      <a16:colId xmlns:a16="http://schemas.microsoft.com/office/drawing/2014/main" val="4209182607"/>
                    </a:ext>
                  </a:extLst>
                </a:gridCol>
                <a:gridCol w="864099">
                  <a:extLst>
                    <a:ext uri="{9D8B030D-6E8A-4147-A177-3AD203B41FA5}">
                      <a16:colId xmlns:a16="http://schemas.microsoft.com/office/drawing/2014/main" val="3733833468"/>
                    </a:ext>
                  </a:extLst>
                </a:gridCol>
              </a:tblGrid>
              <a:tr h="770715">
                <a:tc>
                  <a:txBody>
                    <a:bodyPr/>
                    <a:lstStyle/>
                    <a:p>
                      <a:endParaRPr lang="fr-FR" dirty="0"/>
                    </a:p>
                  </a:txBody>
                  <a:tcPr/>
                </a:tc>
                <a:tc>
                  <a:txBody>
                    <a:bodyPr/>
                    <a:lstStyle/>
                    <a:p>
                      <a:r>
                        <a:rPr lang="fr-FR" dirty="0"/>
                        <a:t>SMTP</a:t>
                      </a:r>
                    </a:p>
                  </a:txBody>
                  <a:tcPr/>
                </a:tc>
                <a:tc>
                  <a:txBody>
                    <a:bodyPr/>
                    <a:lstStyle/>
                    <a:p>
                      <a:r>
                        <a:rPr lang="fr-FR" dirty="0"/>
                        <a:t>POP3</a:t>
                      </a:r>
                    </a:p>
                  </a:txBody>
                  <a:tcPr/>
                </a:tc>
                <a:tc>
                  <a:txBody>
                    <a:bodyPr/>
                    <a:lstStyle/>
                    <a:p>
                      <a:r>
                        <a:rPr lang="fr-FR" dirty="0"/>
                        <a:t>IMAP</a:t>
                      </a:r>
                    </a:p>
                  </a:txBody>
                  <a:tcPr/>
                </a:tc>
                <a:tc>
                  <a:txBody>
                    <a:bodyPr/>
                    <a:lstStyle/>
                    <a:p>
                      <a:r>
                        <a:rPr lang="fr-FR" dirty="0"/>
                        <a:t>HTTP</a:t>
                      </a:r>
                    </a:p>
                  </a:txBody>
                  <a:tcPr/>
                </a:tc>
                <a:tc>
                  <a:txBody>
                    <a:bodyPr/>
                    <a:lstStyle/>
                    <a:p>
                      <a:r>
                        <a:rPr lang="fr-FR" dirty="0"/>
                        <a:t>FTP</a:t>
                      </a:r>
                    </a:p>
                  </a:txBody>
                  <a:tcPr/>
                </a:tc>
                <a:tc>
                  <a:txBody>
                    <a:bodyPr/>
                    <a:lstStyle/>
                    <a:p>
                      <a:r>
                        <a:rPr lang="fr-FR" dirty="0"/>
                        <a:t>SNMP</a:t>
                      </a:r>
                    </a:p>
                  </a:txBody>
                  <a:tcPr/>
                </a:tc>
                <a:extLst>
                  <a:ext uri="{0D108BD9-81ED-4DB2-BD59-A6C34878D82A}">
                    <a16:rowId xmlns:a16="http://schemas.microsoft.com/office/drawing/2014/main" val="1267493764"/>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2579555142"/>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3932184894"/>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380211728"/>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338469923"/>
                  </a:ext>
                </a:extLst>
              </a:tr>
              <a:tr h="770715">
                <a:tc>
                  <a:txBody>
                    <a:bodyPr/>
                    <a:lstStyle/>
                    <a:p>
                      <a:endParaRPr lang="fr-FR" sz="1400" b="1" dirty="0"/>
                    </a:p>
                  </a:txBody>
                  <a:tcPr/>
                </a:tc>
                <a:tc gridSpan="3">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68766118"/>
                  </a:ext>
                </a:extLst>
              </a:tr>
            </a:tbl>
          </a:graphicData>
        </a:graphic>
      </p:graphicFrame>
      <p:sp>
        <p:nvSpPr>
          <p:cNvPr id="5" name="ZoneTexte 4">
            <a:extLst>
              <a:ext uri="{FF2B5EF4-FFF2-40B4-BE49-F238E27FC236}">
                <a16:creationId xmlns:a16="http://schemas.microsoft.com/office/drawing/2014/main" id="{8F680631-CB41-C541-D527-D1E550DF6937}"/>
              </a:ext>
            </a:extLst>
          </p:cNvPr>
          <p:cNvSpPr txBox="1"/>
          <p:nvPr/>
        </p:nvSpPr>
        <p:spPr>
          <a:xfrm>
            <a:off x="206864" y="2132856"/>
            <a:ext cx="4680256" cy="830997"/>
          </a:xfrm>
          <a:prstGeom prst="rect">
            <a:avLst/>
          </a:prstGeom>
          <a:noFill/>
        </p:spPr>
        <p:txBody>
          <a:bodyPr wrap="none" rtlCol="0">
            <a:spAutoFit/>
          </a:bodyPr>
          <a:lstStyle/>
          <a:p>
            <a:r>
              <a:rPr lang="fr-FR" sz="1600" b="1" dirty="0"/>
              <a:t>Spécification</a:t>
            </a:r>
            <a:r>
              <a:rPr lang="fr-FR" sz="1600" dirty="0"/>
              <a:t>      Couche transport (TCP, UDP) </a:t>
            </a:r>
          </a:p>
          <a:p>
            <a:r>
              <a:rPr lang="fr-FR" sz="1600" dirty="0"/>
              <a:t>	            port(s) par défaut</a:t>
            </a:r>
          </a:p>
          <a:p>
            <a:r>
              <a:rPr lang="fr-FR" sz="1600" dirty="0"/>
              <a:t>                            RFC(s) principale(s)</a:t>
            </a:r>
          </a:p>
        </p:txBody>
      </p:sp>
      <p:sp>
        <p:nvSpPr>
          <p:cNvPr id="3" name="ZoneTexte 2">
            <a:extLst>
              <a:ext uri="{FF2B5EF4-FFF2-40B4-BE49-F238E27FC236}">
                <a16:creationId xmlns:a16="http://schemas.microsoft.com/office/drawing/2014/main" id="{0662DE12-EEAD-26F1-8E51-479C4D847ED8}"/>
              </a:ext>
            </a:extLst>
          </p:cNvPr>
          <p:cNvSpPr txBox="1"/>
          <p:nvPr/>
        </p:nvSpPr>
        <p:spPr>
          <a:xfrm>
            <a:off x="179508" y="3124370"/>
            <a:ext cx="5040564" cy="615553"/>
          </a:xfrm>
          <a:prstGeom prst="rect">
            <a:avLst/>
          </a:prstGeom>
          <a:noFill/>
        </p:spPr>
        <p:txBody>
          <a:bodyPr wrap="square" rtlCol="0">
            <a:spAutoFit/>
          </a:bodyPr>
          <a:lstStyle/>
          <a:p>
            <a:r>
              <a:rPr lang="fr-FR" sz="1600" b="1" dirty="0"/>
              <a:t>Commandes       </a:t>
            </a:r>
            <a:r>
              <a:rPr lang="fr-FR" sz="1600" b="1" dirty="0" err="1"/>
              <a:t>C</a:t>
            </a:r>
            <a:r>
              <a:rPr lang="fr-FR" sz="1600" dirty="0" err="1"/>
              <a:t>ommandes</a:t>
            </a:r>
            <a:r>
              <a:rPr lang="fr-FR" sz="1600" dirty="0"/>
              <a:t> de base / secondaire</a:t>
            </a:r>
          </a:p>
          <a:p>
            <a:endParaRPr lang="fr-FR" dirty="0"/>
          </a:p>
        </p:txBody>
      </p:sp>
      <p:sp>
        <p:nvSpPr>
          <p:cNvPr id="6" name="ZoneTexte 5">
            <a:extLst>
              <a:ext uri="{FF2B5EF4-FFF2-40B4-BE49-F238E27FC236}">
                <a16:creationId xmlns:a16="http://schemas.microsoft.com/office/drawing/2014/main" id="{EA02AF89-7018-7DAB-BA91-070777D79A1E}"/>
              </a:ext>
            </a:extLst>
          </p:cNvPr>
          <p:cNvSpPr txBox="1"/>
          <p:nvPr/>
        </p:nvSpPr>
        <p:spPr>
          <a:xfrm>
            <a:off x="168951" y="3900440"/>
            <a:ext cx="5040563" cy="338554"/>
          </a:xfrm>
          <a:prstGeom prst="rect">
            <a:avLst/>
          </a:prstGeom>
          <a:noFill/>
        </p:spPr>
        <p:txBody>
          <a:bodyPr wrap="square" rtlCol="0">
            <a:spAutoFit/>
          </a:bodyPr>
          <a:lstStyle/>
          <a:p>
            <a:r>
              <a:rPr lang="fr-FR" sz="1600" b="1" dirty="0"/>
              <a:t>Trames               </a:t>
            </a:r>
            <a:r>
              <a:rPr lang="fr-FR" sz="1600" dirty="0"/>
              <a:t>Une ou plusieurs requêtes/réponses</a:t>
            </a:r>
          </a:p>
        </p:txBody>
      </p:sp>
      <p:sp>
        <p:nvSpPr>
          <p:cNvPr id="7" name="ZoneTexte 6">
            <a:extLst>
              <a:ext uri="{FF2B5EF4-FFF2-40B4-BE49-F238E27FC236}">
                <a16:creationId xmlns:a16="http://schemas.microsoft.com/office/drawing/2014/main" id="{316ED39D-CD3B-60CB-BEDC-620BDD848F63}"/>
              </a:ext>
            </a:extLst>
          </p:cNvPr>
          <p:cNvSpPr txBox="1"/>
          <p:nvPr/>
        </p:nvSpPr>
        <p:spPr>
          <a:xfrm>
            <a:off x="179508" y="4677325"/>
            <a:ext cx="4824540" cy="584775"/>
          </a:xfrm>
          <a:prstGeom prst="rect">
            <a:avLst/>
          </a:prstGeom>
          <a:noFill/>
        </p:spPr>
        <p:txBody>
          <a:bodyPr wrap="square" rtlCol="0">
            <a:spAutoFit/>
          </a:bodyPr>
          <a:lstStyle/>
          <a:p>
            <a:r>
              <a:rPr lang="fr-FR" sz="1600" b="1" dirty="0"/>
              <a:t>Etats</a:t>
            </a:r>
            <a:r>
              <a:rPr lang="fr-FR" sz="1600" dirty="0"/>
              <a:t>                   Sans (SMTP) </a:t>
            </a:r>
            <a:r>
              <a:rPr lang="fr-FR" sz="1600" b="1" dirty="0"/>
              <a:t>ou </a:t>
            </a:r>
            <a:r>
              <a:rPr lang="fr-FR" sz="1600" dirty="0"/>
              <a:t>machine à états                          	                                                   (POP3)</a:t>
            </a:r>
          </a:p>
        </p:txBody>
      </p:sp>
      <p:sp>
        <p:nvSpPr>
          <p:cNvPr id="8" name="ZoneTexte 7">
            <a:extLst>
              <a:ext uri="{FF2B5EF4-FFF2-40B4-BE49-F238E27FC236}">
                <a16:creationId xmlns:a16="http://schemas.microsoft.com/office/drawing/2014/main" id="{8AC85EF5-2303-21F2-3E6D-DE44966D763B}"/>
              </a:ext>
            </a:extLst>
          </p:cNvPr>
          <p:cNvSpPr txBox="1"/>
          <p:nvPr/>
        </p:nvSpPr>
        <p:spPr>
          <a:xfrm>
            <a:off x="174873" y="5226491"/>
            <a:ext cx="5040563" cy="800219"/>
          </a:xfrm>
          <a:prstGeom prst="rect">
            <a:avLst/>
          </a:prstGeom>
          <a:noFill/>
        </p:spPr>
        <p:txBody>
          <a:bodyPr wrap="square" rtlCol="0">
            <a:spAutoFit/>
          </a:bodyPr>
          <a:lstStyle/>
          <a:p>
            <a:r>
              <a:rPr lang="fr-FR" sz="1600" b="1" dirty="0"/>
              <a:t>Erreurs</a:t>
            </a:r>
            <a:r>
              <a:rPr lang="fr-FR" sz="1600" dirty="0"/>
              <a:t>            Sigles ?</a:t>
            </a:r>
          </a:p>
          <a:p>
            <a:r>
              <a:rPr lang="fr-FR" sz="1600" dirty="0"/>
              <a:t>                         Codes d’erreurs avec classifications? </a:t>
            </a:r>
            <a:r>
              <a:rPr lang="fr-FR" sz="1400" dirty="0"/>
              <a:t>(SMTP à des codes d’erreurs mais pas POP3 soit ok ou nok) </a:t>
            </a:r>
          </a:p>
        </p:txBody>
      </p:sp>
      <p:sp>
        <p:nvSpPr>
          <p:cNvPr id="9" name="ZoneTexte 8">
            <a:extLst>
              <a:ext uri="{FF2B5EF4-FFF2-40B4-BE49-F238E27FC236}">
                <a16:creationId xmlns:a16="http://schemas.microsoft.com/office/drawing/2014/main" id="{177C395F-EAA8-59F5-F3F5-180119A66B69}"/>
              </a:ext>
            </a:extLst>
          </p:cNvPr>
          <p:cNvSpPr txBox="1"/>
          <p:nvPr/>
        </p:nvSpPr>
        <p:spPr>
          <a:xfrm>
            <a:off x="5188614" y="2132856"/>
            <a:ext cx="1903665" cy="830997"/>
          </a:xfrm>
          <a:prstGeom prst="rect">
            <a:avLst/>
          </a:prstGeom>
          <a:noFill/>
        </p:spPr>
        <p:txBody>
          <a:bodyPr wrap="square" rtlCol="0">
            <a:spAutoFit/>
          </a:bodyPr>
          <a:lstStyle/>
          <a:p>
            <a:r>
              <a:rPr lang="fr-FR" sz="1600" dirty="0">
                <a:solidFill>
                  <a:srgbClr val="0070C0"/>
                </a:solidFill>
              </a:rPr>
              <a:t>TCP </a:t>
            </a:r>
          </a:p>
          <a:p>
            <a:r>
              <a:rPr lang="fr-FR" sz="1600" dirty="0">
                <a:solidFill>
                  <a:srgbClr val="0070C0"/>
                </a:solidFill>
              </a:rPr>
              <a:t>80 </a:t>
            </a:r>
          </a:p>
          <a:p>
            <a:r>
              <a:rPr lang="fr-FR" sz="1600" dirty="0">
                <a:solidFill>
                  <a:srgbClr val="0070C0"/>
                </a:solidFill>
              </a:rPr>
              <a:t>RFC: 2616 - 7231</a:t>
            </a:r>
          </a:p>
        </p:txBody>
      </p:sp>
      <p:sp>
        <p:nvSpPr>
          <p:cNvPr id="10" name="ZoneTexte 9">
            <a:extLst>
              <a:ext uri="{FF2B5EF4-FFF2-40B4-BE49-F238E27FC236}">
                <a16:creationId xmlns:a16="http://schemas.microsoft.com/office/drawing/2014/main" id="{647F1BC9-F9D1-CC63-61E9-6C6E213888EE}"/>
              </a:ext>
            </a:extLst>
          </p:cNvPr>
          <p:cNvSpPr txBox="1"/>
          <p:nvPr/>
        </p:nvSpPr>
        <p:spPr>
          <a:xfrm>
            <a:off x="5188614" y="3018171"/>
            <a:ext cx="1903665" cy="584775"/>
          </a:xfrm>
          <a:prstGeom prst="rect">
            <a:avLst/>
          </a:prstGeom>
          <a:noFill/>
        </p:spPr>
        <p:txBody>
          <a:bodyPr wrap="square" rtlCol="0">
            <a:spAutoFit/>
          </a:bodyPr>
          <a:lstStyle/>
          <a:p>
            <a:r>
              <a:rPr lang="fr-FR" sz="1600" dirty="0">
                <a:solidFill>
                  <a:srgbClr val="0070C0"/>
                </a:solidFill>
              </a:rPr>
              <a:t>GET/POST/HEAD PUT, …</a:t>
            </a:r>
          </a:p>
        </p:txBody>
      </p:sp>
      <p:sp>
        <p:nvSpPr>
          <p:cNvPr id="11" name="ZoneTexte 10">
            <a:extLst>
              <a:ext uri="{FF2B5EF4-FFF2-40B4-BE49-F238E27FC236}">
                <a16:creationId xmlns:a16="http://schemas.microsoft.com/office/drawing/2014/main" id="{FA70A633-AC11-675C-6523-6CF43FC9F3AA}"/>
              </a:ext>
            </a:extLst>
          </p:cNvPr>
          <p:cNvSpPr txBox="1"/>
          <p:nvPr/>
        </p:nvSpPr>
        <p:spPr>
          <a:xfrm>
            <a:off x="5188614" y="3648271"/>
            <a:ext cx="2085827" cy="830997"/>
          </a:xfrm>
          <a:prstGeom prst="rect">
            <a:avLst/>
          </a:prstGeom>
          <a:noFill/>
        </p:spPr>
        <p:txBody>
          <a:bodyPr wrap="none" rtlCol="0">
            <a:spAutoFit/>
          </a:bodyPr>
          <a:lstStyle/>
          <a:p>
            <a:r>
              <a:rPr lang="en-US" sz="1600" dirty="0" err="1">
                <a:solidFill>
                  <a:srgbClr val="0070C0"/>
                </a:solidFill>
              </a:rPr>
              <a:t>Requête</a:t>
            </a:r>
            <a:r>
              <a:rPr lang="en-US" sz="1600" dirty="0">
                <a:solidFill>
                  <a:srgbClr val="0070C0"/>
                </a:solidFill>
              </a:rPr>
              <a:t>: start line + </a:t>
            </a:r>
          </a:p>
          <a:p>
            <a:r>
              <a:rPr lang="en-US" sz="1600" dirty="0">
                <a:solidFill>
                  <a:srgbClr val="0070C0"/>
                </a:solidFill>
              </a:rPr>
              <a:t>headers + SP + </a:t>
            </a:r>
          </a:p>
          <a:p>
            <a:r>
              <a:rPr lang="en-US" sz="1600" dirty="0">
                <a:solidFill>
                  <a:srgbClr val="0070C0"/>
                </a:solidFill>
              </a:rPr>
              <a:t>query-string</a:t>
            </a:r>
            <a:endParaRPr lang="fr-FR" sz="1600" dirty="0">
              <a:solidFill>
                <a:srgbClr val="0070C0"/>
              </a:solidFill>
            </a:endParaRPr>
          </a:p>
        </p:txBody>
      </p:sp>
      <p:sp>
        <p:nvSpPr>
          <p:cNvPr id="12" name="ZoneTexte 11">
            <a:extLst>
              <a:ext uri="{FF2B5EF4-FFF2-40B4-BE49-F238E27FC236}">
                <a16:creationId xmlns:a16="http://schemas.microsoft.com/office/drawing/2014/main" id="{58D14AF2-DF5D-A53E-A211-00A84D12FAE6}"/>
              </a:ext>
            </a:extLst>
          </p:cNvPr>
          <p:cNvSpPr txBox="1"/>
          <p:nvPr/>
        </p:nvSpPr>
        <p:spPr>
          <a:xfrm>
            <a:off x="5220072" y="4648657"/>
            <a:ext cx="651140" cy="338554"/>
          </a:xfrm>
          <a:prstGeom prst="rect">
            <a:avLst/>
          </a:prstGeom>
          <a:noFill/>
        </p:spPr>
        <p:txBody>
          <a:bodyPr wrap="none" rtlCol="0">
            <a:spAutoFit/>
          </a:bodyPr>
          <a:lstStyle/>
          <a:p>
            <a:r>
              <a:rPr lang="en-US" sz="1600" dirty="0">
                <a:solidFill>
                  <a:srgbClr val="0070C0"/>
                </a:solidFill>
              </a:rPr>
              <a:t>Sans</a:t>
            </a:r>
          </a:p>
        </p:txBody>
      </p:sp>
      <p:sp>
        <p:nvSpPr>
          <p:cNvPr id="13" name="ZoneTexte 12">
            <a:extLst>
              <a:ext uri="{FF2B5EF4-FFF2-40B4-BE49-F238E27FC236}">
                <a16:creationId xmlns:a16="http://schemas.microsoft.com/office/drawing/2014/main" id="{6CAB45B9-E8D8-062B-5F96-18C697C49580}"/>
              </a:ext>
            </a:extLst>
          </p:cNvPr>
          <p:cNvSpPr txBox="1"/>
          <p:nvPr/>
        </p:nvSpPr>
        <p:spPr>
          <a:xfrm>
            <a:off x="5174898" y="5179452"/>
            <a:ext cx="2085827" cy="830997"/>
          </a:xfrm>
          <a:prstGeom prst="rect">
            <a:avLst/>
          </a:prstGeom>
          <a:noFill/>
        </p:spPr>
        <p:txBody>
          <a:bodyPr wrap="square" rtlCol="0">
            <a:spAutoFit/>
          </a:bodyPr>
          <a:lstStyle/>
          <a:p>
            <a:r>
              <a:rPr lang="fr-FR" sz="1600" dirty="0">
                <a:solidFill>
                  <a:srgbClr val="0070C0"/>
                </a:solidFill>
              </a:rPr>
              <a:t>codes en 5 groupes: </a:t>
            </a:r>
          </a:p>
          <a:p>
            <a:r>
              <a:rPr lang="fr-FR" sz="1600" dirty="0">
                <a:solidFill>
                  <a:srgbClr val="0070C0"/>
                </a:solidFill>
              </a:rPr>
              <a:t>1: … 2: … 3: … 4: …</a:t>
            </a:r>
          </a:p>
          <a:p>
            <a:r>
              <a:rPr lang="fr-FR" sz="1600" dirty="0">
                <a:solidFill>
                  <a:srgbClr val="0070C0"/>
                </a:solidFill>
              </a:rPr>
              <a:t>5: …</a:t>
            </a:r>
          </a:p>
        </p:txBody>
      </p:sp>
    </p:spTree>
    <p:extLst>
      <p:ext uri="{BB962C8B-B14F-4D97-AF65-F5344CB8AC3E}">
        <p14:creationId xmlns:p14="http://schemas.microsoft.com/office/powerpoint/2010/main" val="257937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8" grpId="0"/>
      <p:bldP spid="9"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B0B2D40-808B-842E-9986-4332D1C512E9}"/>
              </a:ext>
            </a:extLst>
          </p:cNvPr>
          <p:cNvSpPr>
            <a:spLocks noGrp="1"/>
          </p:cNvSpPr>
          <p:nvPr>
            <p:ph type="title"/>
          </p:nvPr>
        </p:nvSpPr>
        <p:spPr/>
        <p:txBody>
          <a:bodyPr/>
          <a:lstStyle/>
          <a:p>
            <a:r>
              <a:rPr lang="fr-FR" dirty="0"/>
              <a:t>2. Les e-mails et Les packages </a:t>
            </a:r>
            <a:r>
              <a:rPr lang="fr-FR" dirty="0" err="1"/>
              <a:t>javax</a:t>
            </a:r>
            <a:endParaRPr lang="fr-FR" dirty="0"/>
          </a:p>
        </p:txBody>
      </p:sp>
      <p:sp>
        <p:nvSpPr>
          <p:cNvPr id="5" name="Espace réservé du texte 4">
            <a:extLst>
              <a:ext uri="{FF2B5EF4-FFF2-40B4-BE49-F238E27FC236}">
                <a16:creationId xmlns:a16="http://schemas.microsoft.com/office/drawing/2014/main" id="{0EB391F4-607D-2E07-4947-9F7C3A7435F0}"/>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60607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28E84E7-35E9-32AD-7F36-986FCC47F6E2}"/>
              </a:ext>
            </a:extLst>
          </p:cNvPr>
          <p:cNvSpPr>
            <a:spLocks noGrp="1"/>
          </p:cNvSpPr>
          <p:nvPr>
            <p:ph type="title"/>
          </p:nvPr>
        </p:nvSpPr>
        <p:spPr/>
        <p:txBody>
          <a:bodyPr/>
          <a:lstStyle/>
          <a:p>
            <a:r>
              <a:rPr lang="fr-FR" dirty="0"/>
              <a:t>2.1 les packages</a:t>
            </a:r>
          </a:p>
        </p:txBody>
      </p:sp>
      <p:sp>
        <p:nvSpPr>
          <p:cNvPr id="5" name="Espace réservé du contenu 4">
            <a:extLst>
              <a:ext uri="{FF2B5EF4-FFF2-40B4-BE49-F238E27FC236}">
                <a16:creationId xmlns:a16="http://schemas.microsoft.com/office/drawing/2014/main" id="{7F5DD441-AD7A-D940-9476-3205F64B1DA5}"/>
              </a:ext>
            </a:extLst>
          </p:cNvPr>
          <p:cNvSpPr>
            <a:spLocks noGrp="1"/>
          </p:cNvSpPr>
          <p:nvPr>
            <p:ph idx="1"/>
          </p:nvPr>
        </p:nvSpPr>
        <p:spPr>
          <a:xfrm>
            <a:off x="150367" y="973307"/>
            <a:ext cx="8856984" cy="5112567"/>
          </a:xfrm>
        </p:spPr>
        <p:txBody>
          <a:bodyPr/>
          <a:lstStyle/>
          <a:p>
            <a:pPr>
              <a:lnSpc>
                <a:spcPct val="150000"/>
              </a:lnSpc>
            </a:pPr>
            <a:r>
              <a:rPr lang="fr-FR" sz="1800" dirty="0" err="1"/>
              <a:t>JavaMail</a:t>
            </a:r>
            <a:r>
              <a:rPr lang="fr-FR" sz="1800" dirty="0"/>
              <a:t> est composé d’un ensemble d'APIs  (classes + interfaces)</a:t>
            </a:r>
          </a:p>
          <a:p>
            <a:pPr>
              <a:lnSpc>
                <a:spcPct val="150000"/>
              </a:lnSpc>
            </a:pPr>
            <a:r>
              <a:rPr lang="fr-FR" sz="1800" dirty="0"/>
              <a:t>Il fait partie de J2EE.</a:t>
            </a:r>
          </a:p>
          <a:p>
            <a:pPr>
              <a:lnSpc>
                <a:spcPct val="150000"/>
              </a:lnSpc>
            </a:pPr>
            <a:r>
              <a:rPr lang="fr-FR" sz="1800" dirty="0"/>
              <a:t>Répartition en 4 packages: (le tout dans </a:t>
            </a:r>
            <a:r>
              <a:rPr lang="fr-FR" sz="1800" b="1" dirty="0"/>
              <a:t>mail.jar</a:t>
            </a:r>
            <a:r>
              <a:rPr lang="fr-FR" sz="1800" dirty="0"/>
              <a:t>)</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marL="0" indent="0">
              <a:lnSpc>
                <a:spcPct val="150000"/>
              </a:lnSpc>
              <a:buNone/>
            </a:pPr>
            <a:endParaRPr lang="fr-FR" sz="1800" dirty="0"/>
          </a:p>
        </p:txBody>
      </p:sp>
      <p:sp>
        <p:nvSpPr>
          <p:cNvPr id="6" name="ZoneTexte 5">
            <a:extLst>
              <a:ext uri="{FF2B5EF4-FFF2-40B4-BE49-F238E27FC236}">
                <a16:creationId xmlns:a16="http://schemas.microsoft.com/office/drawing/2014/main" id="{E6D76697-2A89-3F7D-7E88-AF805DD4F656}"/>
              </a:ext>
            </a:extLst>
          </p:cNvPr>
          <p:cNvSpPr txBox="1"/>
          <p:nvPr/>
        </p:nvSpPr>
        <p:spPr>
          <a:xfrm>
            <a:off x="651512" y="2354148"/>
            <a:ext cx="8304280" cy="73866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fr-FR" b="1" dirty="0" err="1"/>
              <a:t>Javax.mail</a:t>
            </a:r>
            <a:r>
              <a:rPr lang="fr-FR" sz="2400" dirty="0"/>
              <a:t>: </a:t>
            </a:r>
            <a:r>
              <a:rPr lang="fr-FR" sz="1800" dirty="0"/>
              <a:t>Les classes de base qui permettent de réaliser les opérations de base des mails.</a:t>
            </a:r>
            <a:endParaRPr lang="fr-FR" sz="2400" dirty="0"/>
          </a:p>
        </p:txBody>
      </p:sp>
      <p:sp>
        <p:nvSpPr>
          <p:cNvPr id="7" name="ZoneTexte 6">
            <a:extLst>
              <a:ext uri="{FF2B5EF4-FFF2-40B4-BE49-F238E27FC236}">
                <a16:creationId xmlns:a16="http://schemas.microsoft.com/office/drawing/2014/main" id="{98EEE244-FE6D-4400-9777-82CA8790855E}"/>
              </a:ext>
            </a:extLst>
          </p:cNvPr>
          <p:cNvSpPr txBox="1"/>
          <p:nvPr/>
        </p:nvSpPr>
        <p:spPr>
          <a:xfrm>
            <a:off x="659809" y="2999523"/>
            <a:ext cx="8304280" cy="73866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fr-FR" b="1" dirty="0" err="1"/>
              <a:t>Javax.mail.event</a:t>
            </a:r>
            <a:r>
              <a:rPr lang="fr-FR" sz="2400" dirty="0"/>
              <a:t>:  </a:t>
            </a:r>
            <a:r>
              <a:rPr lang="fr-FR" dirty="0"/>
              <a:t>Evénements associés aux mails (du type arrivée de courrier) et </a:t>
            </a:r>
            <a:r>
              <a:rPr lang="fr-FR" dirty="0" err="1"/>
              <a:t>listeners</a:t>
            </a:r>
            <a:r>
              <a:rPr lang="fr-FR" dirty="0"/>
              <a:t> correspondants. </a:t>
            </a:r>
          </a:p>
        </p:txBody>
      </p:sp>
      <p:sp>
        <p:nvSpPr>
          <p:cNvPr id="8" name="ZoneTexte 7">
            <a:extLst>
              <a:ext uri="{FF2B5EF4-FFF2-40B4-BE49-F238E27FC236}">
                <a16:creationId xmlns:a16="http://schemas.microsoft.com/office/drawing/2014/main" id="{52B4799B-1A66-BF21-D499-AD7B1C967100}"/>
              </a:ext>
            </a:extLst>
          </p:cNvPr>
          <p:cNvSpPr txBox="1"/>
          <p:nvPr/>
        </p:nvSpPr>
        <p:spPr>
          <a:xfrm>
            <a:off x="668106" y="3673939"/>
            <a:ext cx="8304280" cy="461665"/>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fr-FR" b="1" dirty="0" err="1"/>
              <a:t>Javax.mail.internet</a:t>
            </a:r>
            <a:r>
              <a:rPr lang="fr-FR" sz="2400" dirty="0"/>
              <a:t>:  </a:t>
            </a:r>
            <a:r>
              <a:rPr lang="fr-FR" dirty="0"/>
              <a:t>Les </a:t>
            </a:r>
            <a:r>
              <a:rPr lang="fr-FR" dirty="0" err="1"/>
              <a:t>classses</a:t>
            </a:r>
            <a:r>
              <a:rPr lang="fr-FR" dirty="0"/>
              <a:t> spécifiques aux mails Internet.</a:t>
            </a:r>
          </a:p>
        </p:txBody>
      </p:sp>
      <p:sp>
        <p:nvSpPr>
          <p:cNvPr id="9" name="ZoneTexte 8">
            <a:extLst>
              <a:ext uri="{FF2B5EF4-FFF2-40B4-BE49-F238E27FC236}">
                <a16:creationId xmlns:a16="http://schemas.microsoft.com/office/drawing/2014/main" id="{F834116C-245F-16C0-8B38-F17CF95B504F}"/>
              </a:ext>
            </a:extLst>
          </p:cNvPr>
          <p:cNvSpPr txBox="1"/>
          <p:nvPr/>
        </p:nvSpPr>
        <p:spPr>
          <a:xfrm>
            <a:off x="688446" y="4181770"/>
            <a:ext cx="8304280" cy="461665"/>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fr-FR" b="1" dirty="0" err="1"/>
              <a:t>Javax.mail.search</a:t>
            </a:r>
            <a:r>
              <a:rPr lang="fr-FR" sz="2400" dirty="0"/>
              <a:t>:  </a:t>
            </a:r>
            <a:r>
              <a:rPr lang="fr-FR" dirty="0"/>
              <a:t>Les fonctionnalités de recherche dans les mails.</a:t>
            </a:r>
          </a:p>
        </p:txBody>
      </p:sp>
      <p:sp>
        <p:nvSpPr>
          <p:cNvPr id="12" name="ZoneTexte 11">
            <a:extLst>
              <a:ext uri="{FF2B5EF4-FFF2-40B4-BE49-F238E27FC236}">
                <a16:creationId xmlns:a16="http://schemas.microsoft.com/office/drawing/2014/main" id="{D9C5665D-14CB-07C5-79F2-EF194B2DFF47}"/>
              </a:ext>
            </a:extLst>
          </p:cNvPr>
          <p:cNvSpPr txBox="1"/>
          <p:nvPr/>
        </p:nvSpPr>
        <p:spPr>
          <a:xfrm>
            <a:off x="135742" y="4718323"/>
            <a:ext cx="8581449" cy="646331"/>
          </a:xfrm>
          <a:prstGeom prst="rect">
            <a:avLst/>
          </a:prstGeom>
          <a:noFill/>
        </p:spPr>
        <p:txBody>
          <a:bodyPr wrap="square" rtlCol="0">
            <a:spAutoFit/>
          </a:bodyPr>
          <a:lstStyle/>
          <a:p>
            <a:pPr marL="285750" indent="-285750">
              <a:buClr>
                <a:srgbClr val="C00000"/>
              </a:buClr>
              <a:buSzPct val="150000"/>
              <a:buFont typeface="Wingdings" panose="05000000000000000000" pitchFamily="2" charset="2"/>
              <a:buChar char="§"/>
            </a:pPr>
            <a:r>
              <a:rPr lang="fr-FR" dirty="0"/>
              <a:t>Ensemble de composants génériques (programmation indépendante de la plate-forme) =&gt; interfaces + classes abstraites.</a:t>
            </a:r>
            <a:endParaRPr lang="fr-FR" sz="1800" dirty="0"/>
          </a:p>
        </p:txBody>
      </p:sp>
      <p:sp>
        <p:nvSpPr>
          <p:cNvPr id="14" name="ZoneTexte 13">
            <a:extLst>
              <a:ext uri="{FF2B5EF4-FFF2-40B4-BE49-F238E27FC236}">
                <a16:creationId xmlns:a16="http://schemas.microsoft.com/office/drawing/2014/main" id="{15A85F6B-E425-2C18-3164-5A46DA21DC3C}"/>
              </a:ext>
            </a:extLst>
          </p:cNvPr>
          <p:cNvSpPr txBox="1"/>
          <p:nvPr/>
        </p:nvSpPr>
        <p:spPr>
          <a:xfrm>
            <a:off x="135742" y="5433470"/>
            <a:ext cx="8581449" cy="646331"/>
          </a:xfrm>
          <a:prstGeom prst="rect">
            <a:avLst/>
          </a:prstGeom>
          <a:noFill/>
        </p:spPr>
        <p:txBody>
          <a:bodyPr wrap="square" rtlCol="0">
            <a:spAutoFit/>
          </a:bodyPr>
          <a:lstStyle/>
          <a:p>
            <a:pPr marL="285750" indent="-285750">
              <a:buClr>
                <a:srgbClr val="C00000"/>
              </a:buClr>
              <a:buSzPct val="150000"/>
              <a:buFont typeface="Wingdings" panose="05000000000000000000" pitchFamily="2" charset="2"/>
              <a:buChar char="§"/>
            </a:pPr>
            <a:r>
              <a:rPr lang="fr-FR" dirty="0"/>
              <a:t>Des providers doivent  fournir les implémentations correspondantes: </a:t>
            </a:r>
            <a:r>
              <a:rPr lang="fr-FR" dirty="0" err="1"/>
              <a:t>javamail.providers</a:t>
            </a:r>
            <a:r>
              <a:rPr lang="fr-FR" dirty="0"/>
              <a:t> et </a:t>
            </a:r>
            <a:r>
              <a:rPr lang="fr-FR" dirty="0" err="1"/>
              <a:t>javamail.default.providers</a:t>
            </a:r>
            <a:endParaRPr lang="fr-FR" sz="1800" dirty="0"/>
          </a:p>
        </p:txBody>
      </p:sp>
    </p:spTree>
    <p:extLst>
      <p:ext uri="{BB962C8B-B14F-4D97-AF65-F5344CB8AC3E}">
        <p14:creationId xmlns:p14="http://schemas.microsoft.com/office/powerpoint/2010/main" val="293231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latin typeface="Verdana"/>
                <a:ea typeface="Verdana"/>
              </a:rPr>
              <a:t>1.INTRODUCTION</a:t>
            </a:r>
            <a:endParaRPr lang="fr-BE" dirty="0"/>
          </a:p>
        </p:txBody>
      </p:sp>
      <p:sp>
        <p:nvSpPr>
          <p:cNvPr id="3" name="Espace réservé du texte 2"/>
          <p:cNvSpPr>
            <a:spLocks noGrp="1"/>
          </p:cNvSpPr>
          <p:nvPr>
            <p:ph type="body" idx="1"/>
          </p:nvPr>
        </p:nvSpPr>
        <p:spPr/>
        <p:txBody>
          <a:bodyPr/>
          <a:lstStyle/>
          <a:p>
            <a:r>
              <a:rPr lang="fr-BE" dirty="0"/>
              <a:t>Format d’un message électronique</a:t>
            </a:r>
          </a:p>
        </p:txBody>
      </p:sp>
    </p:spTree>
    <p:extLst>
      <p:ext uri="{BB962C8B-B14F-4D97-AF65-F5344CB8AC3E}">
        <p14:creationId xmlns:p14="http://schemas.microsoft.com/office/powerpoint/2010/main" val="174139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824D5-D4F4-90CD-5E2C-92F805FE356F}"/>
              </a:ext>
            </a:extLst>
          </p:cNvPr>
          <p:cNvSpPr>
            <a:spLocks noGrp="1"/>
          </p:cNvSpPr>
          <p:nvPr>
            <p:ph type="title"/>
          </p:nvPr>
        </p:nvSpPr>
        <p:spPr/>
        <p:txBody>
          <a:bodyPr/>
          <a:lstStyle/>
          <a:p>
            <a:r>
              <a:rPr lang="fr-FR" dirty="0"/>
              <a:t>2.1 les packages</a:t>
            </a:r>
          </a:p>
        </p:txBody>
      </p:sp>
      <p:sp>
        <p:nvSpPr>
          <p:cNvPr id="3" name="Espace réservé du contenu 2">
            <a:extLst>
              <a:ext uri="{FF2B5EF4-FFF2-40B4-BE49-F238E27FC236}">
                <a16:creationId xmlns:a16="http://schemas.microsoft.com/office/drawing/2014/main" id="{786F1269-9C61-8136-E30B-C92AD628A124}"/>
              </a:ext>
            </a:extLst>
          </p:cNvPr>
          <p:cNvSpPr>
            <a:spLocks noGrp="1"/>
          </p:cNvSpPr>
          <p:nvPr>
            <p:ph idx="1"/>
          </p:nvPr>
        </p:nvSpPr>
        <p:spPr>
          <a:xfrm>
            <a:off x="269776" y="993960"/>
            <a:ext cx="8604448" cy="5115719"/>
          </a:xfrm>
        </p:spPr>
        <p:txBody>
          <a:bodyPr/>
          <a:lstStyle/>
          <a:p>
            <a:r>
              <a:rPr lang="fr-FR" sz="2000" dirty="0">
                <a:latin typeface="+mn-lt"/>
              </a:rPr>
              <a:t>Ces implémentations sont censées comporter: </a:t>
            </a:r>
          </a:p>
          <a:p>
            <a:pPr marL="0" indent="0">
              <a:buNone/>
            </a:pPr>
            <a:endParaRPr lang="fr-FR" sz="900" dirty="0"/>
          </a:p>
          <a:p>
            <a:pPr lvl="1"/>
            <a:r>
              <a:rPr lang="fr-FR" sz="1800" dirty="0">
                <a:latin typeface="+mn-lt"/>
              </a:rPr>
              <a:t>un protocole de transfert [transport] de courrier électronique - habituellement, il s'agit de SMTP,</a:t>
            </a:r>
          </a:p>
          <a:p>
            <a:pPr lvl="1"/>
            <a:r>
              <a:rPr lang="fr-FR" sz="1800" dirty="0">
                <a:latin typeface="+mn-lt"/>
              </a:rPr>
              <a:t>un protocole de stockage et de remise du courrier [store] - habituellement, il s'agit de POP3 ou IMAP. </a:t>
            </a:r>
          </a:p>
          <a:p>
            <a:endParaRPr lang="fr-FR" sz="900" dirty="0"/>
          </a:p>
          <a:p>
            <a:r>
              <a:rPr lang="fr-FR" sz="2000" dirty="0">
                <a:latin typeface="+mn-lt"/>
              </a:rPr>
              <a:t>Le fichier mail.jar contient un fichier </a:t>
            </a:r>
            <a:r>
              <a:rPr lang="fr-FR" sz="2000" dirty="0" err="1">
                <a:latin typeface="+mn-lt"/>
              </a:rPr>
              <a:t>javamail.default.providers</a:t>
            </a:r>
            <a:endParaRPr lang="fr-FR" sz="2000" dirty="0">
              <a:latin typeface="+mn-lt"/>
            </a:endParaRPr>
          </a:p>
          <a:p>
            <a:pPr marL="0" indent="0">
              <a:buNone/>
            </a:pPr>
            <a:endParaRPr lang="fr-FR" sz="2000" dirty="0"/>
          </a:p>
          <a:p>
            <a:pPr marL="0" indent="0">
              <a:buNone/>
            </a:pPr>
            <a:r>
              <a:rPr lang="fr-FR" sz="2000" dirty="0"/>
              <a:t> </a:t>
            </a:r>
          </a:p>
        </p:txBody>
      </p:sp>
      <p:graphicFrame>
        <p:nvGraphicFramePr>
          <p:cNvPr id="4" name="Tableau 4">
            <a:extLst>
              <a:ext uri="{FF2B5EF4-FFF2-40B4-BE49-F238E27FC236}">
                <a16:creationId xmlns:a16="http://schemas.microsoft.com/office/drawing/2014/main" id="{94242C23-85FA-B4CC-C0A0-04A580D468B0}"/>
              </a:ext>
            </a:extLst>
          </p:cNvPr>
          <p:cNvGraphicFramePr>
            <a:graphicFrameLocks noGrp="1"/>
          </p:cNvGraphicFramePr>
          <p:nvPr>
            <p:extLst>
              <p:ext uri="{D42A27DB-BD31-4B8C-83A1-F6EECF244321}">
                <p14:modId xmlns:p14="http://schemas.microsoft.com/office/powerpoint/2010/main" val="3708121695"/>
              </p:ext>
            </p:extLst>
          </p:nvPr>
        </p:nvGraphicFramePr>
        <p:xfrm>
          <a:off x="433699" y="3429000"/>
          <a:ext cx="8276601" cy="2646125"/>
        </p:xfrm>
        <a:graphic>
          <a:graphicData uri="http://schemas.openxmlformats.org/drawingml/2006/table">
            <a:tbl>
              <a:tblPr firstRow="1" bandRow="1">
                <a:tableStyleId>{5C22544A-7EE6-4342-B048-85BDC9FD1C3A}</a:tableStyleId>
              </a:tblPr>
              <a:tblGrid>
                <a:gridCol w="8276601">
                  <a:extLst>
                    <a:ext uri="{9D8B030D-6E8A-4147-A177-3AD203B41FA5}">
                      <a16:colId xmlns:a16="http://schemas.microsoft.com/office/drawing/2014/main" val="3164936285"/>
                    </a:ext>
                  </a:extLst>
                </a:gridCol>
              </a:tblGrid>
              <a:tr h="411870">
                <a:tc>
                  <a:txBody>
                    <a:bodyPr/>
                    <a:lstStyle/>
                    <a:p>
                      <a:r>
                        <a:rPr lang="fr-FR" dirty="0" err="1"/>
                        <a:t>javamail.default.providers</a:t>
                      </a:r>
                      <a:endParaRPr lang="fr-FR" dirty="0"/>
                    </a:p>
                  </a:txBody>
                  <a:tcPr/>
                </a:tc>
                <a:extLst>
                  <a:ext uri="{0D108BD9-81ED-4DB2-BD59-A6C34878D82A}">
                    <a16:rowId xmlns:a16="http://schemas.microsoft.com/office/drawing/2014/main" val="4192967353"/>
                  </a:ext>
                </a:extLst>
              </a:tr>
              <a:tr h="2234255">
                <a:tc>
                  <a:txBody>
                    <a:bodyPr/>
                    <a:lstStyle/>
                    <a:p>
                      <a:pPr marL="285750" indent="-285750">
                        <a:buFont typeface="Arial" panose="020B0604020202020204" pitchFamily="34" charset="0"/>
                        <a:buChar char="•"/>
                      </a:pPr>
                      <a:r>
                        <a:rPr lang="fr-FR" b="1" dirty="0" err="1"/>
                        <a:t>JavaMail</a:t>
                      </a:r>
                      <a:r>
                        <a:rPr lang="fr-FR" b="1" dirty="0"/>
                        <a:t> IMAP </a:t>
                      </a:r>
                      <a:r>
                        <a:rPr lang="fr-FR" dirty="0"/>
                        <a:t>provider Sun Microsystems, </a:t>
                      </a:r>
                      <a:r>
                        <a:rPr lang="fr-FR" dirty="0" err="1"/>
                        <a:t>Inc</a:t>
                      </a:r>
                      <a:r>
                        <a:rPr lang="fr-FR" dirty="0"/>
                        <a:t> </a:t>
                      </a:r>
                      <a:r>
                        <a:rPr lang="fr-FR" dirty="0" err="1"/>
                        <a:t>protocol</a:t>
                      </a:r>
                      <a:r>
                        <a:rPr lang="fr-FR" dirty="0"/>
                        <a:t>=</a:t>
                      </a:r>
                      <a:r>
                        <a:rPr lang="fr-FR" dirty="0" err="1"/>
                        <a:t>imap</a:t>
                      </a:r>
                      <a:r>
                        <a:rPr lang="fr-FR" dirty="0"/>
                        <a:t>; type=store; class=</a:t>
                      </a:r>
                      <a:r>
                        <a:rPr lang="fr-FR" dirty="0" err="1"/>
                        <a:t>com.sun.mail.imap</a:t>
                      </a:r>
                      <a:r>
                        <a:rPr lang="fr-FR" dirty="0" err="1">
                          <a:highlight>
                            <a:srgbClr val="FFFF00"/>
                          </a:highlight>
                        </a:rPr>
                        <a:t>.</a:t>
                      </a:r>
                      <a:r>
                        <a:rPr lang="fr-FR" b="1" dirty="0" err="1">
                          <a:highlight>
                            <a:srgbClr val="FFFF00"/>
                          </a:highlight>
                        </a:rPr>
                        <a:t>IMAPStore</a:t>
                      </a:r>
                      <a:r>
                        <a:rPr lang="fr-FR" dirty="0"/>
                        <a:t>; </a:t>
                      </a:r>
                      <a:r>
                        <a:rPr lang="fr-FR" dirty="0" err="1"/>
                        <a:t>vendor</a:t>
                      </a:r>
                      <a:r>
                        <a:rPr lang="fr-FR" dirty="0"/>
                        <a:t>=Sun Microsystems, </a:t>
                      </a:r>
                      <a:r>
                        <a:rPr lang="fr-FR" dirty="0" err="1"/>
                        <a:t>Inc</a:t>
                      </a:r>
                      <a:r>
                        <a:rPr lang="fr-FR" dirty="0"/>
                        <a:t>; </a:t>
                      </a:r>
                    </a:p>
                    <a:p>
                      <a:pPr marL="285750" indent="-285750">
                        <a:buFont typeface="Arial" panose="020B0604020202020204" pitchFamily="34" charset="0"/>
                        <a:buChar char="•"/>
                      </a:pPr>
                      <a:r>
                        <a:rPr lang="fr-FR" b="1" dirty="0" err="1"/>
                        <a:t>JavaMail</a:t>
                      </a:r>
                      <a:r>
                        <a:rPr lang="fr-FR" b="1" dirty="0"/>
                        <a:t> SMTP </a:t>
                      </a:r>
                      <a:r>
                        <a:rPr lang="fr-FR" dirty="0"/>
                        <a:t>provider Sun Microsystems, </a:t>
                      </a:r>
                      <a:r>
                        <a:rPr lang="fr-FR" dirty="0" err="1"/>
                        <a:t>Inc</a:t>
                      </a:r>
                      <a:r>
                        <a:rPr lang="fr-FR" dirty="0"/>
                        <a:t> </a:t>
                      </a:r>
                      <a:r>
                        <a:rPr lang="fr-FR" dirty="0" err="1"/>
                        <a:t>protocol</a:t>
                      </a:r>
                      <a:r>
                        <a:rPr lang="fr-FR" dirty="0"/>
                        <a:t>=</a:t>
                      </a:r>
                      <a:r>
                        <a:rPr lang="fr-FR" dirty="0" err="1"/>
                        <a:t>smtp</a:t>
                      </a:r>
                      <a:r>
                        <a:rPr lang="fr-FR" dirty="0"/>
                        <a:t>; type=transport; class=</a:t>
                      </a:r>
                      <a:r>
                        <a:rPr lang="fr-FR" dirty="0" err="1"/>
                        <a:t>com.sun.mail.smtp.</a:t>
                      </a:r>
                      <a:r>
                        <a:rPr lang="fr-FR" b="1" dirty="0" err="1">
                          <a:highlight>
                            <a:srgbClr val="FFFF00"/>
                          </a:highlight>
                        </a:rPr>
                        <a:t>SMTPTransport</a:t>
                      </a:r>
                      <a:r>
                        <a:rPr lang="fr-FR" dirty="0"/>
                        <a:t>; </a:t>
                      </a:r>
                      <a:r>
                        <a:rPr lang="fr-FR" dirty="0" err="1"/>
                        <a:t>vendor</a:t>
                      </a:r>
                      <a:r>
                        <a:rPr lang="fr-FR" dirty="0"/>
                        <a:t>=Sun Microsystems, </a:t>
                      </a:r>
                      <a:r>
                        <a:rPr lang="fr-FR" dirty="0" err="1"/>
                        <a:t>Inc</a:t>
                      </a:r>
                      <a:r>
                        <a:rPr lang="fr-FR" dirty="0"/>
                        <a:t>; </a:t>
                      </a:r>
                    </a:p>
                    <a:p>
                      <a:pPr marL="285750" indent="-285750">
                        <a:buFont typeface="Arial" panose="020B0604020202020204" pitchFamily="34" charset="0"/>
                        <a:buChar char="•"/>
                      </a:pPr>
                      <a:r>
                        <a:rPr lang="fr-FR" b="1" dirty="0" err="1"/>
                        <a:t>JavaMail</a:t>
                      </a:r>
                      <a:r>
                        <a:rPr lang="fr-FR" b="1" dirty="0"/>
                        <a:t> POP3 </a:t>
                      </a:r>
                      <a:r>
                        <a:rPr lang="fr-FR" dirty="0"/>
                        <a:t>provider Sun Microsystems, </a:t>
                      </a:r>
                      <a:r>
                        <a:rPr lang="fr-FR" dirty="0" err="1"/>
                        <a:t>Inc</a:t>
                      </a:r>
                      <a:r>
                        <a:rPr lang="fr-FR" dirty="0"/>
                        <a:t> </a:t>
                      </a:r>
                      <a:r>
                        <a:rPr lang="fr-FR" dirty="0" err="1"/>
                        <a:t>protocol</a:t>
                      </a:r>
                      <a:r>
                        <a:rPr lang="fr-FR" dirty="0"/>
                        <a:t>=pop3; type=store; class=com.sun.mail.pop3.</a:t>
                      </a:r>
                      <a:r>
                        <a:rPr lang="fr-FR" b="1" dirty="0">
                          <a:highlight>
                            <a:srgbClr val="FFFF00"/>
                          </a:highlight>
                        </a:rPr>
                        <a:t>POP3Store</a:t>
                      </a:r>
                      <a:r>
                        <a:rPr lang="fr-FR" dirty="0"/>
                        <a:t>; </a:t>
                      </a:r>
                      <a:r>
                        <a:rPr lang="fr-FR" dirty="0" err="1"/>
                        <a:t>vendor</a:t>
                      </a:r>
                      <a:r>
                        <a:rPr lang="fr-FR" dirty="0"/>
                        <a:t>=Sun Microsystems, </a:t>
                      </a:r>
                      <a:r>
                        <a:rPr lang="fr-FR" dirty="0" err="1"/>
                        <a:t>Inc</a:t>
                      </a:r>
                      <a:r>
                        <a:rPr lang="fr-FR" dirty="0"/>
                        <a:t>; </a:t>
                      </a:r>
                    </a:p>
                  </a:txBody>
                  <a:tcPr/>
                </a:tc>
                <a:extLst>
                  <a:ext uri="{0D108BD9-81ED-4DB2-BD59-A6C34878D82A}">
                    <a16:rowId xmlns:a16="http://schemas.microsoft.com/office/drawing/2014/main" val="2889428711"/>
                  </a:ext>
                </a:extLst>
              </a:tr>
            </a:tbl>
          </a:graphicData>
        </a:graphic>
      </p:graphicFrame>
    </p:spTree>
    <p:extLst>
      <p:ext uri="{BB962C8B-B14F-4D97-AF65-F5344CB8AC3E}">
        <p14:creationId xmlns:p14="http://schemas.microsoft.com/office/powerpoint/2010/main" val="25360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7E53D9-E6FD-C65F-80D0-A84F0B2A9AF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p>
        </p:txBody>
      </p:sp>
      <p:pic>
        <p:nvPicPr>
          <p:cNvPr id="5" name="Espace réservé du contenu 4">
            <a:extLst>
              <a:ext uri="{FF2B5EF4-FFF2-40B4-BE49-F238E27FC236}">
                <a16:creationId xmlns:a16="http://schemas.microsoft.com/office/drawing/2014/main" id="{E923E2AF-463C-85C6-0EC3-CCABBF60EE1A}"/>
              </a:ext>
            </a:extLst>
          </p:cNvPr>
          <p:cNvPicPr>
            <a:picLocks noGrp="1" noChangeAspect="1"/>
          </p:cNvPicPr>
          <p:nvPr>
            <p:ph idx="1"/>
          </p:nvPr>
        </p:nvPicPr>
        <p:blipFill>
          <a:blip r:embed="rId2"/>
          <a:stretch>
            <a:fillRect/>
          </a:stretch>
        </p:blipFill>
        <p:spPr>
          <a:xfrm>
            <a:off x="971550" y="981074"/>
            <a:ext cx="7471413" cy="5203175"/>
          </a:xfrm>
        </p:spPr>
      </p:pic>
      <p:sp>
        <p:nvSpPr>
          <p:cNvPr id="6" name="ZoneTexte 5">
            <a:extLst>
              <a:ext uri="{FF2B5EF4-FFF2-40B4-BE49-F238E27FC236}">
                <a16:creationId xmlns:a16="http://schemas.microsoft.com/office/drawing/2014/main" id="{BC99C26C-AF8E-90DC-C147-6602B76BBC5E}"/>
              </a:ext>
            </a:extLst>
          </p:cNvPr>
          <p:cNvSpPr txBox="1"/>
          <p:nvPr/>
        </p:nvSpPr>
        <p:spPr>
          <a:xfrm>
            <a:off x="0" y="1005772"/>
            <a:ext cx="1115616" cy="784830"/>
          </a:xfrm>
          <a:prstGeom prst="rect">
            <a:avLst/>
          </a:prstGeom>
          <a:solidFill>
            <a:schemeClr val="accent1"/>
          </a:solidFill>
        </p:spPr>
        <p:txBody>
          <a:bodyPr wrap="square" rtlCol="0">
            <a:spAutoFit/>
          </a:bodyPr>
          <a:lstStyle/>
          <a:p>
            <a:r>
              <a:rPr lang="fr-FR" sz="1500" dirty="0"/>
              <a:t>De base seulement </a:t>
            </a:r>
            <a:r>
              <a:rPr lang="fr-FR" sz="1500" dirty="0" err="1"/>
              <a:t>javax.mail</a:t>
            </a:r>
            <a:endParaRPr lang="fr-FR" sz="1500" dirty="0"/>
          </a:p>
        </p:txBody>
      </p:sp>
      <p:sp>
        <p:nvSpPr>
          <p:cNvPr id="7" name="ZoneTexte 6">
            <a:extLst>
              <a:ext uri="{FF2B5EF4-FFF2-40B4-BE49-F238E27FC236}">
                <a16:creationId xmlns:a16="http://schemas.microsoft.com/office/drawing/2014/main" id="{876EC784-F260-9B1B-0200-AD7576737E3B}"/>
              </a:ext>
            </a:extLst>
          </p:cNvPr>
          <p:cNvSpPr txBox="1"/>
          <p:nvPr/>
        </p:nvSpPr>
        <p:spPr>
          <a:xfrm>
            <a:off x="7118255" y="809455"/>
            <a:ext cx="1584176" cy="553998"/>
          </a:xfrm>
          <a:prstGeom prst="rect">
            <a:avLst/>
          </a:prstGeom>
          <a:solidFill>
            <a:schemeClr val="accent1"/>
          </a:solidFill>
        </p:spPr>
        <p:txBody>
          <a:bodyPr wrap="square" rtlCol="0">
            <a:spAutoFit/>
          </a:bodyPr>
          <a:lstStyle/>
          <a:p>
            <a:r>
              <a:rPr lang="fr-FR" sz="1500" dirty="0"/>
              <a:t>Pour les pièces attachées</a:t>
            </a:r>
          </a:p>
        </p:txBody>
      </p:sp>
      <p:sp>
        <p:nvSpPr>
          <p:cNvPr id="8" name="Rectangle : coins arrondis 7">
            <a:extLst>
              <a:ext uri="{FF2B5EF4-FFF2-40B4-BE49-F238E27FC236}">
                <a16:creationId xmlns:a16="http://schemas.microsoft.com/office/drawing/2014/main" id="{9C026120-024E-095E-68EE-889A77D11657}"/>
              </a:ext>
            </a:extLst>
          </p:cNvPr>
          <p:cNvSpPr/>
          <p:nvPr/>
        </p:nvSpPr>
        <p:spPr>
          <a:xfrm>
            <a:off x="7118255" y="1374323"/>
            <a:ext cx="1584176" cy="4820796"/>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0990A009-7E17-8A3D-586A-7CB87E4493FD}"/>
              </a:ext>
            </a:extLst>
          </p:cNvPr>
          <p:cNvSpPr/>
          <p:nvPr/>
        </p:nvSpPr>
        <p:spPr>
          <a:xfrm>
            <a:off x="2267744" y="1122608"/>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AFBB4D3-3AE1-ADE2-DD41-76254BB5A7E9}"/>
              </a:ext>
            </a:extLst>
          </p:cNvPr>
          <p:cNvSpPr/>
          <p:nvPr/>
        </p:nvSpPr>
        <p:spPr>
          <a:xfrm>
            <a:off x="2963048" y="2249834"/>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E9BD818-CB30-3404-5C89-4F37C732D88B}"/>
              </a:ext>
            </a:extLst>
          </p:cNvPr>
          <p:cNvSpPr/>
          <p:nvPr/>
        </p:nvSpPr>
        <p:spPr>
          <a:xfrm>
            <a:off x="3591157" y="1086454"/>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63F23EA-5B1E-5E30-2F76-A79E61090A92}"/>
              </a:ext>
            </a:extLst>
          </p:cNvPr>
          <p:cNvSpPr/>
          <p:nvPr/>
        </p:nvSpPr>
        <p:spPr>
          <a:xfrm>
            <a:off x="4860032" y="1399731"/>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8AE3634-58BC-8221-E775-9257284DEEBA}"/>
              </a:ext>
            </a:extLst>
          </p:cNvPr>
          <p:cNvSpPr/>
          <p:nvPr/>
        </p:nvSpPr>
        <p:spPr>
          <a:xfrm>
            <a:off x="6084168" y="1099187"/>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6D66D6AA-3055-69CD-C167-9B97856342F9}"/>
              </a:ext>
            </a:extLst>
          </p:cNvPr>
          <p:cNvSpPr/>
          <p:nvPr/>
        </p:nvSpPr>
        <p:spPr>
          <a:xfrm>
            <a:off x="2170960" y="3340138"/>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284C15BC-7969-ECAF-75F4-3FE1A94EC5F8}"/>
              </a:ext>
            </a:extLst>
          </p:cNvPr>
          <p:cNvSpPr/>
          <p:nvPr/>
        </p:nvSpPr>
        <p:spPr>
          <a:xfrm>
            <a:off x="1093417" y="2946766"/>
            <a:ext cx="670271" cy="122194"/>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78D35B75-636A-3581-23B0-1C12843FC482}"/>
              </a:ext>
            </a:extLst>
          </p:cNvPr>
          <p:cNvSpPr/>
          <p:nvPr/>
        </p:nvSpPr>
        <p:spPr>
          <a:xfrm>
            <a:off x="3324848" y="3638569"/>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4BE7A8AF-5071-4416-2648-E61DD569504D}"/>
              </a:ext>
            </a:extLst>
          </p:cNvPr>
          <p:cNvSpPr/>
          <p:nvPr/>
        </p:nvSpPr>
        <p:spPr>
          <a:xfrm>
            <a:off x="4429463" y="3562275"/>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7044A085-3B87-8247-5FAA-2114A9CA4E2B}"/>
              </a:ext>
            </a:extLst>
          </p:cNvPr>
          <p:cNvSpPr/>
          <p:nvPr/>
        </p:nvSpPr>
        <p:spPr>
          <a:xfrm>
            <a:off x="5840392" y="3582661"/>
            <a:ext cx="792088" cy="146152"/>
          </a:xfrm>
          <a:prstGeom prst="rect">
            <a:avLst/>
          </a:prstGeom>
          <a:solidFill>
            <a:srgbClr val="FFFF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C510CB17-620B-F13F-E4D7-85866F9D4843}"/>
              </a:ext>
            </a:extLst>
          </p:cNvPr>
          <p:cNvSpPr txBox="1"/>
          <p:nvPr/>
        </p:nvSpPr>
        <p:spPr>
          <a:xfrm>
            <a:off x="289551" y="4035718"/>
            <a:ext cx="8481809" cy="1631216"/>
          </a:xfrm>
          <a:prstGeom prst="rect">
            <a:avLst/>
          </a:prstGeom>
          <a:solidFill>
            <a:srgbClr val="FFFF00"/>
          </a:solidFill>
        </p:spPr>
        <p:txBody>
          <a:bodyPr wrap="none" rtlCol="0">
            <a:spAutoFit/>
          </a:bodyPr>
          <a:lstStyle/>
          <a:p>
            <a:r>
              <a:rPr lang="fr-FR" sz="1600" b="1" dirty="0">
                <a:highlight>
                  <a:srgbClr val="FFFF00"/>
                </a:highlight>
              </a:rPr>
              <a:t>Un provider fournit donc les implémentations de ces interfaces et classes abstraites:</a:t>
            </a:r>
          </a:p>
          <a:p>
            <a:pPr marL="285750" indent="-285750">
              <a:buFont typeface="Arial" panose="020B0604020202020204" pitchFamily="34" charset="0"/>
              <a:buChar char="•"/>
            </a:pPr>
            <a:r>
              <a:rPr lang="fr-FR" sz="1600" b="1" dirty="0">
                <a:highlight>
                  <a:srgbClr val="FFFF00"/>
                </a:highlight>
              </a:rPr>
              <a:t>D’un Part</a:t>
            </a:r>
          </a:p>
          <a:p>
            <a:pPr marL="285750" indent="-285750">
              <a:buFont typeface="Arial" panose="020B0604020202020204" pitchFamily="34" charset="0"/>
              <a:buChar char="•"/>
            </a:pPr>
            <a:r>
              <a:rPr lang="fr-FR" sz="1600" b="1" dirty="0">
                <a:highlight>
                  <a:srgbClr val="FFFF00"/>
                </a:highlight>
              </a:rPr>
              <a:t>D’un Message</a:t>
            </a:r>
          </a:p>
          <a:p>
            <a:pPr marL="285750" indent="-285750">
              <a:buFont typeface="Arial" panose="020B0604020202020204" pitchFamily="34" charset="0"/>
              <a:buChar char="•"/>
            </a:pPr>
            <a:r>
              <a:rPr lang="fr-FR" sz="1600" b="1" dirty="0">
                <a:highlight>
                  <a:srgbClr val="FFFF00"/>
                </a:highlight>
              </a:rPr>
              <a:t>…..</a:t>
            </a:r>
          </a:p>
          <a:p>
            <a:pPr algn="ctr"/>
            <a:r>
              <a:rPr lang="fr-FR" sz="2000" b="1" u="sng" dirty="0" err="1">
                <a:highlight>
                  <a:srgbClr val="FFFF00"/>
                </a:highlight>
              </a:rPr>
              <a:t>javamail.default.providers</a:t>
            </a:r>
            <a:r>
              <a:rPr lang="fr-FR" sz="2000" b="1" u="sng" dirty="0">
                <a:highlight>
                  <a:srgbClr val="FFFF00"/>
                </a:highlight>
              </a:rPr>
              <a:t> (implémentation par défaut)</a:t>
            </a:r>
          </a:p>
          <a:p>
            <a:pPr algn="ctr"/>
            <a:endParaRPr lang="fr-FR" sz="1600" b="1" dirty="0">
              <a:highlight>
                <a:srgbClr val="FFFF00"/>
              </a:highlight>
            </a:endParaRPr>
          </a:p>
        </p:txBody>
      </p:sp>
    </p:spTree>
    <p:extLst>
      <p:ext uri="{BB962C8B-B14F-4D97-AF65-F5344CB8AC3E}">
        <p14:creationId xmlns:p14="http://schemas.microsoft.com/office/powerpoint/2010/main" val="171806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7E53D9-E6FD-C65F-80D0-A84F0B2A9AF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Définition de l’environnement</a:t>
            </a:r>
          </a:p>
        </p:txBody>
      </p:sp>
      <p:pic>
        <p:nvPicPr>
          <p:cNvPr id="5" name="Espace réservé du contenu 4">
            <a:extLst>
              <a:ext uri="{FF2B5EF4-FFF2-40B4-BE49-F238E27FC236}">
                <a16:creationId xmlns:a16="http://schemas.microsoft.com/office/drawing/2014/main" id="{E923E2AF-463C-85C6-0EC3-CCABBF60EE1A}"/>
              </a:ext>
            </a:extLst>
          </p:cNvPr>
          <p:cNvPicPr>
            <a:picLocks noGrp="1" noChangeAspect="1"/>
          </p:cNvPicPr>
          <p:nvPr>
            <p:ph idx="1"/>
          </p:nvPr>
        </p:nvPicPr>
        <p:blipFill>
          <a:blip r:embed="rId2"/>
          <a:stretch>
            <a:fillRect/>
          </a:stretch>
        </p:blipFill>
        <p:spPr>
          <a:xfrm>
            <a:off x="971550" y="981074"/>
            <a:ext cx="7471413" cy="5203175"/>
          </a:xfrm>
        </p:spPr>
      </p:pic>
      <p:sp>
        <p:nvSpPr>
          <p:cNvPr id="9" name="ZoneTexte 8">
            <a:extLst>
              <a:ext uri="{FF2B5EF4-FFF2-40B4-BE49-F238E27FC236}">
                <a16:creationId xmlns:a16="http://schemas.microsoft.com/office/drawing/2014/main" id="{67359B9C-04F0-4244-DC18-8B3201C34891}"/>
              </a:ext>
            </a:extLst>
          </p:cNvPr>
          <p:cNvSpPr txBox="1"/>
          <p:nvPr/>
        </p:nvSpPr>
        <p:spPr>
          <a:xfrm>
            <a:off x="1655241" y="3120996"/>
            <a:ext cx="1707519" cy="307777"/>
          </a:xfrm>
          <a:prstGeom prst="rect">
            <a:avLst/>
          </a:prstGeom>
          <a:noFill/>
        </p:spPr>
        <p:txBody>
          <a:bodyPr wrap="none" rtlCol="0">
            <a:spAutoFit/>
          </a:bodyPr>
          <a:lstStyle/>
          <a:p>
            <a:r>
              <a:rPr lang="fr-FR" sz="1400" dirty="0">
                <a:highlight>
                  <a:srgbClr val="FFFF00"/>
                </a:highlight>
              </a:rPr>
              <a:t>1. Classe Message</a:t>
            </a:r>
          </a:p>
        </p:txBody>
      </p:sp>
      <p:sp>
        <p:nvSpPr>
          <p:cNvPr id="10" name="ZoneTexte 9">
            <a:extLst>
              <a:ext uri="{FF2B5EF4-FFF2-40B4-BE49-F238E27FC236}">
                <a16:creationId xmlns:a16="http://schemas.microsoft.com/office/drawing/2014/main" id="{2F22C1A5-B650-9939-0D0B-F107E9C456D9}"/>
              </a:ext>
            </a:extLst>
          </p:cNvPr>
          <p:cNvSpPr txBox="1"/>
          <p:nvPr/>
        </p:nvSpPr>
        <p:spPr>
          <a:xfrm>
            <a:off x="3131840" y="4671457"/>
            <a:ext cx="3666388" cy="523220"/>
          </a:xfrm>
          <a:prstGeom prst="rect">
            <a:avLst/>
          </a:prstGeom>
          <a:noFill/>
        </p:spPr>
        <p:txBody>
          <a:bodyPr wrap="none" rtlCol="0">
            <a:spAutoFit/>
          </a:bodyPr>
          <a:lstStyle/>
          <a:p>
            <a:r>
              <a:rPr lang="fr-FR" sz="1400" dirty="0">
                <a:highlight>
                  <a:srgbClr val="FFFF00"/>
                </a:highlight>
              </a:rPr>
              <a:t>2. Classe </a:t>
            </a:r>
            <a:r>
              <a:rPr lang="fr-FR" sz="1400" dirty="0" err="1">
                <a:highlight>
                  <a:srgbClr val="FFFF00"/>
                </a:highlight>
              </a:rPr>
              <a:t>MimeMessage</a:t>
            </a:r>
            <a:r>
              <a:rPr lang="fr-FR" sz="1400" dirty="0">
                <a:highlight>
                  <a:srgbClr val="FFFF00"/>
                </a:highlight>
              </a:rPr>
              <a:t> hérite de Message</a:t>
            </a:r>
          </a:p>
          <a:p>
            <a:r>
              <a:rPr lang="fr-FR" sz="1400" dirty="0">
                <a:highlight>
                  <a:srgbClr val="FFFF00"/>
                </a:highlight>
              </a:rPr>
              <a:t>Permet de fabriquer un message</a:t>
            </a:r>
          </a:p>
        </p:txBody>
      </p:sp>
      <p:sp>
        <p:nvSpPr>
          <p:cNvPr id="11" name="ZoneTexte 10">
            <a:extLst>
              <a:ext uri="{FF2B5EF4-FFF2-40B4-BE49-F238E27FC236}">
                <a16:creationId xmlns:a16="http://schemas.microsoft.com/office/drawing/2014/main" id="{6291163D-04D5-19F9-0A21-A112E4ECFC3F}"/>
              </a:ext>
            </a:extLst>
          </p:cNvPr>
          <p:cNvSpPr txBox="1"/>
          <p:nvPr/>
        </p:nvSpPr>
        <p:spPr>
          <a:xfrm>
            <a:off x="1879695" y="4176671"/>
            <a:ext cx="4669868" cy="523220"/>
          </a:xfrm>
          <a:prstGeom prst="rect">
            <a:avLst/>
          </a:prstGeom>
          <a:noFill/>
        </p:spPr>
        <p:txBody>
          <a:bodyPr wrap="none" rtlCol="0">
            <a:spAutoFit/>
          </a:bodyPr>
          <a:lstStyle/>
          <a:p>
            <a:r>
              <a:rPr lang="fr-FR" sz="1400" dirty="0">
                <a:highlight>
                  <a:srgbClr val="FFFF00"/>
                </a:highlight>
              </a:rPr>
              <a:t>3. </a:t>
            </a:r>
            <a:r>
              <a:rPr lang="fr-FR" sz="1400" dirty="0" err="1">
                <a:highlight>
                  <a:srgbClr val="FFFF00"/>
                </a:highlight>
              </a:rPr>
              <a:t>MimeMessage</a:t>
            </a:r>
            <a:r>
              <a:rPr lang="fr-FR" sz="1400" dirty="0">
                <a:highlight>
                  <a:srgbClr val="FFFF00"/>
                </a:highlight>
              </a:rPr>
              <a:t> utilise une classe imbriquée </a:t>
            </a:r>
          </a:p>
          <a:p>
            <a:r>
              <a:rPr lang="fr-FR" sz="1400" dirty="0">
                <a:highlight>
                  <a:srgbClr val="FFFF00"/>
                </a:highlight>
              </a:rPr>
              <a:t>contenant des constantes (variables membres statiques)</a:t>
            </a:r>
          </a:p>
        </p:txBody>
      </p:sp>
      <p:sp>
        <p:nvSpPr>
          <p:cNvPr id="12" name="ZoneTexte 11">
            <a:extLst>
              <a:ext uri="{FF2B5EF4-FFF2-40B4-BE49-F238E27FC236}">
                <a16:creationId xmlns:a16="http://schemas.microsoft.com/office/drawing/2014/main" id="{FE03626E-CE29-46CE-075B-A156E17BD9C9}"/>
              </a:ext>
            </a:extLst>
          </p:cNvPr>
          <p:cNvSpPr txBox="1"/>
          <p:nvPr/>
        </p:nvSpPr>
        <p:spPr>
          <a:xfrm>
            <a:off x="951134" y="5894205"/>
            <a:ext cx="7779630" cy="523220"/>
          </a:xfrm>
          <a:prstGeom prst="rect">
            <a:avLst/>
          </a:prstGeom>
          <a:noFill/>
        </p:spPr>
        <p:txBody>
          <a:bodyPr wrap="none" rtlCol="0">
            <a:spAutoFit/>
          </a:bodyPr>
          <a:lstStyle/>
          <a:p>
            <a:r>
              <a:rPr lang="fr-FR" sz="1400" dirty="0">
                <a:highlight>
                  <a:srgbClr val="FFFF00"/>
                </a:highlight>
              </a:rPr>
              <a:t>4. </a:t>
            </a:r>
            <a:r>
              <a:rPr lang="fr-FR" sz="1400" dirty="0" err="1">
                <a:highlight>
                  <a:srgbClr val="FFFF00"/>
                </a:highlight>
              </a:rPr>
              <a:t>MimeMessage</a:t>
            </a:r>
            <a:r>
              <a:rPr lang="fr-FR" sz="1400" dirty="0">
                <a:highlight>
                  <a:srgbClr val="FFFF00"/>
                </a:highlight>
              </a:rPr>
              <a:t> utilise aussi une classe Flags </a:t>
            </a:r>
          </a:p>
          <a:p>
            <a:r>
              <a:rPr lang="fr-FR" sz="1400" dirty="0">
                <a:highlight>
                  <a:srgbClr val="FFFF00"/>
                </a:highlight>
              </a:rPr>
              <a:t>(classe </a:t>
            </a:r>
            <a:r>
              <a:rPr lang="fr-FR" sz="1400" dirty="0" err="1">
                <a:highlight>
                  <a:srgbClr val="FFFF00"/>
                </a:highlight>
              </a:rPr>
              <a:t>Flags.flag</a:t>
            </a:r>
            <a:r>
              <a:rPr lang="fr-FR" sz="1400" dirty="0">
                <a:highlight>
                  <a:srgbClr val="FFFF00"/>
                </a:highlight>
              </a:rPr>
              <a:t>   - flag est une classe imbriquée) contenant des flags ;-) message lu, effacé, ..</a:t>
            </a:r>
          </a:p>
        </p:txBody>
      </p:sp>
      <p:sp>
        <p:nvSpPr>
          <p:cNvPr id="13" name="ZoneTexte 12">
            <a:extLst>
              <a:ext uri="{FF2B5EF4-FFF2-40B4-BE49-F238E27FC236}">
                <a16:creationId xmlns:a16="http://schemas.microsoft.com/office/drawing/2014/main" id="{4862A7FB-72E3-1892-1CD3-79A7A15E5ACA}"/>
              </a:ext>
            </a:extLst>
          </p:cNvPr>
          <p:cNvSpPr txBox="1"/>
          <p:nvPr/>
        </p:nvSpPr>
        <p:spPr>
          <a:xfrm>
            <a:off x="4032219" y="5353706"/>
            <a:ext cx="2888932" cy="523220"/>
          </a:xfrm>
          <a:prstGeom prst="rect">
            <a:avLst/>
          </a:prstGeom>
          <a:noFill/>
        </p:spPr>
        <p:txBody>
          <a:bodyPr wrap="none" rtlCol="0">
            <a:spAutoFit/>
          </a:bodyPr>
          <a:lstStyle/>
          <a:p>
            <a:r>
              <a:rPr lang="fr-FR" sz="1400" dirty="0">
                <a:highlight>
                  <a:srgbClr val="FFFF00"/>
                </a:highlight>
              </a:rPr>
              <a:t>5. Méthode Content(): il faut donc </a:t>
            </a:r>
          </a:p>
          <a:p>
            <a:r>
              <a:rPr lang="fr-FR" sz="1400" dirty="0">
                <a:highlight>
                  <a:srgbClr val="FFFF00"/>
                </a:highlight>
              </a:rPr>
              <a:t>manipuler un tableau de bytes</a:t>
            </a:r>
          </a:p>
        </p:txBody>
      </p:sp>
      <p:sp>
        <p:nvSpPr>
          <p:cNvPr id="14" name="ZoneTexte 13">
            <a:extLst>
              <a:ext uri="{FF2B5EF4-FFF2-40B4-BE49-F238E27FC236}">
                <a16:creationId xmlns:a16="http://schemas.microsoft.com/office/drawing/2014/main" id="{0E7AB490-AFAC-ED6A-E4C4-9322B7CB39F2}"/>
              </a:ext>
            </a:extLst>
          </p:cNvPr>
          <p:cNvSpPr txBox="1"/>
          <p:nvPr/>
        </p:nvSpPr>
        <p:spPr>
          <a:xfrm>
            <a:off x="2792216" y="3636172"/>
            <a:ext cx="4968553" cy="523220"/>
          </a:xfrm>
          <a:prstGeom prst="rect">
            <a:avLst/>
          </a:prstGeom>
          <a:noFill/>
        </p:spPr>
        <p:txBody>
          <a:bodyPr wrap="square" rtlCol="0">
            <a:spAutoFit/>
          </a:bodyPr>
          <a:lstStyle/>
          <a:p>
            <a:r>
              <a:rPr lang="fr-FR" sz="1400" dirty="0">
                <a:highlight>
                  <a:srgbClr val="FFFF00"/>
                </a:highlight>
              </a:rPr>
              <a:t>6. Les méthodes </a:t>
            </a:r>
            <a:r>
              <a:rPr lang="fr-FR" sz="1400" dirty="0" err="1">
                <a:highlight>
                  <a:srgbClr val="FFFF00"/>
                </a:highlight>
              </a:rPr>
              <a:t>setFrom</a:t>
            </a:r>
            <a:r>
              <a:rPr lang="fr-FR" sz="1400" dirty="0">
                <a:highlight>
                  <a:srgbClr val="FFFF00"/>
                </a:highlight>
              </a:rPr>
              <a:t>(), </a:t>
            </a:r>
            <a:r>
              <a:rPr lang="fr-FR" sz="1400" dirty="0" err="1">
                <a:highlight>
                  <a:srgbClr val="FFFF00"/>
                </a:highlight>
              </a:rPr>
              <a:t>setSendDate</a:t>
            </a:r>
            <a:r>
              <a:rPr lang="fr-FR" sz="1400" dirty="0">
                <a:highlight>
                  <a:srgbClr val="FFFF00"/>
                </a:highlight>
              </a:rPr>
              <a:t>(), .. Utilise des adresse =&gt; classes </a:t>
            </a:r>
            <a:r>
              <a:rPr lang="fr-FR" sz="1400" dirty="0" err="1">
                <a:highlight>
                  <a:srgbClr val="FFFF00"/>
                </a:highlight>
              </a:rPr>
              <a:t>Address</a:t>
            </a:r>
            <a:r>
              <a:rPr lang="fr-FR" sz="1400" dirty="0">
                <a:highlight>
                  <a:srgbClr val="FFFF00"/>
                </a:highlight>
              </a:rPr>
              <a:t>, </a:t>
            </a:r>
            <a:r>
              <a:rPr lang="fr-FR" sz="1400" dirty="0" err="1">
                <a:highlight>
                  <a:srgbClr val="FFFF00"/>
                </a:highlight>
              </a:rPr>
              <a:t>InternetAdress</a:t>
            </a:r>
            <a:r>
              <a:rPr lang="fr-FR" sz="1400" dirty="0">
                <a:highlight>
                  <a:srgbClr val="FFFF00"/>
                </a:highlight>
              </a:rPr>
              <a:t>, </a:t>
            </a:r>
            <a:r>
              <a:rPr lang="fr-FR" sz="1400" dirty="0" err="1">
                <a:highlight>
                  <a:srgbClr val="FFFF00"/>
                </a:highlight>
              </a:rPr>
              <a:t>NewsAddress</a:t>
            </a:r>
            <a:endParaRPr lang="fr-FR" sz="1400" dirty="0">
              <a:highlight>
                <a:srgbClr val="FFFF00"/>
              </a:highlight>
            </a:endParaRPr>
          </a:p>
        </p:txBody>
      </p:sp>
      <p:cxnSp>
        <p:nvCxnSpPr>
          <p:cNvPr id="16" name="Connecteur droit avec flèche 15">
            <a:extLst>
              <a:ext uri="{FF2B5EF4-FFF2-40B4-BE49-F238E27FC236}">
                <a16:creationId xmlns:a16="http://schemas.microsoft.com/office/drawing/2014/main" id="{0B8D3144-00B6-C698-53A4-8CAE641452FE}"/>
              </a:ext>
            </a:extLst>
          </p:cNvPr>
          <p:cNvCxnSpPr/>
          <p:nvPr/>
        </p:nvCxnSpPr>
        <p:spPr>
          <a:xfrm flipH="1" flipV="1">
            <a:off x="1475656" y="3317904"/>
            <a:ext cx="1296144" cy="446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8400DB16-0666-13EC-CE19-80E264E763D1}"/>
              </a:ext>
            </a:extLst>
          </p:cNvPr>
          <p:cNvCxnSpPr/>
          <p:nvPr/>
        </p:nvCxnSpPr>
        <p:spPr>
          <a:xfrm flipH="1">
            <a:off x="1655241" y="3764320"/>
            <a:ext cx="1116559" cy="105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C2228D38-2FA8-AF3D-23B2-AD88E96323F1}"/>
              </a:ext>
            </a:extLst>
          </p:cNvPr>
          <p:cNvCxnSpPr/>
          <p:nvPr/>
        </p:nvCxnSpPr>
        <p:spPr>
          <a:xfrm flipH="1">
            <a:off x="1475656" y="3764320"/>
            <a:ext cx="1296144" cy="74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5ADEBB75-E630-8893-F98C-28AD34DA2302}"/>
              </a:ext>
            </a:extLst>
          </p:cNvPr>
          <p:cNvSpPr txBox="1"/>
          <p:nvPr/>
        </p:nvSpPr>
        <p:spPr>
          <a:xfrm>
            <a:off x="3529072" y="1754625"/>
            <a:ext cx="2518703" cy="369332"/>
          </a:xfrm>
          <a:prstGeom prst="rect">
            <a:avLst/>
          </a:prstGeom>
          <a:solidFill>
            <a:srgbClr val="FFC000"/>
          </a:solidFill>
        </p:spPr>
        <p:txBody>
          <a:bodyPr wrap="none" rtlCol="0">
            <a:spAutoFit/>
          </a:bodyPr>
          <a:lstStyle/>
          <a:p>
            <a:r>
              <a:rPr lang="fr-FR" dirty="0"/>
              <a:t>VIVE LA GENERICITE</a:t>
            </a:r>
          </a:p>
        </p:txBody>
      </p:sp>
    </p:spTree>
    <p:extLst>
      <p:ext uri="{BB962C8B-B14F-4D97-AF65-F5344CB8AC3E}">
        <p14:creationId xmlns:p14="http://schemas.microsoft.com/office/powerpoint/2010/main" val="299752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FF633-E3A2-472C-2499-311005D1417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La classe message / interface Part …</a:t>
            </a:r>
          </a:p>
        </p:txBody>
      </p:sp>
      <p:pic>
        <p:nvPicPr>
          <p:cNvPr id="5" name="Espace réservé du contenu 4">
            <a:extLst>
              <a:ext uri="{FF2B5EF4-FFF2-40B4-BE49-F238E27FC236}">
                <a16:creationId xmlns:a16="http://schemas.microsoft.com/office/drawing/2014/main" id="{BC8AC662-7395-E3A4-A3E9-B3D80D2623C2}"/>
              </a:ext>
            </a:extLst>
          </p:cNvPr>
          <p:cNvPicPr>
            <a:picLocks noGrp="1" noChangeAspect="1"/>
          </p:cNvPicPr>
          <p:nvPr>
            <p:ph idx="1"/>
          </p:nvPr>
        </p:nvPicPr>
        <p:blipFill>
          <a:blip r:embed="rId2"/>
          <a:stretch>
            <a:fillRect/>
          </a:stretch>
        </p:blipFill>
        <p:spPr>
          <a:xfrm>
            <a:off x="2627784" y="1691664"/>
            <a:ext cx="6280080" cy="4098112"/>
          </a:xfrm>
        </p:spPr>
      </p:pic>
      <p:sp>
        <p:nvSpPr>
          <p:cNvPr id="6" name="ZoneTexte 5">
            <a:extLst>
              <a:ext uri="{FF2B5EF4-FFF2-40B4-BE49-F238E27FC236}">
                <a16:creationId xmlns:a16="http://schemas.microsoft.com/office/drawing/2014/main" id="{0CB950AB-9DB0-6F05-E7BF-63C0CDFD81BD}"/>
              </a:ext>
            </a:extLst>
          </p:cNvPr>
          <p:cNvSpPr txBox="1"/>
          <p:nvPr/>
        </p:nvSpPr>
        <p:spPr>
          <a:xfrm>
            <a:off x="32048" y="1001000"/>
            <a:ext cx="8751114" cy="1600438"/>
          </a:xfrm>
          <a:prstGeom prst="rect">
            <a:avLst/>
          </a:prstGeom>
          <a:noFill/>
        </p:spPr>
        <p:txBody>
          <a:bodyPr wrap="none" rtlCol="0">
            <a:spAutoFit/>
          </a:bodyPr>
          <a:lstStyle/>
          <a:p>
            <a:r>
              <a:rPr lang="fr-FR" sz="1400" dirty="0">
                <a:highlight>
                  <a:srgbClr val="FFFF00"/>
                </a:highlight>
              </a:rPr>
              <a:t>Au départ, on a un message ne contenant que du texte (= tableau de bytes Byte content() ) mais ensuite un </a:t>
            </a:r>
          </a:p>
          <a:p>
            <a:r>
              <a:rPr lang="fr-FR" sz="1400" dirty="0">
                <a:highlight>
                  <a:srgbClr val="FFFF00"/>
                </a:highlight>
              </a:rPr>
              <a:t>message pourrait être constitué de plusieurs parties (à prévoir)=&gt; l’interface PART. Une partie = Part </a:t>
            </a:r>
          </a:p>
          <a:p>
            <a:r>
              <a:rPr lang="fr-FR" sz="1400" dirty="0">
                <a:highlight>
                  <a:srgbClr val="FFFF00"/>
                </a:highlight>
              </a:rPr>
              <a:t>(exemple : des pièces attachées). </a:t>
            </a:r>
          </a:p>
          <a:p>
            <a:r>
              <a:rPr lang="fr-FR" sz="1400" dirty="0">
                <a:highlight>
                  <a:srgbClr val="FFFF00"/>
                </a:highlight>
              </a:rPr>
              <a:t>Si un message contient plusieurs morceaux </a:t>
            </a:r>
          </a:p>
          <a:p>
            <a:r>
              <a:rPr lang="fr-FR" sz="1400" dirty="0">
                <a:highlight>
                  <a:srgbClr val="FFFF00"/>
                </a:highlight>
              </a:rPr>
              <a:t>pas la peine de placer l’adresse du </a:t>
            </a:r>
          </a:p>
          <a:p>
            <a:r>
              <a:rPr lang="fr-FR" sz="1400" dirty="0">
                <a:highlight>
                  <a:srgbClr val="FFFF00"/>
                </a:highlight>
              </a:rPr>
              <a:t>Destinataire dans chaque PART (morceaux)</a:t>
            </a:r>
          </a:p>
          <a:p>
            <a:r>
              <a:rPr lang="fr-FR" sz="1400" dirty="0">
                <a:highlight>
                  <a:srgbClr val="FFFF00"/>
                </a:highlight>
              </a:rPr>
              <a:t>Mais seulement, une fois dans le Message</a:t>
            </a:r>
          </a:p>
        </p:txBody>
      </p:sp>
      <p:sp>
        <p:nvSpPr>
          <p:cNvPr id="7" name="ZoneTexte 6">
            <a:extLst>
              <a:ext uri="{FF2B5EF4-FFF2-40B4-BE49-F238E27FC236}">
                <a16:creationId xmlns:a16="http://schemas.microsoft.com/office/drawing/2014/main" id="{BF894CC6-FB29-215B-63EE-BFF369DCCA3C}"/>
              </a:ext>
            </a:extLst>
          </p:cNvPr>
          <p:cNvSpPr txBox="1"/>
          <p:nvPr/>
        </p:nvSpPr>
        <p:spPr>
          <a:xfrm>
            <a:off x="27275" y="2750245"/>
            <a:ext cx="3143809" cy="369332"/>
          </a:xfrm>
          <a:prstGeom prst="rect">
            <a:avLst/>
          </a:prstGeom>
          <a:noFill/>
        </p:spPr>
        <p:txBody>
          <a:bodyPr wrap="none" rtlCol="0">
            <a:spAutoFit/>
          </a:bodyPr>
          <a:lstStyle/>
          <a:p>
            <a:r>
              <a:rPr lang="fr-FR" sz="1400" dirty="0">
                <a:highlight>
                  <a:srgbClr val="00FFFF"/>
                </a:highlight>
              </a:rPr>
              <a:t>Message implémente l’interface Part</a:t>
            </a:r>
            <a:r>
              <a:rPr lang="fr-FR" sz="1800" dirty="0">
                <a:highlight>
                  <a:srgbClr val="00FFFF"/>
                </a:highlight>
              </a:rPr>
              <a:t>.</a:t>
            </a:r>
            <a:endParaRPr lang="fr-FR" dirty="0">
              <a:highlight>
                <a:srgbClr val="00FFFF"/>
              </a:highlight>
            </a:endParaRPr>
          </a:p>
        </p:txBody>
      </p:sp>
      <p:cxnSp>
        <p:nvCxnSpPr>
          <p:cNvPr id="9" name="Connecteur droit avec flèche 8">
            <a:extLst>
              <a:ext uri="{FF2B5EF4-FFF2-40B4-BE49-F238E27FC236}">
                <a16:creationId xmlns:a16="http://schemas.microsoft.com/office/drawing/2014/main" id="{07316196-4141-C301-B477-08984DCA3852}"/>
              </a:ext>
            </a:extLst>
          </p:cNvPr>
          <p:cNvCxnSpPr>
            <a:cxnSpLocks/>
          </p:cNvCxnSpPr>
          <p:nvPr/>
        </p:nvCxnSpPr>
        <p:spPr>
          <a:xfrm>
            <a:off x="3059832" y="2934911"/>
            <a:ext cx="576064" cy="141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3C2375B1-1346-0534-56E4-1E61620B027B}"/>
              </a:ext>
            </a:extLst>
          </p:cNvPr>
          <p:cNvSpPr txBox="1"/>
          <p:nvPr/>
        </p:nvSpPr>
        <p:spPr>
          <a:xfrm>
            <a:off x="3602977" y="1537775"/>
            <a:ext cx="5675913" cy="307777"/>
          </a:xfrm>
          <a:prstGeom prst="rect">
            <a:avLst/>
          </a:prstGeom>
          <a:noFill/>
        </p:spPr>
        <p:txBody>
          <a:bodyPr wrap="none" rtlCol="0">
            <a:spAutoFit/>
          </a:bodyPr>
          <a:lstStyle/>
          <a:p>
            <a:r>
              <a:rPr lang="fr-FR" sz="1400" dirty="0">
                <a:highlight>
                  <a:srgbClr val="00FFFF"/>
                </a:highlight>
              </a:rPr>
              <a:t>Chaque PART contiendra un contenu d’un certain type: image, texte..</a:t>
            </a:r>
          </a:p>
        </p:txBody>
      </p:sp>
      <p:sp>
        <p:nvSpPr>
          <p:cNvPr id="12" name="ZoneTexte 11">
            <a:extLst>
              <a:ext uri="{FF2B5EF4-FFF2-40B4-BE49-F238E27FC236}">
                <a16:creationId xmlns:a16="http://schemas.microsoft.com/office/drawing/2014/main" id="{6BD62C37-F3B3-1468-ADA2-6F01765FDCBE}"/>
              </a:ext>
            </a:extLst>
          </p:cNvPr>
          <p:cNvSpPr txBox="1"/>
          <p:nvPr/>
        </p:nvSpPr>
        <p:spPr>
          <a:xfrm>
            <a:off x="5057775" y="2799297"/>
            <a:ext cx="3248710" cy="307777"/>
          </a:xfrm>
          <a:prstGeom prst="rect">
            <a:avLst/>
          </a:prstGeom>
          <a:noFill/>
        </p:spPr>
        <p:txBody>
          <a:bodyPr wrap="none" rtlCol="0">
            <a:spAutoFit/>
          </a:bodyPr>
          <a:lstStyle/>
          <a:p>
            <a:r>
              <a:rPr lang="fr-FR" sz="1400" dirty="0">
                <a:highlight>
                  <a:srgbClr val="00FFFF"/>
                </a:highlight>
              </a:rPr>
              <a:t>Chaque PART aura son </a:t>
            </a:r>
            <a:r>
              <a:rPr lang="fr-FR" sz="1400" dirty="0" err="1">
                <a:highlight>
                  <a:srgbClr val="00FFFF"/>
                </a:highlight>
              </a:rPr>
              <a:t>ContentType</a:t>
            </a:r>
            <a:r>
              <a:rPr lang="fr-FR" sz="1400" dirty="0">
                <a:highlight>
                  <a:srgbClr val="00FFFF"/>
                </a:highlight>
              </a:rPr>
              <a:t>()</a:t>
            </a:r>
          </a:p>
        </p:txBody>
      </p:sp>
      <p:cxnSp>
        <p:nvCxnSpPr>
          <p:cNvPr id="14" name="Connecteur droit avec flèche 13">
            <a:extLst>
              <a:ext uri="{FF2B5EF4-FFF2-40B4-BE49-F238E27FC236}">
                <a16:creationId xmlns:a16="http://schemas.microsoft.com/office/drawing/2014/main" id="{133AAC5C-B104-CE59-7217-4E68DC159189}"/>
              </a:ext>
            </a:extLst>
          </p:cNvPr>
          <p:cNvCxnSpPr>
            <a:cxnSpLocks/>
          </p:cNvCxnSpPr>
          <p:nvPr/>
        </p:nvCxnSpPr>
        <p:spPr>
          <a:xfrm flipH="1" flipV="1">
            <a:off x="4922899" y="2536216"/>
            <a:ext cx="269751" cy="26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09F1208E-2152-B410-41CD-08A0C0BE9EE5}"/>
              </a:ext>
            </a:extLst>
          </p:cNvPr>
          <p:cNvSpPr txBox="1"/>
          <p:nvPr/>
        </p:nvSpPr>
        <p:spPr>
          <a:xfrm>
            <a:off x="27275" y="4118336"/>
            <a:ext cx="2760692" cy="1384995"/>
          </a:xfrm>
          <a:prstGeom prst="rect">
            <a:avLst/>
          </a:prstGeom>
          <a:noFill/>
        </p:spPr>
        <p:txBody>
          <a:bodyPr wrap="none" rtlCol="0">
            <a:spAutoFit/>
          </a:bodyPr>
          <a:lstStyle/>
          <a:p>
            <a:r>
              <a:rPr lang="fr-FR" sz="1400" dirty="0">
                <a:highlight>
                  <a:srgbClr val="00FFFF"/>
                </a:highlight>
              </a:rPr>
              <a:t>Un Message de type RFC 822 </a:t>
            </a:r>
          </a:p>
          <a:p>
            <a:r>
              <a:rPr lang="fr-FR" sz="1400" dirty="0">
                <a:highlight>
                  <a:srgbClr val="00FFFF"/>
                </a:highlight>
              </a:rPr>
              <a:t>(simple texte), contient un seul</a:t>
            </a:r>
          </a:p>
          <a:p>
            <a:r>
              <a:rPr lang="fr-FR" sz="1400" dirty="0">
                <a:highlight>
                  <a:srgbClr val="00FFFF"/>
                </a:highlight>
              </a:rPr>
              <a:t>Part =&gt; un message est un Part </a:t>
            </a:r>
          </a:p>
          <a:p>
            <a:r>
              <a:rPr lang="fr-FR" sz="1400" dirty="0">
                <a:highlight>
                  <a:srgbClr val="00FFFF"/>
                </a:highlight>
              </a:rPr>
              <a:t>avec son propre contenu et </a:t>
            </a:r>
          </a:p>
          <a:p>
            <a:r>
              <a:rPr lang="fr-FR" sz="1400" dirty="0">
                <a:highlight>
                  <a:srgbClr val="00FFFF"/>
                </a:highlight>
              </a:rPr>
              <a:t>headers définis par l’interface </a:t>
            </a:r>
          </a:p>
          <a:p>
            <a:r>
              <a:rPr lang="fr-FR" sz="1400" dirty="0">
                <a:highlight>
                  <a:srgbClr val="00FFFF"/>
                </a:highlight>
              </a:rPr>
              <a:t>Part.</a:t>
            </a:r>
          </a:p>
        </p:txBody>
      </p:sp>
    </p:spTree>
    <p:extLst>
      <p:ext uri="{BB962C8B-B14F-4D97-AF65-F5344CB8AC3E}">
        <p14:creationId xmlns:p14="http://schemas.microsoft.com/office/powerpoint/2010/main" val="417550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FF633-E3A2-472C-2499-311005D1417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La classe message / interface Part …</a:t>
            </a:r>
          </a:p>
        </p:txBody>
      </p:sp>
      <p:pic>
        <p:nvPicPr>
          <p:cNvPr id="5" name="Espace réservé du contenu 4">
            <a:extLst>
              <a:ext uri="{FF2B5EF4-FFF2-40B4-BE49-F238E27FC236}">
                <a16:creationId xmlns:a16="http://schemas.microsoft.com/office/drawing/2014/main" id="{BC8AC662-7395-E3A4-A3E9-B3D80D2623C2}"/>
              </a:ext>
            </a:extLst>
          </p:cNvPr>
          <p:cNvPicPr>
            <a:picLocks noGrp="1" noChangeAspect="1"/>
          </p:cNvPicPr>
          <p:nvPr>
            <p:ph idx="1"/>
          </p:nvPr>
        </p:nvPicPr>
        <p:blipFill>
          <a:blip r:embed="rId2"/>
          <a:stretch>
            <a:fillRect/>
          </a:stretch>
        </p:blipFill>
        <p:spPr>
          <a:xfrm>
            <a:off x="2627784" y="1691664"/>
            <a:ext cx="6280080" cy="4098112"/>
          </a:xfrm>
        </p:spPr>
      </p:pic>
      <p:sp>
        <p:nvSpPr>
          <p:cNvPr id="7" name="ZoneTexte 6">
            <a:extLst>
              <a:ext uri="{FF2B5EF4-FFF2-40B4-BE49-F238E27FC236}">
                <a16:creationId xmlns:a16="http://schemas.microsoft.com/office/drawing/2014/main" id="{BF894CC6-FB29-215B-63EE-BFF369DCCA3C}"/>
              </a:ext>
            </a:extLst>
          </p:cNvPr>
          <p:cNvSpPr txBox="1"/>
          <p:nvPr/>
        </p:nvSpPr>
        <p:spPr>
          <a:xfrm>
            <a:off x="27275" y="2750245"/>
            <a:ext cx="3143809" cy="369332"/>
          </a:xfrm>
          <a:prstGeom prst="rect">
            <a:avLst/>
          </a:prstGeom>
          <a:noFill/>
        </p:spPr>
        <p:txBody>
          <a:bodyPr wrap="none" rtlCol="0">
            <a:spAutoFit/>
          </a:bodyPr>
          <a:lstStyle/>
          <a:p>
            <a:r>
              <a:rPr lang="fr-FR" sz="1400" dirty="0">
                <a:highlight>
                  <a:srgbClr val="00FFFF"/>
                </a:highlight>
              </a:rPr>
              <a:t>Message implémente l’interface Part</a:t>
            </a:r>
            <a:r>
              <a:rPr lang="fr-FR" sz="1800" dirty="0">
                <a:highlight>
                  <a:srgbClr val="00FFFF"/>
                </a:highlight>
              </a:rPr>
              <a:t>.</a:t>
            </a:r>
            <a:endParaRPr lang="fr-FR" dirty="0">
              <a:highlight>
                <a:srgbClr val="00FFFF"/>
              </a:highlight>
            </a:endParaRPr>
          </a:p>
        </p:txBody>
      </p:sp>
      <p:cxnSp>
        <p:nvCxnSpPr>
          <p:cNvPr id="9" name="Connecteur droit avec flèche 8">
            <a:extLst>
              <a:ext uri="{FF2B5EF4-FFF2-40B4-BE49-F238E27FC236}">
                <a16:creationId xmlns:a16="http://schemas.microsoft.com/office/drawing/2014/main" id="{07316196-4141-C301-B477-08984DCA3852}"/>
              </a:ext>
            </a:extLst>
          </p:cNvPr>
          <p:cNvCxnSpPr>
            <a:cxnSpLocks/>
          </p:cNvCxnSpPr>
          <p:nvPr/>
        </p:nvCxnSpPr>
        <p:spPr>
          <a:xfrm>
            <a:off x="3059832" y="2934911"/>
            <a:ext cx="576064" cy="141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6BD62C37-F3B3-1468-ADA2-6F01765FDCBE}"/>
              </a:ext>
            </a:extLst>
          </p:cNvPr>
          <p:cNvSpPr txBox="1"/>
          <p:nvPr/>
        </p:nvSpPr>
        <p:spPr>
          <a:xfrm>
            <a:off x="5057775" y="2799297"/>
            <a:ext cx="4138377" cy="307777"/>
          </a:xfrm>
          <a:prstGeom prst="rect">
            <a:avLst/>
          </a:prstGeom>
          <a:noFill/>
        </p:spPr>
        <p:txBody>
          <a:bodyPr wrap="none" rtlCol="0">
            <a:spAutoFit/>
          </a:bodyPr>
          <a:lstStyle/>
          <a:p>
            <a:r>
              <a:rPr lang="fr-FR" sz="1400" dirty="0">
                <a:highlight>
                  <a:srgbClr val="00FFFF"/>
                </a:highlight>
              </a:rPr>
              <a:t>Chaque PART aura son </a:t>
            </a:r>
            <a:r>
              <a:rPr lang="fr-FR" sz="1400" dirty="0" err="1">
                <a:highlight>
                  <a:srgbClr val="00FFFF"/>
                </a:highlight>
              </a:rPr>
              <a:t>ContentType</a:t>
            </a:r>
            <a:r>
              <a:rPr lang="fr-FR" sz="1400" dirty="0">
                <a:highlight>
                  <a:srgbClr val="00FFFF"/>
                </a:highlight>
              </a:rPr>
              <a:t>()  = contenu</a:t>
            </a:r>
          </a:p>
        </p:txBody>
      </p:sp>
      <p:cxnSp>
        <p:nvCxnSpPr>
          <p:cNvPr id="14" name="Connecteur droit avec flèche 13">
            <a:extLst>
              <a:ext uri="{FF2B5EF4-FFF2-40B4-BE49-F238E27FC236}">
                <a16:creationId xmlns:a16="http://schemas.microsoft.com/office/drawing/2014/main" id="{133AAC5C-B104-CE59-7217-4E68DC159189}"/>
              </a:ext>
            </a:extLst>
          </p:cNvPr>
          <p:cNvCxnSpPr>
            <a:cxnSpLocks/>
          </p:cNvCxnSpPr>
          <p:nvPr/>
        </p:nvCxnSpPr>
        <p:spPr>
          <a:xfrm flipH="1" flipV="1">
            <a:off x="4922899" y="2536216"/>
            <a:ext cx="269751" cy="26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2C6AF482-493D-434B-06CD-F425D00E952A}"/>
              </a:ext>
            </a:extLst>
          </p:cNvPr>
          <p:cNvSpPr txBox="1"/>
          <p:nvPr/>
        </p:nvSpPr>
        <p:spPr>
          <a:xfrm>
            <a:off x="0" y="3347620"/>
            <a:ext cx="2890535" cy="738664"/>
          </a:xfrm>
          <a:prstGeom prst="rect">
            <a:avLst/>
          </a:prstGeom>
          <a:noFill/>
        </p:spPr>
        <p:txBody>
          <a:bodyPr wrap="none" rtlCol="0">
            <a:spAutoFit/>
          </a:bodyPr>
          <a:lstStyle/>
          <a:p>
            <a:r>
              <a:rPr lang="fr-FR" sz="1400" dirty="0" err="1">
                <a:highlight>
                  <a:srgbClr val="00FFFF"/>
                </a:highlight>
              </a:rPr>
              <a:t>MimePart</a:t>
            </a:r>
            <a:r>
              <a:rPr lang="fr-FR" sz="1400" dirty="0">
                <a:highlight>
                  <a:srgbClr val="00FFFF"/>
                </a:highlight>
              </a:rPr>
              <a:t> dérive de Part et définit </a:t>
            </a:r>
          </a:p>
          <a:p>
            <a:r>
              <a:rPr lang="fr-FR" sz="1400" dirty="0">
                <a:highlight>
                  <a:srgbClr val="00FFFF"/>
                </a:highlight>
              </a:rPr>
              <a:t>l’</a:t>
            </a:r>
            <a:r>
              <a:rPr lang="fr-FR" sz="1400" dirty="0" err="1">
                <a:highlight>
                  <a:srgbClr val="00FFFF"/>
                </a:highlight>
              </a:rPr>
              <a:t>encoding</a:t>
            </a:r>
            <a:r>
              <a:rPr lang="fr-FR" sz="1400" dirty="0">
                <a:highlight>
                  <a:srgbClr val="00FFFF"/>
                </a:highlight>
              </a:rPr>
              <a:t> et le </a:t>
            </a:r>
            <a:r>
              <a:rPr lang="fr-FR" sz="1400" b="1" dirty="0">
                <a:highlight>
                  <a:srgbClr val="00FFFF"/>
                </a:highlight>
              </a:rPr>
              <a:t>Content MD5() </a:t>
            </a:r>
          </a:p>
          <a:p>
            <a:r>
              <a:rPr lang="fr-FR" sz="1400" b="1" dirty="0">
                <a:highlight>
                  <a:srgbClr val="00FFFF"/>
                </a:highlight>
              </a:rPr>
              <a:t>(= digest, contrôler l’intégrité</a:t>
            </a:r>
            <a:r>
              <a:rPr lang="fr-FR" sz="1400" dirty="0">
                <a:highlight>
                  <a:srgbClr val="00FFFF"/>
                </a:highlight>
              </a:rPr>
              <a:t>) </a:t>
            </a:r>
          </a:p>
        </p:txBody>
      </p:sp>
      <p:cxnSp>
        <p:nvCxnSpPr>
          <p:cNvPr id="8" name="Connecteur droit avec flèche 7">
            <a:extLst>
              <a:ext uri="{FF2B5EF4-FFF2-40B4-BE49-F238E27FC236}">
                <a16:creationId xmlns:a16="http://schemas.microsoft.com/office/drawing/2014/main" id="{96BFDC0A-2738-4A4D-14FE-8BF22965258A}"/>
              </a:ext>
            </a:extLst>
          </p:cNvPr>
          <p:cNvCxnSpPr/>
          <p:nvPr/>
        </p:nvCxnSpPr>
        <p:spPr>
          <a:xfrm>
            <a:off x="2483768" y="3566312"/>
            <a:ext cx="2016224" cy="366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222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FF633-E3A2-472C-2499-311005D1417B}"/>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La classe transport, Folder, …</a:t>
            </a:r>
          </a:p>
        </p:txBody>
      </p:sp>
      <p:pic>
        <p:nvPicPr>
          <p:cNvPr id="10" name="Image 9">
            <a:extLst>
              <a:ext uri="{FF2B5EF4-FFF2-40B4-BE49-F238E27FC236}">
                <a16:creationId xmlns:a16="http://schemas.microsoft.com/office/drawing/2014/main" id="{A6708CB3-598E-638C-40B4-78B0A55F2963}"/>
              </a:ext>
            </a:extLst>
          </p:cNvPr>
          <p:cNvPicPr>
            <a:picLocks noChangeAspect="1"/>
          </p:cNvPicPr>
          <p:nvPr/>
        </p:nvPicPr>
        <p:blipFill>
          <a:blip r:embed="rId2"/>
          <a:stretch>
            <a:fillRect/>
          </a:stretch>
        </p:blipFill>
        <p:spPr>
          <a:xfrm>
            <a:off x="1866404" y="1990365"/>
            <a:ext cx="7277596" cy="4184873"/>
          </a:xfrm>
          <a:prstGeom prst="rect">
            <a:avLst/>
          </a:prstGeom>
        </p:spPr>
      </p:pic>
      <p:sp>
        <p:nvSpPr>
          <p:cNvPr id="13" name="ZoneTexte 12">
            <a:extLst>
              <a:ext uri="{FF2B5EF4-FFF2-40B4-BE49-F238E27FC236}">
                <a16:creationId xmlns:a16="http://schemas.microsoft.com/office/drawing/2014/main" id="{2EECABD2-FE2E-2466-3609-53964B3D7B38}"/>
              </a:ext>
            </a:extLst>
          </p:cNvPr>
          <p:cNvSpPr txBox="1"/>
          <p:nvPr/>
        </p:nvSpPr>
        <p:spPr>
          <a:xfrm>
            <a:off x="0" y="1024054"/>
            <a:ext cx="9300303" cy="523220"/>
          </a:xfrm>
          <a:prstGeom prst="rect">
            <a:avLst/>
          </a:prstGeom>
          <a:noFill/>
        </p:spPr>
        <p:txBody>
          <a:bodyPr wrap="none" rtlCol="0">
            <a:spAutoFit/>
          </a:bodyPr>
          <a:lstStyle/>
          <a:p>
            <a:r>
              <a:rPr lang="fr-FR" sz="1400" dirty="0">
                <a:highlight>
                  <a:srgbClr val="FFFF00"/>
                </a:highlight>
              </a:rPr>
              <a:t>Il faut pouvoir définir le MTA/MDA =&gt; il faut les définir dans des </a:t>
            </a:r>
            <a:r>
              <a:rPr lang="fr-FR" sz="1400" dirty="0" err="1">
                <a:highlight>
                  <a:srgbClr val="FFFF00"/>
                </a:highlight>
              </a:rPr>
              <a:t>properties</a:t>
            </a:r>
            <a:r>
              <a:rPr lang="fr-FR" sz="1400" dirty="0">
                <a:highlight>
                  <a:srgbClr val="FFFF00"/>
                </a:highlight>
              </a:rPr>
              <a:t> et utiliser des fonctions pour les envois </a:t>
            </a:r>
          </a:p>
          <a:p>
            <a:r>
              <a:rPr lang="fr-FR" sz="1400" dirty="0">
                <a:highlight>
                  <a:srgbClr val="FFFF00"/>
                </a:highlight>
              </a:rPr>
              <a:t>et la lecture  =&gt; classe abstraite Transport (mauvais nom, aurait dû s’appeler Transfert) contient la méthode </a:t>
            </a:r>
            <a:r>
              <a:rPr lang="fr-FR" sz="1400" dirty="0" err="1">
                <a:highlight>
                  <a:srgbClr val="FFFF00"/>
                </a:highlight>
              </a:rPr>
              <a:t>send</a:t>
            </a:r>
            <a:r>
              <a:rPr lang="fr-FR" sz="1400" dirty="0">
                <a:highlight>
                  <a:srgbClr val="FFFF00"/>
                </a:highlight>
              </a:rPr>
              <a:t>()</a:t>
            </a:r>
          </a:p>
        </p:txBody>
      </p:sp>
      <p:sp>
        <p:nvSpPr>
          <p:cNvPr id="15" name="ZoneTexte 14">
            <a:extLst>
              <a:ext uri="{FF2B5EF4-FFF2-40B4-BE49-F238E27FC236}">
                <a16:creationId xmlns:a16="http://schemas.microsoft.com/office/drawing/2014/main" id="{9C5CFEBF-CA37-4AF4-6737-994753F4F56D}"/>
              </a:ext>
            </a:extLst>
          </p:cNvPr>
          <p:cNvSpPr txBox="1"/>
          <p:nvPr/>
        </p:nvSpPr>
        <p:spPr>
          <a:xfrm>
            <a:off x="-27384" y="1715543"/>
            <a:ext cx="3674404" cy="307777"/>
          </a:xfrm>
          <a:prstGeom prst="rect">
            <a:avLst/>
          </a:prstGeom>
          <a:noFill/>
        </p:spPr>
        <p:txBody>
          <a:bodyPr wrap="none" rtlCol="0">
            <a:spAutoFit/>
          </a:bodyPr>
          <a:lstStyle/>
          <a:p>
            <a:r>
              <a:rPr lang="fr-FR" sz="1400" dirty="0">
                <a:highlight>
                  <a:srgbClr val="00FFFF"/>
                </a:highlight>
              </a:rPr>
              <a:t>Méthode </a:t>
            </a:r>
            <a:r>
              <a:rPr lang="fr-FR" sz="1400" dirty="0" err="1">
                <a:highlight>
                  <a:srgbClr val="00FFFF"/>
                </a:highlight>
              </a:rPr>
              <a:t>send</a:t>
            </a:r>
            <a:r>
              <a:rPr lang="fr-FR" sz="1400" dirty="0">
                <a:highlight>
                  <a:srgbClr val="00FFFF"/>
                </a:highlight>
              </a:rPr>
              <a:t>() pour envoyer les messages</a:t>
            </a:r>
          </a:p>
        </p:txBody>
      </p:sp>
      <p:cxnSp>
        <p:nvCxnSpPr>
          <p:cNvPr id="17" name="Connecteur droit avec flèche 16">
            <a:extLst>
              <a:ext uri="{FF2B5EF4-FFF2-40B4-BE49-F238E27FC236}">
                <a16:creationId xmlns:a16="http://schemas.microsoft.com/office/drawing/2014/main" id="{7810A72E-09C1-B1EF-F207-0E01D6167546}"/>
              </a:ext>
            </a:extLst>
          </p:cNvPr>
          <p:cNvCxnSpPr>
            <a:cxnSpLocks/>
          </p:cNvCxnSpPr>
          <p:nvPr/>
        </p:nvCxnSpPr>
        <p:spPr>
          <a:xfrm>
            <a:off x="3491880" y="1990365"/>
            <a:ext cx="1565895" cy="718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E4BC9F43-95E3-E3A9-179C-F679691E4E30}"/>
              </a:ext>
            </a:extLst>
          </p:cNvPr>
          <p:cNvSpPr txBox="1"/>
          <p:nvPr/>
        </p:nvSpPr>
        <p:spPr>
          <a:xfrm>
            <a:off x="3674821" y="1514319"/>
            <a:ext cx="5532284" cy="307777"/>
          </a:xfrm>
          <a:prstGeom prst="rect">
            <a:avLst/>
          </a:prstGeom>
          <a:noFill/>
        </p:spPr>
        <p:txBody>
          <a:bodyPr wrap="none" rtlCol="0">
            <a:spAutoFit/>
          </a:bodyPr>
          <a:lstStyle/>
          <a:p>
            <a:r>
              <a:rPr lang="fr-FR" sz="1400" dirty="0">
                <a:highlight>
                  <a:srgbClr val="00FFFF"/>
                </a:highlight>
              </a:rPr>
              <a:t>Méthodes </a:t>
            </a:r>
            <a:r>
              <a:rPr lang="fr-FR" sz="1400" dirty="0" err="1">
                <a:highlight>
                  <a:srgbClr val="00FFFF"/>
                </a:highlight>
              </a:rPr>
              <a:t>getMessage</a:t>
            </a:r>
            <a:r>
              <a:rPr lang="fr-FR" sz="1400" dirty="0">
                <a:highlight>
                  <a:srgbClr val="00FFFF"/>
                </a:highlight>
              </a:rPr>
              <a:t>(s)() pour aller rechercher un/les message(s)</a:t>
            </a:r>
          </a:p>
        </p:txBody>
      </p:sp>
      <p:cxnSp>
        <p:nvCxnSpPr>
          <p:cNvPr id="21" name="Connecteur droit avec flèche 20">
            <a:extLst>
              <a:ext uri="{FF2B5EF4-FFF2-40B4-BE49-F238E27FC236}">
                <a16:creationId xmlns:a16="http://schemas.microsoft.com/office/drawing/2014/main" id="{1591FA6E-1914-B1CC-CB2A-0B3B0FA0AB3F}"/>
              </a:ext>
            </a:extLst>
          </p:cNvPr>
          <p:cNvCxnSpPr/>
          <p:nvPr/>
        </p:nvCxnSpPr>
        <p:spPr>
          <a:xfrm>
            <a:off x="7380312" y="1822096"/>
            <a:ext cx="576064" cy="88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F4CD4830-B9F0-0A52-BBDE-9A580A8E94DA}"/>
              </a:ext>
            </a:extLst>
          </p:cNvPr>
          <p:cNvSpPr txBox="1"/>
          <p:nvPr/>
        </p:nvSpPr>
        <p:spPr>
          <a:xfrm>
            <a:off x="0" y="2844234"/>
            <a:ext cx="2084225" cy="1169551"/>
          </a:xfrm>
          <a:prstGeom prst="rect">
            <a:avLst/>
          </a:prstGeom>
          <a:noFill/>
        </p:spPr>
        <p:txBody>
          <a:bodyPr wrap="none" rtlCol="0">
            <a:spAutoFit/>
          </a:bodyPr>
          <a:lstStyle/>
          <a:p>
            <a:r>
              <a:rPr lang="fr-FR" sz="1400" dirty="0">
                <a:highlight>
                  <a:srgbClr val="00FFFF"/>
                </a:highlight>
              </a:rPr>
              <a:t>Avant de récupérer un </a:t>
            </a:r>
          </a:p>
          <a:p>
            <a:r>
              <a:rPr lang="fr-FR" sz="1400" dirty="0">
                <a:highlight>
                  <a:srgbClr val="00FFFF"/>
                </a:highlight>
              </a:rPr>
              <a:t>message, il faut d’abord</a:t>
            </a:r>
          </a:p>
          <a:p>
            <a:r>
              <a:rPr lang="fr-FR" sz="1400" dirty="0">
                <a:highlight>
                  <a:srgbClr val="00FFFF"/>
                </a:highlight>
              </a:rPr>
              <a:t> ouvrir la </a:t>
            </a:r>
            <a:r>
              <a:rPr lang="fr-FR" sz="1400" dirty="0" err="1">
                <a:highlight>
                  <a:srgbClr val="00FFFF"/>
                </a:highlight>
              </a:rPr>
              <a:t>mailbox</a:t>
            </a:r>
            <a:r>
              <a:rPr lang="fr-FR" sz="1400" dirty="0">
                <a:highlight>
                  <a:srgbClr val="00FFFF"/>
                </a:highlight>
              </a:rPr>
              <a:t>: </a:t>
            </a:r>
          </a:p>
          <a:p>
            <a:r>
              <a:rPr lang="fr-FR" sz="1400" dirty="0">
                <a:highlight>
                  <a:srgbClr val="00FFFF"/>
                </a:highlight>
              </a:rPr>
              <a:t>(classe Store + </a:t>
            </a:r>
          </a:p>
          <a:p>
            <a:r>
              <a:rPr lang="fr-FR" sz="1400" dirty="0">
                <a:highlight>
                  <a:srgbClr val="00FFFF"/>
                </a:highlight>
              </a:rPr>
              <a:t>méthode </a:t>
            </a:r>
            <a:r>
              <a:rPr lang="fr-FR" sz="1400" dirty="0" err="1">
                <a:highlight>
                  <a:srgbClr val="00FFFF"/>
                </a:highlight>
              </a:rPr>
              <a:t>getFolder</a:t>
            </a:r>
            <a:r>
              <a:rPr lang="fr-FR" sz="1400" dirty="0">
                <a:highlight>
                  <a:srgbClr val="00FFFF"/>
                </a:highlight>
              </a:rPr>
              <a:t>()</a:t>
            </a:r>
          </a:p>
        </p:txBody>
      </p:sp>
      <p:cxnSp>
        <p:nvCxnSpPr>
          <p:cNvPr id="24" name="Connecteur droit avec flèche 23">
            <a:extLst>
              <a:ext uri="{FF2B5EF4-FFF2-40B4-BE49-F238E27FC236}">
                <a16:creationId xmlns:a16="http://schemas.microsoft.com/office/drawing/2014/main" id="{AF2A00DE-BB4C-6126-5A7A-E28C433D84B9}"/>
              </a:ext>
            </a:extLst>
          </p:cNvPr>
          <p:cNvCxnSpPr/>
          <p:nvPr/>
        </p:nvCxnSpPr>
        <p:spPr>
          <a:xfrm flipV="1">
            <a:off x="1619672" y="2924944"/>
            <a:ext cx="4821291"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74B7147A-3C5B-8A82-52F7-539552B7DBBA}"/>
              </a:ext>
            </a:extLst>
          </p:cNvPr>
          <p:cNvSpPr txBox="1"/>
          <p:nvPr/>
        </p:nvSpPr>
        <p:spPr>
          <a:xfrm>
            <a:off x="5041091" y="1780602"/>
            <a:ext cx="911782" cy="369332"/>
          </a:xfrm>
          <a:prstGeom prst="rect">
            <a:avLst/>
          </a:prstGeom>
          <a:noFill/>
        </p:spPr>
        <p:txBody>
          <a:bodyPr wrap="square" rtlCol="0">
            <a:spAutoFit/>
          </a:bodyPr>
          <a:lstStyle/>
          <a:p>
            <a:r>
              <a:rPr lang="fr-FR" dirty="0">
                <a:highlight>
                  <a:srgbClr val="00FF00"/>
                </a:highlight>
              </a:rPr>
              <a:t>SMTP</a:t>
            </a:r>
          </a:p>
        </p:txBody>
      </p:sp>
      <p:sp>
        <p:nvSpPr>
          <p:cNvPr id="26" name="ZoneTexte 25">
            <a:extLst>
              <a:ext uri="{FF2B5EF4-FFF2-40B4-BE49-F238E27FC236}">
                <a16:creationId xmlns:a16="http://schemas.microsoft.com/office/drawing/2014/main" id="{7F463068-8B00-2009-71ED-6421023AA954}"/>
              </a:ext>
            </a:extLst>
          </p:cNvPr>
          <p:cNvSpPr txBox="1"/>
          <p:nvPr/>
        </p:nvSpPr>
        <p:spPr>
          <a:xfrm>
            <a:off x="7650148" y="1751267"/>
            <a:ext cx="1428596" cy="369332"/>
          </a:xfrm>
          <a:prstGeom prst="rect">
            <a:avLst/>
          </a:prstGeom>
          <a:noFill/>
        </p:spPr>
        <p:txBody>
          <a:bodyPr wrap="none" rtlCol="0">
            <a:spAutoFit/>
          </a:bodyPr>
          <a:lstStyle/>
          <a:p>
            <a:r>
              <a:rPr lang="fr-FR" dirty="0">
                <a:highlight>
                  <a:srgbClr val="00FF00"/>
                </a:highlight>
              </a:rPr>
              <a:t>POP3/IMAP</a:t>
            </a:r>
          </a:p>
        </p:txBody>
      </p:sp>
      <p:sp>
        <p:nvSpPr>
          <p:cNvPr id="27" name="ZoneTexte 26">
            <a:extLst>
              <a:ext uri="{FF2B5EF4-FFF2-40B4-BE49-F238E27FC236}">
                <a16:creationId xmlns:a16="http://schemas.microsoft.com/office/drawing/2014/main" id="{10930285-41E6-2188-C229-1B1865AAAC09}"/>
              </a:ext>
            </a:extLst>
          </p:cNvPr>
          <p:cNvSpPr txBox="1"/>
          <p:nvPr/>
        </p:nvSpPr>
        <p:spPr>
          <a:xfrm>
            <a:off x="5783443" y="1947700"/>
            <a:ext cx="2036135" cy="307777"/>
          </a:xfrm>
          <a:prstGeom prst="rect">
            <a:avLst/>
          </a:prstGeom>
          <a:noFill/>
        </p:spPr>
        <p:txBody>
          <a:bodyPr wrap="none" rtlCol="0">
            <a:spAutoFit/>
          </a:bodyPr>
          <a:lstStyle/>
          <a:p>
            <a:r>
              <a:rPr lang="fr-FR" sz="1400" dirty="0">
                <a:highlight>
                  <a:srgbClr val="00FF00"/>
                </a:highlight>
              </a:rPr>
              <a:t>Revoir fichier Providers</a:t>
            </a:r>
          </a:p>
        </p:txBody>
      </p:sp>
      <p:cxnSp>
        <p:nvCxnSpPr>
          <p:cNvPr id="30" name="Connecteur droit avec flèche 29">
            <a:extLst>
              <a:ext uri="{FF2B5EF4-FFF2-40B4-BE49-F238E27FC236}">
                <a16:creationId xmlns:a16="http://schemas.microsoft.com/office/drawing/2014/main" id="{396A91BC-28F9-38FE-9C80-A5D9D63440B6}"/>
              </a:ext>
            </a:extLst>
          </p:cNvPr>
          <p:cNvCxnSpPr>
            <a:cxnSpLocks/>
          </p:cNvCxnSpPr>
          <p:nvPr/>
        </p:nvCxnSpPr>
        <p:spPr>
          <a:xfrm>
            <a:off x="1670114" y="2403465"/>
            <a:ext cx="1821766" cy="205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0472B3FB-B6A7-E990-6BE3-10EC13F186D6}"/>
              </a:ext>
            </a:extLst>
          </p:cNvPr>
          <p:cNvSpPr txBox="1"/>
          <p:nvPr/>
        </p:nvSpPr>
        <p:spPr>
          <a:xfrm>
            <a:off x="-15681" y="2064622"/>
            <a:ext cx="2321405" cy="738664"/>
          </a:xfrm>
          <a:prstGeom prst="rect">
            <a:avLst/>
          </a:prstGeom>
          <a:noFill/>
        </p:spPr>
        <p:txBody>
          <a:bodyPr wrap="none" rtlCol="0">
            <a:spAutoFit/>
          </a:bodyPr>
          <a:lstStyle/>
          <a:p>
            <a:r>
              <a:rPr lang="fr-FR" sz="1400" dirty="0">
                <a:highlight>
                  <a:srgbClr val="00FFFF"/>
                </a:highlight>
              </a:rPr>
              <a:t>La classe Service effectue </a:t>
            </a:r>
          </a:p>
          <a:p>
            <a:r>
              <a:rPr lang="fr-FR" sz="1400" dirty="0">
                <a:highlight>
                  <a:srgbClr val="00FFFF"/>
                </a:highlight>
              </a:rPr>
              <a:t>la connexion</a:t>
            </a:r>
          </a:p>
          <a:p>
            <a:r>
              <a:rPr lang="fr-FR" sz="1400" dirty="0">
                <a:highlight>
                  <a:srgbClr val="00FFFF"/>
                </a:highlight>
              </a:rPr>
              <a:t>(encapsule: socket)</a:t>
            </a:r>
          </a:p>
        </p:txBody>
      </p:sp>
      <p:sp>
        <p:nvSpPr>
          <p:cNvPr id="34" name="ZoneTexte 33">
            <a:extLst>
              <a:ext uri="{FF2B5EF4-FFF2-40B4-BE49-F238E27FC236}">
                <a16:creationId xmlns:a16="http://schemas.microsoft.com/office/drawing/2014/main" id="{80960BFD-A1B3-9EA2-2F39-4362EFA688B9}"/>
              </a:ext>
            </a:extLst>
          </p:cNvPr>
          <p:cNvSpPr txBox="1"/>
          <p:nvPr/>
        </p:nvSpPr>
        <p:spPr>
          <a:xfrm>
            <a:off x="-27384" y="4255949"/>
            <a:ext cx="2467342" cy="1384995"/>
          </a:xfrm>
          <a:prstGeom prst="rect">
            <a:avLst/>
          </a:prstGeom>
          <a:noFill/>
        </p:spPr>
        <p:txBody>
          <a:bodyPr wrap="none" rtlCol="0">
            <a:spAutoFit/>
          </a:bodyPr>
          <a:lstStyle/>
          <a:p>
            <a:r>
              <a:rPr lang="fr-FR" sz="1400" dirty="0">
                <a:highlight>
                  <a:srgbClr val="00FFFF"/>
                </a:highlight>
              </a:rPr>
              <a:t>Une classe session ‘final’ </a:t>
            </a:r>
          </a:p>
          <a:p>
            <a:r>
              <a:rPr lang="fr-FR" sz="1400" dirty="0">
                <a:highlight>
                  <a:srgbClr val="00FFFF"/>
                </a:highlight>
              </a:rPr>
              <a:t>(ne peut pas être redéfinie) </a:t>
            </a:r>
          </a:p>
          <a:p>
            <a:r>
              <a:rPr lang="fr-FR" sz="1400" dirty="0">
                <a:highlight>
                  <a:srgbClr val="00FFFF"/>
                </a:highlight>
              </a:rPr>
              <a:t>permet de lier le tout</a:t>
            </a:r>
          </a:p>
          <a:p>
            <a:r>
              <a:rPr lang="fr-FR" sz="1400" b="1" dirty="0">
                <a:highlight>
                  <a:srgbClr val="00FFFF"/>
                </a:highlight>
              </a:rPr>
              <a:t>Cet objet contient tous les </a:t>
            </a:r>
          </a:p>
          <a:p>
            <a:r>
              <a:rPr lang="fr-FR" sz="1400" b="1" dirty="0">
                <a:highlight>
                  <a:srgbClr val="00FFFF"/>
                </a:highlight>
              </a:rPr>
              <a:t>renseignements du </a:t>
            </a:r>
          </a:p>
          <a:p>
            <a:r>
              <a:rPr lang="fr-FR" sz="1400" b="1" dirty="0">
                <a:highlight>
                  <a:srgbClr val="00FFFF"/>
                </a:highlight>
              </a:rPr>
              <a:t>contexte de la messagerie </a:t>
            </a:r>
          </a:p>
        </p:txBody>
      </p:sp>
      <p:cxnSp>
        <p:nvCxnSpPr>
          <p:cNvPr id="36" name="Connecteur droit avec flèche 35">
            <a:extLst>
              <a:ext uri="{FF2B5EF4-FFF2-40B4-BE49-F238E27FC236}">
                <a16:creationId xmlns:a16="http://schemas.microsoft.com/office/drawing/2014/main" id="{72D05CB8-C082-E80D-8857-1BEBCCDE7E49}"/>
              </a:ext>
            </a:extLst>
          </p:cNvPr>
          <p:cNvCxnSpPr>
            <a:cxnSpLocks/>
          </p:cNvCxnSpPr>
          <p:nvPr/>
        </p:nvCxnSpPr>
        <p:spPr>
          <a:xfrm flipV="1">
            <a:off x="1403648" y="3717032"/>
            <a:ext cx="680577" cy="571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699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P spid="22" grpId="0"/>
      <p:bldP spid="25" grpId="0"/>
      <p:bldP spid="26" grpId="0"/>
      <p:bldP spid="27" grpId="0"/>
      <p:bldP spid="31"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7E2E8-2337-9970-6B9B-E6AB7BBD645E}"/>
              </a:ext>
            </a:extLst>
          </p:cNvPr>
          <p:cNvSpPr>
            <a:spLocks noGrp="1"/>
          </p:cNvSpPr>
          <p:nvPr>
            <p:ph type="title"/>
          </p:nvPr>
        </p:nvSpPr>
        <p:spPr/>
        <p:txBody>
          <a:bodyPr/>
          <a:lstStyle/>
          <a:p>
            <a:r>
              <a:rPr lang="fr-FR" sz="2000" dirty="0"/>
              <a:t>2.2 Le package </a:t>
            </a:r>
            <a:r>
              <a:rPr lang="fr-FR" sz="2000" dirty="0" err="1"/>
              <a:t>javax.mail</a:t>
            </a:r>
            <a:r>
              <a:rPr lang="fr-FR" sz="2000" dirty="0"/>
              <a:t> (diagramme des classes)</a:t>
            </a:r>
            <a:br>
              <a:rPr lang="fr-FR" sz="2000" dirty="0"/>
            </a:br>
            <a:r>
              <a:rPr lang="fr-FR" sz="2000" dirty="0"/>
              <a:t>Le contenu des </a:t>
            </a:r>
            <a:r>
              <a:rPr lang="fr-FR" sz="2000" strike="sngStrike" dirty="0"/>
              <a:t>messages</a:t>
            </a:r>
            <a:r>
              <a:rPr lang="fr-FR" sz="2000" dirty="0"/>
              <a:t> pardon des Parts</a:t>
            </a:r>
            <a:endParaRPr lang="fr-FR" dirty="0"/>
          </a:p>
        </p:txBody>
      </p:sp>
      <p:pic>
        <p:nvPicPr>
          <p:cNvPr id="5" name="Image 4">
            <a:extLst>
              <a:ext uri="{FF2B5EF4-FFF2-40B4-BE49-F238E27FC236}">
                <a16:creationId xmlns:a16="http://schemas.microsoft.com/office/drawing/2014/main" id="{114BA247-15DB-875E-242D-439CC70E3C91}"/>
              </a:ext>
            </a:extLst>
          </p:cNvPr>
          <p:cNvPicPr>
            <a:picLocks noChangeAspect="1"/>
          </p:cNvPicPr>
          <p:nvPr/>
        </p:nvPicPr>
        <p:blipFill>
          <a:blip r:embed="rId2"/>
          <a:stretch>
            <a:fillRect/>
          </a:stretch>
        </p:blipFill>
        <p:spPr>
          <a:xfrm>
            <a:off x="2499182" y="1844824"/>
            <a:ext cx="6637015" cy="4286898"/>
          </a:xfrm>
          <a:prstGeom prst="rect">
            <a:avLst/>
          </a:prstGeom>
        </p:spPr>
      </p:pic>
      <p:sp>
        <p:nvSpPr>
          <p:cNvPr id="6" name="ZoneTexte 5">
            <a:extLst>
              <a:ext uri="{FF2B5EF4-FFF2-40B4-BE49-F238E27FC236}">
                <a16:creationId xmlns:a16="http://schemas.microsoft.com/office/drawing/2014/main" id="{E752A631-E4C6-03F9-A6BB-C7BC56B5585F}"/>
              </a:ext>
            </a:extLst>
          </p:cNvPr>
          <p:cNvSpPr txBox="1"/>
          <p:nvPr/>
        </p:nvSpPr>
        <p:spPr>
          <a:xfrm>
            <a:off x="2196" y="1043617"/>
            <a:ext cx="9296135" cy="307777"/>
          </a:xfrm>
          <a:prstGeom prst="rect">
            <a:avLst/>
          </a:prstGeom>
          <a:noFill/>
        </p:spPr>
        <p:txBody>
          <a:bodyPr wrap="none" rtlCol="0">
            <a:spAutoFit/>
          </a:bodyPr>
          <a:lstStyle/>
          <a:p>
            <a:r>
              <a:rPr lang="fr-FR" sz="1400" dirty="0">
                <a:highlight>
                  <a:srgbClr val="00FFFF"/>
                </a:highlight>
              </a:rPr>
              <a:t>Part contient une méthode </a:t>
            </a:r>
            <a:r>
              <a:rPr lang="fr-FR" sz="1400" dirty="0" err="1">
                <a:highlight>
                  <a:srgbClr val="00FFFF"/>
                </a:highlight>
              </a:rPr>
              <a:t>getContent</a:t>
            </a:r>
            <a:r>
              <a:rPr lang="fr-FR" sz="1400" dirty="0">
                <a:highlight>
                  <a:srgbClr val="00FFFF"/>
                </a:highlight>
              </a:rPr>
              <a:t>() =&gt; le contenu est un Object et dans le cas le plus simple est de type String</a:t>
            </a:r>
          </a:p>
        </p:txBody>
      </p:sp>
      <p:cxnSp>
        <p:nvCxnSpPr>
          <p:cNvPr id="8" name="Connecteur droit avec flèche 7">
            <a:extLst>
              <a:ext uri="{FF2B5EF4-FFF2-40B4-BE49-F238E27FC236}">
                <a16:creationId xmlns:a16="http://schemas.microsoft.com/office/drawing/2014/main" id="{9BFC724B-CCE2-E3A8-8B48-23597132F730}"/>
              </a:ext>
            </a:extLst>
          </p:cNvPr>
          <p:cNvCxnSpPr>
            <a:cxnSpLocks/>
          </p:cNvCxnSpPr>
          <p:nvPr/>
        </p:nvCxnSpPr>
        <p:spPr>
          <a:xfrm>
            <a:off x="5220072" y="1351394"/>
            <a:ext cx="1368152" cy="853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a:extLst>
              <a:ext uri="{FF2B5EF4-FFF2-40B4-BE49-F238E27FC236}">
                <a16:creationId xmlns:a16="http://schemas.microsoft.com/office/drawing/2014/main" id="{C43CC850-5F74-A1BA-8AD5-FE05A5B9AA32}"/>
              </a:ext>
            </a:extLst>
          </p:cNvPr>
          <p:cNvCxnSpPr/>
          <p:nvPr/>
        </p:nvCxnSpPr>
        <p:spPr>
          <a:xfrm>
            <a:off x="2699792" y="1351394"/>
            <a:ext cx="1440160" cy="1285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1FD7E051-F87C-8F6D-A25B-E3F3AC74C445}"/>
              </a:ext>
            </a:extLst>
          </p:cNvPr>
          <p:cNvCxnSpPr/>
          <p:nvPr/>
        </p:nvCxnSpPr>
        <p:spPr>
          <a:xfrm flipH="1">
            <a:off x="8532440" y="1351394"/>
            <a:ext cx="288032" cy="1141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0C0BA954-121B-DA8C-BF39-6688B54B47D7}"/>
              </a:ext>
            </a:extLst>
          </p:cNvPr>
          <p:cNvSpPr txBox="1"/>
          <p:nvPr/>
        </p:nvSpPr>
        <p:spPr>
          <a:xfrm>
            <a:off x="-15421" y="2720623"/>
            <a:ext cx="2342308" cy="738664"/>
          </a:xfrm>
          <a:prstGeom prst="rect">
            <a:avLst/>
          </a:prstGeom>
          <a:noFill/>
        </p:spPr>
        <p:txBody>
          <a:bodyPr wrap="none" rtlCol="0">
            <a:spAutoFit/>
          </a:bodyPr>
          <a:lstStyle/>
          <a:p>
            <a:r>
              <a:rPr lang="fr-FR" sz="1400" dirty="0">
                <a:highlight>
                  <a:srgbClr val="00FFFF"/>
                </a:highlight>
              </a:rPr>
              <a:t>Le contenu peut être aussi </a:t>
            </a:r>
          </a:p>
          <a:p>
            <a:r>
              <a:rPr lang="fr-FR" sz="1400" dirty="0">
                <a:highlight>
                  <a:srgbClr val="00FFFF"/>
                </a:highlight>
              </a:rPr>
              <a:t>un </a:t>
            </a:r>
            <a:r>
              <a:rPr lang="fr-FR" sz="1400" dirty="0" err="1">
                <a:highlight>
                  <a:srgbClr val="00FFFF"/>
                </a:highlight>
              </a:rPr>
              <a:t>Multipart</a:t>
            </a:r>
            <a:r>
              <a:rPr lang="fr-FR" sz="1400" dirty="0">
                <a:highlight>
                  <a:srgbClr val="00FFFF"/>
                </a:highlight>
              </a:rPr>
              <a:t> = ensemble </a:t>
            </a:r>
          </a:p>
          <a:p>
            <a:r>
              <a:rPr lang="fr-FR" sz="1400" dirty="0">
                <a:highlight>
                  <a:srgbClr val="00FFFF"/>
                </a:highlight>
              </a:rPr>
              <a:t>de PART (</a:t>
            </a:r>
            <a:r>
              <a:rPr lang="fr-FR" sz="1400" dirty="0" err="1">
                <a:highlight>
                  <a:srgbClr val="00FFFF"/>
                </a:highlight>
              </a:rPr>
              <a:t>BodyPart</a:t>
            </a:r>
            <a:r>
              <a:rPr lang="fr-FR" sz="1400" dirty="0">
                <a:highlight>
                  <a:srgbClr val="00FFFF"/>
                </a:highlight>
              </a:rPr>
              <a:t> ?)</a:t>
            </a:r>
          </a:p>
        </p:txBody>
      </p:sp>
      <p:cxnSp>
        <p:nvCxnSpPr>
          <p:cNvPr id="16" name="Connecteur droit avec flèche 15">
            <a:extLst>
              <a:ext uri="{FF2B5EF4-FFF2-40B4-BE49-F238E27FC236}">
                <a16:creationId xmlns:a16="http://schemas.microsoft.com/office/drawing/2014/main" id="{4D6D8CE6-703C-D617-665C-83D5F9902D62}"/>
              </a:ext>
            </a:extLst>
          </p:cNvPr>
          <p:cNvCxnSpPr/>
          <p:nvPr/>
        </p:nvCxnSpPr>
        <p:spPr>
          <a:xfrm>
            <a:off x="1979712" y="3089955"/>
            <a:ext cx="5616624" cy="699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657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84D4479-48F7-3875-0CB3-33E1AAE45C6D}"/>
              </a:ext>
            </a:extLst>
          </p:cNvPr>
          <p:cNvSpPr>
            <a:spLocks noGrp="1"/>
          </p:cNvSpPr>
          <p:nvPr>
            <p:ph type="title"/>
          </p:nvPr>
        </p:nvSpPr>
        <p:spPr/>
        <p:txBody>
          <a:bodyPr/>
          <a:lstStyle/>
          <a:p>
            <a:r>
              <a:rPr lang="fr-FR" dirty="0"/>
              <a:t>3. Construction d’un Message simple</a:t>
            </a:r>
          </a:p>
        </p:txBody>
      </p:sp>
    </p:spTree>
    <p:extLst>
      <p:ext uri="{BB962C8B-B14F-4D97-AF65-F5344CB8AC3E}">
        <p14:creationId xmlns:p14="http://schemas.microsoft.com/office/powerpoint/2010/main" val="1798157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eur droit avec flèche 14">
            <a:extLst>
              <a:ext uri="{FF2B5EF4-FFF2-40B4-BE49-F238E27FC236}">
                <a16:creationId xmlns:a16="http://schemas.microsoft.com/office/drawing/2014/main" id="{CDB175D4-0261-A86C-3313-71F165A92578}"/>
              </a:ext>
            </a:extLst>
          </p:cNvPr>
          <p:cNvCxnSpPr>
            <a:cxnSpLocks/>
          </p:cNvCxnSpPr>
          <p:nvPr/>
        </p:nvCxnSpPr>
        <p:spPr>
          <a:xfrm flipH="1">
            <a:off x="3491880" y="4105191"/>
            <a:ext cx="1080120" cy="1196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re 1">
            <a:extLst>
              <a:ext uri="{FF2B5EF4-FFF2-40B4-BE49-F238E27FC236}">
                <a16:creationId xmlns:a16="http://schemas.microsoft.com/office/drawing/2014/main" id="{94213618-0305-E433-EC15-938956E7A8E0}"/>
              </a:ext>
            </a:extLst>
          </p:cNvPr>
          <p:cNvSpPr>
            <a:spLocks noGrp="1"/>
          </p:cNvSpPr>
          <p:nvPr>
            <p:ph type="title"/>
          </p:nvPr>
        </p:nvSpPr>
        <p:spPr/>
        <p:txBody>
          <a:bodyPr/>
          <a:lstStyle/>
          <a:p>
            <a:r>
              <a:rPr lang="fr-FR" dirty="0"/>
              <a:t>3.1 Programmation de l’envoi d’un simple message texte</a:t>
            </a:r>
          </a:p>
        </p:txBody>
      </p:sp>
      <p:sp>
        <p:nvSpPr>
          <p:cNvPr id="4" name="Text Box 32">
            <a:extLst>
              <a:ext uri="{FF2B5EF4-FFF2-40B4-BE49-F238E27FC236}">
                <a16:creationId xmlns:a16="http://schemas.microsoft.com/office/drawing/2014/main" id="{6D79249A-8EE3-FC84-8E51-A6CD6ECD1932}"/>
              </a:ext>
            </a:extLst>
          </p:cNvPr>
          <p:cNvSpPr txBox="1">
            <a:spLocks noChangeArrowheads="1"/>
          </p:cNvSpPr>
          <p:nvPr/>
        </p:nvSpPr>
        <p:spPr bwMode="auto">
          <a:xfrm>
            <a:off x="250825" y="2328885"/>
            <a:ext cx="8135938" cy="424731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500" b="1" dirty="0"/>
              <a:t>import </a:t>
            </a:r>
            <a:r>
              <a:rPr lang="fr-FR" sz="1500" b="1" dirty="0" err="1"/>
              <a:t>javax.mail</a:t>
            </a:r>
            <a:r>
              <a:rPr lang="fr-FR" sz="1500" b="1" dirty="0"/>
              <a:t>.*; </a:t>
            </a:r>
          </a:p>
          <a:p>
            <a:r>
              <a:rPr lang="fr-FR" sz="1500" b="1" dirty="0"/>
              <a:t>import </a:t>
            </a:r>
            <a:r>
              <a:rPr lang="fr-FR" sz="1500" b="1" dirty="0" err="1"/>
              <a:t>javax.mail.internet</a:t>
            </a:r>
            <a:r>
              <a:rPr lang="fr-FR" sz="1500" b="1" dirty="0"/>
              <a:t>.*; </a:t>
            </a:r>
          </a:p>
          <a:p>
            <a:r>
              <a:rPr lang="fr-FR" sz="1500" b="1" dirty="0"/>
              <a:t>import </a:t>
            </a:r>
            <a:r>
              <a:rPr lang="fr-FR" sz="1500" b="1" dirty="0" err="1"/>
              <a:t>javax.activation</a:t>
            </a:r>
            <a:r>
              <a:rPr lang="fr-FR" sz="1500" b="1" dirty="0"/>
              <a:t>.*;                   </a:t>
            </a:r>
          </a:p>
          <a:p>
            <a:endParaRPr lang="fr-FR" sz="1500" dirty="0"/>
          </a:p>
          <a:p>
            <a:r>
              <a:rPr lang="fr-FR" sz="1500" dirty="0"/>
              <a:t>import </a:t>
            </a:r>
            <a:r>
              <a:rPr lang="fr-FR" sz="1500" dirty="0" err="1"/>
              <a:t>java.util</a:t>
            </a:r>
            <a:r>
              <a:rPr lang="fr-FR" sz="1500" dirty="0"/>
              <a:t>.*;</a:t>
            </a:r>
            <a:endParaRPr lang="en-US" altLang="fr-FR" sz="1500" dirty="0"/>
          </a:p>
          <a:p>
            <a:r>
              <a:rPr lang="en-US" altLang="fr-FR" sz="1500" dirty="0"/>
              <a:t> </a:t>
            </a:r>
          </a:p>
          <a:p>
            <a:r>
              <a:rPr lang="en-US" altLang="fr-FR" sz="1500" dirty="0"/>
              <a:t>public class </a:t>
            </a:r>
            <a:r>
              <a:rPr lang="en-US" altLang="fr-FR" sz="1500" b="1" dirty="0" err="1"/>
              <a:t>JMailSimplePart</a:t>
            </a:r>
            <a:r>
              <a:rPr lang="en-US" altLang="fr-FR" sz="1500" dirty="0"/>
              <a:t> </a:t>
            </a:r>
          </a:p>
          <a:p>
            <a:r>
              <a:rPr lang="en-US" altLang="fr-FR" sz="1500" dirty="0"/>
              <a:t>{</a:t>
            </a:r>
          </a:p>
          <a:p>
            <a:r>
              <a:rPr lang="en-US" altLang="fr-FR" sz="1500" dirty="0"/>
              <a:t>    static String </a:t>
            </a:r>
            <a:r>
              <a:rPr lang="en-US" altLang="fr-FR" sz="1500" b="1" i="1" dirty="0"/>
              <a:t>host</a:t>
            </a:r>
            <a:r>
              <a:rPr lang="en-US" altLang="fr-FR" sz="1500" dirty="0"/>
              <a:t> = "u2.tech.help.local";</a:t>
            </a:r>
          </a:p>
          <a:p>
            <a:r>
              <a:rPr lang="en-US" altLang="fr-FR" sz="1500" dirty="0"/>
              <a:t>    public </a:t>
            </a:r>
            <a:r>
              <a:rPr lang="en-US" altLang="fr-FR" sz="1500" dirty="0" err="1"/>
              <a:t>JMailSimplePart</a:t>
            </a:r>
            <a:r>
              <a:rPr lang="en-US" altLang="fr-FR" sz="1500" dirty="0"/>
              <a:t>() {}</a:t>
            </a:r>
          </a:p>
          <a:p>
            <a:endParaRPr lang="en-US" altLang="fr-FR" sz="1500" dirty="0"/>
          </a:p>
          <a:p>
            <a:r>
              <a:rPr lang="en-US" altLang="fr-FR" sz="1500" dirty="0"/>
              <a:t>    public static void main (String </a:t>
            </a:r>
            <a:r>
              <a:rPr lang="en-US" altLang="fr-FR" sz="1500" dirty="0" err="1"/>
              <a:t>args</a:t>
            </a:r>
            <a:r>
              <a:rPr lang="en-US" altLang="fr-FR" sz="1500" dirty="0"/>
              <a:t>[]) </a:t>
            </a:r>
          </a:p>
          <a:p>
            <a:r>
              <a:rPr lang="en-US" altLang="fr-FR" sz="1500" dirty="0"/>
              <a:t>    {l</a:t>
            </a:r>
          </a:p>
          <a:p>
            <a:r>
              <a:rPr lang="en-US" altLang="fr-FR" sz="1500" dirty="0"/>
              <a:t>        </a:t>
            </a:r>
            <a:r>
              <a:rPr lang="en-US" altLang="fr-FR" sz="1500" b="1" dirty="0"/>
              <a:t>Properties</a:t>
            </a:r>
            <a:r>
              <a:rPr lang="en-US" altLang="fr-FR" sz="1500" dirty="0"/>
              <a:t> </a:t>
            </a:r>
            <a:r>
              <a:rPr lang="en-US" altLang="fr-FR" sz="1500" b="1" i="1" dirty="0"/>
              <a:t>prop</a:t>
            </a:r>
            <a:r>
              <a:rPr lang="en-US" altLang="fr-FR" sz="1500" dirty="0"/>
              <a:t> = </a:t>
            </a:r>
            <a:r>
              <a:rPr lang="en-US" altLang="fr-FR" sz="1500" dirty="0" err="1"/>
              <a:t>System.getProperties</a:t>
            </a:r>
            <a:r>
              <a:rPr lang="en-US" altLang="fr-FR" sz="1500" dirty="0"/>
              <a:t>();</a:t>
            </a:r>
          </a:p>
          <a:p>
            <a:r>
              <a:rPr lang="en-US" altLang="fr-FR" sz="1500" dirty="0"/>
              <a:t>        </a:t>
            </a:r>
            <a:r>
              <a:rPr lang="en-US" altLang="fr-FR" sz="1500" dirty="0" err="1"/>
              <a:t>prop.</a:t>
            </a:r>
            <a:r>
              <a:rPr lang="en-US" altLang="fr-FR" sz="1500" b="1" dirty="0" err="1"/>
              <a:t>put</a:t>
            </a:r>
            <a:r>
              <a:rPr lang="en-US" altLang="fr-FR" sz="1500" dirty="0"/>
              <a:t>("</a:t>
            </a:r>
            <a:r>
              <a:rPr lang="en-US" altLang="fr-FR" sz="1500" b="1" u="sng" dirty="0" err="1"/>
              <a:t>mail.smtp.host</a:t>
            </a:r>
            <a:r>
              <a:rPr lang="en-US" altLang="fr-FR" sz="1500" dirty="0"/>
              <a:t>", host);</a:t>
            </a:r>
          </a:p>
          <a:p>
            <a:r>
              <a:rPr lang="fr-BE" altLang="fr-FR" sz="1500" b="1" dirty="0"/>
              <a:t>        Session</a:t>
            </a:r>
            <a:r>
              <a:rPr lang="fr-BE" altLang="fr-FR" sz="1500" dirty="0"/>
              <a:t> </a:t>
            </a:r>
            <a:r>
              <a:rPr lang="fr-BE" altLang="fr-FR" sz="1500" dirty="0" err="1"/>
              <a:t>sess</a:t>
            </a:r>
            <a:r>
              <a:rPr lang="fr-BE" altLang="fr-FR" sz="1500" dirty="0"/>
              <a:t> = </a:t>
            </a:r>
            <a:r>
              <a:rPr lang="fr-BE" altLang="fr-FR" sz="1500" dirty="0" err="1"/>
              <a:t>Session.</a:t>
            </a:r>
            <a:r>
              <a:rPr lang="fr-BE" altLang="fr-FR" sz="1500" b="1" dirty="0" err="1"/>
              <a:t>getDefaultInstance</a:t>
            </a:r>
            <a:r>
              <a:rPr lang="fr-BE" altLang="fr-FR" sz="1500" dirty="0"/>
              <a:t>(</a:t>
            </a:r>
            <a:r>
              <a:rPr lang="fr-BE" altLang="fr-FR" sz="1500" b="1" i="1" dirty="0" err="1"/>
              <a:t>prop</a:t>
            </a:r>
            <a:r>
              <a:rPr lang="fr-BE" altLang="fr-FR" sz="1500" dirty="0"/>
              <a:t>, </a:t>
            </a:r>
            <a:r>
              <a:rPr lang="fr-BE" altLang="fr-FR" sz="1500" dirty="0" err="1"/>
              <a:t>null</a:t>
            </a:r>
            <a:r>
              <a:rPr lang="fr-BE" altLang="fr-FR" sz="1500" dirty="0"/>
              <a:t>);</a:t>
            </a:r>
          </a:p>
          <a:p>
            <a:r>
              <a:rPr lang="fr-BE" altLang="fr-FR" sz="1500" dirty="0"/>
              <a:t>     }</a:t>
            </a:r>
          </a:p>
          <a:p>
            <a:r>
              <a:rPr lang="fr-BE" altLang="fr-FR" sz="1500" dirty="0"/>
              <a:t>}</a:t>
            </a:r>
            <a:r>
              <a:rPr lang="fr-FR" altLang="fr-FR" sz="1500" dirty="0"/>
              <a:t> i</a:t>
            </a:r>
          </a:p>
        </p:txBody>
      </p:sp>
      <p:sp>
        <p:nvSpPr>
          <p:cNvPr id="5" name="Text Box 35">
            <a:extLst>
              <a:ext uri="{FF2B5EF4-FFF2-40B4-BE49-F238E27FC236}">
                <a16:creationId xmlns:a16="http://schemas.microsoft.com/office/drawing/2014/main" id="{46EE3664-0BD9-5A99-8384-9A0C7A79419C}"/>
              </a:ext>
            </a:extLst>
          </p:cNvPr>
          <p:cNvSpPr txBox="1">
            <a:spLocks noChangeArrowheads="1"/>
          </p:cNvSpPr>
          <p:nvPr/>
        </p:nvSpPr>
        <p:spPr bwMode="auto">
          <a:xfrm>
            <a:off x="250825" y="981074"/>
            <a:ext cx="85693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ltLang="fr-FR" sz="1600" u="sng" dirty="0"/>
              <a:t>classe </a:t>
            </a:r>
            <a:r>
              <a:rPr lang="fr-BE" altLang="fr-FR" sz="1600" b="1" u="sng" dirty="0"/>
              <a:t>Session</a:t>
            </a:r>
            <a:r>
              <a:rPr lang="fr-BE" altLang="fr-FR" sz="1600" dirty="0"/>
              <a:t> :</a:t>
            </a:r>
          </a:p>
          <a:p>
            <a:pPr>
              <a:spcBef>
                <a:spcPct val="50000"/>
              </a:spcBef>
            </a:pPr>
            <a:r>
              <a:rPr lang="fr-BE" altLang="fr-FR" sz="1600" dirty="0">
                <a:solidFill>
                  <a:schemeClr val="folHlink"/>
                </a:solidFill>
              </a:rPr>
              <a:t>public </a:t>
            </a:r>
            <a:r>
              <a:rPr lang="fr-BE" altLang="fr-FR" sz="1600" dirty="0" err="1">
                <a:solidFill>
                  <a:schemeClr val="folHlink"/>
                </a:solidFill>
              </a:rPr>
              <a:t>static</a:t>
            </a:r>
            <a:r>
              <a:rPr lang="fr-BE" altLang="fr-FR" sz="1600" dirty="0">
                <a:solidFill>
                  <a:schemeClr val="folHlink"/>
                </a:solidFill>
              </a:rPr>
              <a:t> Session </a:t>
            </a:r>
            <a:r>
              <a:rPr lang="fr-BE" altLang="fr-FR" sz="1600" b="1" dirty="0" err="1">
                <a:solidFill>
                  <a:schemeClr val="folHlink"/>
                </a:solidFill>
              </a:rPr>
              <a:t>getDefaultInstance</a:t>
            </a:r>
            <a:r>
              <a:rPr lang="fr-BE" altLang="fr-FR" sz="1600" dirty="0">
                <a:solidFill>
                  <a:schemeClr val="folHlink"/>
                </a:solidFill>
              </a:rPr>
              <a:t>(</a:t>
            </a:r>
            <a:r>
              <a:rPr lang="fr-BE" altLang="fr-FR" sz="1600" dirty="0" err="1">
                <a:solidFill>
                  <a:schemeClr val="folHlink"/>
                </a:solidFill>
              </a:rPr>
              <a:t>java.util.Properties</a:t>
            </a:r>
            <a:r>
              <a:rPr lang="fr-BE" altLang="fr-FR" sz="1600" dirty="0">
                <a:solidFill>
                  <a:schemeClr val="folHlink"/>
                </a:solidFill>
              </a:rPr>
              <a:t> </a:t>
            </a:r>
            <a:r>
              <a:rPr lang="fr-BE" altLang="fr-FR" sz="1600" dirty="0" err="1">
                <a:solidFill>
                  <a:schemeClr val="folHlink"/>
                </a:solidFill>
              </a:rPr>
              <a:t>props</a:t>
            </a:r>
            <a:r>
              <a:rPr lang="fr-BE" altLang="fr-FR" sz="1600" dirty="0">
                <a:solidFill>
                  <a:schemeClr val="folHlink"/>
                </a:solidFill>
              </a:rPr>
              <a:t>)</a:t>
            </a:r>
            <a:endParaRPr lang="fr-FR" altLang="fr-FR" sz="1600" dirty="0">
              <a:solidFill>
                <a:schemeClr val="folHlink"/>
              </a:solidFill>
            </a:endParaRPr>
          </a:p>
        </p:txBody>
      </p:sp>
      <p:sp>
        <p:nvSpPr>
          <p:cNvPr id="6" name="Text Box 36">
            <a:extLst>
              <a:ext uri="{FF2B5EF4-FFF2-40B4-BE49-F238E27FC236}">
                <a16:creationId xmlns:a16="http://schemas.microsoft.com/office/drawing/2014/main" id="{0B2E458B-DF40-9E0D-0529-7410DEDC3B04}"/>
              </a:ext>
            </a:extLst>
          </p:cNvPr>
          <p:cNvSpPr txBox="1">
            <a:spLocks noChangeArrowheads="1"/>
          </p:cNvSpPr>
          <p:nvPr/>
        </p:nvSpPr>
        <p:spPr bwMode="auto">
          <a:xfrm>
            <a:off x="250825" y="1716535"/>
            <a:ext cx="84248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sz="1600" u="sng" dirty="0"/>
              <a:t>classe </a:t>
            </a:r>
            <a:r>
              <a:rPr lang="fr-BE" altLang="fr-FR" sz="1600" b="1" u="sng" dirty="0"/>
              <a:t>System</a:t>
            </a:r>
            <a:r>
              <a:rPr lang="fr-BE" altLang="fr-FR" sz="1600" b="1" dirty="0"/>
              <a:t> </a:t>
            </a:r>
            <a:r>
              <a:rPr lang="fr-BE" altLang="fr-FR" sz="1600" dirty="0"/>
              <a:t>:</a:t>
            </a:r>
            <a:endParaRPr lang="en-US" altLang="fr-FR" sz="1600" dirty="0"/>
          </a:p>
          <a:p>
            <a:r>
              <a:rPr lang="en-US" altLang="fr-FR" sz="1600" dirty="0">
                <a:solidFill>
                  <a:schemeClr val="folHlink"/>
                </a:solidFill>
              </a:rPr>
              <a:t>public static Properties </a:t>
            </a:r>
            <a:r>
              <a:rPr lang="en-US" altLang="fr-FR" sz="1600" b="1" dirty="0" err="1">
                <a:solidFill>
                  <a:schemeClr val="folHlink"/>
                </a:solidFill>
              </a:rPr>
              <a:t>getProperties</a:t>
            </a:r>
            <a:r>
              <a:rPr lang="en-US" altLang="fr-FR" sz="1600" dirty="0">
                <a:solidFill>
                  <a:schemeClr val="folHlink"/>
                </a:solidFill>
              </a:rPr>
              <a:t>()</a:t>
            </a:r>
            <a:r>
              <a:rPr lang="fr-FR" altLang="fr-FR" sz="1600" dirty="0">
                <a:solidFill>
                  <a:schemeClr val="folHlink"/>
                </a:solidFill>
              </a:rPr>
              <a:t> </a:t>
            </a:r>
          </a:p>
        </p:txBody>
      </p:sp>
      <p:sp>
        <p:nvSpPr>
          <p:cNvPr id="7" name="ZoneTexte 6">
            <a:extLst>
              <a:ext uri="{FF2B5EF4-FFF2-40B4-BE49-F238E27FC236}">
                <a16:creationId xmlns:a16="http://schemas.microsoft.com/office/drawing/2014/main" id="{8E30D48C-EC62-17A0-F59F-C01D8DB4C049}"/>
              </a:ext>
            </a:extLst>
          </p:cNvPr>
          <p:cNvSpPr txBox="1"/>
          <p:nvPr/>
        </p:nvSpPr>
        <p:spPr>
          <a:xfrm>
            <a:off x="3241005" y="2852936"/>
            <a:ext cx="5902995" cy="307777"/>
          </a:xfrm>
          <a:prstGeom prst="rect">
            <a:avLst/>
          </a:prstGeom>
          <a:noFill/>
        </p:spPr>
        <p:txBody>
          <a:bodyPr wrap="square" rtlCol="0">
            <a:spAutoFit/>
          </a:bodyPr>
          <a:lstStyle/>
          <a:p>
            <a:r>
              <a:rPr lang="fr-FR" sz="1400" dirty="0">
                <a:highlight>
                  <a:srgbClr val="00FFFF"/>
                </a:highlight>
              </a:rPr>
              <a:t>Pas nécessaire pour l’instant car simple message texte</a:t>
            </a:r>
          </a:p>
        </p:txBody>
      </p:sp>
      <p:cxnSp>
        <p:nvCxnSpPr>
          <p:cNvPr id="9" name="Connecteur droit avec flèche 8">
            <a:extLst>
              <a:ext uri="{FF2B5EF4-FFF2-40B4-BE49-F238E27FC236}">
                <a16:creationId xmlns:a16="http://schemas.microsoft.com/office/drawing/2014/main" id="{465323C1-AC79-129E-538C-96B7C8018CA8}"/>
              </a:ext>
            </a:extLst>
          </p:cNvPr>
          <p:cNvCxnSpPr>
            <a:stCxn id="7" idx="1"/>
          </p:cNvCxnSpPr>
          <p:nvPr/>
        </p:nvCxnSpPr>
        <p:spPr>
          <a:xfrm flipH="1" flipV="1">
            <a:off x="2627784" y="3006824"/>
            <a:ext cx="6132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9BE14474-71B2-95A4-302C-45A55908718B}"/>
              </a:ext>
            </a:extLst>
          </p:cNvPr>
          <p:cNvSpPr txBox="1"/>
          <p:nvPr/>
        </p:nvSpPr>
        <p:spPr>
          <a:xfrm>
            <a:off x="4463110" y="3436880"/>
            <a:ext cx="3996030" cy="2031325"/>
          </a:xfrm>
          <a:prstGeom prst="rect">
            <a:avLst/>
          </a:prstGeom>
          <a:noFill/>
        </p:spPr>
        <p:txBody>
          <a:bodyPr wrap="none" rtlCol="0">
            <a:spAutoFit/>
          </a:bodyPr>
          <a:lstStyle/>
          <a:p>
            <a:r>
              <a:rPr lang="fr-FR" sz="1400" dirty="0">
                <a:highlight>
                  <a:srgbClr val="00FFFF"/>
                </a:highlight>
              </a:rPr>
              <a:t>L’objet </a:t>
            </a:r>
            <a:r>
              <a:rPr lang="fr-FR" sz="1400" b="1" dirty="0">
                <a:highlight>
                  <a:srgbClr val="00FFFF"/>
                </a:highlight>
              </a:rPr>
              <a:t>session</a:t>
            </a:r>
            <a:r>
              <a:rPr lang="fr-FR" sz="1400" dirty="0">
                <a:highlight>
                  <a:srgbClr val="00FFFF"/>
                </a:highlight>
              </a:rPr>
              <a:t> est le contexte: dans notre cas, </a:t>
            </a:r>
          </a:p>
          <a:p>
            <a:r>
              <a:rPr lang="fr-FR" sz="1400" dirty="0">
                <a:highlight>
                  <a:srgbClr val="00FFFF"/>
                </a:highlight>
              </a:rPr>
              <a:t>on travaille avec quel serveur de messagerie ?</a:t>
            </a:r>
          </a:p>
          <a:p>
            <a:r>
              <a:rPr lang="fr-FR" sz="1400" dirty="0">
                <a:highlight>
                  <a:srgbClr val="00FFFF"/>
                </a:highlight>
              </a:rPr>
              <a:t>* </a:t>
            </a:r>
            <a:r>
              <a:rPr lang="fr-FR" sz="1400" dirty="0" err="1">
                <a:highlight>
                  <a:srgbClr val="00FFFF"/>
                </a:highlight>
              </a:rPr>
              <a:t>prop</a:t>
            </a:r>
            <a:r>
              <a:rPr lang="fr-FR" sz="1400" dirty="0">
                <a:highlight>
                  <a:srgbClr val="00FFFF"/>
                </a:highlight>
              </a:rPr>
              <a:t> (</a:t>
            </a:r>
            <a:r>
              <a:rPr lang="fr-FR" sz="1400" dirty="0" err="1">
                <a:highlight>
                  <a:srgbClr val="00FFFF"/>
                </a:highlight>
              </a:rPr>
              <a:t>properties</a:t>
            </a:r>
            <a:r>
              <a:rPr lang="fr-FR" sz="1400" dirty="0">
                <a:highlight>
                  <a:srgbClr val="00FFFF"/>
                </a:highlight>
              </a:rPr>
              <a:t> contient notamment les infos </a:t>
            </a:r>
          </a:p>
          <a:p>
            <a:r>
              <a:rPr lang="fr-FR" sz="1400" dirty="0">
                <a:highlight>
                  <a:srgbClr val="00FFFF"/>
                </a:highlight>
              </a:rPr>
              <a:t>   de la machine: OS, séparateurs, ..)</a:t>
            </a:r>
          </a:p>
          <a:p>
            <a:r>
              <a:rPr lang="fr-FR" sz="1400" dirty="0">
                <a:highlight>
                  <a:srgbClr val="00FFFF"/>
                </a:highlight>
              </a:rPr>
              <a:t>*  l’objet </a:t>
            </a:r>
            <a:r>
              <a:rPr lang="fr-FR" sz="1400" dirty="0" err="1">
                <a:highlight>
                  <a:srgbClr val="00FFFF"/>
                </a:highlight>
              </a:rPr>
              <a:t>properties</a:t>
            </a:r>
            <a:r>
              <a:rPr lang="fr-FR" sz="1400" dirty="0">
                <a:highlight>
                  <a:srgbClr val="00FFFF"/>
                </a:highlight>
              </a:rPr>
              <a:t>. On place dans cet objet</a:t>
            </a:r>
          </a:p>
          <a:p>
            <a:r>
              <a:rPr lang="fr-FR" sz="1400" dirty="0">
                <a:highlight>
                  <a:srgbClr val="00FFFF"/>
                </a:highlight>
              </a:rPr>
              <a:t>   le nom du serveur mail (</a:t>
            </a:r>
            <a:r>
              <a:rPr lang="fr-FR" sz="1400" dirty="0" err="1">
                <a:highlight>
                  <a:srgbClr val="00FFFF"/>
                </a:highlight>
              </a:rPr>
              <a:t>mail.host</a:t>
            </a:r>
            <a:r>
              <a:rPr lang="fr-FR" sz="1400" dirty="0">
                <a:highlight>
                  <a:srgbClr val="00FFFF"/>
                </a:highlight>
              </a:rPr>
              <a:t>). </a:t>
            </a:r>
          </a:p>
          <a:p>
            <a:r>
              <a:rPr lang="fr-FR" sz="1400" dirty="0">
                <a:highlight>
                  <a:srgbClr val="00FFFF"/>
                </a:highlight>
              </a:rPr>
              <a:t>   Peut contenir aussi </a:t>
            </a:r>
            <a:r>
              <a:rPr lang="fr-FR" sz="1400" dirty="0" err="1">
                <a:highlight>
                  <a:srgbClr val="00FFFF"/>
                </a:highlight>
              </a:rPr>
              <a:t>mail.user</a:t>
            </a:r>
            <a:r>
              <a:rPr lang="fr-FR" sz="1400" dirty="0">
                <a:highlight>
                  <a:srgbClr val="00FFFF"/>
                </a:highlight>
              </a:rPr>
              <a:t>,</a:t>
            </a:r>
          </a:p>
          <a:p>
            <a:r>
              <a:rPr lang="fr-FR" sz="1400" dirty="0">
                <a:highlight>
                  <a:srgbClr val="00FFFF"/>
                </a:highlight>
              </a:rPr>
              <a:t>   </a:t>
            </a:r>
            <a:r>
              <a:rPr lang="fr-FR" sz="1400" dirty="0" err="1">
                <a:highlight>
                  <a:srgbClr val="00FFFF"/>
                </a:highlight>
              </a:rPr>
              <a:t>password</a:t>
            </a:r>
            <a:r>
              <a:rPr lang="fr-FR" sz="1400" dirty="0">
                <a:highlight>
                  <a:srgbClr val="00FFFF"/>
                </a:highlight>
              </a:rPr>
              <a:t> (si </a:t>
            </a:r>
            <a:r>
              <a:rPr lang="fr-FR" sz="1400" dirty="0" err="1">
                <a:highlight>
                  <a:srgbClr val="00FFFF"/>
                </a:highlight>
              </a:rPr>
              <a:t>secure</a:t>
            </a:r>
            <a:r>
              <a:rPr lang="fr-FR" sz="1400" dirty="0">
                <a:highlight>
                  <a:srgbClr val="00FFFF"/>
                </a:highlight>
              </a:rPr>
              <a:t> =&gt; autres ports:</a:t>
            </a:r>
          </a:p>
          <a:p>
            <a:r>
              <a:rPr lang="fr-FR" sz="1400" dirty="0">
                <a:highlight>
                  <a:srgbClr val="00FFFF"/>
                </a:highlight>
              </a:rPr>
              <a:t>   exemple: </a:t>
            </a:r>
            <a:r>
              <a:rPr lang="fr-FR" sz="1400" b="1" i="0" dirty="0">
                <a:solidFill>
                  <a:srgbClr val="1F1F1F"/>
                </a:solidFill>
                <a:effectLst/>
                <a:highlight>
                  <a:srgbClr val="00FFFF"/>
                </a:highlight>
                <a:latin typeface="Google Sans Text"/>
              </a:rPr>
              <a:t>smtp-relay.gmail.com</a:t>
            </a:r>
            <a:r>
              <a:rPr lang="fr-FR" sz="1400" b="0" i="0" dirty="0">
                <a:solidFill>
                  <a:srgbClr val="1F1F1F"/>
                </a:solidFill>
                <a:effectLst/>
                <a:highlight>
                  <a:srgbClr val="00FFFF"/>
                </a:highlight>
                <a:latin typeface="Google Sans Text"/>
              </a:rPr>
              <a:t>: 25, 465 ou 587.</a:t>
            </a:r>
            <a:r>
              <a:rPr lang="fr-FR" sz="1400" dirty="0">
                <a:highlight>
                  <a:srgbClr val="00FFFF"/>
                </a:highlight>
              </a:rPr>
              <a:t>)</a:t>
            </a:r>
          </a:p>
        </p:txBody>
      </p:sp>
      <p:sp>
        <p:nvSpPr>
          <p:cNvPr id="11" name="ZoneTexte 10">
            <a:extLst>
              <a:ext uri="{FF2B5EF4-FFF2-40B4-BE49-F238E27FC236}">
                <a16:creationId xmlns:a16="http://schemas.microsoft.com/office/drawing/2014/main" id="{9E40267F-0F2F-105A-5758-1A648D1FD769}"/>
              </a:ext>
            </a:extLst>
          </p:cNvPr>
          <p:cNvSpPr txBox="1"/>
          <p:nvPr/>
        </p:nvSpPr>
        <p:spPr>
          <a:xfrm>
            <a:off x="4463256" y="5462377"/>
            <a:ext cx="3855543" cy="307777"/>
          </a:xfrm>
          <a:prstGeom prst="rect">
            <a:avLst/>
          </a:prstGeom>
          <a:noFill/>
        </p:spPr>
        <p:txBody>
          <a:bodyPr wrap="none" rtlCol="0">
            <a:spAutoFit/>
          </a:bodyPr>
          <a:lstStyle/>
          <a:p>
            <a:r>
              <a:rPr lang="fr-FR" sz="1400" dirty="0">
                <a:highlight>
                  <a:srgbClr val="00FFFF"/>
                </a:highlight>
              </a:rPr>
              <a:t>Méthode statique afin d’obtenir l’objet session</a:t>
            </a:r>
          </a:p>
        </p:txBody>
      </p:sp>
      <p:cxnSp>
        <p:nvCxnSpPr>
          <p:cNvPr id="13" name="Connecteur droit avec flèche 12">
            <a:extLst>
              <a:ext uri="{FF2B5EF4-FFF2-40B4-BE49-F238E27FC236}">
                <a16:creationId xmlns:a16="http://schemas.microsoft.com/office/drawing/2014/main" id="{8BA56231-B392-C8F6-7317-A40A8ECC13E8}"/>
              </a:ext>
            </a:extLst>
          </p:cNvPr>
          <p:cNvCxnSpPr>
            <a:cxnSpLocks/>
            <a:stCxn id="11" idx="1"/>
          </p:cNvCxnSpPr>
          <p:nvPr/>
        </p:nvCxnSpPr>
        <p:spPr>
          <a:xfrm flipH="1">
            <a:off x="4067944" y="5616266"/>
            <a:ext cx="395312" cy="198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D3DF6134-3F1E-1257-B594-9BDD300D5179}"/>
              </a:ext>
            </a:extLst>
          </p:cNvPr>
          <p:cNvCxnSpPr>
            <a:cxnSpLocks/>
          </p:cNvCxnSpPr>
          <p:nvPr/>
        </p:nvCxnSpPr>
        <p:spPr>
          <a:xfrm flipH="1">
            <a:off x="1907704" y="3609772"/>
            <a:ext cx="2555406" cy="2267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2F102C47-D0AE-DF16-81FB-5D50C5EF0D04}"/>
              </a:ext>
            </a:extLst>
          </p:cNvPr>
          <p:cNvSpPr txBox="1"/>
          <p:nvPr/>
        </p:nvSpPr>
        <p:spPr>
          <a:xfrm>
            <a:off x="1713240" y="6248170"/>
            <a:ext cx="5644494" cy="307777"/>
          </a:xfrm>
          <a:prstGeom prst="rect">
            <a:avLst/>
          </a:prstGeom>
          <a:noFill/>
        </p:spPr>
        <p:txBody>
          <a:bodyPr wrap="none" rtlCol="0">
            <a:spAutoFit/>
          </a:bodyPr>
          <a:lstStyle/>
          <a:p>
            <a:r>
              <a:rPr lang="fr-FR" sz="1400" dirty="0">
                <a:highlight>
                  <a:srgbClr val="00FFFF"/>
                </a:highlight>
              </a:rPr>
              <a:t>Authentificateur pas nécessaire pour u2 par contre </a:t>
            </a:r>
            <a:r>
              <a:rPr lang="fr-FR" sz="1400" dirty="0" err="1">
                <a:highlight>
                  <a:srgbClr val="00FFFF"/>
                </a:highlight>
              </a:rPr>
              <a:t>gmail</a:t>
            </a:r>
            <a:r>
              <a:rPr lang="fr-FR" sz="1400" dirty="0">
                <a:highlight>
                  <a:srgbClr val="00FFFF"/>
                </a:highlight>
              </a:rPr>
              <a:t> en a besoin</a:t>
            </a:r>
          </a:p>
        </p:txBody>
      </p:sp>
      <p:cxnSp>
        <p:nvCxnSpPr>
          <p:cNvPr id="19" name="Connecteur droit avec flèche 18">
            <a:extLst>
              <a:ext uri="{FF2B5EF4-FFF2-40B4-BE49-F238E27FC236}">
                <a16:creationId xmlns:a16="http://schemas.microsoft.com/office/drawing/2014/main" id="{F5E512C8-E707-4F46-F3E6-25C5DEBD46E5}"/>
              </a:ext>
            </a:extLst>
          </p:cNvPr>
          <p:cNvCxnSpPr>
            <a:cxnSpLocks/>
          </p:cNvCxnSpPr>
          <p:nvPr/>
        </p:nvCxnSpPr>
        <p:spPr>
          <a:xfrm flipV="1">
            <a:off x="4476593" y="6037421"/>
            <a:ext cx="815487" cy="198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31D7164B-4CBD-8DE1-203C-5CDF1D0B5661}"/>
              </a:ext>
            </a:extLst>
          </p:cNvPr>
          <p:cNvSpPr txBox="1"/>
          <p:nvPr/>
        </p:nvSpPr>
        <p:spPr>
          <a:xfrm>
            <a:off x="4430657" y="1978457"/>
            <a:ext cx="3113353" cy="307777"/>
          </a:xfrm>
          <a:prstGeom prst="rect">
            <a:avLst/>
          </a:prstGeom>
          <a:noFill/>
        </p:spPr>
        <p:txBody>
          <a:bodyPr wrap="none" rtlCol="0">
            <a:spAutoFit/>
          </a:bodyPr>
          <a:lstStyle/>
          <a:p>
            <a:r>
              <a:rPr lang="fr-FR" sz="1400" dirty="0" err="1">
                <a:highlight>
                  <a:srgbClr val="00FFFF"/>
                </a:highlight>
              </a:rPr>
              <a:t>Properties</a:t>
            </a:r>
            <a:r>
              <a:rPr lang="fr-FR" sz="1400" dirty="0">
                <a:highlight>
                  <a:srgbClr val="00FFFF"/>
                </a:highlight>
              </a:rPr>
              <a:t> = Format d’une </a:t>
            </a:r>
            <a:r>
              <a:rPr lang="fr-FR" sz="1400" dirty="0" err="1">
                <a:highlight>
                  <a:srgbClr val="00FFFF"/>
                </a:highlight>
              </a:rPr>
              <a:t>Hashtable</a:t>
            </a:r>
            <a:endParaRPr lang="fr-FR" sz="1400" dirty="0">
              <a:highlight>
                <a:srgbClr val="00FFFF"/>
              </a:highlight>
            </a:endParaRPr>
          </a:p>
        </p:txBody>
      </p:sp>
      <p:sp>
        <p:nvSpPr>
          <p:cNvPr id="3" name="ZoneTexte 2">
            <a:extLst>
              <a:ext uri="{FF2B5EF4-FFF2-40B4-BE49-F238E27FC236}">
                <a16:creationId xmlns:a16="http://schemas.microsoft.com/office/drawing/2014/main" id="{F21B3575-89A9-1523-9E5B-1419937F8417}"/>
              </a:ext>
            </a:extLst>
          </p:cNvPr>
          <p:cNvSpPr txBox="1"/>
          <p:nvPr/>
        </p:nvSpPr>
        <p:spPr>
          <a:xfrm>
            <a:off x="991087" y="2790534"/>
            <a:ext cx="7088800" cy="2308324"/>
          </a:xfrm>
          <a:prstGeom prst="rect">
            <a:avLst/>
          </a:prstGeom>
          <a:solidFill>
            <a:srgbClr val="FFFF00"/>
          </a:solidFill>
        </p:spPr>
        <p:txBody>
          <a:bodyPr wrap="none" rtlCol="0">
            <a:spAutoFit/>
          </a:bodyPr>
          <a:lstStyle/>
          <a:p>
            <a:r>
              <a:rPr lang="fr-FR" sz="1600" dirty="0"/>
              <a:t>Création d’une </a:t>
            </a:r>
            <a:r>
              <a:rPr lang="fr-FR" sz="1600" b="1" dirty="0"/>
              <a:t>classe à la « volée </a:t>
            </a:r>
            <a:r>
              <a:rPr lang="fr-FR" sz="1600" dirty="0"/>
              <a:t>». Exemple pour Gmail</a:t>
            </a:r>
          </a:p>
          <a:p>
            <a:endParaRPr lang="fr-FR" sz="1600" dirty="0"/>
          </a:p>
          <a:p>
            <a:r>
              <a:rPr lang="fr-FR" sz="1600" dirty="0"/>
              <a:t>Session </a:t>
            </a:r>
            <a:r>
              <a:rPr lang="fr-FR" sz="1600" b="1" dirty="0" err="1"/>
              <a:t>session</a:t>
            </a:r>
            <a:r>
              <a:rPr lang="fr-FR" sz="1600" b="1" dirty="0"/>
              <a:t> </a:t>
            </a:r>
            <a:r>
              <a:rPr lang="fr-FR" sz="1600" dirty="0"/>
              <a:t>= </a:t>
            </a:r>
            <a:r>
              <a:rPr lang="fr-FR" sz="1600" dirty="0" err="1"/>
              <a:t>Session.getInstance</a:t>
            </a:r>
            <a:r>
              <a:rPr lang="fr-FR" sz="1600" dirty="0"/>
              <a:t>(</a:t>
            </a:r>
            <a:r>
              <a:rPr lang="fr-FR" sz="1600" dirty="0" err="1"/>
              <a:t>props</a:t>
            </a:r>
            <a:r>
              <a:rPr lang="fr-FR" sz="1600" dirty="0"/>
              <a:t>,</a:t>
            </a:r>
          </a:p>
          <a:p>
            <a:r>
              <a:rPr lang="fr-FR" sz="1600" dirty="0"/>
              <a:t>      </a:t>
            </a:r>
            <a:r>
              <a:rPr lang="fr-FR" sz="1600" b="1" dirty="0"/>
              <a:t>new </a:t>
            </a:r>
            <a:r>
              <a:rPr lang="fr-FR" sz="1600" b="1" dirty="0" err="1"/>
              <a:t>javax.mail.Authenticator</a:t>
            </a:r>
            <a:r>
              <a:rPr lang="fr-FR" sz="1600" b="1" dirty="0"/>
              <a:t>() {</a:t>
            </a:r>
          </a:p>
          <a:p>
            <a:r>
              <a:rPr lang="fr-FR" sz="1600" b="1" dirty="0"/>
              <a:t>        @Override</a:t>
            </a:r>
          </a:p>
          <a:p>
            <a:r>
              <a:rPr lang="fr-FR" sz="1600" b="1" dirty="0"/>
              <a:t>        </a:t>
            </a:r>
            <a:r>
              <a:rPr lang="fr-FR" sz="1600" b="1" dirty="0" err="1"/>
              <a:t>protected</a:t>
            </a:r>
            <a:r>
              <a:rPr lang="fr-FR" sz="1600" b="1" dirty="0"/>
              <a:t> </a:t>
            </a:r>
            <a:r>
              <a:rPr lang="fr-FR" sz="1600" b="1" dirty="0" err="1"/>
              <a:t>PasswordAuthentication</a:t>
            </a:r>
            <a:r>
              <a:rPr lang="fr-FR" sz="1600" b="1" dirty="0"/>
              <a:t> </a:t>
            </a:r>
            <a:r>
              <a:rPr lang="fr-FR" sz="1600" b="1" dirty="0" err="1"/>
              <a:t>getPasswordAuthentication</a:t>
            </a:r>
            <a:r>
              <a:rPr lang="fr-FR" sz="1600" b="1" dirty="0"/>
              <a:t>() {</a:t>
            </a:r>
          </a:p>
          <a:p>
            <a:r>
              <a:rPr lang="fr-FR" sz="1600" b="1" dirty="0"/>
              <a:t>            return new </a:t>
            </a:r>
            <a:r>
              <a:rPr lang="fr-FR" sz="1600" b="1" dirty="0" err="1"/>
              <a:t>PasswordAuthentication</a:t>
            </a:r>
            <a:r>
              <a:rPr lang="fr-FR" sz="1600" b="1" dirty="0"/>
              <a:t>(</a:t>
            </a:r>
            <a:r>
              <a:rPr lang="fr-FR" sz="1600" b="1" dirty="0" err="1"/>
              <a:t>username</a:t>
            </a:r>
            <a:r>
              <a:rPr lang="fr-FR" sz="1600" b="1" dirty="0"/>
              <a:t>, </a:t>
            </a:r>
            <a:r>
              <a:rPr lang="fr-FR" sz="1600" b="1" dirty="0" err="1"/>
              <a:t>password</a:t>
            </a:r>
            <a:r>
              <a:rPr lang="fr-FR" sz="1600" b="1" dirty="0"/>
              <a:t>);</a:t>
            </a:r>
          </a:p>
          <a:p>
            <a:r>
              <a:rPr lang="fr-FR" sz="1600" b="1" dirty="0"/>
              <a:t>        }</a:t>
            </a:r>
          </a:p>
          <a:p>
            <a:r>
              <a:rPr lang="fr-FR" sz="1600" b="1" dirty="0"/>
              <a:t>      }</a:t>
            </a:r>
            <a:r>
              <a:rPr lang="fr-FR" sz="1600" dirty="0"/>
              <a:t>);</a:t>
            </a:r>
          </a:p>
        </p:txBody>
      </p:sp>
      <p:cxnSp>
        <p:nvCxnSpPr>
          <p:cNvPr id="12" name="Connecteur droit avec flèche 11">
            <a:extLst>
              <a:ext uri="{FF2B5EF4-FFF2-40B4-BE49-F238E27FC236}">
                <a16:creationId xmlns:a16="http://schemas.microsoft.com/office/drawing/2014/main" id="{AEC7CEBE-C8C9-FFC1-8AF3-877AD1CB9C38}"/>
              </a:ext>
            </a:extLst>
          </p:cNvPr>
          <p:cNvCxnSpPr/>
          <p:nvPr/>
        </p:nvCxnSpPr>
        <p:spPr>
          <a:xfrm flipH="1" flipV="1">
            <a:off x="4318794" y="4485187"/>
            <a:ext cx="973286" cy="1391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9E62C305-01BF-E7AD-7067-BBCD35B82EB6}"/>
              </a:ext>
            </a:extLst>
          </p:cNvPr>
          <p:cNvSpPr txBox="1"/>
          <p:nvPr/>
        </p:nvSpPr>
        <p:spPr>
          <a:xfrm>
            <a:off x="1421477" y="5077657"/>
            <a:ext cx="2212663" cy="307777"/>
          </a:xfrm>
          <a:prstGeom prst="rect">
            <a:avLst/>
          </a:prstGeom>
          <a:noFill/>
        </p:spPr>
        <p:txBody>
          <a:bodyPr wrap="square" rtlCol="0">
            <a:spAutoFit/>
          </a:bodyPr>
          <a:lstStyle/>
          <a:p>
            <a:r>
              <a:rPr lang="fr-FR" sz="1400" b="1" dirty="0">
                <a:solidFill>
                  <a:schemeClr val="accent3"/>
                </a:solidFill>
                <a:highlight>
                  <a:srgbClr val="0000FF"/>
                </a:highlight>
              </a:rPr>
              <a:t>Propriétés du système</a:t>
            </a:r>
          </a:p>
        </p:txBody>
      </p:sp>
    </p:spTree>
    <p:extLst>
      <p:ext uri="{BB962C8B-B14F-4D97-AF65-F5344CB8AC3E}">
        <p14:creationId xmlns:p14="http://schemas.microsoft.com/office/powerpoint/2010/main" val="426486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3" grpId="0" animBg="1"/>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8A0B55-A1D1-E953-EEBE-EE54355CEB47}"/>
              </a:ext>
            </a:extLst>
          </p:cNvPr>
          <p:cNvSpPr>
            <a:spLocks noGrp="1"/>
          </p:cNvSpPr>
          <p:nvPr>
            <p:ph type="title"/>
          </p:nvPr>
        </p:nvSpPr>
        <p:spPr/>
        <p:txBody>
          <a:bodyPr/>
          <a:lstStyle/>
          <a:p>
            <a:r>
              <a:rPr lang="fr-FR" dirty="0"/>
              <a:t>3.1 Programmation de l’envoi d’un simple message texte</a:t>
            </a:r>
          </a:p>
        </p:txBody>
      </p:sp>
      <p:sp>
        <p:nvSpPr>
          <p:cNvPr id="4" name="Rectangle 3">
            <a:extLst>
              <a:ext uri="{FF2B5EF4-FFF2-40B4-BE49-F238E27FC236}">
                <a16:creationId xmlns:a16="http://schemas.microsoft.com/office/drawing/2014/main" id="{24C19A38-DA36-423C-01F8-95F5E44ED1D2}"/>
              </a:ext>
            </a:extLst>
          </p:cNvPr>
          <p:cNvSpPr txBox="1">
            <a:spLocks noChangeArrowheads="1"/>
          </p:cNvSpPr>
          <p:nvPr/>
        </p:nvSpPr>
        <p:spPr bwMode="auto">
          <a:xfrm>
            <a:off x="308207" y="1166018"/>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332"/>
              </a:buClr>
              <a:buSzPct val="150000"/>
              <a:buFont typeface="Wingdings" panose="05000000000000000000" pitchFamily="2" charset="2"/>
              <a:buChar char="§"/>
              <a:defRPr sz="2800">
                <a:solidFill>
                  <a:schemeClr val="tx1"/>
                </a:solidFill>
                <a:latin typeface="Verdana" panose="020B0604030504040204" pitchFamily="34" charset="0"/>
                <a:ea typeface="Verdana" panose="020B0604030504040204" pitchFamily="34" charset="0"/>
                <a:cs typeface="+mn-cs"/>
              </a:defRPr>
            </a:lvl1pPr>
            <a:lvl2pPr marL="742950" indent="-285750" algn="l" rtl="0" eaLnBrk="1" fontAlgn="base" hangingPunct="1">
              <a:spcBef>
                <a:spcPct val="20000"/>
              </a:spcBef>
              <a:spcAft>
                <a:spcPct val="0"/>
              </a:spcAft>
              <a:buClr>
                <a:srgbClr val="CC0332"/>
              </a:buClr>
              <a:buSzPct val="150000"/>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mn-cs"/>
              </a:defRPr>
            </a:lvl2pPr>
            <a:lvl3pPr marL="1143000" indent="-228600" algn="l" rtl="0" eaLnBrk="1" fontAlgn="base" hangingPunct="1">
              <a:spcBef>
                <a:spcPct val="20000"/>
              </a:spcBef>
              <a:spcAft>
                <a:spcPct val="0"/>
              </a:spcAft>
              <a:buClr>
                <a:srgbClr val="CC0332"/>
              </a:buClr>
              <a:buSzPct val="150000"/>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mn-cs"/>
              </a:defRPr>
            </a:lvl3pPr>
            <a:lvl4pPr marL="1600200" indent="-228600" algn="l" rtl="0" eaLnBrk="1" fontAlgn="base" hangingPunct="1">
              <a:spcBef>
                <a:spcPct val="20000"/>
              </a:spcBef>
              <a:spcAft>
                <a:spcPct val="0"/>
              </a:spcAft>
              <a:buClr>
                <a:srgbClr val="CC0332"/>
              </a:buClr>
              <a:buFont typeface="Arial" panose="020B0604020202020204" pitchFamily="34" charset="0"/>
              <a:buChar char="•"/>
              <a:defRPr sz="1800">
                <a:solidFill>
                  <a:schemeClr val="tx1"/>
                </a:solidFill>
                <a:latin typeface="Verdana" panose="020B0604030504040204" pitchFamily="34" charset="0"/>
                <a:ea typeface="Verdana" panose="020B0604030504040204" pitchFamily="34" charset="0"/>
                <a:cs typeface="+mn-cs"/>
              </a:defRPr>
            </a:lvl4pPr>
            <a:lvl5pPr marL="20574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609600" indent="-609600">
              <a:buFont typeface="Wingdings" panose="05000000000000000000" pitchFamily="2" charset="2"/>
              <a:buNone/>
            </a:pPr>
            <a:r>
              <a:rPr lang="fr-BE" altLang="fr-FR" sz="2000" kern="0" dirty="0"/>
              <a:t>1) </a:t>
            </a:r>
            <a:r>
              <a:rPr lang="fr-BE" altLang="fr-FR" sz="2000" u="sng" kern="0" dirty="0"/>
              <a:t>L’interface Part.</a:t>
            </a:r>
          </a:p>
          <a:p>
            <a:pPr marL="609600" indent="-609600">
              <a:buFont typeface="Wingdings" panose="05000000000000000000" pitchFamily="2" charset="2"/>
              <a:buNone/>
            </a:pPr>
            <a:endParaRPr lang="fr-BE" altLang="fr-FR" sz="2000" kern="0" dirty="0"/>
          </a:p>
          <a:p>
            <a:pPr marL="609600" indent="-609600">
              <a:buFont typeface="Wingdings" panose="05000000000000000000" pitchFamily="2" charset="2"/>
              <a:buNone/>
            </a:pPr>
            <a:r>
              <a:rPr lang="fr-BE" altLang="fr-FR" sz="2000" kern="0" dirty="0"/>
              <a:t> a) </a:t>
            </a:r>
            <a:r>
              <a:rPr lang="fr-BE" altLang="fr-FR" sz="2000" u="sng" kern="0" dirty="0"/>
              <a:t>Les attributs:</a:t>
            </a:r>
            <a:r>
              <a:rPr lang="fr-BE" altLang="fr-FR" sz="1800" kern="0" dirty="0"/>
              <a:t>  </a:t>
            </a:r>
            <a:endParaRPr lang="fr-FR" altLang="fr-FR" sz="1800" u="sng" kern="0" dirty="0"/>
          </a:p>
        </p:txBody>
      </p:sp>
      <p:sp>
        <p:nvSpPr>
          <p:cNvPr id="5" name="Text Box 4">
            <a:extLst>
              <a:ext uri="{FF2B5EF4-FFF2-40B4-BE49-F238E27FC236}">
                <a16:creationId xmlns:a16="http://schemas.microsoft.com/office/drawing/2014/main" id="{A894808A-CFEE-18A3-71CB-D06CC42F1007}"/>
              </a:ext>
            </a:extLst>
          </p:cNvPr>
          <p:cNvSpPr txBox="1">
            <a:spLocks noChangeArrowheads="1"/>
          </p:cNvSpPr>
          <p:nvPr/>
        </p:nvSpPr>
        <p:spPr bwMode="auto">
          <a:xfrm>
            <a:off x="410931" y="2636912"/>
            <a:ext cx="8424862"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fr-FR" dirty="0" err="1"/>
              <a:t>Dont</a:t>
            </a:r>
            <a:r>
              <a:rPr lang="en-US" altLang="fr-FR" dirty="0"/>
              <a:t> </a:t>
            </a:r>
            <a:r>
              <a:rPr lang="en-US" altLang="fr-FR" dirty="0" err="1"/>
              <a:t>notamment</a:t>
            </a:r>
            <a:r>
              <a:rPr lang="en-US" altLang="fr-FR" dirty="0"/>
              <a:t>:</a:t>
            </a:r>
          </a:p>
          <a:p>
            <a:endParaRPr lang="en-US" altLang="fr-FR" dirty="0">
              <a:solidFill>
                <a:schemeClr val="folHlink"/>
              </a:solidFill>
            </a:endParaRPr>
          </a:p>
          <a:p>
            <a:r>
              <a:rPr lang="en-US" altLang="fr-FR" dirty="0">
                <a:solidFill>
                  <a:schemeClr val="folHlink"/>
                </a:solidFill>
              </a:rPr>
              <a:t>public </a:t>
            </a:r>
            <a:r>
              <a:rPr lang="en-US" altLang="fr-FR" dirty="0" err="1">
                <a:solidFill>
                  <a:schemeClr val="folHlink"/>
                </a:solidFill>
              </a:rPr>
              <a:t>java.lang.String</a:t>
            </a:r>
            <a:r>
              <a:rPr lang="en-US" altLang="fr-FR" dirty="0">
                <a:solidFill>
                  <a:schemeClr val="folHlink"/>
                </a:solidFill>
              </a:rPr>
              <a:t> </a:t>
            </a:r>
            <a:r>
              <a:rPr lang="en-US" altLang="fr-FR" b="1" dirty="0" err="1">
                <a:solidFill>
                  <a:schemeClr val="folHlink"/>
                </a:solidFill>
              </a:rPr>
              <a:t>getContentType</a:t>
            </a:r>
            <a:r>
              <a:rPr lang="en-US" altLang="fr-FR" dirty="0">
                <a:solidFill>
                  <a:schemeClr val="folHlink"/>
                </a:solidFill>
              </a:rPr>
              <a:t>() throws </a:t>
            </a:r>
            <a:r>
              <a:rPr lang="en-US" altLang="fr-FR" dirty="0" err="1">
                <a:solidFill>
                  <a:schemeClr val="folHlink"/>
                </a:solidFill>
              </a:rPr>
              <a:t>MessagingException</a:t>
            </a:r>
            <a:endParaRPr lang="fr-BE" altLang="fr-FR" dirty="0">
              <a:solidFill>
                <a:schemeClr val="folHlink"/>
              </a:solidFill>
            </a:endParaRPr>
          </a:p>
          <a:p>
            <a:endParaRPr lang="fr-BE" altLang="fr-FR" dirty="0">
              <a:solidFill>
                <a:schemeClr val="folHlink"/>
              </a:solidFill>
            </a:endParaRPr>
          </a:p>
          <a:p>
            <a:r>
              <a:rPr lang="fr-BE" altLang="fr-FR" dirty="0"/>
              <a:t>Le type est renvoyé selon la codification MIME (on obtient </a:t>
            </a:r>
            <a:r>
              <a:rPr lang="fr-BE" altLang="fr-FR" dirty="0" err="1"/>
              <a:t>null</a:t>
            </a:r>
            <a:r>
              <a:rPr lang="fr-BE" altLang="fr-FR" dirty="0"/>
              <a:t> si le type ne peut être déterminé). D'ailleurs, la méthode</a:t>
            </a:r>
          </a:p>
          <a:p>
            <a:endParaRPr lang="fr-BE" altLang="fr-FR" dirty="0"/>
          </a:p>
          <a:p>
            <a:r>
              <a:rPr lang="fr-BE" altLang="fr-FR" dirty="0">
                <a:solidFill>
                  <a:schemeClr val="folHlink"/>
                </a:solidFill>
              </a:rPr>
              <a:t>public </a:t>
            </a:r>
            <a:r>
              <a:rPr lang="fr-BE" altLang="fr-FR" dirty="0" err="1">
                <a:solidFill>
                  <a:schemeClr val="folHlink"/>
                </a:solidFill>
              </a:rPr>
              <a:t>boolean</a:t>
            </a:r>
            <a:r>
              <a:rPr lang="fr-BE" altLang="fr-FR" dirty="0">
                <a:solidFill>
                  <a:schemeClr val="folHlink"/>
                </a:solidFill>
              </a:rPr>
              <a:t> </a:t>
            </a:r>
            <a:r>
              <a:rPr lang="fr-BE" altLang="fr-FR" b="1" dirty="0" err="1">
                <a:solidFill>
                  <a:schemeClr val="folHlink"/>
                </a:solidFill>
              </a:rPr>
              <a:t>isMimeType</a:t>
            </a:r>
            <a:r>
              <a:rPr lang="fr-BE" altLang="fr-FR" dirty="0">
                <a:solidFill>
                  <a:schemeClr val="folHlink"/>
                </a:solidFill>
              </a:rPr>
              <a:t>(</a:t>
            </a:r>
            <a:r>
              <a:rPr lang="fr-BE" altLang="fr-FR" dirty="0" err="1">
                <a:solidFill>
                  <a:schemeClr val="folHlink"/>
                </a:solidFill>
              </a:rPr>
              <a:t>java.lang.String</a:t>
            </a:r>
            <a:r>
              <a:rPr lang="fr-BE" altLang="fr-FR" dirty="0">
                <a:solidFill>
                  <a:schemeClr val="folHlink"/>
                </a:solidFill>
              </a:rPr>
              <a:t> </a:t>
            </a:r>
            <a:r>
              <a:rPr lang="fr-BE" altLang="fr-FR" dirty="0" err="1">
                <a:solidFill>
                  <a:schemeClr val="folHlink"/>
                </a:solidFill>
              </a:rPr>
              <a:t>mimeType</a:t>
            </a:r>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MessagingException</a:t>
            </a:r>
            <a:endParaRPr lang="fr-BE" altLang="fr-FR" dirty="0">
              <a:solidFill>
                <a:schemeClr val="folHlink"/>
              </a:solidFill>
            </a:endParaRPr>
          </a:p>
          <a:p>
            <a:endParaRPr lang="fr-BE" altLang="fr-FR" dirty="0">
              <a:solidFill>
                <a:schemeClr val="folHlink"/>
              </a:solidFill>
            </a:endParaRPr>
          </a:p>
          <a:p>
            <a:r>
              <a:rPr lang="fr-BE" altLang="fr-FR" dirty="0"/>
              <a:t>permet de vérifier que l'on a affaire à un type standard, donc pas un type propriétaire.</a:t>
            </a:r>
            <a:endParaRPr lang="fr-FR" altLang="fr-FR" dirty="0"/>
          </a:p>
        </p:txBody>
      </p:sp>
    </p:spTree>
    <p:extLst>
      <p:ext uri="{BB962C8B-B14F-4D97-AF65-F5344CB8AC3E}">
        <p14:creationId xmlns:p14="http://schemas.microsoft.com/office/powerpoint/2010/main" val="373651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3DFA0-43E1-4A66-AD89-3619EDE039CF}"/>
              </a:ext>
            </a:extLst>
          </p:cNvPr>
          <p:cNvSpPr>
            <a:spLocks noGrp="1"/>
          </p:cNvSpPr>
          <p:nvPr>
            <p:ph type="title"/>
          </p:nvPr>
        </p:nvSpPr>
        <p:spPr/>
        <p:txBody>
          <a:bodyPr/>
          <a:lstStyle/>
          <a:p>
            <a:pPr algn="l"/>
            <a:r>
              <a:rPr lang="fr-FR" sz="2000" dirty="0">
                <a:latin typeface="Verdana"/>
                <a:ea typeface="Verdana"/>
              </a:rPr>
              <a:t>1.INTRODUCTION: </a:t>
            </a:r>
            <a:r>
              <a:rPr lang="fr-BE" sz="2000" dirty="0"/>
              <a:t>Format d’un message électronique</a:t>
            </a:r>
            <a:br>
              <a:rPr lang="fr-BE" dirty="0"/>
            </a:br>
            <a:endParaRPr lang="fr-FR" dirty="0"/>
          </a:p>
        </p:txBody>
      </p:sp>
      <p:graphicFrame>
        <p:nvGraphicFramePr>
          <p:cNvPr id="11" name="Group 14">
            <a:extLst>
              <a:ext uri="{FF2B5EF4-FFF2-40B4-BE49-F238E27FC236}">
                <a16:creationId xmlns:a16="http://schemas.microsoft.com/office/drawing/2014/main" id="{3FC58211-FD4C-BDE8-E795-41D7F210D238}"/>
              </a:ext>
            </a:extLst>
          </p:cNvPr>
          <p:cNvGraphicFramePr>
            <a:graphicFrameLocks noGrp="1"/>
          </p:cNvGraphicFramePr>
          <p:nvPr/>
        </p:nvGraphicFramePr>
        <p:xfrm>
          <a:off x="1116013" y="2133600"/>
          <a:ext cx="6875462" cy="1079500"/>
        </p:xfrm>
        <a:graphic>
          <a:graphicData uri="http://schemas.openxmlformats.org/drawingml/2006/table">
            <a:tbl>
              <a:tblPr/>
              <a:tblGrid>
                <a:gridCol w="6875462">
                  <a:extLst>
                    <a:ext uri="{9D8B030D-6E8A-4147-A177-3AD203B41FA5}">
                      <a16:colId xmlns:a16="http://schemas.microsoft.com/office/drawing/2014/main" val="3201065476"/>
                    </a:ext>
                  </a:extLst>
                </a:gridCol>
              </a:tblGrid>
              <a:tr h="1079500">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&lt;message&gt; = 	&lt;en-tête du message [</a:t>
                      </a:r>
                      <a:r>
                        <a:rPr kumimoji="0" lang="fr-BE" altLang="fr-FR"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message header </a:t>
                      </a:r>
                      <a:r>
                        <a:rPr kumimoji="0" lang="fr-BE" altLang="fr-FR"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fields</a:t>
                      </a: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&gt;</a:t>
                      </a: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 LF</a:t>
                      </a: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&lt;corps du message [</a:t>
                      </a:r>
                      <a:r>
                        <a:rPr kumimoji="0" lang="fr-BE" altLang="fr-FR"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message body</a:t>
                      </a:r>
                      <a:r>
                        <a:rPr kumimoji="0" lang="fr-BE"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&gt;</a:t>
                      </a:r>
                      <a:endParaRPr kumimoji="0" lang="fr-BE" altLang="fr-FR"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5001926"/>
                  </a:ext>
                </a:extLst>
              </a:tr>
            </a:tbl>
          </a:graphicData>
        </a:graphic>
      </p:graphicFrame>
      <p:sp>
        <p:nvSpPr>
          <p:cNvPr id="12" name="Rectangle 15">
            <a:extLst>
              <a:ext uri="{FF2B5EF4-FFF2-40B4-BE49-F238E27FC236}">
                <a16:creationId xmlns:a16="http://schemas.microsoft.com/office/drawing/2014/main" id="{8C89CFF9-397C-CA3D-18CC-88AA618D34FD}"/>
              </a:ext>
            </a:extLst>
          </p:cNvPr>
          <p:cNvSpPr>
            <a:spLocks noChangeArrowheads="1"/>
          </p:cNvSpPr>
          <p:nvPr/>
        </p:nvSpPr>
        <p:spPr bwMode="auto">
          <a:xfrm>
            <a:off x="755650" y="3429000"/>
            <a:ext cx="42210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60000"/>
              <a:buFontTx/>
              <a:buChar char="•"/>
            </a:pPr>
            <a:r>
              <a:rPr lang="fr-BE" altLang="fr-FR" dirty="0">
                <a:effectLst>
                  <a:outerShdw blurRad="38100" dist="38100" dir="2700000" algn="tl">
                    <a:srgbClr val="000000"/>
                  </a:outerShdw>
                </a:effectLst>
              </a:rPr>
              <a:t> </a:t>
            </a:r>
            <a:r>
              <a:rPr lang="fr-BE" altLang="fr-FR" b="1" dirty="0"/>
              <a:t>Série de différents headers de MFS:</a:t>
            </a:r>
            <a:endParaRPr lang="fr-FR" altLang="fr-FR" b="1" dirty="0"/>
          </a:p>
        </p:txBody>
      </p:sp>
      <p:sp>
        <p:nvSpPr>
          <p:cNvPr id="13" name="Text Box 16">
            <a:extLst>
              <a:ext uri="{FF2B5EF4-FFF2-40B4-BE49-F238E27FC236}">
                <a16:creationId xmlns:a16="http://schemas.microsoft.com/office/drawing/2014/main" id="{5EE4E203-46E0-2B3A-79E8-2E4A901BA6FA}"/>
              </a:ext>
            </a:extLst>
          </p:cNvPr>
          <p:cNvSpPr txBox="1">
            <a:spLocks noChangeArrowheads="1"/>
          </p:cNvSpPr>
          <p:nvPr/>
        </p:nvSpPr>
        <p:spPr bwMode="auto">
          <a:xfrm>
            <a:off x="1116013" y="4005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altLang="fr-FR"/>
          </a:p>
        </p:txBody>
      </p:sp>
      <p:sp>
        <p:nvSpPr>
          <p:cNvPr id="14" name="Text Box 17">
            <a:extLst>
              <a:ext uri="{FF2B5EF4-FFF2-40B4-BE49-F238E27FC236}">
                <a16:creationId xmlns:a16="http://schemas.microsoft.com/office/drawing/2014/main" id="{441077B0-45EC-CE3A-A06B-A57BD8C6F694}"/>
              </a:ext>
            </a:extLst>
          </p:cNvPr>
          <p:cNvSpPr txBox="1">
            <a:spLocks noChangeArrowheads="1"/>
          </p:cNvSpPr>
          <p:nvPr/>
        </p:nvSpPr>
        <p:spPr bwMode="auto">
          <a:xfrm>
            <a:off x="1109335" y="4088752"/>
            <a:ext cx="56705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arenR"/>
            </a:pPr>
            <a:r>
              <a:rPr lang="fr-BE" altLang="fr-FR" dirty="0">
                <a:latin typeface="Verdana" panose="020B0604030504040204" pitchFamily="34" charset="0"/>
              </a:rPr>
              <a:t>Origine:	</a:t>
            </a:r>
            <a:r>
              <a:rPr lang="fr-BE" altLang="fr-FR" b="1" dirty="0">
                <a:solidFill>
                  <a:schemeClr val="folHlink"/>
                </a:solidFill>
                <a:latin typeface="Verdana" panose="020B0604030504040204" pitchFamily="34" charset="0"/>
              </a:rPr>
              <a:t>FROM:</a:t>
            </a:r>
            <a:r>
              <a:rPr lang="fr-BE" altLang="fr-FR" dirty="0">
                <a:solidFill>
                  <a:schemeClr val="folHlink"/>
                </a:solidFill>
                <a:latin typeface="Verdana" panose="020B0604030504040204" pitchFamily="34" charset="0"/>
              </a:rPr>
              <a:t> 	&lt;expéditeur&gt;</a:t>
            </a:r>
          </a:p>
          <a:p>
            <a:r>
              <a:rPr lang="fr-BE" altLang="fr-FR" dirty="0">
                <a:latin typeface="Verdana" panose="020B0604030504040204" pitchFamily="34" charset="0"/>
              </a:rPr>
              <a:t>			</a:t>
            </a:r>
            <a:r>
              <a:rPr lang="fr-BE" altLang="fr-FR" b="1" dirty="0">
                <a:solidFill>
                  <a:schemeClr val="folHlink"/>
                </a:solidFill>
                <a:latin typeface="Verdana" panose="020B0604030504040204" pitchFamily="34" charset="0"/>
              </a:rPr>
              <a:t>DATE:</a:t>
            </a:r>
            <a:r>
              <a:rPr lang="fr-BE" altLang="fr-FR" dirty="0">
                <a:solidFill>
                  <a:schemeClr val="folHlink"/>
                </a:solidFill>
                <a:latin typeface="Verdana" panose="020B0604030504040204" pitchFamily="34" charset="0"/>
              </a:rPr>
              <a:t>	&lt;date de soumission&gt;</a:t>
            </a:r>
            <a:r>
              <a:rPr lang="fr-BE" altLang="fr-FR" dirty="0">
                <a:latin typeface="Verdana" panose="020B0604030504040204" pitchFamily="34" charset="0"/>
              </a:rPr>
              <a:t>	</a:t>
            </a:r>
          </a:p>
          <a:p>
            <a:endParaRPr lang="fr-BE" altLang="fr-FR" dirty="0">
              <a:latin typeface="Verdana" panose="020B0604030504040204" pitchFamily="34" charset="0"/>
            </a:endParaRPr>
          </a:p>
          <a:p>
            <a:r>
              <a:rPr lang="fr-BE" altLang="fr-FR" dirty="0">
                <a:latin typeface="Verdana" panose="020B0604030504040204" pitchFamily="34" charset="0"/>
              </a:rPr>
              <a:t>2) Destination: 	</a:t>
            </a:r>
            <a:r>
              <a:rPr lang="fr-BE" altLang="fr-FR" b="1" dirty="0">
                <a:solidFill>
                  <a:schemeClr val="folHlink"/>
                </a:solidFill>
                <a:latin typeface="Verdana" panose="020B0604030504040204" pitchFamily="34" charset="0"/>
              </a:rPr>
              <a:t>TO:</a:t>
            </a:r>
            <a:r>
              <a:rPr lang="fr-BE" altLang="fr-FR" dirty="0">
                <a:solidFill>
                  <a:schemeClr val="folHlink"/>
                </a:solidFill>
                <a:latin typeface="Verdana" panose="020B0604030504040204" pitchFamily="34" charset="0"/>
              </a:rPr>
              <a:t> 	&lt;destinataire(s)&gt;</a:t>
            </a:r>
          </a:p>
          <a:p>
            <a:r>
              <a:rPr lang="fr-BE" altLang="fr-FR" dirty="0">
                <a:solidFill>
                  <a:schemeClr val="folHlink"/>
                </a:solidFill>
                <a:latin typeface="Verdana" panose="020B0604030504040204" pitchFamily="34" charset="0"/>
              </a:rPr>
              <a:t>			</a:t>
            </a:r>
            <a:r>
              <a:rPr lang="fr-BE" altLang="fr-FR" b="1" dirty="0">
                <a:solidFill>
                  <a:schemeClr val="folHlink"/>
                </a:solidFill>
                <a:latin typeface="Verdana" panose="020B0604030504040204" pitchFamily="34" charset="0"/>
              </a:rPr>
              <a:t>Cc:</a:t>
            </a:r>
            <a:r>
              <a:rPr lang="fr-BE" altLang="fr-FR" dirty="0">
                <a:solidFill>
                  <a:schemeClr val="folHlink"/>
                </a:solidFill>
                <a:latin typeface="Verdana" panose="020B0604030504040204" pitchFamily="34" charset="0"/>
              </a:rPr>
              <a:t>	&lt;destinataire(s)&gt;</a:t>
            </a:r>
          </a:p>
          <a:p>
            <a:r>
              <a:rPr lang="fr-BE" altLang="fr-FR" dirty="0">
                <a:solidFill>
                  <a:schemeClr val="folHlink"/>
                </a:solidFill>
                <a:latin typeface="Verdana" panose="020B0604030504040204" pitchFamily="34" charset="0"/>
              </a:rPr>
              <a:t>			</a:t>
            </a:r>
            <a:r>
              <a:rPr lang="fr-BE" altLang="fr-FR" b="1" dirty="0" err="1">
                <a:solidFill>
                  <a:schemeClr val="folHlink"/>
                </a:solidFill>
                <a:latin typeface="Verdana" panose="020B0604030504040204" pitchFamily="34" charset="0"/>
              </a:rPr>
              <a:t>Bcc</a:t>
            </a:r>
            <a:r>
              <a:rPr lang="fr-BE" altLang="fr-FR" b="1" dirty="0">
                <a:solidFill>
                  <a:schemeClr val="folHlink"/>
                </a:solidFill>
                <a:latin typeface="Verdana" panose="020B0604030504040204" pitchFamily="34" charset="0"/>
              </a:rPr>
              <a:t>:</a:t>
            </a:r>
            <a:r>
              <a:rPr lang="fr-BE" altLang="fr-FR" dirty="0">
                <a:solidFill>
                  <a:schemeClr val="folHlink"/>
                </a:solidFill>
                <a:latin typeface="Verdana" panose="020B0604030504040204" pitchFamily="34" charset="0"/>
              </a:rPr>
              <a:t>	&lt;destinataire(s)&gt;	</a:t>
            </a:r>
            <a:endParaRPr lang="fr-FR" altLang="fr-FR" dirty="0">
              <a:solidFill>
                <a:schemeClr val="folHlink"/>
              </a:solidFill>
              <a:latin typeface="Verdana" panose="020B0604030504040204" pitchFamily="34" charset="0"/>
            </a:endParaRPr>
          </a:p>
        </p:txBody>
      </p:sp>
      <p:sp>
        <p:nvSpPr>
          <p:cNvPr id="16" name="ZoneTexte 15">
            <a:extLst>
              <a:ext uri="{FF2B5EF4-FFF2-40B4-BE49-F238E27FC236}">
                <a16:creationId xmlns:a16="http://schemas.microsoft.com/office/drawing/2014/main" id="{59DCA5F3-7AE2-D8A5-A6C1-DEAAAA4A8829}"/>
              </a:ext>
            </a:extLst>
          </p:cNvPr>
          <p:cNvSpPr txBox="1"/>
          <p:nvPr/>
        </p:nvSpPr>
        <p:spPr>
          <a:xfrm>
            <a:off x="779431" y="1314066"/>
            <a:ext cx="7212043" cy="369332"/>
          </a:xfrm>
          <a:prstGeom prst="rect">
            <a:avLst/>
          </a:prstGeom>
          <a:noFill/>
        </p:spPr>
        <p:txBody>
          <a:bodyPr wrap="square">
            <a:spAutoFit/>
          </a:bodyPr>
          <a:lstStyle/>
          <a:p>
            <a:pPr>
              <a:buFont typeface="Wingdings" panose="05000000000000000000" pitchFamily="2" charset="2"/>
              <a:buNone/>
            </a:pPr>
            <a:r>
              <a:rPr lang="fr-BE" altLang="fr-FR" sz="1800" dirty="0"/>
              <a:t>A)  </a:t>
            </a:r>
            <a:r>
              <a:rPr lang="fr-BE" altLang="fr-FR" sz="1800" b="1" dirty="0"/>
              <a:t>Format de base: </a:t>
            </a:r>
            <a:r>
              <a:rPr lang="fr-BE" altLang="fr-FR" sz="1800" dirty="0"/>
              <a:t>(MFS =Message Format Standard  - RFC 822)</a:t>
            </a:r>
            <a:endParaRPr lang="fr-FR" altLang="fr-FR" sz="1800" dirty="0"/>
          </a:p>
        </p:txBody>
      </p:sp>
      <p:sp>
        <p:nvSpPr>
          <p:cNvPr id="17" name="ZoneTexte 16">
            <a:extLst>
              <a:ext uri="{FF2B5EF4-FFF2-40B4-BE49-F238E27FC236}">
                <a16:creationId xmlns:a16="http://schemas.microsoft.com/office/drawing/2014/main" id="{F3286F80-C1C8-87B8-A3B3-D4958DEF2644}"/>
              </a:ext>
            </a:extLst>
          </p:cNvPr>
          <p:cNvSpPr txBox="1"/>
          <p:nvPr/>
        </p:nvSpPr>
        <p:spPr>
          <a:xfrm>
            <a:off x="5220072" y="1652350"/>
            <a:ext cx="4032448" cy="369332"/>
          </a:xfrm>
          <a:prstGeom prst="rect">
            <a:avLst/>
          </a:prstGeom>
          <a:noFill/>
        </p:spPr>
        <p:txBody>
          <a:bodyPr wrap="square" rtlCol="0">
            <a:spAutoFit/>
          </a:bodyPr>
          <a:lstStyle/>
          <a:p>
            <a:r>
              <a:rPr lang="fr-FR" dirty="0">
                <a:highlight>
                  <a:srgbClr val="FFFF00"/>
                </a:highlight>
              </a:rPr>
              <a:t>Texte simple et pas de pièce attachée</a:t>
            </a:r>
          </a:p>
        </p:txBody>
      </p:sp>
      <p:sp>
        <p:nvSpPr>
          <p:cNvPr id="18" name="ZoneTexte 17">
            <a:extLst>
              <a:ext uri="{FF2B5EF4-FFF2-40B4-BE49-F238E27FC236}">
                <a16:creationId xmlns:a16="http://schemas.microsoft.com/office/drawing/2014/main" id="{3A3D5C42-4AFB-0843-F8A6-544FF1BC6C3D}"/>
              </a:ext>
            </a:extLst>
          </p:cNvPr>
          <p:cNvSpPr txBox="1"/>
          <p:nvPr/>
        </p:nvSpPr>
        <p:spPr>
          <a:xfrm>
            <a:off x="2843808" y="3722966"/>
            <a:ext cx="4104456" cy="369332"/>
          </a:xfrm>
          <a:prstGeom prst="rect">
            <a:avLst/>
          </a:prstGeom>
          <a:noFill/>
        </p:spPr>
        <p:txBody>
          <a:bodyPr wrap="square" rtlCol="0">
            <a:spAutoFit/>
          </a:bodyPr>
          <a:lstStyle/>
          <a:p>
            <a:r>
              <a:rPr lang="fr-FR" dirty="0">
                <a:highlight>
                  <a:srgbClr val="FFFF00"/>
                </a:highlight>
              </a:rPr>
              <a:t>    Clés  :     &lt;valeurs&gt;     =    </a:t>
            </a:r>
            <a:r>
              <a:rPr lang="fr-FR" dirty="0" err="1">
                <a:highlight>
                  <a:srgbClr val="FFFF00"/>
                </a:highlight>
              </a:rPr>
              <a:t>hashtable</a:t>
            </a:r>
            <a:endParaRPr lang="fr-FR" dirty="0">
              <a:highlight>
                <a:srgbClr val="FFFF00"/>
              </a:highlight>
            </a:endParaRPr>
          </a:p>
        </p:txBody>
      </p:sp>
      <p:sp>
        <p:nvSpPr>
          <p:cNvPr id="19" name="ZoneTexte 18">
            <a:extLst>
              <a:ext uri="{FF2B5EF4-FFF2-40B4-BE49-F238E27FC236}">
                <a16:creationId xmlns:a16="http://schemas.microsoft.com/office/drawing/2014/main" id="{7964B3D5-1C3E-1A48-C9CD-D8305EDB4E3F}"/>
              </a:ext>
            </a:extLst>
          </p:cNvPr>
          <p:cNvSpPr txBox="1"/>
          <p:nvPr/>
        </p:nvSpPr>
        <p:spPr>
          <a:xfrm>
            <a:off x="1835696" y="5902875"/>
            <a:ext cx="5792117" cy="923330"/>
          </a:xfrm>
          <a:prstGeom prst="rect">
            <a:avLst/>
          </a:prstGeom>
          <a:noFill/>
        </p:spPr>
        <p:txBody>
          <a:bodyPr wrap="square" rtlCol="0">
            <a:spAutoFit/>
          </a:bodyPr>
          <a:lstStyle/>
          <a:p>
            <a:r>
              <a:rPr lang="fr-FR" dirty="0">
                <a:highlight>
                  <a:srgbClr val="FFFF00"/>
                </a:highlight>
              </a:rPr>
              <a:t>&lt;nom du header&gt;  : &lt;valeur du header&gt;  CR-LF</a:t>
            </a:r>
          </a:p>
          <a:p>
            <a:r>
              <a:rPr lang="fr-FR" dirty="0">
                <a:highlight>
                  <a:srgbClr val="FFFF00"/>
                </a:highlight>
              </a:rPr>
              <a:t>Série de headers qui a été repris par le protocole HTTP plus tard</a:t>
            </a:r>
          </a:p>
        </p:txBody>
      </p:sp>
      <p:sp>
        <p:nvSpPr>
          <p:cNvPr id="20" name="ZoneTexte 19">
            <a:extLst>
              <a:ext uri="{FF2B5EF4-FFF2-40B4-BE49-F238E27FC236}">
                <a16:creationId xmlns:a16="http://schemas.microsoft.com/office/drawing/2014/main" id="{57E9EE41-CFA5-E086-D1EE-1C2613AD6CA9}"/>
              </a:ext>
            </a:extLst>
          </p:cNvPr>
          <p:cNvSpPr txBox="1"/>
          <p:nvPr/>
        </p:nvSpPr>
        <p:spPr>
          <a:xfrm>
            <a:off x="6948264" y="4869160"/>
            <a:ext cx="1872207" cy="646331"/>
          </a:xfrm>
          <a:prstGeom prst="rect">
            <a:avLst/>
          </a:prstGeom>
          <a:noFill/>
        </p:spPr>
        <p:txBody>
          <a:bodyPr wrap="square" rtlCol="0">
            <a:spAutoFit/>
          </a:bodyPr>
          <a:lstStyle/>
          <a:p>
            <a:r>
              <a:rPr lang="fr-FR" dirty="0">
                <a:highlight>
                  <a:srgbClr val="FFFF00"/>
                </a:highlight>
              </a:rPr>
              <a:t>champs header ou  header </a:t>
            </a:r>
            <a:r>
              <a:rPr lang="fr-FR" dirty="0" err="1">
                <a:highlight>
                  <a:srgbClr val="FFFF00"/>
                </a:highlight>
              </a:rPr>
              <a:t>fields</a:t>
            </a:r>
            <a:endParaRPr lang="fr-FR" dirty="0">
              <a:highlight>
                <a:srgbClr val="FFFF00"/>
              </a:highlight>
            </a:endParaRPr>
          </a:p>
        </p:txBody>
      </p:sp>
    </p:spTree>
    <p:extLst>
      <p:ext uri="{BB962C8B-B14F-4D97-AF65-F5344CB8AC3E}">
        <p14:creationId xmlns:p14="http://schemas.microsoft.com/office/powerpoint/2010/main" val="157496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945A9-3365-45A6-00CC-40B3208E0F7A}"/>
              </a:ext>
            </a:extLst>
          </p:cNvPr>
          <p:cNvSpPr>
            <a:spLocks noGrp="1"/>
          </p:cNvSpPr>
          <p:nvPr>
            <p:ph type="title"/>
          </p:nvPr>
        </p:nvSpPr>
        <p:spPr/>
        <p:txBody>
          <a:bodyPr/>
          <a:lstStyle/>
          <a:p>
            <a:r>
              <a:rPr lang="fr-FR" dirty="0"/>
              <a:t>3.1 Programmation de l’envoi d’un simple message texte</a:t>
            </a:r>
          </a:p>
        </p:txBody>
      </p:sp>
      <p:sp>
        <p:nvSpPr>
          <p:cNvPr id="4" name="Text Box 4">
            <a:extLst>
              <a:ext uri="{FF2B5EF4-FFF2-40B4-BE49-F238E27FC236}">
                <a16:creationId xmlns:a16="http://schemas.microsoft.com/office/drawing/2014/main" id="{C3B7F8E5-2A6D-F56C-27D7-028F5DB292AA}"/>
              </a:ext>
            </a:extLst>
          </p:cNvPr>
          <p:cNvSpPr txBox="1">
            <a:spLocks noChangeArrowheads="1"/>
          </p:cNvSpPr>
          <p:nvPr/>
        </p:nvSpPr>
        <p:spPr bwMode="auto">
          <a:xfrm>
            <a:off x="421481" y="1124744"/>
            <a:ext cx="8301038"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dirty="0"/>
              <a:t>b) </a:t>
            </a:r>
            <a:r>
              <a:rPr lang="fr-BE" altLang="fr-FR" u="sng" dirty="0"/>
              <a:t>Un contenu:</a:t>
            </a:r>
          </a:p>
          <a:p>
            <a:pPr>
              <a:buClr>
                <a:schemeClr val="accent2"/>
              </a:buClr>
              <a:buFontTx/>
              <a:buChar char="•"/>
            </a:pPr>
            <a:endParaRPr lang="fr-BE" altLang="fr-FR" u="sng" dirty="0"/>
          </a:p>
          <a:p>
            <a:pPr>
              <a:buClr>
                <a:schemeClr val="accent2"/>
              </a:buClr>
              <a:buFontTx/>
              <a:buChar char="•"/>
            </a:pPr>
            <a:r>
              <a:rPr lang="fr-BE" altLang="fr-FR" dirty="0"/>
              <a:t> un </a:t>
            </a:r>
            <a:r>
              <a:rPr lang="fr-BE" altLang="fr-FR" b="1" dirty="0" err="1"/>
              <a:t>DataHandler</a:t>
            </a:r>
            <a:r>
              <a:rPr lang="fr-BE" altLang="fr-FR" dirty="0"/>
              <a:t> (classe définie dans </a:t>
            </a:r>
            <a:r>
              <a:rPr lang="fr-BE" altLang="fr-FR" dirty="0" err="1"/>
              <a:t>javax.activation</a:t>
            </a:r>
            <a:r>
              <a:rPr lang="fr-BE" altLang="fr-FR" dirty="0"/>
              <a:t>), obtenu par   la méthode </a:t>
            </a:r>
            <a:br>
              <a:rPr lang="fr-BE" altLang="fr-FR" dirty="0"/>
            </a:br>
            <a:br>
              <a:rPr lang="fr-BE" altLang="fr-FR" dirty="0"/>
            </a:br>
            <a:r>
              <a:rPr lang="fr-BE" altLang="fr-FR" dirty="0">
                <a:solidFill>
                  <a:schemeClr val="folHlink"/>
                </a:solidFill>
              </a:rPr>
              <a:t>public </a:t>
            </a:r>
            <a:r>
              <a:rPr lang="fr-BE" altLang="fr-FR" dirty="0" err="1">
                <a:solidFill>
                  <a:schemeClr val="folHlink"/>
                </a:solidFill>
              </a:rPr>
              <a:t>javax.activation.DataHandler</a:t>
            </a:r>
            <a:r>
              <a:rPr lang="fr-BE" altLang="fr-FR" dirty="0">
                <a:solidFill>
                  <a:schemeClr val="folHlink"/>
                </a:solidFill>
              </a:rPr>
              <a:t> </a:t>
            </a:r>
            <a:r>
              <a:rPr lang="fr-BE" altLang="fr-FR" b="1" dirty="0" err="1">
                <a:solidFill>
                  <a:schemeClr val="folHlink"/>
                </a:solidFill>
              </a:rPr>
              <a:t>getDataHandler</a:t>
            </a:r>
            <a:r>
              <a:rPr lang="fr-BE" altLang="fr-FR" dirty="0">
                <a:solidFill>
                  <a:schemeClr val="folHlink"/>
                </a:solidFill>
              </a:rPr>
              <a:t>() </a:t>
            </a:r>
          </a:p>
          <a:p>
            <a:pPr>
              <a:buClr>
                <a:schemeClr val="accent2"/>
              </a:buClr>
            </a:pPr>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MessagingException</a:t>
            </a:r>
            <a:r>
              <a:rPr lang="fr-FR" altLang="fr-FR" dirty="0">
                <a:solidFill>
                  <a:schemeClr val="folHlink"/>
                </a:solidFill>
              </a:rPr>
              <a:t> </a:t>
            </a:r>
            <a:endParaRPr lang="fr-BE" altLang="fr-FR" dirty="0">
              <a:solidFill>
                <a:schemeClr val="folHlink"/>
              </a:solidFill>
            </a:endParaRPr>
          </a:p>
          <a:p>
            <a:pPr>
              <a:buClr>
                <a:schemeClr val="accent2"/>
              </a:buClr>
              <a:buFontTx/>
              <a:buChar char="•"/>
            </a:pPr>
            <a:endParaRPr lang="fr-BE" altLang="fr-FR" dirty="0">
              <a:solidFill>
                <a:schemeClr val="folHlink"/>
              </a:solidFill>
            </a:endParaRPr>
          </a:p>
          <a:p>
            <a:pPr>
              <a:buClr>
                <a:schemeClr val="accent2"/>
              </a:buClr>
              <a:buFontTx/>
              <a:buChar char="•"/>
            </a:pPr>
            <a:r>
              <a:rPr lang="fr-BE" altLang="fr-FR" dirty="0"/>
              <a:t> un </a:t>
            </a:r>
            <a:r>
              <a:rPr lang="fr-BE" altLang="fr-FR" b="1" dirty="0"/>
              <a:t>flux d'entrée</a:t>
            </a:r>
            <a:r>
              <a:rPr lang="fr-BE" altLang="fr-FR" dirty="0"/>
              <a:t>, obtenu au moyen de la méthode prévisible</a:t>
            </a:r>
            <a:br>
              <a:rPr lang="fr-BE" altLang="fr-FR" dirty="0"/>
            </a:br>
            <a:br>
              <a:rPr lang="fr-BE" altLang="fr-FR" dirty="0"/>
            </a:br>
            <a:r>
              <a:rPr lang="fr-BE" altLang="fr-FR" dirty="0">
                <a:solidFill>
                  <a:schemeClr val="folHlink"/>
                </a:solidFill>
              </a:rPr>
              <a:t>public </a:t>
            </a:r>
            <a:r>
              <a:rPr lang="fr-BE" altLang="fr-FR" dirty="0" err="1">
                <a:solidFill>
                  <a:schemeClr val="folHlink"/>
                </a:solidFill>
              </a:rPr>
              <a:t>java.io.InputStream</a:t>
            </a:r>
            <a:r>
              <a:rPr lang="fr-BE" altLang="fr-FR" dirty="0">
                <a:solidFill>
                  <a:schemeClr val="folHlink"/>
                </a:solidFill>
              </a:rPr>
              <a:t> </a:t>
            </a:r>
            <a:r>
              <a:rPr lang="fr-BE" altLang="fr-FR" b="1" dirty="0" err="1">
                <a:solidFill>
                  <a:schemeClr val="folHlink"/>
                </a:solidFill>
              </a:rPr>
              <a:t>getInputStream</a:t>
            </a:r>
            <a:r>
              <a:rPr lang="fr-BE" altLang="fr-FR" dirty="0">
                <a:solidFill>
                  <a:schemeClr val="folHlink"/>
                </a:solidFill>
              </a:rPr>
              <a:t>()</a:t>
            </a:r>
            <a:br>
              <a:rPr lang="fr-BE" altLang="fr-FR" dirty="0">
                <a:solidFill>
                  <a:schemeClr val="folHlink"/>
                </a:solidFill>
              </a:rPr>
            </a:br>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java.io.IOException</a:t>
            </a:r>
            <a:r>
              <a:rPr lang="fr-BE" altLang="fr-FR" dirty="0">
                <a:solidFill>
                  <a:schemeClr val="folHlink"/>
                </a:solidFill>
              </a:rPr>
              <a:t>, </a:t>
            </a:r>
            <a:r>
              <a:rPr lang="fr-BE" altLang="fr-FR" dirty="0" err="1">
                <a:solidFill>
                  <a:schemeClr val="folHlink"/>
                </a:solidFill>
              </a:rPr>
              <a:t>MessagingException</a:t>
            </a:r>
            <a:r>
              <a:rPr lang="fr-FR" altLang="fr-FR" dirty="0">
                <a:solidFill>
                  <a:schemeClr val="folHlink"/>
                </a:solidFill>
              </a:rPr>
              <a:t> </a:t>
            </a:r>
            <a:endParaRPr lang="fr-BE" altLang="fr-FR" dirty="0">
              <a:solidFill>
                <a:schemeClr val="folHlink"/>
              </a:solidFill>
            </a:endParaRPr>
          </a:p>
          <a:p>
            <a:pPr>
              <a:buClr>
                <a:schemeClr val="accent2"/>
              </a:buClr>
              <a:buFontTx/>
              <a:buChar char="•"/>
            </a:pPr>
            <a:endParaRPr lang="fr-BE" altLang="fr-FR" dirty="0">
              <a:solidFill>
                <a:schemeClr val="folHlink"/>
              </a:solidFill>
            </a:endParaRPr>
          </a:p>
          <a:p>
            <a:pPr>
              <a:buClr>
                <a:schemeClr val="accent2"/>
              </a:buClr>
              <a:buFontTx/>
              <a:buChar char="•"/>
            </a:pPr>
            <a:r>
              <a:rPr lang="fr-BE" altLang="fr-FR" dirty="0"/>
              <a:t> un </a:t>
            </a:r>
            <a:r>
              <a:rPr lang="fr-BE" altLang="fr-FR" b="1" dirty="0"/>
              <a:t>objet Java</a:t>
            </a:r>
            <a:r>
              <a:rPr lang="fr-BE" altLang="fr-FR" dirty="0"/>
              <a:t>, instance d'une classe quelconque et qui pourra fournir son contenu</a:t>
            </a:r>
          </a:p>
          <a:p>
            <a:pPr>
              <a:buClr>
                <a:schemeClr val="accent2"/>
              </a:buClr>
            </a:pPr>
            <a:br>
              <a:rPr lang="fr-BE" altLang="fr-FR" dirty="0"/>
            </a:br>
            <a:r>
              <a:rPr lang="fr-FR" altLang="fr-FR" dirty="0">
                <a:solidFill>
                  <a:schemeClr val="folHlink"/>
                </a:solidFill>
              </a:rPr>
              <a:t>public </a:t>
            </a:r>
            <a:r>
              <a:rPr lang="fr-FR" altLang="fr-FR" dirty="0" err="1">
                <a:solidFill>
                  <a:schemeClr val="folHlink"/>
                </a:solidFill>
              </a:rPr>
              <a:t>java.lang.Object</a:t>
            </a:r>
            <a:r>
              <a:rPr lang="fr-FR" altLang="fr-FR" dirty="0">
                <a:solidFill>
                  <a:schemeClr val="folHlink"/>
                </a:solidFill>
              </a:rPr>
              <a:t> </a:t>
            </a:r>
            <a:r>
              <a:rPr lang="fr-FR" altLang="fr-FR" b="1" dirty="0" err="1">
                <a:solidFill>
                  <a:schemeClr val="folHlink"/>
                </a:solidFill>
              </a:rPr>
              <a:t>getContent</a:t>
            </a:r>
            <a:r>
              <a:rPr lang="fr-FR" altLang="fr-FR" dirty="0">
                <a:solidFill>
                  <a:schemeClr val="folHlink"/>
                </a:solidFill>
              </a:rPr>
              <a:t>() </a:t>
            </a:r>
          </a:p>
          <a:p>
            <a:r>
              <a:rPr lang="fr-FR"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java.io.IOException</a:t>
            </a:r>
            <a:r>
              <a:rPr lang="fr-BE" altLang="fr-FR" dirty="0">
                <a:solidFill>
                  <a:schemeClr val="folHlink"/>
                </a:solidFill>
              </a:rPr>
              <a:t>, </a:t>
            </a:r>
            <a:r>
              <a:rPr lang="fr-FR" altLang="fr-FR" dirty="0" err="1">
                <a:solidFill>
                  <a:schemeClr val="folHlink"/>
                </a:solidFill>
              </a:rPr>
              <a:t>MessagingException</a:t>
            </a:r>
            <a:r>
              <a:rPr lang="fr-FR" altLang="fr-FR" dirty="0">
                <a:solidFill>
                  <a:schemeClr val="folHlink"/>
                </a:solidFill>
              </a:rPr>
              <a:t>.</a:t>
            </a:r>
            <a:endParaRPr lang="fr-BE" altLang="fr-FR" dirty="0">
              <a:solidFill>
                <a:schemeClr val="folHlink"/>
              </a:solidFill>
            </a:endParaRPr>
          </a:p>
          <a:p>
            <a:endParaRPr lang="fr-BE" altLang="fr-FR" dirty="0">
              <a:solidFill>
                <a:schemeClr val="folHlink"/>
              </a:solidFill>
            </a:endParaRPr>
          </a:p>
          <a:p>
            <a:endParaRPr lang="fr-FR" altLang="fr-FR" dirty="0">
              <a:solidFill>
                <a:schemeClr val="folHlink"/>
              </a:solidFill>
            </a:endParaRPr>
          </a:p>
        </p:txBody>
      </p:sp>
    </p:spTree>
    <p:extLst>
      <p:ext uri="{BB962C8B-B14F-4D97-AF65-F5344CB8AC3E}">
        <p14:creationId xmlns:p14="http://schemas.microsoft.com/office/powerpoint/2010/main" val="478456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131FF0-16D0-9F84-67D9-E1B789769A32}"/>
              </a:ext>
            </a:extLst>
          </p:cNvPr>
          <p:cNvSpPr>
            <a:spLocks noGrp="1"/>
          </p:cNvSpPr>
          <p:nvPr>
            <p:ph type="title"/>
          </p:nvPr>
        </p:nvSpPr>
        <p:spPr/>
        <p:txBody>
          <a:bodyPr/>
          <a:lstStyle/>
          <a:p>
            <a:r>
              <a:rPr lang="fr-FR" dirty="0"/>
              <a:t>3.1 Programmation de l’envoi d’un simple message texte</a:t>
            </a:r>
          </a:p>
        </p:txBody>
      </p:sp>
      <p:sp>
        <p:nvSpPr>
          <p:cNvPr id="4" name="Text Box 4">
            <a:extLst>
              <a:ext uri="{FF2B5EF4-FFF2-40B4-BE49-F238E27FC236}">
                <a16:creationId xmlns:a16="http://schemas.microsoft.com/office/drawing/2014/main" id="{6276680B-DFEA-2859-8403-44A0031CBB14}"/>
              </a:ext>
            </a:extLst>
          </p:cNvPr>
          <p:cNvSpPr txBox="1">
            <a:spLocks noChangeArrowheads="1"/>
          </p:cNvSpPr>
          <p:nvPr/>
        </p:nvSpPr>
        <p:spPr bwMode="auto">
          <a:xfrm>
            <a:off x="250825" y="1273175"/>
            <a:ext cx="8497888"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dirty="0"/>
              <a:t>2) </a:t>
            </a:r>
            <a:r>
              <a:rPr lang="fr-BE" altLang="fr-FR" u="sng" dirty="0"/>
              <a:t>Les classes messages.</a:t>
            </a:r>
          </a:p>
          <a:p>
            <a:endParaRPr lang="fr-BE" altLang="fr-FR" u="sng" dirty="0"/>
          </a:p>
          <a:p>
            <a:r>
              <a:rPr lang="fr-BE" altLang="fr-FR" dirty="0"/>
              <a:t> a) </a:t>
            </a:r>
            <a:r>
              <a:rPr lang="fr-BE" altLang="fr-FR" u="sng" dirty="0"/>
              <a:t>La classe de base</a:t>
            </a:r>
          </a:p>
          <a:p>
            <a:r>
              <a:rPr lang="fr-BE" altLang="fr-FR" dirty="0"/>
              <a:t>La classe abstraite attendue </a:t>
            </a:r>
            <a:r>
              <a:rPr lang="fr-BE" altLang="fr-FR" b="1" dirty="0"/>
              <a:t>Message</a:t>
            </a:r>
            <a:r>
              <a:rPr lang="fr-BE" altLang="fr-FR" dirty="0"/>
              <a:t> dérivée directement d'Object et implémente l'interface Part. </a:t>
            </a:r>
          </a:p>
          <a:p>
            <a:endParaRPr lang="fr-BE" altLang="fr-FR" dirty="0"/>
          </a:p>
          <a:p>
            <a:r>
              <a:rPr lang="en-US" altLang="fr-FR" dirty="0">
                <a:solidFill>
                  <a:schemeClr val="folHlink"/>
                </a:solidFill>
              </a:rPr>
              <a:t>public void </a:t>
            </a:r>
            <a:r>
              <a:rPr lang="en-US" altLang="fr-FR" b="1" dirty="0" err="1">
                <a:solidFill>
                  <a:schemeClr val="folHlink"/>
                </a:solidFill>
              </a:rPr>
              <a:t>setText</a:t>
            </a:r>
            <a:r>
              <a:rPr lang="en-US" altLang="fr-FR" dirty="0">
                <a:solidFill>
                  <a:schemeClr val="folHlink"/>
                </a:solidFill>
              </a:rPr>
              <a:t>(</a:t>
            </a:r>
            <a:r>
              <a:rPr lang="en-US" altLang="fr-FR" dirty="0" err="1">
                <a:solidFill>
                  <a:schemeClr val="folHlink"/>
                </a:solidFill>
              </a:rPr>
              <a:t>java.lang.String</a:t>
            </a:r>
            <a:r>
              <a:rPr lang="en-US" altLang="fr-FR" dirty="0">
                <a:solidFill>
                  <a:schemeClr val="folHlink"/>
                </a:solidFill>
              </a:rPr>
              <a:t> text) throws </a:t>
            </a:r>
            <a:r>
              <a:rPr lang="en-US" altLang="fr-FR" dirty="0" err="1">
                <a:solidFill>
                  <a:schemeClr val="folHlink"/>
                </a:solidFill>
              </a:rPr>
              <a:t>MessagingException</a:t>
            </a:r>
            <a:endParaRPr lang="fr-BE" altLang="fr-FR" dirty="0">
              <a:solidFill>
                <a:schemeClr val="folHlink"/>
              </a:solidFill>
            </a:endParaRPr>
          </a:p>
          <a:p>
            <a:endParaRPr lang="fr-BE" altLang="fr-FR" dirty="0"/>
          </a:p>
          <a:p>
            <a:r>
              <a:rPr lang="fr-BE" altLang="fr-FR" dirty="0"/>
              <a:t>Les méthodes:</a:t>
            </a:r>
          </a:p>
          <a:p>
            <a:pPr>
              <a:buClr>
                <a:schemeClr val="accent2"/>
              </a:buClr>
              <a:buFontTx/>
              <a:buChar char="•"/>
            </a:pPr>
            <a:r>
              <a:rPr lang="en-US" altLang="fr-FR" dirty="0">
                <a:solidFill>
                  <a:schemeClr val="folHlink"/>
                </a:solidFill>
              </a:rPr>
              <a:t> public abstract void </a:t>
            </a:r>
            <a:r>
              <a:rPr lang="en-US" altLang="fr-FR" b="1" dirty="0" err="1">
                <a:solidFill>
                  <a:schemeClr val="folHlink"/>
                </a:solidFill>
              </a:rPr>
              <a:t>setFrom</a:t>
            </a:r>
            <a:r>
              <a:rPr lang="en-US" altLang="fr-FR" b="1" dirty="0">
                <a:solidFill>
                  <a:schemeClr val="folHlink"/>
                </a:solidFill>
              </a:rPr>
              <a:t> </a:t>
            </a:r>
            <a:r>
              <a:rPr lang="en-US" altLang="fr-FR" dirty="0">
                <a:solidFill>
                  <a:schemeClr val="folHlink"/>
                </a:solidFill>
              </a:rPr>
              <a:t>(Address address) </a:t>
            </a:r>
          </a:p>
          <a:p>
            <a:pPr>
              <a:buClr>
                <a:schemeClr val="accent2"/>
              </a:buClr>
            </a:pPr>
            <a:r>
              <a:rPr lang="en-US" altLang="fr-FR" dirty="0">
                <a:solidFill>
                  <a:schemeClr val="folHlink"/>
                </a:solidFill>
              </a:rPr>
              <a:t>                                               throws </a:t>
            </a:r>
            <a:r>
              <a:rPr lang="en-US" altLang="fr-FR" dirty="0" err="1">
                <a:solidFill>
                  <a:schemeClr val="folHlink"/>
                </a:solidFill>
              </a:rPr>
              <a:t>MessagingException</a:t>
            </a:r>
            <a:endParaRPr lang="en-US" altLang="fr-FR" dirty="0">
              <a:solidFill>
                <a:schemeClr val="folHlink"/>
              </a:solidFill>
            </a:endParaRPr>
          </a:p>
          <a:p>
            <a:pPr>
              <a:buClr>
                <a:schemeClr val="accent2"/>
              </a:buClr>
              <a:buFontTx/>
              <a:buChar char="•"/>
            </a:pPr>
            <a:r>
              <a:rPr lang="en-US" altLang="fr-FR" dirty="0">
                <a:solidFill>
                  <a:schemeClr val="folHlink"/>
                </a:solidFill>
              </a:rPr>
              <a:t> public void </a:t>
            </a:r>
            <a:r>
              <a:rPr lang="en-US" altLang="fr-FR" b="1" dirty="0" err="1">
                <a:solidFill>
                  <a:schemeClr val="folHlink"/>
                </a:solidFill>
              </a:rPr>
              <a:t>setRecipient</a:t>
            </a:r>
            <a:r>
              <a:rPr lang="en-US" altLang="fr-FR" dirty="0">
                <a:solidFill>
                  <a:schemeClr val="folHlink"/>
                </a:solidFill>
              </a:rPr>
              <a:t>(</a:t>
            </a:r>
            <a:r>
              <a:rPr lang="en-US" altLang="fr-FR" dirty="0" err="1">
                <a:solidFill>
                  <a:schemeClr val="folHlink"/>
                </a:solidFill>
              </a:rPr>
              <a:t>Message.RecipientType</a:t>
            </a:r>
            <a:r>
              <a:rPr lang="en-US" altLang="fr-FR" dirty="0">
                <a:solidFill>
                  <a:schemeClr val="folHlink"/>
                </a:solidFill>
              </a:rPr>
              <a:t> type,                                                                 		Address address) throws </a:t>
            </a:r>
            <a:r>
              <a:rPr lang="en-US" altLang="fr-FR" dirty="0" err="1">
                <a:solidFill>
                  <a:schemeClr val="folHlink"/>
                </a:solidFill>
              </a:rPr>
              <a:t>MessagingException</a:t>
            </a:r>
            <a:endParaRPr lang="en-US" altLang="fr-FR" dirty="0">
              <a:solidFill>
                <a:schemeClr val="folHlink"/>
              </a:solidFill>
            </a:endParaRPr>
          </a:p>
          <a:p>
            <a:pPr>
              <a:buClr>
                <a:schemeClr val="accent2"/>
              </a:buClr>
              <a:buFontTx/>
              <a:buChar char="•"/>
            </a:pPr>
            <a:r>
              <a:rPr lang="en-US" altLang="fr-FR" dirty="0">
                <a:solidFill>
                  <a:schemeClr val="folHlink"/>
                </a:solidFill>
              </a:rPr>
              <a:t> public abstract void </a:t>
            </a:r>
            <a:r>
              <a:rPr lang="en-US" altLang="fr-FR" b="1" dirty="0" err="1">
                <a:solidFill>
                  <a:schemeClr val="folHlink"/>
                </a:solidFill>
              </a:rPr>
              <a:t>setSubject</a:t>
            </a:r>
            <a:r>
              <a:rPr lang="en-US" altLang="fr-FR" dirty="0">
                <a:solidFill>
                  <a:schemeClr val="folHlink"/>
                </a:solidFill>
              </a:rPr>
              <a:t>(</a:t>
            </a:r>
            <a:r>
              <a:rPr lang="en-US" altLang="fr-FR" dirty="0" err="1">
                <a:solidFill>
                  <a:schemeClr val="folHlink"/>
                </a:solidFill>
              </a:rPr>
              <a:t>java.lang.String</a:t>
            </a:r>
            <a:r>
              <a:rPr lang="en-US" altLang="fr-FR" dirty="0">
                <a:solidFill>
                  <a:schemeClr val="folHlink"/>
                </a:solidFill>
              </a:rPr>
              <a:t> subject) </a:t>
            </a:r>
          </a:p>
          <a:p>
            <a:pPr>
              <a:buClr>
                <a:schemeClr val="accent2"/>
              </a:buClr>
            </a:pPr>
            <a:r>
              <a:rPr lang="en-US" altLang="fr-FR" dirty="0">
                <a:solidFill>
                  <a:schemeClr val="folHlink"/>
                </a:solidFill>
              </a:rPr>
              <a:t>                                               throws </a:t>
            </a:r>
            <a:r>
              <a:rPr lang="en-US" altLang="fr-FR" dirty="0" err="1">
                <a:solidFill>
                  <a:schemeClr val="folHlink"/>
                </a:solidFill>
              </a:rPr>
              <a:t>MessagingException</a:t>
            </a:r>
            <a:endParaRPr lang="fr-BE" altLang="fr-FR" dirty="0">
              <a:solidFill>
                <a:schemeClr val="folHlink"/>
              </a:solidFill>
            </a:endParaRPr>
          </a:p>
          <a:p>
            <a:pPr>
              <a:buClr>
                <a:schemeClr val="accent2"/>
              </a:buClr>
              <a:buFontTx/>
              <a:buChar char="•"/>
            </a:pPr>
            <a:r>
              <a:rPr lang="fr-BE" altLang="fr-FR" dirty="0">
                <a:solidFill>
                  <a:schemeClr val="folHlink"/>
                </a:solidFill>
              </a:rPr>
              <a:t> public abstract </a:t>
            </a:r>
            <a:r>
              <a:rPr lang="fr-BE" altLang="fr-FR" dirty="0" err="1">
                <a:solidFill>
                  <a:schemeClr val="folHlink"/>
                </a:solidFill>
              </a:rPr>
              <a:t>void</a:t>
            </a:r>
            <a:r>
              <a:rPr lang="fr-BE" altLang="fr-FR" dirty="0">
                <a:solidFill>
                  <a:schemeClr val="folHlink"/>
                </a:solidFill>
              </a:rPr>
              <a:t> </a:t>
            </a:r>
            <a:r>
              <a:rPr lang="fr-BE" altLang="fr-FR" b="1" dirty="0" err="1">
                <a:solidFill>
                  <a:schemeClr val="folHlink"/>
                </a:solidFill>
              </a:rPr>
              <a:t>setSentDate</a:t>
            </a:r>
            <a:r>
              <a:rPr lang="fr-BE" altLang="fr-FR" dirty="0">
                <a:solidFill>
                  <a:schemeClr val="folHlink"/>
                </a:solidFill>
              </a:rPr>
              <a:t>(</a:t>
            </a:r>
            <a:r>
              <a:rPr lang="fr-BE" altLang="fr-FR" dirty="0" err="1">
                <a:solidFill>
                  <a:schemeClr val="folHlink"/>
                </a:solidFill>
              </a:rPr>
              <a:t>java.util.Date</a:t>
            </a:r>
            <a:r>
              <a:rPr lang="fr-BE" altLang="fr-FR" dirty="0">
                <a:solidFill>
                  <a:schemeClr val="folHlink"/>
                </a:solidFill>
              </a:rPr>
              <a:t> date) </a:t>
            </a:r>
          </a:p>
          <a:p>
            <a:pPr>
              <a:buClr>
                <a:schemeClr val="accent2"/>
              </a:buClr>
            </a:pPr>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MessagingException</a:t>
            </a:r>
            <a:endParaRPr lang="fr-BE" altLang="fr-FR" dirty="0">
              <a:solidFill>
                <a:schemeClr val="folHlink"/>
              </a:solidFill>
            </a:endParaRPr>
          </a:p>
          <a:p>
            <a:pPr>
              <a:buClr>
                <a:schemeClr val="accent2"/>
              </a:buClr>
            </a:pPr>
            <a:endParaRPr lang="fr-FR" altLang="fr-FR" dirty="0">
              <a:solidFill>
                <a:schemeClr val="folHlink"/>
              </a:solidFill>
            </a:endParaRPr>
          </a:p>
        </p:txBody>
      </p:sp>
    </p:spTree>
    <p:extLst>
      <p:ext uri="{BB962C8B-B14F-4D97-AF65-F5344CB8AC3E}">
        <p14:creationId xmlns:p14="http://schemas.microsoft.com/office/powerpoint/2010/main" val="2858730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9FCCC3-ED7A-AD1F-60CA-C904E9B4E7DD}"/>
              </a:ext>
            </a:extLst>
          </p:cNvPr>
          <p:cNvSpPr>
            <a:spLocks noGrp="1"/>
          </p:cNvSpPr>
          <p:nvPr>
            <p:ph type="title"/>
          </p:nvPr>
        </p:nvSpPr>
        <p:spPr/>
        <p:txBody>
          <a:bodyPr/>
          <a:lstStyle/>
          <a:p>
            <a:r>
              <a:rPr lang="fr-FR" dirty="0"/>
              <a:t>3.1 Programmation de l’envoi d’un simple message texte</a:t>
            </a:r>
          </a:p>
        </p:txBody>
      </p:sp>
      <p:sp>
        <p:nvSpPr>
          <p:cNvPr id="4" name="Text Box 4">
            <a:extLst>
              <a:ext uri="{FF2B5EF4-FFF2-40B4-BE49-F238E27FC236}">
                <a16:creationId xmlns:a16="http://schemas.microsoft.com/office/drawing/2014/main" id="{1BADC306-C668-0203-84EC-9C75FAE1C730}"/>
              </a:ext>
            </a:extLst>
          </p:cNvPr>
          <p:cNvSpPr txBox="1">
            <a:spLocks noChangeArrowheads="1"/>
          </p:cNvSpPr>
          <p:nvPr/>
        </p:nvSpPr>
        <p:spPr bwMode="auto">
          <a:xfrm>
            <a:off x="431800" y="1124744"/>
            <a:ext cx="82804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dirty="0"/>
              <a:t>Deux classes supplémentaires:</a:t>
            </a:r>
          </a:p>
          <a:p>
            <a:endParaRPr lang="fr-BE" altLang="fr-FR" dirty="0"/>
          </a:p>
          <a:p>
            <a:pPr>
              <a:buClr>
                <a:schemeClr val="accent2"/>
              </a:buClr>
              <a:buFontTx/>
              <a:buChar char="•"/>
            </a:pPr>
            <a:r>
              <a:rPr lang="fr-BE" altLang="fr-FR" dirty="0"/>
              <a:t> </a:t>
            </a:r>
            <a:r>
              <a:rPr lang="fr-BE" altLang="fr-FR" dirty="0" err="1"/>
              <a:t>Address</a:t>
            </a:r>
            <a:r>
              <a:rPr lang="fr-BE" altLang="fr-FR" dirty="0"/>
              <a:t>: </a:t>
            </a:r>
            <a:r>
              <a:rPr lang="fr-FR" altLang="fr-FR" b="1" dirty="0" err="1">
                <a:solidFill>
                  <a:schemeClr val="folHlink"/>
                </a:solidFill>
              </a:rPr>
              <a:t>InternetAddress</a:t>
            </a:r>
            <a:r>
              <a:rPr lang="fr-FR" altLang="fr-FR" dirty="0">
                <a:solidFill>
                  <a:schemeClr val="folHlink"/>
                </a:solidFill>
              </a:rPr>
              <a:t> </a:t>
            </a:r>
            <a:r>
              <a:rPr lang="fr-FR" altLang="fr-FR" dirty="0"/>
              <a:t>et </a:t>
            </a:r>
            <a:r>
              <a:rPr lang="fr-FR" altLang="fr-FR" b="1" dirty="0" err="1">
                <a:solidFill>
                  <a:schemeClr val="folHlink"/>
                </a:solidFill>
              </a:rPr>
              <a:t>NewsAddress</a:t>
            </a:r>
            <a:r>
              <a:rPr lang="fr-FR" altLang="fr-FR" dirty="0"/>
              <a:t> </a:t>
            </a:r>
          </a:p>
          <a:p>
            <a:pPr>
              <a:buClr>
                <a:schemeClr val="accent2"/>
              </a:buClr>
            </a:pPr>
            <a:r>
              <a:rPr lang="fr-FR" altLang="fr-FR" dirty="0"/>
              <a:t>                                        (du package </a:t>
            </a:r>
            <a:r>
              <a:rPr lang="fr-FR" altLang="fr-FR" dirty="0" err="1"/>
              <a:t>javax.mail.internet</a:t>
            </a:r>
            <a:r>
              <a:rPr lang="fr-FR" altLang="fr-FR" dirty="0"/>
              <a:t>) </a:t>
            </a:r>
            <a:endParaRPr lang="fr-BE" altLang="fr-FR" dirty="0"/>
          </a:p>
          <a:p>
            <a:pPr>
              <a:buClr>
                <a:schemeClr val="accent2"/>
              </a:buClr>
              <a:buFontTx/>
              <a:buChar char="•"/>
            </a:pPr>
            <a:endParaRPr lang="fr-BE" altLang="fr-FR" dirty="0"/>
          </a:p>
          <a:p>
            <a:pPr>
              <a:buClr>
                <a:schemeClr val="accent2"/>
              </a:buClr>
              <a:buFontTx/>
              <a:buChar char="•"/>
            </a:pPr>
            <a:r>
              <a:rPr lang="fr-BE" altLang="fr-FR" dirty="0"/>
              <a:t> </a:t>
            </a:r>
            <a:r>
              <a:rPr lang="fr-BE" altLang="fr-FR" dirty="0" err="1"/>
              <a:t>RecipientType</a:t>
            </a:r>
            <a:r>
              <a:rPr lang="fr-BE" altLang="fr-FR" dirty="0"/>
              <a:t>: </a:t>
            </a:r>
            <a:r>
              <a:rPr lang="en-US" altLang="fr-FR" dirty="0">
                <a:solidFill>
                  <a:schemeClr val="folHlink"/>
                </a:solidFill>
              </a:rPr>
              <a:t>public static final </a:t>
            </a:r>
            <a:r>
              <a:rPr lang="en-US" altLang="fr-FR" dirty="0" err="1">
                <a:solidFill>
                  <a:schemeClr val="folHlink"/>
                </a:solidFill>
              </a:rPr>
              <a:t>Message.RecipientType</a:t>
            </a:r>
            <a:r>
              <a:rPr lang="en-US" altLang="fr-FR" dirty="0">
                <a:solidFill>
                  <a:schemeClr val="folHlink"/>
                </a:solidFill>
              </a:rPr>
              <a:t> </a:t>
            </a:r>
            <a:r>
              <a:rPr lang="en-US" altLang="fr-FR" b="1" dirty="0">
                <a:solidFill>
                  <a:schemeClr val="folHlink"/>
                </a:solidFill>
              </a:rPr>
              <a:t>TO</a:t>
            </a:r>
          </a:p>
          <a:p>
            <a:pPr>
              <a:buClr>
                <a:schemeClr val="accent2"/>
              </a:buClr>
            </a:pPr>
            <a:r>
              <a:rPr lang="en-US" altLang="fr-FR" dirty="0">
                <a:solidFill>
                  <a:schemeClr val="folHlink"/>
                </a:solidFill>
              </a:rPr>
              <a:t>		  public static final </a:t>
            </a:r>
            <a:r>
              <a:rPr lang="en-US" altLang="fr-FR" dirty="0" err="1">
                <a:solidFill>
                  <a:schemeClr val="folHlink"/>
                </a:solidFill>
              </a:rPr>
              <a:t>Message.RecipientType</a:t>
            </a:r>
            <a:r>
              <a:rPr lang="en-US" altLang="fr-FR" dirty="0">
                <a:solidFill>
                  <a:schemeClr val="folHlink"/>
                </a:solidFill>
              </a:rPr>
              <a:t> </a:t>
            </a:r>
            <a:r>
              <a:rPr lang="en-US" altLang="fr-FR" b="1" dirty="0">
                <a:solidFill>
                  <a:schemeClr val="folHlink"/>
                </a:solidFill>
              </a:rPr>
              <a:t>CC</a:t>
            </a:r>
          </a:p>
          <a:p>
            <a:pPr>
              <a:buClr>
                <a:schemeClr val="accent2"/>
              </a:buClr>
            </a:pPr>
            <a:r>
              <a:rPr lang="en-US" altLang="fr-FR" b="1" dirty="0">
                <a:solidFill>
                  <a:schemeClr val="folHlink"/>
                </a:solidFill>
              </a:rPr>
              <a:t>		  </a:t>
            </a:r>
            <a:r>
              <a:rPr lang="en-US" altLang="fr-FR" dirty="0">
                <a:solidFill>
                  <a:schemeClr val="folHlink"/>
                </a:solidFill>
              </a:rPr>
              <a:t>public static final </a:t>
            </a:r>
            <a:r>
              <a:rPr lang="en-US" altLang="fr-FR" dirty="0" err="1">
                <a:solidFill>
                  <a:schemeClr val="folHlink"/>
                </a:solidFill>
              </a:rPr>
              <a:t>Message.RecipientType</a:t>
            </a:r>
            <a:r>
              <a:rPr lang="en-US" altLang="fr-FR" dirty="0">
                <a:solidFill>
                  <a:schemeClr val="folHlink"/>
                </a:solidFill>
              </a:rPr>
              <a:t> </a:t>
            </a:r>
            <a:r>
              <a:rPr lang="en-US" altLang="fr-FR" b="1" dirty="0">
                <a:solidFill>
                  <a:schemeClr val="folHlink"/>
                </a:solidFill>
              </a:rPr>
              <a:t>BCC</a:t>
            </a:r>
            <a:endParaRPr lang="fr-BE" altLang="fr-FR" dirty="0">
              <a:solidFill>
                <a:schemeClr val="folHlink"/>
              </a:solidFill>
            </a:endParaRPr>
          </a:p>
          <a:p>
            <a:endParaRPr lang="fr-BE" altLang="fr-FR" u="sng" dirty="0">
              <a:solidFill>
                <a:schemeClr val="folHlink"/>
              </a:solidFill>
            </a:endParaRPr>
          </a:p>
          <a:p>
            <a:r>
              <a:rPr lang="fr-BE" altLang="fr-FR" u="sng" dirty="0"/>
              <a:t>L’objet message:</a:t>
            </a:r>
            <a:endParaRPr lang="fr-BE" altLang="fr-FR" dirty="0"/>
          </a:p>
          <a:p>
            <a:r>
              <a:rPr lang="fr-BE" altLang="fr-FR" dirty="0"/>
              <a:t>(non composite – on dit encore "</a:t>
            </a:r>
            <a:r>
              <a:rPr lang="fr-BE" altLang="fr-FR" b="1" dirty="0"/>
              <a:t>Simple part</a:t>
            </a:r>
            <a:r>
              <a:rPr lang="fr-BE" altLang="fr-FR" dirty="0"/>
              <a:t>", par opposition à "</a:t>
            </a:r>
            <a:r>
              <a:rPr lang="fr-BE" altLang="fr-FR" dirty="0" err="1"/>
              <a:t>Multipart</a:t>
            </a:r>
            <a:r>
              <a:rPr lang="fr-BE" altLang="fr-FR" dirty="0"/>
              <a:t>") sous cette forme :</a:t>
            </a:r>
          </a:p>
          <a:p>
            <a:endParaRPr lang="fr-BE" altLang="fr-FR" b="1" dirty="0"/>
          </a:p>
          <a:p>
            <a:endParaRPr lang="fr-FR" altLang="fr-FR" dirty="0"/>
          </a:p>
        </p:txBody>
      </p:sp>
      <p:graphicFrame>
        <p:nvGraphicFramePr>
          <p:cNvPr id="5" name="Object 5">
            <a:extLst>
              <a:ext uri="{FF2B5EF4-FFF2-40B4-BE49-F238E27FC236}">
                <a16:creationId xmlns:a16="http://schemas.microsoft.com/office/drawing/2014/main" id="{9DCDAF4A-9CA3-1F5D-C771-8F0535C56C46}"/>
              </a:ext>
            </a:extLst>
          </p:cNvPr>
          <p:cNvGraphicFramePr>
            <a:graphicFrameLocks noGrp="1" noChangeAspect="1"/>
          </p:cNvGraphicFramePr>
          <p:nvPr>
            <p:ph idx="1"/>
            <p:extLst>
              <p:ext uri="{D42A27DB-BD31-4B8C-83A1-F6EECF244321}">
                <p14:modId xmlns:p14="http://schemas.microsoft.com/office/powerpoint/2010/main" val="3310323713"/>
              </p:ext>
            </p:extLst>
          </p:nvPr>
        </p:nvGraphicFramePr>
        <p:xfrm>
          <a:off x="436119" y="4581128"/>
          <a:ext cx="8351838" cy="1828800"/>
        </p:xfrm>
        <a:graphic>
          <a:graphicData uri="http://schemas.openxmlformats.org/presentationml/2006/ole">
            <mc:AlternateContent xmlns:mc="http://schemas.openxmlformats.org/markup-compatibility/2006">
              <mc:Choice xmlns:v="urn:schemas-microsoft-com:vml" Requires="v">
                <p:oleObj name="Document" r:id="rId2" imgW="5844332" imgH="1279317" progId="Word.Document.8">
                  <p:embed/>
                </p:oleObj>
              </mc:Choice>
              <mc:Fallback>
                <p:oleObj name="Document" r:id="rId2" imgW="5844332" imgH="1279317" progId="Word.Document.8">
                  <p:embed/>
                  <p:pic>
                    <p:nvPicPr>
                      <p:cNvPr id="5" name="Object 5">
                        <a:extLst>
                          <a:ext uri="{FF2B5EF4-FFF2-40B4-BE49-F238E27FC236}">
                            <a16:creationId xmlns:a16="http://schemas.microsoft.com/office/drawing/2014/main" id="{9DCDAF4A-9CA3-1F5D-C771-8F0535C56C4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19" y="4581128"/>
                        <a:ext cx="8351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6136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4F1E0-DCF0-6578-CBAD-9B8F6CA94BFB}"/>
              </a:ext>
            </a:extLst>
          </p:cNvPr>
          <p:cNvSpPr>
            <a:spLocks noGrp="1"/>
          </p:cNvSpPr>
          <p:nvPr>
            <p:ph type="title"/>
          </p:nvPr>
        </p:nvSpPr>
        <p:spPr/>
        <p:txBody>
          <a:bodyPr/>
          <a:lstStyle/>
          <a:p>
            <a:r>
              <a:rPr lang="fr-FR" dirty="0"/>
              <a:t>3.1 Programmation de l’envoi d’un simple message texte</a:t>
            </a:r>
          </a:p>
        </p:txBody>
      </p:sp>
      <p:sp>
        <p:nvSpPr>
          <p:cNvPr id="4" name="Text Box 4">
            <a:extLst>
              <a:ext uri="{FF2B5EF4-FFF2-40B4-BE49-F238E27FC236}">
                <a16:creationId xmlns:a16="http://schemas.microsoft.com/office/drawing/2014/main" id="{F3D6CEB8-B161-9339-A17B-C005F32B18A8}"/>
              </a:ext>
            </a:extLst>
          </p:cNvPr>
          <p:cNvSpPr txBox="1">
            <a:spLocks noChangeArrowheads="1"/>
          </p:cNvSpPr>
          <p:nvPr/>
        </p:nvSpPr>
        <p:spPr bwMode="auto">
          <a:xfrm>
            <a:off x="547687" y="1268760"/>
            <a:ext cx="80772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u="sng" dirty="0"/>
              <a:t>La classe classique:</a:t>
            </a:r>
          </a:p>
          <a:p>
            <a:endParaRPr lang="fr-BE" altLang="fr-FR" dirty="0"/>
          </a:p>
          <a:p>
            <a:r>
              <a:rPr lang="fr-BE" altLang="fr-FR" dirty="0"/>
              <a:t>. </a:t>
            </a:r>
            <a:r>
              <a:rPr lang="fr-FR" altLang="fr-FR" dirty="0"/>
              <a:t>Une classe dérivée de </a:t>
            </a:r>
            <a:r>
              <a:rPr lang="fr-FR" altLang="fr-FR" b="1" dirty="0"/>
              <a:t>Message</a:t>
            </a:r>
            <a:r>
              <a:rPr lang="fr-FR" altLang="fr-FR" dirty="0"/>
              <a:t>: </a:t>
            </a:r>
            <a:r>
              <a:rPr lang="fr-FR" altLang="fr-FR" b="1" dirty="0" err="1"/>
              <a:t>MimeMessage</a:t>
            </a:r>
            <a:r>
              <a:rPr lang="fr-FR" altLang="fr-FR" dirty="0"/>
              <a:t> (définie dans le package </a:t>
            </a:r>
            <a:r>
              <a:rPr lang="fr-FR" altLang="fr-FR" dirty="0" err="1"/>
              <a:t>javax.mail.internet</a:t>
            </a:r>
            <a:r>
              <a:rPr lang="fr-FR" altLang="fr-FR" dirty="0"/>
              <a:t>) implémente effectivement les messages classiques utilisant la codification MIME. Elle implémente d'ailleurs l'interface </a:t>
            </a:r>
            <a:r>
              <a:rPr lang="fr-FR" altLang="fr-FR" b="1" dirty="0" err="1"/>
              <a:t>MimePart</a:t>
            </a:r>
            <a:r>
              <a:rPr lang="fr-FR" altLang="fr-FR" dirty="0"/>
              <a:t>.</a:t>
            </a:r>
          </a:p>
          <a:p>
            <a:endParaRPr lang="fr-FR" altLang="fr-FR" dirty="0"/>
          </a:p>
          <a:p>
            <a:endParaRPr lang="fr-BE" altLang="fr-FR" dirty="0"/>
          </a:p>
          <a:p>
            <a:endParaRPr lang="fr-BE" altLang="fr-FR" dirty="0"/>
          </a:p>
          <a:p>
            <a:endParaRPr lang="fr-FR" altLang="fr-FR" dirty="0"/>
          </a:p>
        </p:txBody>
      </p:sp>
      <p:graphicFrame>
        <p:nvGraphicFramePr>
          <p:cNvPr id="5" name="Object 5">
            <a:extLst>
              <a:ext uri="{FF2B5EF4-FFF2-40B4-BE49-F238E27FC236}">
                <a16:creationId xmlns:a16="http://schemas.microsoft.com/office/drawing/2014/main" id="{941BD428-0A57-FCD1-25A0-CD916EB5FB47}"/>
              </a:ext>
            </a:extLst>
          </p:cNvPr>
          <p:cNvGraphicFramePr>
            <a:graphicFrameLocks noGrp="1" noChangeAspect="1"/>
          </p:cNvGraphicFramePr>
          <p:nvPr>
            <p:ph idx="1"/>
            <p:extLst>
              <p:ext uri="{D42A27DB-BD31-4B8C-83A1-F6EECF244321}">
                <p14:modId xmlns:p14="http://schemas.microsoft.com/office/powerpoint/2010/main" val="1834089053"/>
              </p:ext>
            </p:extLst>
          </p:nvPr>
        </p:nvGraphicFramePr>
        <p:xfrm>
          <a:off x="519113" y="3429000"/>
          <a:ext cx="8164512" cy="2082800"/>
        </p:xfrm>
        <a:graphic>
          <a:graphicData uri="http://schemas.openxmlformats.org/presentationml/2006/ole">
            <mc:AlternateContent xmlns:mc="http://schemas.openxmlformats.org/markup-compatibility/2006">
              <mc:Choice xmlns:v="urn:schemas-microsoft-com:vml" Requires="v">
                <p:oleObj name="Document" r:id="rId2" imgW="5844332" imgH="1490253" progId="Word.Document.8">
                  <p:embed/>
                </p:oleObj>
              </mc:Choice>
              <mc:Fallback>
                <p:oleObj name="Document" r:id="rId2" imgW="5844332" imgH="1490253" progId="Word.Document.8">
                  <p:embed/>
                  <p:pic>
                    <p:nvPicPr>
                      <p:cNvPr id="5" name="Object 5">
                        <a:extLst>
                          <a:ext uri="{FF2B5EF4-FFF2-40B4-BE49-F238E27FC236}">
                            <a16:creationId xmlns:a16="http://schemas.microsoft.com/office/drawing/2014/main" id="{941BD428-0A57-FCD1-25A0-CD916EB5FB4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3429000"/>
                        <a:ext cx="8164512"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8412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DBF688-52A6-3616-CE5E-E52506ACAA16}"/>
              </a:ext>
            </a:extLst>
          </p:cNvPr>
          <p:cNvSpPr>
            <a:spLocks noGrp="1"/>
          </p:cNvSpPr>
          <p:nvPr>
            <p:ph type="title"/>
          </p:nvPr>
        </p:nvSpPr>
        <p:spPr/>
        <p:txBody>
          <a:bodyPr/>
          <a:lstStyle/>
          <a:p>
            <a:r>
              <a:rPr lang="fr-FR" dirty="0"/>
              <a:t>3.1 Programmation de l’envoi d’un simple message texte</a:t>
            </a:r>
          </a:p>
        </p:txBody>
      </p:sp>
      <p:sp>
        <p:nvSpPr>
          <p:cNvPr id="5" name="ZoneTexte 4">
            <a:extLst>
              <a:ext uri="{FF2B5EF4-FFF2-40B4-BE49-F238E27FC236}">
                <a16:creationId xmlns:a16="http://schemas.microsoft.com/office/drawing/2014/main" id="{00518B31-6A75-2895-70F9-92C9E00E6555}"/>
              </a:ext>
            </a:extLst>
          </p:cNvPr>
          <p:cNvSpPr txBox="1"/>
          <p:nvPr/>
        </p:nvSpPr>
        <p:spPr>
          <a:xfrm>
            <a:off x="1115616" y="1916832"/>
            <a:ext cx="7272808" cy="2585323"/>
          </a:xfrm>
          <a:prstGeom prst="rect">
            <a:avLst/>
          </a:prstGeom>
          <a:noFill/>
        </p:spPr>
        <p:txBody>
          <a:bodyPr wrap="square">
            <a:spAutoFit/>
          </a:bodyPr>
          <a:lstStyle/>
          <a:p>
            <a:r>
              <a:rPr lang="fr-BE" altLang="fr-FR" u="sng" dirty="0"/>
              <a:t>Envoi d’un message</a:t>
            </a:r>
            <a:r>
              <a:rPr lang="fr-BE" altLang="fr-FR" dirty="0"/>
              <a:t>.</a:t>
            </a:r>
          </a:p>
          <a:p>
            <a:endParaRPr lang="fr-BE" altLang="fr-FR" dirty="0"/>
          </a:p>
          <a:p>
            <a:r>
              <a:rPr lang="fr-BE" altLang="fr-FR" dirty="0"/>
              <a:t>La classe </a:t>
            </a:r>
            <a:r>
              <a:rPr lang="fr-BE" altLang="fr-FR" b="1" dirty="0"/>
              <a:t>Transport</a:t>
            </a:r>
            <a:r>
              <a:rPr lang="fr-BE" altLang="fr-FR" dirty="0"/>
              <a:t> est une classe dérivée de la classe </a:t>
            </a:r>
            <a:r>
              <a:rPr lang="fr-BE" altLang="fr-FR" b="1" dirty="0"/>
              <a:t>Service</a:t>
            </a:r>
            <a:r>
              <a:rPr lang="fr-FR" altLang="fr-FR" dirty="0"/>
              <a:t> </a:t>
            </a:r>
          </a:p>
          <a:p>
            <a:endParaRPr lang="fr-BE" altLang="fr-FR" dirty="0"/>
          </a:p>
          <a:p>
            <a:endParaRPr lang="fr-BE" altLang="fr-FR" dirty="0"/>
          </a:p>
          <a:p>
            <a:r>
              <a:rPr lang="fr-BE" altLang="fr-FR" dirty="0"/>
              <a:t>Elle contient la méthode:</a:t>
            </a:r>
          </a:p>
          <a:p>
            <a:endParaRPr lang="fr-BE" altLang="fr-FR" dirty="0"/>
          </a:p>
          <a:p>
            <a:r>
              <a:rPr lang="en-US" altLang="fr-FR" dirty="0">
                <a:solidFill>
                  <a:schemeClr val="folHlink"/>
                </a:solidFill>
              </a:rPr>
              <a:t>public static void </a:t>
            </a:r>
            <a:r>
              <a:rPr lang="en-US" altLang="fr-FR" b="1" dirty="0">
                <a:solidFill>
                  <a:schemeClr val="folHlink"/>
                </a:solidFill>
              </a:rPr>
              <a:t>send</a:t>
            </a:r>
            <a:r>
              <a:rPr lang="en-US" altLang="fr-FR" dirty="0">
                <a:solidFill>
                  <a:schemeClr val="folHlink"/>
                </a:solidFill>
              </a:rPr>
              <a:t>(Message msg) throws </a:t>
            </a:r>
            <a:r>
              <a:rPr lang="en-US" altLang="fr-FR" dirty="0" err="1">
                <a:solidFill>
                  <a:schemeClr val="folHlink"/>
                </a:solidFill>
              </a:rPr>
              <a:t>MessagingException</a:t>
            </a:r>
            <a:endParaRPr lang="en-US" altLang="fr-FR" dirty="0">
              <a:solidFill>
                <a:schemeClr val="folHlink"/>
              </a:solidFill>
            </a:endParaRPr>
          </a:p>
          <a:p>
            <a:endParaRPr lang="en-US" altLang="fr-FR" dirty="0"/>
          </a:p>
        </p:txBody>
      </p:sp>
    </p:spTree>
    <p:extLst>
      <p:ext uri="{BB962C8B-B14F-4D97-AF65-F5344CB8AC3E}">
        <p14:creationId xmlns:p14="http://schemas.microsoft.com/office/powerpoint/2010/main" val="44381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73ED0-0F16-D305-7C26-9AB3841F06AE}"/>
              </a:ext>
            </a:extLst>
          </p:cNvPr>
          <p:cNvSpPr>
            <a:spLocks noGrp="1"/>
          </p:cNvSpPr>
          <p:nvPr>
            <p:ph type="title"/>
          </p:nvPr>
        </p:nvSpPr>
        <p:spPr/>
        <p:txBody>
          <a:bodyPr/>
          <a:lstStyle/>
          <a:p>
            <a:r>
              <a:rPr lang="fr-FR" dirty="0"/>
              <a:t>3.2 Programmation de l’envoi d’un simple message texte: (SMTP)</a:t>
            </a:r>
          </a:p>
        </p:txBody>
      </p:sp>
      <p:sp>
        <p:nvSpPr>
          <p:cNvPr id="5" name="ZoneTexte 4">
            <a:extLst>
              <a:ext uri="{FF2B5EF4-FFF2-40B4-BE49-F238E27FC236}">
                <a16:creationId xmlns:a16="http://schemas.microsoft.com/office/drawing/2014/main" id="{3713B298-751A-2323-FE99-CC13A037E82F}"/>
              </a:ext>
            </a:extLst>
          </p:cNvPr>
          <p:cNvSpPr txBox="1"/>
          <p:nvPr/>
        </p:nvSpPr>
        <p:spPr>
          <a:xfrm>
            <a:off x="1331640" y="896137"/>
            <a:ext cx="8712968" cy="6001643"/>
          </a:xfrm>
          <a:prstGeom prst="rect">
            <a:avLst/>
          </a:prstGeom>
          <a:noFill/>
        </p:spPr>
        <p:txBody>
          <a:bodyPr wrap="square">
            <a:spAutoFit/>
          </a:bodyPr>
          <a:lstStyle/>
          <a:p>
            <a:r>
              <a:rPr lang="fr-FR" sz="1600" dirty="0" err="1"/>
              <a:t>try</a:t>
            </a:r>
            <a:r>
              <a:rPr lang="fr-FR" sz="1600" dirty="0"/>
              <a:t> </a:t>
            </a:r>
          </a:p>
          <a:p>
            <a:r>
              <a:rPr lang="fr-FR" sz="1600" dirty="0"/>
              <a:t>{ </a:t>
            </a:r>
          </a:p>
          <a:p>
            <a:r>
              <a:rPr lang="fr-FR" sz="1600" dirty="0"/>
              <a:t>  String </a:t>
            </a:r>
            <a:r>
              <a:rPr lang="fr-FR" sz="1600" dirty="0" err="1">
                <a:highlight>
                  <a:srgbClr val="FFFF00"/>
                </a:highlight>
              </a:rPr>
              <a:t>exp</a:t>
            </a:r>
            <a:r>
              <a:rPr lang="fr-FR" sz="1600" dirty="0"/>
              <a:t> = "vilvens@u2.tech.hepl.local"; </a:t>
            </a:r>
          </a:p>
          <a:p>
            <a:r>
              <a:rPr lang="fr-FR" sz="1600" dirty="0"/>
              <a:t>  String </a:t>
            </a:r>
            <a:r>
              <a:rPr lang="fr-FR" sz="1600" dirty="0" err="1">
                <a:highlight>
                  <a:srgbClr val="EF7D00"/>
                </a:highlight>
              </a:rPr>
              <a:t>dest</a:t>
            </a:r>
            <a:r>
              <a:rPr lang="fr-FR" sz="1600" dirty="0"/>
              <a:t> = "charlet@u2.tech.hepl.local"; </a:t>
            </a:r>
          </a:p>
          <a:p>
            <a:r>
              <a:rPr lang="fr-FR" sz="1600" dirty="0"/>
              <a:t>  String </a:t>
            </a:r>
            <a:r>
              <a:rPr lang="fr-FR" sz="1600" dirty="0">
                <a:highlight>
                  <a:srgbClr val="C0C0C0"/>
                </a:highlight>
              </a:rPr>
              <a:t>sujet</a:t>
            </a:r>
            <a:r>
              <a:rPr lang="fr-FR" sz="1600" dirty="0"/>
              <a:t> = "Premier essai"; </a:t>
            </a:r>
          </a:p>
          <a:p>
            <a:r>
              <a:rPr lang="fr-FR" sz="1600" dirty="0"/>
              <a:t>  String </a:t>
            </a:r>
            <a:r>
              <a:rPr lang="fr-FR" sz="1600" dirty="0">
                <a:highlight>
                  <a:srgbClr val="00FF00"/>
                </a:highlight>
              </a:rPr>
              <a:t>texte</a:t>
            </a:r>
            <a:r>
              <a:rPr lang="fr-FR" sz="1600" dirty="0"/>
              <a:t> = "Essai avec </a:t>
            </a:r>
            <a:r>
              <a:rPr lang="fr-FR" sz="1600" dirty="0" err="1"/>
              <a:t>JavaMail</a:t>
            </a:r>
            <a:r>
              <a:rPr lang="fr-FR" sz="1600" dirty="0"/>
              <a:t> - Peux-tu me répondre ? - Merci - CV"; </a:t>
            </a:r>
          </a:p>
          <a:p>
            <a:r>
              <a:rPr lang="fr-FR" sz="1600" dirty="0"/>
              <a:t>  </a:t>
            </a:r>
            <a:r>
              <a:rPr lang="fr-FR" sz="1600" b="1" dirty="0" err="1"/>
              <a:t>MimeMessage</a:t>
            </a:r>
            <a:r>
              <a:rPr lang="fr-FR" sz="1600" b="1" dirty="0"/>
              <a:t> msg </a:t>
            </a:r>
            <a:r>
              <a:rPr lang="fr-FR" sz="1600" dirty="0"/>
              <a:t>= new </a:t>
            </a:r>
            <a:r>
              <a:rPr lang="fr-FR" sz="1600" dirty="0" err="1"/>
              <a:t>MimeMessage</a:t>
            </a:r>
            <a:r>
              <a:rPr lang="fr-FR" sz="1600" dirty="0"/>
              <a:t> </a:t>
            </a:r>
            <a:r>
              <a:rPr lang="fr-FR" sz="1600" b="1" dirty="0"/>
              <a:t>(</a:t>
            </a:r>
            <a:r>
              <a:rPr lang="fr-FR" sz="1600" b="1" dirty="0" err="1"/>
              <a:t>sess</a:t>
            </a:r>
            <a:r>
              <a:rPr lang="fr-FR" sz="1600" b="1" dirty="0"/>
              <a:t>); </a:t>
            </a:r>
          </a:p>
          <a:p>
            <a:r>
              <a:rPr lang="fr-FR" sz="1600" dirty="0"/>
              <a:t>  </a:t>
            </a:r>
            <a:r>
              <a:rPr lang="fr-FR" sz="1600" dirty="0" err="1"/>
              <a:t>msg</a:t>
            </a:r>
            <a:r>
              <a:rPr lang="fr-FR" sz="1600" b="1" dirty="0" err="1"/>
              <a:t>.setFrom</a:t>
            </a:r>
            <a:r>
              <a:rPr lang="fr-FR" sz="1600" b="1" dirty="0"/>
              <a:t> </a:t>
            </a:r>
            <a:r>
              <a:rPr lang="fr-FR" sz="1600" dirty="0"/>
              <a:t>(</a:t>
            </a:r>
            <a:r>
              <a:rPr lang="fr-FR" sz="1600" b="1" dirty="0"/>
              <a:t>new </a:t>
            </a:r>
            <a:r>
              <a:rPr lang="fr-FR" sz="1600" b="1" dirty="0" err="1"/>
              <a:t>InternetAddress</a:t>
            </a:r>
            <a:r>
              <a:rPr lang="fr-FR" sz="1600" b="1" dirty="0"/>
              <a:t> </a:t>
            </a:r>
            <a:r>
              <a:rPr lang="fr-FR" sz="1600" dirty="0"/>
              <a:t>(</a:t>
            </a:r>
            <a:r>
              <a:rPr lang="fr-FR" sz="1600" dirty="0" err="1">
                <a:highlight>
                  <a:srgbClr val="FFFF00"/>
                </a:highlight>
              </a:rPr>
              <a:t>exp</a:t>
            </a:r>
            <a:r>
              <a:rPr lang="fr-FR" sz="1600" dirty="0"/>
              <a:t>)); </a:t>
            </a:r>
          </a:p>
          <a:p>
            <a:r>
              <a:rPr lang="fr-FR" sz="1600" dirty="0"/>
              <a:t>  </a:t>
            </a:r>
            <a:r>
              <a:rPr lang="fr-FR" sz="1600" dirty="0" err="1"/>
              <a:t>msg.</a:t>
            </a:r>
            <a:r>
              <a:rPr lang="fr-FR" sz="1600" b="1" dirty="0" err="1"/>
              <a:t>setRecipient</a:t>
            </a:r>
            <a:r>
              <a:rPr lang="fr-FR" sz="1600" b="1" dirty="0"/>
              <a:t> </a:t>
            </a:r>
            <a:r>
              <a:rPr lang="fr-FR" sz="1600" dirty="0"/>
              <a:t>(</a:t>
            </a:r>
            <a:r>
              <a:rPr lang="fr-FR" sz="1600" b="1" dirty="0"/>
              <a:t>Message.RecipientType.TO</a:t>
            </a:r>
            <a:r>
              <a:rPr lang="fr-FR" sz="1600" dirty="0"/>
              <a:t>, new </a:t>
            </a:r>
            <a:r>
              <a:rPr lang="fr-FR" sz="1600" b="1" dirty="0" err="1"/>
              <a:t>InternetAddress</a:t>
            </a:r>
            <a:r>
              <a:rPr lang="fr-FR" sz="1600" dirty="0"/>
              <a:t> (</a:t>
            </a:r>
            <a:r>
              <a:rPr lang="fr-FR" sz="1600" dirty="0" err="1">
                <a:highlight>
                  <a:srgbClr val="EF7D00"/>
                </a:highlight>
              </a:rPr>
              <a:t>dest</a:t>
            </a:r>
            <a:r>
              <a:rPr lang="fr-FR" sz="1600" dirty="0"/>
              <a:t>));</a:t>
            </a:r>
          </a:p>
          <a:p>
            <a:r>
              <a:rPr lang="fr-FR" sz="1600" dirty="0"/>
              <a:t>  </a:t>
            </a:r>
            <a:r>
              <a:rPr lang="fr-FR" sz="1600" dirty="0" err="1"/>
              <a:t>msg.</a:t>
            </a:r>
            <a:r>
              <a:rPr lang="fr-FR" sz="1600" b="1" dirty="0" err="1"/>
              <a:t>setSubject</a:t>
            </a:r>
            <a:r>
              <a:rPr lang="fr-FR" sz="1600" dirty="0">
                <a:highlight>
                  <a:srgbClr val="C0C0C0"/>
                </a:highlight>
              </a:rPr>
              <a:t>(sujet</a:t>
            </a:r>
            <a:r>
              <a:rPr lang="fr-FR" sz="1600" dirty="0"/>
              <a:t>); </a:t>
            </a:r>
          </a:p>
          <a:p>
            <a:r>
              <a:rPr lang="fr-FR" sz="1600" dirty="0"/>
              <a:t>  </a:t>
            </a:r>
            <a:r>
              <a:rPr lang="fr-FR" sz="1600" dirty="0" err="1"/>
              <a:t>msg.</a:t>
            </a:r>
            <a:r>
              <a:rPr lang="fr-FR" sz="1600" b="1" dirty="0" err="1"/>
              <a:t>setText</a:t>
            </a:r>
            <a:r>
              <a:rPr lang="fr-FR" sz="1600" dirty="0"/>
              <a:t> (</a:t>
            </a:r>
            <a:r>
              <a:rPr lang="fr-FR" sz="1600" dirty="0">
                <a:highlight>
                  <a:srgbClr val="00FF00"/>
                </a:highlight>
              </a:rPr>
              <a:t>texte</a:t>
            </a:r>
            <a:r>
              <a:rPr lang="fr-FR" sz="1600" dirty="0"/>
              <a:t>); </a:t>
            </a:r>
          </a:p>
          <a:p>
            <a:r>
              <a:rPr lang="fr-FR" sz="1600" dirty="0"/>
              <a:t>  </a:t>
            </a:r>
            <a:r>
              <a:rPr lang="fr-FR" sz="1600" dirty="0" err="1"/>
              <a:t>System.out.println</a:t>
            </a:r>
            <a:r>
              <a:rPr lang="fr-FR" sz="1600" dirty="0"/>
              <a:t>("Envoi du message"); </a:t>
            </a:r>
          </a:p>
          <a:p>
            <a:r>
              <a:rPr lang="fr-FR" sz="1600" dirty="0"/>
              <a:t>  </a:t>
            </a:r>
            <a:r>
              <a:rPr lang="fr-FR" sz="1600" b="1" dirty="0" err="1"/>
              <a:t>Transport.send</a:t>
            </a:r>
            <a:r>
              <a:rPr lang="fr-FR" sz="1600" b="1" dirty="0"/>
              <a:t>(msg);     </a:t>
            </a:r>
          </a:p>
          <a:p>
            <a:r>
              <a:rPr lang="fr-FR" sz="1600" dirty="0"/>
              <a:t>  </a:t>
            </a:r>
            <a:r>
              <a:rPr lang="fr-FR" sz="1600" dirty="0" err="1"/>
              <a:t>System.out.println</a:t>
            </a:r>
            <a:r>
              <a:rPr lang="fr-FR" sz="1600" dirty="0"/>
              <a:t>("Message envoyé"); </a:t>
            </a:r>
          </a:p>
          <a:p>
            <a:r>
              <a:rPr lang="fr-FR" sz="1600" dirty="0"/>
              <a:t>} </a:t>
            </a:r>
          </a:p>
          <a:p>
            <a:r>
              <a:rPr lang="fr-FR" sz="1600" dirty="0"/>
              <a:t>catch (</a:t>
            </a:r>
            <a:r>
              <a:rPr lang="fr-FR" sz="1600" dirty="0" err="1"/>
              <a:t>MessagingException</a:t>
            </a:r>
            <a:r>
              <a:rPr lang="fr-FR" sz="1600" dirty="0"/>
              <a:t> e) </a:t>
            </a:r>
          </a:p>
          <a:p>
            <a:r>
              <a:rPr lang="fr-FR" sz="1600" dirty="0"/>
              <a:t>{ </a:t>
            </a:r>
          </a:p>
          <a:p>
            <a:r>
              <a:rPr lang="fr-FR" sz="1600" dirty="0"/>
              <a:t>  </a:t>
            </a:r>
            <a:r>
              <a:rPr lang="fr-FR" sz="1600" dirty="0" err="1"/>
              <a:t>System.out.println</a:t>
            </a:r>
            <a:r>
              <a:rPr lang="fr-FR" sz="1600" dirty="0"/>
              <a:t>("</a:t>
            </a:r>
            <a:r>
              <a:rPr lang="fr-FR" sz="1600" dirty="0" err="1"/>
              <a:t>Errreur</a:t>
            </a:r>
            <a:r>
              <a:rPr lang="fr-FR" sz="1600" dirty="0"/>
              <a:t> sur message : " + </a:t>
            </a:r>
            <a:r>
              <a:rPr lang="fr-FR" sz="1600" dirty="0" err="1"/>
              <a:t>e.getMessage</a:t>
            </a:r>
            <a:r>
              <a:rPr lang="fr-FR" sz="1600" dirty="0"/>
              <a:t>()); </a:t>
            </a:r>
          </a:p>
          <a:p>
            <a:r>
              <a:rPr lang="fr-FR" sz="1600" dirty="0"/>
              <a:t>} </a:t>
            </a:r>
          </a:p>
          <a:p>
            <a:r>
              <a:rPr lang="fr-FR" sz="1600" dirty="0"/>
              <a:t>catch (Exception e) </a:t>
            </a:r>
          </a:p>
          <a:p>
            <a:r>
              <a:rPr lang="fr-FR" sz="1600" dirty="0"/>
              <a:t>{ </a:t>
            </a:r>
          </a:p>
          <a:p>
            <a:r>
              <a:rPr lang="fr-FR" sz="1600" dirty="0"/>
              <a:t>  </a:t>
            </a:r>
            <a:r>
              <a:rPr lang="fr-FR" sz="1600" dirty="0" err="1"/>
              <a:t>System.out.println</a:t>
            </a:r>
            <a:r>
              <a:rPr lang="fr-FR" sz="1600" dirty="0"/>
              <a:t>("</a:t>
            </a:r>
            <a:r>
              <a:rPr lang="fr-FR" sz="1600" dirty="0" err="1"/>
              <a:t>Errreur</a:t>
            </a:r>
            <a:r>
              <a:rPr lang="fr-FR" sz="1600" dirty="0"/>
              <a:t> sur message : " + </a:t>
            </a:r>
            <a:r>
              <a:rPr lang="fr-FR" sz="1600" dirty="0" err="1"/>
              <a:t>e.getMessage</a:t>
            </a:r>
            <a:r>
              <a:rPr lang="fr-FR" sz="1600" dirty="0"/>
              <a:t>()); </a:t>
            </a:r>
          </a:p>
          <a:p>
            <a:r>
              <a:rPr lang="fr-FR" sz="1600" dirty="0"/>
              <a:t> } </a:t>
            </a:r>
          </a:p>
          <a:p>
            <a:r>
              <a:rPr lang="fr-FR" sz="1600" dirty="0"/>
              <a:t>}</a:t>
            </a:r>
          </a:p>
        </p:txBody>
      </p:sp>
      <p:sp>
        <p:nvSpPr>
          <p:cNvPr id="7" name="ZoneTexte 6">
            <a:extLst>
              <a:ext uri="{FF2B5EF4-FFF2-40B4-BE49-F238E27FC236}">
                <a16:creationId xmlns:a16="http://schemas.microsoft.com/office/drawing/2014/main" id="{10BB8B71-1F29-2C36-FD32-0017200B43E5}"/>
              </a:ext>
            </a:extLst>
          </p:cNvPr>
          <p:cNvSpPr txBox="1"/>
          <p:nvPr/>
        </p:nvSpPr>
        <p:spPr>
          <a:xfrm>
            <a:off x="5220072" y="3429000"/>
            <a:ext cx="3923928" cy="1600438"/>
          </a:xfrm>
          <a:prstGeom prst="rect">
            <a:avLst/>
          </a:prstGeom>
          <a:noFill/>
        </p:spPr>
        <p:txBody>
          <a:bodyPr wrap="square" rtlCol="0">
            <a:spAutoFit/>
          </a:bodyPr>
          <a:lstStyle/>
          <a:p>
            <a:r>
              <a:rPr lang="fr-FR" sz="1400" dirty="0">
                <a:highlight>
                  <a:srgbClr val="00FFFF"/>
                </a:highlight>
              </a:rPr>
              <a:t>Comme l’objet </a:t>
            </a:r>
            <a:r>
              <a:rPr lang="fr-FR" sz="1400" b="1" dirty="0">
                <a:highlight>
                  <a:srgbClr val="00FFFF"/>
                </a:highlight>
              </a:rPr>
              <a:t>msg </a:t>
            </a:r>
            <a:r>
              <a:rPr lang="fr-FR" sz="1400" dirty="0">
                <a:highlight>
                  <a:srgbClr val="00FFFF"/>
                </a:highlight>
              </a:rPr>
              <a:t>a été </a:t>
            </a:r>
            <a:r>
              <a:rPr lang="fr-FR" sz="1400" dirty="0" err="1">
                <a:highlight>
                  <a:srgbClr val="00FFFF"/>
                </a:highlight>
              </a:rPr>
              <a:t>intancié</a:t>
            </a:r>
            <a:r>
              <a:rPr lang="fr-FR" sz="1400" dirty="0">
                <a:highlight>
                  <a:srgbClr val="00FFFF"/>
                </a:highlight>
              </a:rPr>
              <a:t> à partir de classe </a:t>
            </a:r>
            <a:r>
              <a:rPr lang="fr-FR" sz="1400" b="1" dirty="0" err="1">
                <a:highlight>
                  <a:srgbClr val="00FFFF"/>
                </a:highlight>
              </a:rPr>
              <a:t>MimeMessage</a:t>
            </a:r>
            <a:r>
              <a:rPr lang="fr-FR" sz="1400" dirty="0">
                <a:highlight>
                  <a:srgbClr val="00FFFF"/>
                </a:highlight>
              </a:rPr>
              <a:t> avec comme paramètre l’objet </a:t>
            </a:r>
            <a:r>
              <a:rPr lang="fr-FR" sz="1400" b="1" dirty="0">
                <a:highlight>
                  <a:srgbClr val="00FFFF"/>
                </a:highlight>
              </a:rPr>
              <a:t>session</a:t>
            </a:r>
            <a:r>
              <a:rPr lang="fr-FR" sz="1400" dirty="0">
                <a:highlight>
                  <a:srgbClr val="00FFFF"/>
                </a:highlight>
              </a:rPr>
              <a:t> représente le contexte, il contient dans ses </a:t>
            </a:r>
            <a:r>
              <a:rPr lang="fr-FR" sz="1400" dirty="0" err="1">
                <a:highlight>
                  <a:srgbClr val="00FFFF"/>
                </a:highlight>
              </a:rPr>
              <a:t>properties</a:t>
            </a:r>
            <a:r>
              <a:rPr lang="fr-FR" sz="1400" dirty="0">
                <a:highlight>
                  <a:srgbClr val="00FFFF"/>
                </a:highlight>
              </a:rPr>
              <a:t> les informations concernant le MTA =&gt; pas besoin de le rappeler lorsqu’on utilise la </a:t>
            </a:r>
            <a:r>
              <a:rPr lang="fr-FR" sz="1400" b="1" dirty="0">
                <a:highlight>
                  <a:srgbClr val="00FFFF"/>
                </a:highlight>
              </a:rPr>
              <a:t>méthode statique: </a:t>
            </a:r>
            <a:r>
              <a:rPr lang="fr-FR" sz="1400" b="1" dirty="0" err="1">
                <a:highlight>
                  <a:srgbClr val="00FFFF"/>
                </a:highlight>
              </a:rPr>
              <a:t>send</a:t>
            </a:r>
            <a:r>
              <a:rPr lang="fr-FR" sz="1400" b="1" dirty="0">
                <a:highlight>
                  <a:srgbClr val="00FFFF"/>
                </a:highlight>
              </a:rPr>
              <a:t>()</a:t>
            </a:r>
            <a:r>
              <a:rPr lang="fr-FR" sz="1400" dirty="0">
                <a:highlight>
                  <a:srgbClr val="00FFFF"/>
                </a:highlight>
              </a:rPr>
              <a:t> de la classe </a:t>
            </a:r>
            <a:r>
              <a:rPr lang="fr-FR" sz="1400" b="1" dirty="0">
                <a:highlight>
                  <a:srgbClr val="00FFFF"/>
                </a:highlight>
              </a:rPr>
              <a:t>Transport</a:t>
            </a:r>
          </a:p>
        </p:txBody>
      </p:sp>
      <p:cxnSp>
        <p:nvCxnSpPr>
          <p:cNvPr id="9" name="Connecteur droit avec flèche 8">
            <a:extLst>
              <a:ext uri="{FF2B5EF4-FFF2-40B4-BE49-F238E27FC236}">
                <a16:creationId xmlns:a16="http://schemas.microsoft.com/office/drawing/2014/main" id="{AA88442E-B3C0-4C93-8C45-7EF5C0D7EDA7}"/>
              </a:ext>
            </a:extLst>
          </p:cNvPr>
          <p:cNvCxnSpPr/>
          <p:nvPr/>
        </p:nvCxnSpPr>
        <p:spPr>
          <a:xfrm flipH="1">
            <a:off x="3635896" y="4013775"/>
            <a:ext cx="14218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AA2C7200-63C1-9E58-AD8C-E4255E3B693C}"/>
              </a:ext>
            </a:extLst>
          </p:cNvPr>
          <p:cNvCxnSpPr/>
          <p:nvPr/>
        </p:nvCxnSpPr>
        <p:spPr>
          <a:xfrm flipH="1" flipV="1">
            <a:off x="3419872" y="2636912"/>
            <a:ext cx="3168352" cy="845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76BB8DE5-F853-2968-E7F3-272BBE8FAD65}"/>
              </a:ext>
            </a:extLst>
          </p:cNvPr>
          <p:cNvSpPr txBox="1"/>
          <p:nvPr/>
        </p:nvSpPr>
        <p:spPr>
          <a:xfrm>
            <a:off x="231150" y="2883246"/>
            <a:ext cx="920445" cy="307777"/>
          </a:xfrm>
          <a:prstGeom prst="rect">
            <a:avLst/>
          </a:prstGeom>
          <a:noFill/>
        </p:spPr>
        <p:txBody>
          <a:bodyPr wrap="none" rtlCol="0">
            <a:spAutoFit/>
          </a:bodyPr>
          <a:lstStyle/>
          <a:p>
            <a:r>
              <a:rPr lang="fr-FR" sz="1400" dirty="0" err="1">
                <a:highlight>
                  <a:srgbClr val="00FFFF"/>
                </a:highlight>
              </a:rPr>
              <a:t>Hearders</a:t>
            </a:r>
            <a:endParaRPr lang="fr-FR" sz="1400" dirty="0">
              <a:highlight>
                <a:srgbClr val="00FFFF"/>
              </a:highlight>
            </a:endParaRPr>
          </a:p>
        </p:txBody>
      </p:sp>
      <p:cxnSp>
        <p:nvCxnSpPr>
          <p:cNvPr id="14" name="Connecteur droit avec flèche 13">
            <a:extLst>
              <a:ext uri="{FF2B5EF4-FFF2-40B4-BE49-F238E27FC236}">
                <a16:creationId xmlns:a16="http://schemas.microsoft.com/office/drawing/2014/main" id="{187D34AE-847E-B972-8805-8DCCFB1F522B}"/>
              </a:ext>
            </a:extLst>
          </p:cNvPr>
          <p:cNvCxnSpPr/>
          <p:nvPr/>
        </p:nvCxnSpPr>
        <p:spPr>
          <a:xfrm flipV="1">
            <a:off x="1187624" y="2780928"/>
            <a:ext cx="288032" cy="27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2C930F10-D95E-D6A0-480F-D52F7C0EA193}"/>
              </a:ext>
            </a:extLst>
          </p:cNvPr>
          <p:cNvCxnSpPr>
            <a:cxnSpLocks/>
          </p:cNvCxnSpPr>
          <p:nvPr/>
        </p:nvCxnSpPr>
        <p:spPr>
          <a:xfrm>
            <a:off x="1187624" y="3059569"/>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66BFF1D3-785C-F9E6-A327-01133747DB1E}"/>
              </a:ext>
            </a:extLst>
          </p:cNvPr>
          <p:cNvCxnSpPr>
            <a:cxnSpLocks/>
          </p:cNvCxnSpPr>
          <p:nvPr/>
        </p:nvCxnSpPr>
        <p:spPr>
          <a:xfrm>
            <a:off x="1187624" y="3059569"/>
            <a:ext cx="288032" cy="27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CC15D312-4EC6-7706-C623-1C20A8509EE8}"/>
              </a:ext>
            </a:extLst>
          </p:cNvPr>
          <p:cNvCxnSpPr>
            <a:cxnSpLocks/>
          </p:cNvCxnSpPr>
          <p:nvPr/>
        </p:nvCxnSpPr>
        <p:spPr>
          <a:xfrm>
            <a:off x="1187624" y="3059569"/>
            <a:ext cx="288032" cy="51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01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8BD6E-2990-E083-EB28-6D1875FAA993}"/>
              </a:ext>
            </a:extLst>
          </p:cNvPr>
          <p:cNvSpPr>
            <a:spLocks noGrp="1"/>
          </p:cNvSpPr>
          <p:nvPr>
            <p:ph type="title"/>
          </p:nvPr>
        </p:nvSpPr>
        <p:spPr/>
        <p:txBody>
          <a:bodyPr/>
          <a:lstStyle/>
          <a:p>
            <a:r>
              <a:rPr lang="fr-FR" dirty="0"/>
              <a:t>3.3 Programmation de la réception d’un simple message texte: POP3</a:t>
            </a:r>
          </a:p>
        </p:txBody>
      </p:sp>
      <p:graphicFrame>
        <p:nvGraphicFramePr>
          <p:cNvPr id="4" name="Object 5">
            <a:extLst>
              <a:ext uri="{FF2B5EF4-FFF2-40B4-BE49-F238E27FC236}">
                <a16:creationId xmlns:a16="http://schemas.microsoft.com/office/drawing/2014/main" id="{CDF65403-C03E-E13B-4B3D-9E1125FB50F3}"/>
              </a:ext>
            </a:extLst>
          </p:cNvPr>
          <p:cNvGraphicFramePr>
            <a:graphicFrameLocks noGrp="1" noChangeAspect="1"/>
          </p:cNvGraphicFramePr>
          <p:nvPr>
            <p:ph sz="half" idx="1"/>
            <p:extLst>
              <p:ext uri="{D42A27DB-BD31-4B8C-83A1-F6EECF244321}">
                <p14:modId xmlns:p14="http://schemas.microsoft.com/office/powerpoint/2010/main" val="743687111"/>
              </p:ext>
            </p:extLst>
          </p:nvPr>
        </p:nvGraphicFramePr>
        <p:xfrm>
          <a:off x="484155" y="2566175"/>
          <a:ext cx="8072437" cy="3192463"/>
        </p:xfrm>
        <a:graphic>
          <a:graphicData uri="http://schemas.openxmlformats.org/presentationml/2006/ole">
            <mc:AlternateContent xmlns:mc="http://schemas.openxmlformats.org/markup-compatibility/2006">
              <mc:Choice xmlns:v="urn:schemas-microsoft-com:vml" Requires="v">
                <p:oleObj name="Document" r:id="rId2" imgW="5849359" imgH="2313083" progId="Word.Document.8">
                  <p:embed/>
                </p:oleObj>
              </mc:Choice>
              <mc:Fallback>
                <p:oleObj name="Document" r:id="rId2" imgW="5849359" imgH="2313083" progId="Word.Document.8">
                  <p:embed/>
                  <p:pic>
                    <p:nvPicPr>
                      <p:cNvPr id="4" name="Object 5">
                        <a:extLst>
                          <a:ext uri="{FF2B5EF4-FFF2-40B4-BE49-F238E27FC236}">
                            <a16:creationId xmlns:a16="http://schemas.microsoft.com/office/drawing/2014/main" id="{CDF65403-C03E-E13B-4B3D-9E1125FB50F3}"/>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55" y="2566175"/>
                        <a:ext cx="8072437" cy="31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4">
            <a:extLst>
              <a:ext uri="{FF2B5EF4-FFF2-40B4-BE49-F238E27FC236}">
                <a16:creationId xmlns:a16="http://schemas.microsoft.com/office/drawing/2014/main" id="{7D22B553-B28C-0C51-1693-73EB52708F1E}"/>
              </a:ext>
            </a:extLst>
          </p:cNvPr>
          <p:cNvSpPr txBox="1">
            <a:spLocks noChangeArrowheads="1"/>
          </p:cNvSpPr>
          <p:nvPr/>
        </p:nvSpPr>
        <p:spPr bwMode="auto">
          <a:xfrm>
            <a:off x="484155" y="1689012"/>
            <a:ext cx="65080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fr-BE" altLang="fr-FR" b="1" u="sng" dirty="0">
                <a:latin typeface="Verdana" panose="020B0604030504040204" pitchFamily="34" charset="0"/>
              </a:rPr>
              <a:t>Le protocole POP3   </a:t>
            </a:r>
            <a:r>
              <a:rPr lang="fr-BE" altLang="fr-FR" dirty="0">
                <a:latin typeface="Verdana" panose="020B0604030504040204" pitchFamily="34" charset="0"/>
              </a:rPr>
              <a:t>(</a:t>
            </a:r>
            <a:r>
              <a:rPr lang="fr-BE" altLang="fr-FR" b="1" dirty="0">
                <a:latin typeface="Verdana" panose="020B0604030504040204" pitchFamily="34" charset="0"/>
              </a:rPr>
              <a:t>P</a:t>
            </a:r>
            <a:r>
              <a:rPr lang="fr-BE" altLang="fr-FR" dirty="0">
                <a:latin typeface="Verdana" panose="020B0604030504040204" pitchFamily="34" charset="0"/>
              </a:rPr>
              <a:t>ost </a:t>
            </a:r>
            <a:r>
              <a:rPr lang="fr-BE" altLang="fr-FR" b="1" dirty="0">
                <a:latin typeface="Verdana" panose="020B0604030504040204" pitchFamily="34" charset="0"/>
              </a:rPr>
              <a:t>O</a:t>
            </a:r>
            <a:r>
              <a:rPr lang="fr-BE" altLang="fr-FR" dirty="0">
                <a:latin typeface="Verdana" panose="020B0604030504040204" pitchFamily="34" charset="0"/>
              </a:rPr>
              <a:t>ffice </a:t>
            </a:r>
            <a:r>
              <a:rPr lang="fr-BE" altLang="fr-FR" b="1" dirty="0">
                <a:latin typeface="Verdana" panose="020B0604030504040204" pitchFamily="34" charset="0"/>
              </a:rPr>
              <a:t>P</a:t>
            </a:r>
            <a:r>
              <a:rPr lang="fr-BE" altLang="fr-FR" dirty="0">
                <a:latin typeface="Verdana" panose="020B0604030504040204" pitchFamily="34" charset="0"/>
              </a:rPr>
              <a:t>rotocol version </a:t>
            </a:r>
            <a:r>
              <a:rPr lang="fr-BE" altLang="fr-FR" b="1" dirty="0">
                <a:latin typeface="Verdana" panose="020B0604030504040204" pitchFamily="34" charset="0"/>
              </a:rPr>
              <a:t>3</a:t>
            </a:r>
            <a:r>
              <a:rPr lang="fr-BE" altLang="fr-FR" dirty="0">
                <a:latin typeface="Verdana" panose="020B0604030504040204" pitchFamily="34" charset="0"/>
              </a:rPr>
              <a:t>)</a:t>
            </a:r>
          </a:p>
          <a:p>
            <a:endParaRPr lang="fr-BE" altLang="fr-FR" dirty="0">
              <a:latin typeface="Verdana" panose="020B0604030504040204" pitchFamily="34" charset="0"/>
            </a:endParaRPr>
          </a:p>
          <a:p>
            <a:endParaRPr lang="fr-BE" altLang="fr-FR" dirty="0">
              <a:latin typeface="Verdana" panose="020B0604030504040204" pitchFamily="34" charset="0"/>
            </a:endParaRPr>
          </a:p>
          <a:p>
            <a:endParaRPr lang="fr-BE" altLang="fr-FR" dirty="0">
              <a:latin typeface="Verdana" panose="020B0604030504040204" pitchFamily="34" charset="0"/>
            </a:endParaRPr>
          </a:p>
          <a:p>
            <a:endParaRPr lang="fr-BE" altLang="fr-FR" dirty="0">
              <a:latin typeface="Verdana" panose="020B0604030504040204" pitchFamily="34" charset="0"/>
            </a:endParaRPr>
          </a:p>
          <a:p>
            <a:endParaRPr lang="fr-FR" altLang="fr-FR" dirty="0">
              <a:latin typeface="Verdana" panose="020B0604030504040204" pitchFamily="34" charset="0"/>
            </a:endParaRPr>
          </a:p>
        </p:txBody>
      </p:sp>
    </p:spTree>
    <p:extLst>
      <p:ext uri="{BB962C8B-B14F-4D97-AF65-F5344CB8AC3E}">
        <p14:creationId xmlns:p14="http://schemas.microsoft.com/office/powerpoint/2010/main" val="2290707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DEAB4-6C96-0DF1-EE44-41E1D75E3ECA}"/>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0A9E2BAC-16FC-146B-86D9-4409BD6A0290}"/>
              </a:ext>
            </a:extLst>
          </p:cNvPr>
          <p:cNvSpPr txBox="1"/>
          <p:nvPr/>
        </p:nvSpPr>
        <p:spPr>
          <a:xfrm>
            <a:off x="683568" y="1254823"/>
            <a:ext cx="7776864" cy="923330"/>
          </a:xfrm>
          <a:prstGeom prst="rect">
            <a:avLst/>
          </a:prstGeom>
          <a:noFill/>
        </p:spPr>
        <p:txBody>
          <a:bodyPr wrap="square">
            <a:spAutoFit/>
          </a:bodyPr>
          <a:lstStyle/>
          <a:p>
            <a:r>
              <a:rPr lang="fr-BE" altLang="fr-FR" b="1" dirty="0">
                <a:latin typeface="Verdana" panose="020B0604030504040204" pitchFamily="34" charset="0"/>
              </a:rPr>
              <a:t>POP3 un protocole à états (3) </a:t>
            </a:r>
            <a:r>
              <a:rPr lang="fr-BE" altLang="fr-FR" dirty="0">
                <a:latin typeface="Verdana" panose="020B0604030504040204" pitchFamily="34" charset="0"/>
              </a:rPr>
              <a:t>contrairement à SMTP: On est notamment obligé de passer par un état « AUTHORISATION » (authentification).</a:t>
            </a:r>
          </a:p>
        </p:txBody>
      </p:sp>
      <p:graphicFrame>
        <p:nvGraphicFramePr>
          <p:cNvPr id="6" name="Tableau 6">
            <a:extLst>
              <a:ext uri="{FF2B5EF4-FFF2-40B4-BE49-F238E27FC236}">
                <a16:creationId xmlns:a16="http://schemas.microsoft.com/office/drawing/2014/main" id="{0884C65D-2E50-089D-129D-01E81C3D402A}"/>
              </a:ext>
            </a:extLst>
          </p:cNvPr>
          <p:cNvGraphicFramePr>
            <a:graphicFrameLocks noGrp="1"/>
          </p:cNvGraphicFramePr>
          <p:nvPr/>
        </p:nvGraphicFramePr>
        <p:xfrm>
          <a:off x="251520" y="2708920"/>
          <a:ext cx="5184576" cy="308356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3100974726"/>
                    </a:ext>
                  </a:extLst>
                </a:gridCol>
                <a:gridCol w="3312368">
                  <a:extLst>
                    <a:ext uri="{9D8B030D-6E8A-4147-A177-3AD203B41FA5}">
                      <a16:colId xmlns:a16="http://schemas.microsoft.com/office/drawing/2014/main" val="1466218150"/>
                    </a:ext>
                  </a:extLst>
                </a:gridCol>
              </a:tblGrid>
              <a:tr h="370840">
                <a:tc>
                  <a:txBody>
                    <a:bodyPr/>
                    <a:lstStyle/>
                    <a:p>
                      <a:r>
                        <a:rPr lang="fr-FR" dirty="0"/>
                        <a:t>Etats</a:t>
                      </a:r>
                    </a:p>
                  </a:txBody>
                  <a:tcPr/>
                </a:tc>
                <a:tc>
                  <a:txBody>
                    <a:bodyPr/>
                    <a:lstStyle/>
                    <a:p>
                      <a:r>
                        <a:rPr lang="fr-FR" dirty="0"/>
                        <a:t>Signification</a:t>
                      </a:r>
                    </a:p>
                  </a:txBody>
                  <a:tcPr/>
                </a:tc>
                <a:extLst>
                  <a:ext uri="{0D108BD9-81ED-4DB2-BD59-A6C34878D82A}">
                    <a16:rowId xmlns:a16="http://schemas.microsoft.com/office/drawing/2014/main" val="3575217203"/>
                  </a:ext>
                </a:extLst>
              </a:tr>
              <a:tr h="370840">
                <a:tc>
                  <a:txBody>
                    <a:bodyPr/>
                    <a:lstStyle/>
                    <a:p>
                      <a:r>
                        <a:rPr lang="fr-FR" sz="1600" dirty="0"/>
                        <a:t>AUTHORIZATION</a:t>
                      </a:r>
                    </a:p>
                  </a:txBody>
                  <a:tcPr/>
                </a:tc>
                <a:tc>
                  <a:txBody>
                    <a:bodyPr/>
                    <a:lstStyle/>
                    <a:p>
                      <a:r>
                        <a:rPr lang="fr-FR" sz="1600" dirty="0"/>
                        <a:t>La connexion TCP étant acceptée, le client doit à présent s'authentifier</a:t>
                      </a:r>
                    </a:p>
                  </a:txBody>
                  <a:tcPr/>
                </a:tc>
                <a:extLst>
                  <a:ext uri="{0D108BD9-81ED-4DB2-BD59-A6C34878D82A}">
                    <a16:rowId xmlns:a16="http://schemas.microsoft.com/office/drawing/2014/main" val="4267119144"/>
                  </a:ext>
                </a:extLst>
              </a:tr>
              <a:tr h="370840">
                <a:tc>
                  <a:txBody>
                    <a:bodyPr/>
                    <a:lstStyle/>
                    <a:p>
                      <a:r>
                        <a:rPr lang="fr-FR" sz="1600" dirty="0"/>
                        <a:t>TRANSACTION </a:t>
                      </a:r>
                    </a:p>
                  </a:txBody>
                  <a:tcPr/>
                </a:tc>
                <a:tc>
                  <a:txBody>
                    <a:bodyPr/>
                    <a:lstStyle/>
                    <a:p>
                      <a:r>
                        <a:rPr lang="fr-FR" sz="1600" dirty="0"/>
                        <a:t>La boîte aux lettres de l'utilisateur authentifié est verrouillée. Le client peut consulter, supprimer, etc.</a:t>
                      </a:r>
                    </a:p>
                  </a:txBody>
                  <a:tcPr/>
                </a:tc>
                <a:extLst>
                  <a:ext uri="{0D108BD9-81ED-4DB2-BD59-A6C34878D82A}">
                    <a16:rowId xmlns:a16="http://schemas.microsoft.com/office/drawing/2014/main" val="3926991449"/>
                  </a:ext>
                </a:extLst>
              </a:tr>
              <a:tr h="370840">
                <a:tc>
                  <a:txBody>
                    <a:bodyPr/>
                    <a:lstStyle/>
                    <a:p>
                      <a:r>
                        <a:rPr lang="fr-FR" sz="1600" dirty="0"/>
                        <a:t>UPDATE </a:t>
                      </a:r>
                    </a:p>
                  </a:txBody>
                  <a:tcPr/>
                </a:tc>
                <a:tc>
                  <a:txBody>
                    <a:bodyPr/>
                    <a:lstStyle/>
                    <a:p>
                      <a:r>
                        <a:rPr lang="fr-FR" sz="1600" dirty="0"/>
                        <a:t>Toutes les modifications à la boîte aux lettres sont enregistrées; celle-ci est ensuite déverrouillée et la connexion TCP est fermée. </a:t>
                      </a:r>
                    </a:p>
                  </a:txBody>
                  <a:tcPr/>
                </a:tc>
                <a:extLst>
                  <a:ext uri="{0D108BD9-81ED-4DB2-BD59-A6C34878D82A}">
                    <a16:rowId xmlns:a16="http://schemas.microsoft.com/office/drawing/2014/main" val="3500553493"/>
                  </a:ext>
                </a:extLst>
              </a:tr>
            </a:tbl>
          </a:graphicData>
        </a:graphic>
      </p:graphicFrame>
      <p:sp>
        <p:nvSpPr>
          <p:cNvPr id="7" name="Rectangle : coins arrondis 6">
            <a:extLst>
              <a:ext uri="{FF2B5EF4-FFF2-40B4-BE49-F238E27FC236}">
                <a16:creationId xmlns:a16="http://schemas.microsoft.com/office/drawing/2014/main" id="{A4CA83D1-C8AB-31D7-DC0B-4FC8031F3791}"/>
              </a:ext>
            </a:extLst>
          </p:cNvPr>
          <p:cNvSpPr/>
          <p:nvPr/>
        </p:nvSpPr>
        <p:spPr>
          <a:xfrm>
            <a:off x="7562760" y="2277045"/>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Established</a:t>
            </a:r>
            <a:endParaRPr lang="fr-FR" sz="1400" dirty="0"/>
          </a:p>
        </p:txBody>
      </p:sp>
      <p:sp>
        <p:nvSpPr>
          <p:cNvPr id="8" name="Rectangle : coins arrondis 7">
            <a:extLst>
              <a:ext uri="{FF2B5EF4-FFF2-40B4-BE49-F238E27FC236}">
                <a16:creationId xmlns:a16="http://schemas.microsoft.com/office/drawing/2014/main" id="{4D8B2C7E-5E6E-AD96-E453-7C75BE5F0457}"/>
              </a:ext>
            </a:extLst>
          </p:cNvPr>
          <p:cNvSpPr/>
          <p:nvPr/>
        </p:nvSpPr>
        <p:spPr>
          <a:xfrm>
            <a:off x="5940152" y="3147528"/>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Authorisation</a:t>
            </a:r>
            <a:endParaRPr lang="fr-FR" sz="1400" dirty="0"/>
          </a:p>
        </p:txBody>
      </p:sp>
      <p:sp>
        <p:nvSpPr>
          <p:cNvPr id="9" name="Rectangle : coins arrondis 8">
            <a:extLst>
              <a:ext uri="{FF2B5EF4-FFF2-40B4-BE49-F238E27FC236}">
                <a16:creationId xmlns:a16="http://schemas.microsoft.com/office/drawing/2014/main" id="{829B5C31-7FB1-1524-FCAE-7CC9C8F0397D}"/>
              </a:ext>
            </a:extLst>
          </p:cNvPr>
          <p:cNvSpPr/>
          <p:nvPr/>
        </p:nvSpPr>
        <p:spPr>
          <a:xfrm>
            <a:off x="5929456" y="4097633"/>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Transaction</a:t>
            </a:r>
          </a:p>
        </p:txBody>
      </p:sp>
      <p:sp>
        <p:nvSpPr>
          <p:cNvPr id="11" name="Rectangle : coins arrondis 10">
            <a:extLst>
              <a:ext uri="{FF2B5EF4-FFF2-40B4-BE49-F238E27FC236}">
                <a16:creationId xmlns:a16="http://schemas.microsoft.com/office/drawing/2014/main" id="{AC79096D-F8E3-C07D-D707-56DF47CFC5C6}"/>
              </a:ext>
            </a:extLst>
          </p:cNvPr>
          <p:cNvSpPr/>
          <p:nvPr/>
        </p:nvSpPr>
        <p:spPr>
          <a:xfrm>
            <a:off x="7596336" y="562696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Closed</a:t>
            </a:r>
            <a:endParaRPr lang="fr-FR" sz="1400" dirty="0"/>
          </a:p>
        </p:txBody>
      </p:sp>
      <p:sp>
        <p:nvSpPr>
          <p:cNvPr id="12" name="Rectangle : coins arrondis 11">
            <a:extLst>
              <a:ext uri="{FF2B5EF4-FFF2-40B4-BE49-F238E27FC236}">
                <a16:creationId xmlns:a16="http://schemas.microsoft.com/office/drawing/2014/main" id="{1A06C185-A30C-85B5-EF28-81544D07FF03}"/>
              </a:ext>
            </a:extLst>
          </p:cNvPr>
          <p:cNvSpPr/>
          <p:nvPr/>
        </p:nvSpPr>
        <p:spPr>
          <a:xfrm>
            <a:off x="5929456" y="5064016"/>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Update</a:t>
            </a:r>
          </a:p>
        </p:txBody>
      </p:sp>
      <p:cxnSp>
        <p:nvCxnSpPr>
          <p:cNvPr id="14" name="Connecteur droit avec flèche 13">
            <a:extLst>
              <a:ext uri="{FF2B5EF4-FFF2-40B4-BE49-F238E27FC236}">
                <a16:creationId xmlns:a16="http://schemas.microsoft.com/office/drawing/2014/main" id="{59B658F8-D210-3028-2651-01FF5A8F801C}"/>
              </a:ext>
            </a:extLst>
          </p:cNvPr>
          <p:cNvCxnSpPr>
            <a:stCxn id="7" idx="1"/>
            <a:endCxn id="8" idx="0"/>
          </p:cNvCxnSpPr>
          <p:nvPr/>
        </p:nvCxnSpPr>
        <p:spPr>
          <a:xfrm flipH="1">
            <a:off x="6588224" y="2558517"/>
            <a:ext cx="974536" cy="589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4612E2D-ECC1-1FED-E06F-A5A464014348}"/>
              </a:ext>
            </a:extLst>
          </p:cNvPr>
          <p:cNvCxnSpPr>
            <a:stCxn id="8" idx="2"/>
            <a:endCxn id="9" idx="0"/>
          </p:cNvCxnSpPr>
          <p:nvPr/>
        </p:nvCxnSpPr>
        <p:spPr>
          <a:xfrm flipH="1">
            <a:off x="6577528" y="3710472"/>
            <a:ext cx="10696" cy="387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D9D42EE1-D3C9-E2B0-6001-2D4F86A07BD7}"/>
              </a:ext>
            </a:extLst>
          </p:cNvPr>
          <p:cNvCxnSpPr>
            <a:stCxn id="9" idx="2"/>
            <a:endCxn id="12" idx="0"/>
          </p:cNvCxnSpPr>
          <p:nvPr/>
        </p:nvCxnSpPr>
        <p:spPr>
          <a:xfrm>
            <a:off x="6577528" y="4660577"/>
            <a:ext cx="0" cy="403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3A127F82-7FC2-D8F5-D782-762692A18058}"/>
              </a:ext>
            </a:extLst>
          </p:cNvPr>
          <p:cNvCxnSpPr>
            <a:stCxn id="12" idx="2"/>
            <a:endCxn id="11" idx="1"/>
          </p:cNvCxnSpPr>
          <p:nvPr/>
        </p:nvCxnSpPr>
        <p:spPr>
          <a:xfrm>
            <a:off x="6577528" y="5626960"/>
            <a:ext cx="1018808" cy="281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D428F4B5-AA86-C24E-6CD7-AE487022F404}"/>
              </a:ext>
            </a:extLst>
          </p:cNvPr>
          <p:cNvCxnSpPr>
            <a:cxnSpLocks/>
          </p:cNvCxnSpPr>
          <p:nvPr/>
        </p:nvCxnSpPr>
        <p:spPr>
          <a:xfrm flipH="1">
            <a:off x="7419508" y="2132856"/>
            <a:ext cx="16024" cy="4057048"/>
          </a:xfrm>
          <a:prstGeom prst="line">
            <a:avLst/>
          </a:prstGeom>
        </p:spPr>
        <p:style>
          <a:lnRef idx="1">
            <a:schemeClr val="accent2"/>
          </a:lnRef>
          <a:fillRef idx="0">
            <a:schemeClr val="accent2"/>
          </a:fillRef>
          <a:effectRef idx="0">
            <a:schemeClr val="accent2"/>
          </a:effectRef>
          <a:fontRef idx="minor">
            <a:schemeClr val="tx1"/>
          </a:fontRef>
        </p:style>
      </p:cxnSp>
      <p:sp>
        <p:nvSpPr>
          <p:cNvPr id="25" name="ZoneTexte 24">
            <a:extLst>
              <a:ext uri="{FF2B5EF4-FFF2-40B4-BE49-F238E27FC236}">
                <a16:creationId xmlns:a16="http://schemas.microsoft.com/office/drawing/2014/main" id="{990D5EFB-5E9D-D157-6E5D-0B50EBC92AC2}"/>
              </a:ext>
            </a:extLst>
          </p:cNvPr>
          <p:cNvSpPr txBox="1"/>
          <p:nvPr/>
        </p:nvSpPr>
        <p:spPr>
          <a:xfrm>
            <a:off x="7943650" y="1820561"/>
            <a:ext cx="646331" cy="369332"/>
          </a:xfrm>
          <a:prstGeom prst="rect">
            <a:avLst/>
          </a:prstGeom>
          <a:noFill/>
        </p:spPr>
        <p:txBody>
          <a:bodyPr wrap="none" rtlCol="0">
            <a:spAutoFit/>
          </a:bodyPr>
          <a:lstStyle/>
          <a:p>
            <a:r>
              <a:rPr lang="fr-FR" b="1" dirty="0">
                <a:highlight>
                  <a:srgbClr val="00FFFF"/>
                </a:highlight>
              </a:rPr>
              <a:t>TCP</a:t>
            </a:r>
          </a:p>
        </p:txBody>
      </p:sp>
      <p:sp>
        <p:nvSpPr>
          <p:cNvPr id="26" name="ZoneTexte 25">
            <a:extLst>
              <a:ext uri="{FF2B5EF4-FFF2-40B4-BE49-F238E27FC236}">
                <a16:creationId xmlns:a16="http://schemas.microsoft.com/office/drawing/2014/main" id="{02CDDB73-A6D3-683F-F091-A7A1F578E68B}"/>
              </a:ext>
            </a:extLst>
          </p:cNvPr>
          <p:cNvSpPr txBox="1"/>
          <p:nvPr/>
        </p:nvSpPr>
        <p:spPr>
          <a:xfrm>
            <a:off x="6177418" y="1846212"/>
            <a:ext cx="800219" cy="369332"/>
          </a:xfrm>
          <a:prstGeom prst="rect">
            <a:avLst/>
          </a:prstGeom>
          <a:noFill/>
        </p:spPr>
        <p:txBody>
          <a:bodyPr wrap="none" rtlCol="0">
            <a:spAutoFit/>
          </a:bodyPr>
          <a:lstStyle/>
          <a:p>
            <a:r>
              <a:rPr lang="fr-FR" b="1" dirty="0">
                <a:highlight>
                  <a:srgbClr val="00FFFF"/>
                </a:highlight>
              </a:rPr>
              <a:t>POP3</a:t>
            </a:r>
          </a:p>
        </p:txBody>
      </p:sp>
      <p:sp>
        <p:nvSpPr>
          <p:cNvPr id="27" name="ZoneTexte 26">
            <a:extLst>
              <a:ext uri="{FF2B5EF4-FFF2-40B4-BE49-F238E27FC236}">
                <a16:creationId xmlns:a16="http://schemas.microsoft.com/office/drawing/2014/main" id="{EA010A04-B20C-7D7D-D023-E15F49104D5C}"/>
              </a:ext>
            </a:extLst>
          </p:cNvPr>
          <p:cNvSpPr txBox="1"/>
          <p:nvPr/>
        </p:nvSpPr>
        <p:spPr>
          <a:xfrm>
            <a:off x="6164136" y="246489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
        <p:nvSpPr>
          <p:cNvPr id="28" name="ZoneTexte 27">
            <a:extLst>
              <a:ext uri="{FF2B5EF4-FFF2-40B4-BE49-F238E27FC236}">
                <a16:creationId xmlns:a16="http://schemas.microsoft.com/office/drawing/2014/main" id="{94D0CE58-37AB-DD44-0844-09C10720CAC2}"/>
              </a:ext>
            </a:extLst>
          </p:cNvPr>
          <p:cNvSpPr txBox="1"/>
          <p:nvPr/>
        </p:nvSpPr>
        <p:spPr>
          <a:xfrm>
            <a:off x="5369046" y="3694194"/>
            <a:ext cx="1016625" cy="338554"/>
          </a:xfrm>
          <a:prstGeom prst="rect">
            <a:avLst/>
          </a:prstGeom>
          <a:noFill/>
        </p:spPr>
        <p:txBody>
          <a:bodyPr wrap="none" rtlCol="0">
            <a:spAutoFit/>
          </a:bodyPr>
          <a:lstStyle/>
          <a:p>
            <a:r>
              <a:rPr lang="fr-FR" sz="1600" dirty="0">
                <a:highlight>
                  <a:srgbClr val="FFFF00"/>
                </a:highlight>
              </a:rPr>
              <a:t>user/</a:t>
            </a:r>
            <a:r>
              <a:rPr lang="fr-FR" sz="1600" dirty="0" err="1">
                <a:highlight>
                  <a:srgbClr val="FFFF00"/>
                </a:highlight>
              </a:rPr>
              <a:t>pwd</a:t>
            </a:r>
            <a:endParaRPr lang="fr-FR" sz="1600" dirty="0">
              <a:highlight>
                <a:srgbClr val="FFFF00"/>
              </a:highlight>
            </a:endParaRPr>
          </a:p>
        </p:txBody>
      </p:sp>
      <p:sp>
        <p:nvSpPr>
          <p:cNvPr id="29" name="ZoneTexte 28">
            <a:extLst>
              <a:ext uri="{FF2B5EF4-FFF2-40B4-BE49-F238E27FC236}">
                <a16:creationId xmlns:a16="http://schemas.microsoft.com/office/drawing/2014/main" id="{DEAA1E1D-08A3-0F4A-9D00-20AAC0D0E60E}"/>
              </a:ext>
            </a:extLst>
          </p:cNvPr>
          <p:cNvSpPr txBox="1"/>
          <p:nvPr/>
        </p:nvSpPr>
        <p:spPr>
          <a:xfrm>
            <a:off x="5899136" y="4660577"/>
            <a:ext cx="514885" cy="338554"/>
          </a:xfrm>
          <a:prstGeom prst="rect">
            <a:avLst/>
          </a:prstGeom>
          <a:noFill/>
        </p:spPr>
        <p:txBody>
          <a:bodyPr wrap="none" rtlCol="0">
            <a:spAutoFit/>
          </a:bodyPr>
          <a:lstStyle/>
          <a:p>
            <a:r>
              <a:rPr lang="fr-FR" sz="1600" dirty="0" err="1">
                <a:highlight>
                  <a:srgbClr val="FFFF00"/>
                </a:highlight>
              </a:rPr>
              <a:t>quit</a:t>
            </a:r>
            <a:endParaRPr lang="fr-FR" sz="1600" dirty="0">
              <a:highlight>
                <a:srgbClr val="FFFF00"/>
              </a:highlight>
            </a:endParaRPr>
          </a:p>
        </p:txBody>
      </p:sp>
      <p:sp>
        <p:nvSpPr>
          <p:cNvPr id="30" name="ZoneTexte 29">
            <a:extLst>
              <a:ext uri="{FF2B5EF4-FFF2-40B4-BE49-F238E27FC236}">
                <a16:creationId xmlns:a16="http://schemas.microsoft.com/office/drawing/2014/main" id="{3D215C2E-42CD-A693-FAD2-FEFD5BA2A5FE}"/>
              </a:ext>
            </a:extLst>
          </p:cNvPr>
          <p:cNvSpPr txBox="1"/>
          <p:nvPr/>
        </p:nvSpPr>
        <p:spPr>
          <a:xfrm>
            <a:off x="6463564" y="5792480"/>
            <a:ext cx="662361" cy="338554"/>
          </a:xfrm>
          <a:prstGeom prst="rect">
            <a:avLst/>
          </a:prstGeom>
          <a:noFill/>
        </p:spPr>
        <p:txBody>
          <a:bodyPr wrap="none" rtlCol="0">
            <a:spAutoFit/>
          </a:bodyPr>
          <a:lstStyle/>
          <a:p>
            <a:r>
              <a:rPr lang="fr-FR" sz="1600" dirty="0">
                <a:highlight>
                  <a:srgbClr val="FFFF00"/>
                </a:highlight>
              </a:rPr>
              <a:t>close</a:t>
            </a:r>
          </a:p>
        </p:txBody>
      </p:sp>
    </p:spTree>
    <p:extLst>
      <p:ext uri="{BB962C8B-B14F-4D97-AF65-F5344CB8AC3E}">
        <p14:creationId xmlns:p14="http://schemas.microsoft.com/office/powerpoint/2010/main" val="300468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27" grpId="0"/>
      <p:bldP spid="28" grpId="0"/>
      <p:bldP spid="29"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DEAB4-6C96-0DF1-EE44-41E1D75E3ECA}"/>
              </a:ext>
            </a:extLst>
          </p:cNvPr>
          <p:cNvSpPr>
            <a:spLocks noGrp="1"/>
          </p:cNvSpPr>
          <p:nvPr>
            <p:ph type="title"/>
          </p:nvPr>
        </p:nvSpPr>
        <p:spPr/>
        <p:txBody>
          <a:bodyPr/>
          <a:lstStyle/>
          <a:p>
            <a:r>
              <a:rPr lang="fr-FR" dirty="0"/>
              <a:t>3.3 Programmation de la réception d’un simple message texte: IMAP</a:t>
            </a:r>
          </a:p>
        </p:txBody>
      </p:sp>
      <p:sp>
        <p:nvSpPr>
          <p:cNvPr id="5" name="ZoneTexte 4">
            <a:extLst>
              <a:ext uri="{FF2B5EF4-FFF2-40B4-BE49-F238E27FC236}">
                <a16:creationId xmlns:a16="http://schemas.microsoft.com/office/drawing/2014/main" id="{0A9E2BAC-16FC-146B-86D9-4409BD6A0290}"/>
              </a:ext>
            </a:extLst>
          </p:cNvPr>
          <p:cNvSpPr txBox="1"/>
          <p:nvPr/>
        </p:nvSpPr>
        <p:spPr>
          <a:xfrm>
            <a:off x="614663" y="934716"/>
            <a:ext cx="7776864" cy="923330"/>
          </a:xfrm>
          <a:prstGeom prst="rect">
            <a:avLst/>
          </a:prstGeom>
          <a:noFill/>
        </p:spPr>
        <p:txBody>
          <a:bodyPr wrap="square">
            <a:spAutoFit/>
          </a:bodyPr>
          <a:lstStyle/>
          <a:p>
            <a:r>
              <a:rPr lang="fr-BE" altLang="fr-FR" b="1" dirty="0">
                <a:latin typeface="Verdana" panose="020B0604030504040204" pitchFamily="34" charset="0"/>
              </a:rPr>
              <a:t>Comparaison POP3 et IMAP point de vue « états »</a:t>
            </a:r>
          </a:p>
          <a:p>
            <a:r>
              <a:rPr lang="fr-BE" altLang="fr-FR" b="1" dirty="0">
                <a:latin typeface="Verdana" panose="020B0604030504040204" pitchFamily="34" charset="0"/>
              </a:rPr>
              <a:t>IMAP un protocole à états (4) </a:t>
            </a:r>
            <a:r>
              <a:rPr lang="fr-BE" altLang="fr-FR" dirty="0">
                <a:latin typeface="Verdana" panose="020B0604030504040204" pitchFamily="34" charset="0"/>
              </a:rPr>
              <a:t>car contrairement à POP3, il peut y avoir plusieurs </a:t>
            </a:r>
            <a:r>
              <a:rPr lang="fr-BE" altLang="fr-FR" dirty="0" err="1">
                <a:latin typeface="Verdana" panose="020B0604030504040204" pitchFamily="34" charset="0"/>
              </a:rPr>
              <a:t>mailbox</a:t>
            </a:r>
            <a:r>
              <a:rPr lang="fr-BE" altLang="fr-FR" dirty="0">
                <a:latin typeface="Verdana" panose="020B0604030504040204" pitchFamily="34" charset="0"/>
              </a:rPr>
              <a:t> =&gt; sélectionner la </a:t>
            </a:r>
            <a:r>
              <a:rPr lang="fr-BE" altLang="fr-FR" dirty="0" err="1">
                <a:latin typeface="Verdana" panose="020B0604030504040204" pitchFamily="34" charset="0"/>
              </a:rPr>
              <a:t>mailbox</a:t>
            </a:r>
            <a:endParaRPr lang="fr-BE" altLang="fr-FR" dirty="0">
              <a:latin typeface="Verdana" panose="020B0604030504040204" pitchFamily="34" charset="0"/>
            </a:endParaRPr>
          </a:p>
        </p:txBody>
      </p:sp>
      <p:graphicFrame>
        <p:nvGraphicFramePr>
          <p:cNvPr id="6" name="Tableau 6">
            <a:extLst>
              <a:ext uri="{FF2B5EF4-FFF2-40B4-BE49-F238E27FC236}">
                <a16:creationId xmlns:a16="http://schemas.microsoft.com/office/drawing/2014/main" id="{0884C65D-2E50-089D-129D-01E81C3D402A}"/>
              </a:ext>
            </a:extLst>
          </p:cNvPr>
          <p:cNvGraphicFramePr>
            <a:graphicFrameLocks noGrp="1"/>
          </p:cNvGraphicFramePr>
          <p:nvPr>
            <p:extLst>
              <p:ext uri="{D42A27DB-BD31-4B8C-83A1-F6EECF244321}">
                <p14:modId xmlns:p14="http://schemas.microsoft.com/office/powerpoint/2010/main" val="3596895869"/>
              </p:ext>
            </p:extLst>
          </p:nvPr>
        </p:nvGraphicFramePr>
        <p:xfrm>
          <a:off x="107505" y="1907439"/>
          <a:ext cx="5324529" cy="4150360"/>
        </p:xfrm>
        <a:graphic>
          <a:graphicData uri="http://schemas.openxmlformats.org/drawingml/2006/table">
            <a:tbl>
              <a:tblPr firstRow="1" bandRow="1">
                <a:tableStyleId>{5C22544A-7EE6-4342-B048-85BDC9FD1C3A}</a:tableStyleId>
              </a:tblPr>
              <a:tblGrid>
                <a:gridCol w="2296677">
                  <a:extLst>
                    <a:ext uri="{9D8B030D-6E8A-4147-A177-3AD203B41FA5}">
                      <a16:colId xmlns:a16="http://schemas.microsoft.com/office/drawing/2014/main" val="3100974726"/>
                    </a:ext>
                  </a:extLst>
                </a:gridCol>
                <a:gridCol w="3027852">
                  <a:extLst>
                    <a:ext uri="{9D8B030D-6E8A-4147-A177-3AD203B41FA5}">
                      <a16:colId xmlns:a16="http://schemas.microsoft.com/office/drawing/2014/main" val="1466218150"/>
                    </a:ext>
                  </a:extLst>
                </a:gridCol>
              </a:tblGrid>
              <a:tr h="370840">
                <a:tc>
                  <a:txBody>
                    <a:bodyPr/>
                    <a:lstStyle/>
                    <a:p>
                      <a:r>
                        <a:rPr lang="fr-FR" dirty="0"/>
                        <a:t>Etats</a:t>
                      </a:r>
                    </a:p>
                  </a:txBody>
                  <a:tcPr/>
                </a:tc>
                <a:tc>
                  <a:txBody>
                    <a:bodyPr/>
                    <a:lstStyle/>
                    <a:p>
                      <a:r>
                        <a:rPr lang="fr-FR" dirty="0"/>
                        <a:t>Signification</a:t>
                      </a:r>
                    </a:p>
                  </a:txBody>
                  <a:tcPr/>
                </a:tc>
                <a:extLst>
                  <a:ext uri="{0D108BD9-81ED-4DB2-BD59-A6C34878D82A}">
                    <a16:rowId xmlns:a16="http://schemas.microsoft.com/office/drawing/2014/main" val="3575217203"/>
                  </a:ext>
                </a:extLst>
              </a:tr>
              <a:tr h="370840">
                <a:tc>
                  <a:txBody>
                    <a:bodyPr/>
                    <a:lstStyle/>
                    <a:p>
                      <a:r>
                        <a:rPr lang="fr-FR" sz="1600" dirty="0"/>
                        <a:t>NON_AUTHENTIFIED</a:t>
                      </a:r>
                    </a:p>
                  </a:txBody>
                  <a:tcPr/>
                </a:tc>
                <a:tc>
                  <a:txBody>
                    <a:bodyPr/>
                    <a:lstStyle/>
                    <a:p>
                      <a:r>
                        <a:rPr lang="fr-FR" sz="1600" dirty="0"/>
                        <a:t>La connexion TCP étant acceptée, le client doit à présent s'authentifier</a:t>
                      </a:r>
                    </a:p>
                  </a:txBody>
                  <a:tcPr/>
                </a:tc>
                <a:extLst>
                  <a:ext uri="{0D108BD9-81ED-4DB2-BD59-A6C34878D82A}">
                    <a16:rowId xmlns:a16="http://schemas.microsoft.com/office/drawing/2014/main" val="361008733"/>
                  </a:ext>
                </a:extLst>
              </a:tr>
              <a:tr h="370840">
                <a:tc>
                  <a:txBody>
                    <a:bodyPr/>
                    <a:lstStyle/>
                    <a:p>
                      <a:r>
                        <a:rPr lang="fr-FR" sz="1600" dirty="0"/>
                        <a:t>AUTHENTIFIED</a:t>
                      </a:r>
                    </a:p>
                  </a:txBody>
                  <a:tcPr/>
                </a:tc>
                <a:tc>
                  <a:txBody>
                    <a:bodyPr/>
                    <a:lstStyle/>
                    <a:p>
                      <a:r>
                        <a:rPr lang="fr-FR" sz="1600" dirty="0"/>
                        <a:t>Le client s'est connecté et fait reconnaître par le serveur.</a:t>
                      </a:r>
                    </a:p>
                  </a:txBody>
                  <a:tcPr/>
                </a:tc>
                <a:extLst>
                  <a:ext uri="{0D108BD9-81ED-4DB2-BD59-A6C34878D82A}">
                    <a16:rowId xmlns:a16="http://schemas.microsoft.com/office/drawing/2014/main" val="4267119144"/>
                  </a:ext>
                </a:extLst>
              </a:tr>
              <a:tr h="370840">
                <a:tc>
                  <a:txBody>
                    <a:bodyPr/>
                    <a:lstStyle/>
                    <a:p>
                      <a:r>
                        <a:rPr lang="fr-FR" sz="1600" dirty="0"/>
                        <a:t>SELECTED</a:t>
                      </a:r>
                    </a:p>
                  </a:txBody>
                  <a:tcPr/>
                </a:tc>
                <a:tc>
                  <a:txBody>
                    <a:bodyPr/>
                    <a:lstStyle/>
                    <a:p>
                      <a:r>
                        <a:rPr lang="fr-FR" sz="1600" dirty="0"/>
                        <a:t>Le client a sélectionné la boîte aux lettres sur laquelle il va effectuer diverses opérations.</a:t>
                      </a:r>
                    </a:p>
                  </a:txBody>
                  <a:tcPr/>
                </a:tc>
                <a:extLst>
                  <a:ext uri="{0D108BD9-81ED-4DB2-BD59-A6C34878D82A}">
                    <a16:rowId xmlns:a16="http://schemas.microsoft.com/office/drawing/2014/main" val="3926991449"/>
                  </a:ext>
                </a:extLst>
              </a:tr>
              <a:tr h="370840">
                <a:tc>
                  <a:txBody>
                    <a:bodyPr/>
                    <a:lstStyle/>
                    <a:p>
                      <a:r>
                        <a:rPr lang="fr-FR" sz="1600" dirty="0"/>
                        <a:t>LOGOUT </a:t>
                      </a:r>
                    </a:p>
                  </a:txBody>
                  <a:tcPr/>
                </a:tc>
                <a:tc>
                  <a:txBody>
                    <a:bodyPr/>
                    <a:lstStyle/>
                    <a:p>
                      <a:r>
                        <a:rPr lang="fr-FR" sz="1600" dirty="0"/>
                        <a:t>Dès que la connexion au serveur est perdue, soit parce que le client a terminé, soit parce que le serveur refuse ses services, ou encore parce que la connexion a été coupée.</a:t>
                      </a:r>
                    </a:p>
                  </a:txBody>
                  <a:tcPr/>
                </a:tc>
                <a:extLst>
                  <a:ext uri="{0D108BD9-81ED-4DB2-BD59-A6C34878D82A}">
                    <a16:rowId xmlns:a16="http://schemas.microsoft.com/office/drawing/2014/main" val="3500553493"/>
                  </a:ext>
                </a:extLst>
              </a:tr>
            </a:tbl>
          </a:graphicData>
        </a:graphic>
      </p:graphicFrame>
      <p:sp>
        <p:nvSpPr>
          <p:cNvPr id="7" name="Rectangle : coins arrondis 6">
            <a:extLst>
              <a:ext uri="{FF2B5EF4-FFF2-40B4-BE49-F238E27FC236}">
                <a16:creationId xmlns:a16="http://schemas.microsoft.com/office/drawing/2014/main" id="{A4CA83D1-C8AB-31D7-DC0B-4FC8031F3791}"/>
              </a:ext>
            </a:extLst>
          </p:cNvPr>
          <p:cNvSpPr/>
          <p:nvPr/>
        </p:nvSpPr>
        <p:spPr>
          <a:xfrm>
            <a:off x="7562760" y="2277045"/>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Established</a:t>
            </a:r>
            <a:endParaRPr lang="fr-FR" sz="1400" dirty="0"/>
          </a:p>
        </p:txBody>
      </p:sp>
      <p:sp>
        <p:nvSpPr>
          <p:cNvPr id="8" name="Rectangle : coins arrondis 7">
            <a:extLst>
              <a:ext uri="{FF2B5EF4-FFF2-40B4-BE49-F238E27FC236}">
                <a16:creationId xmlns:a16="http://schemas.microsoft.com/office/drawing/2014/main" id="{4D8B2C7E-5E6E-AD96-E453-7C75BE5F0457}"/>
              </a:ext>
            </a:extLst>
          </p:cNvPr>
          <p:cNvSpPr/>
          <p:nvPr/>
        </p:nvSpPr>
        <p:spPr>
          <a:xfrm>
            <a:off x="5725617" y="2644826"/>
            <a:ext cx="1508750"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NonAuthenticated</a:t>
            </a:r>
            <a:endParaRPr lang="fr-FR" sz="1200" dirty="0"/>
          </a:p>
        </p:txBody>
      </p:sp>
      <p:sp>
        <p:nvSpPr>
          <p:cNvPr id="9" name="Rectangle : coins arrondis 8">
            <a:extLst>
              <a:ext uri="{FF2B5EF4-FFF2-40B4-BE49-F238E27FC236}">
                <a16:creationId xmlns:a16="http://schemas.microsoft.com/office/drawing/2014/main" id="{829B5C31-7FB1-1524-FCAE-7CC9C8F0397D}"/>
              </a:ext>
            </a:extLst>
          </p:cNvPr>
          <p:cNvSpPr/>
          <p:nvPr/>
        </p:nvSpPr>
        <p:spPr>
          <a:xfrm>
            <a:off x="5831920" y="442823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Selected</a:t>
            </a:r>
            <a:endParaRPr lang="fr-FR" sz="1400" dirty="0"/>
          </a:p>
        </p:txBody>
      </p:sp>
      <p:sp>
        <p:nvSpPr>
          <p:cNvPr id="11" name="Rectangle : coins arrondis 10">
            <a:extLst>
              <a:ext uri="{FF2B5EF4-FFF2-40B4-BE49-F238E27FC236}">
                <a16:creationId xmlns:a16="http://schemas.microsoft.com/office/drawing/2014/main" id="{AC79096D-F8E3-C07D-D707-56DF47CFC5C6}"/>
              </a:ext>
            </a:extLst>
          </p:cNvPr>
          <p:cNvSpPr/>
          <p:nvPr/>
        </p:nvSpPr>
        <p:spPr>
          <a:xfrm>
            <a:off x="7596336" y="562696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Closed</a:t>
            </a:r>
            <a:endParaRPr lang="fr-FR" sz="1400" dirty="0"/>
          </a:p>
        </p:txBody>
      </p:sp>
      <p:sp>
        <p:nvSpPr>
          <p:cNvPr id="12" name="Rectangle : coins arrondis 11">
            <a:extLst>
              <a:ext uri="{FF2B5EF4-FFF2-40B4-BE49-F238E27FC236}">
                <a16:creationId xmlns:a16="http://schemas.microsoft.com/office/drawing/2014/main" id="{1A06C185-A30C-85B5-EF28-81544D07FF03}"/>
              </a:ext>
            </a:extLst>
          </p:cNvPr>
          <p:cNvSpPr/>
          <p:nvPr/>
        </p:nvSpPr>
        <p:spPr>
          <a:xfrm>
            <a:off x="5838559" y="5332712"/>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Logout</a:t>
            </a:r>
            <a:endParaRPr lang="fr-FR" sz="1400" dirty="0"/>
          </a:p>
        </p:txBody>
      </p:sp>
      <p:cxnSp>
        <p:nvCxnSpPr>
          <p:cNvPr id="14" name="Connecteur droit avec flèche 13">
            <a:extLst>
              <a:ext uri="{FF2B5EF4-FFF2-40B4-BE49-F238E27FC236}">
                <a16:creationId xmlns:a16="http://schemas.microsoft.com/office/drawing/2014/main" id="{59B658F8-D210-3028-2651-01FF5A8F801C}"/>
              </a:ext>
            </a:extLst>
          </p:cNvPr>
          <p:cNvCxnSpPr>
            <a:cxnSpLocks/>
            <a:stCxn id="7" idx="1"/>
            <a:endCxn id="8" idx="3"/>
          </p:cNvCxnSpPr>
          <p:nvPr/>
        </p:nvCxnSpPr>
        <p:spPr>
          <a:xfrm flipH="1">
            <a:off x="7234367" y="2558517"/>
            <a:ext cx="328393" cy="367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4612E2D-ECC1-1FED-E06F-A5A464014348}"/>
              </a:ext>
            </a:extLst>
          </p:cNvPr>
          <p:cNvCxnSpPr>
            <a:cxnSpLocks/>
            <a:stCxn id="8" idx="2"/>
          </p:cNvCxnSpPr>
          <p:nvPr/>
        </p:nvCxnSpPr>
        <p:spPr>
          <a:xfrm>
            <a:off x="6479992" y="3207770"/>
            <a:ext cx="0" cy="262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D9D42EE1-D3C9-E2B0-6001-2D4F86A07BD7}"/>
              </a:ext>
            </a:extLst>
          </p:cNvPr>
          <p:cNvCxnSpPr>
            <a:cxnSpLocks/>
            <a:stCxn id="9" idx="2"/>
            <a:endCxn id="12" idx="0"/>
          </p:cNvCxnSpPr>
          <p:nvPr/>
        </p:nvCxnSpPr>
        <p:spPr>
          <a:xfrm>
            <a:off x="6479992" y="4991174"/>
            <a:ext cx="6639" cy="34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3A127F82-7FC2-D8F5-D782-762692A18058}"/>
              </a:ext>
            </a:extLst>
          </p:cNvPr>
          <p:cNvCxnSpPr>
            <a:cxnSpLocks/>
            <a:stCxn id="12" idx="3"/>
            <a:endCxn id="11" idx="1"/>
          </p:cNvCxnSpPr>
          <p:nvPr/>
        </p:nvCxnSpPr>
        <p:spPr>
          <a:xfrm>
            <a:off x="7134703" y="5614184"/>
            <a:ext cx="461633" cy="294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D428F4B5-AA86-C24E-6CD7-AE487022F404}"/>
              </a:ext>
            </a:extLst>
          </p:cNvPr>
          <p:cNvCxnSpPr>
            <a:cxnSpLocks/>
          </p:cNvCxnSpPr>
          <p:nvPr/>
        </p:nvCxnSpPr>
        <p:spPr>
          <a:xfrm flipH="1">
            <a:off x="7419508" y="2132856"/>
            <a:ext cx="16024" cy="4057048"/>
          </a:xfrm>
          <a:prstGeom prst="line">
            <a:avLst/>
          </a:prstGeom>
        </p:spPr>
        <p:style>
          <a:lnRef idx="1">
            <a:schemeClr val="accent2"/>
          </a:lnRef>
          <a:fillRef idx="0">
            <a:schemeClr val="accent2"/>
          </a:fillRef>
          <a:effectRef idx="0">
            <a:schemeClr val="accent2"/>
          </a:effectRef>
          <a:fontRef idx="minor">
            <a:schemeClr val="tx1"/>
          </a:fontRef>
        </p:style>
      </p:cxnSp>
      <p:sp>
        <p:nvSpPr>
          <p:cNvPr id="25" name="ZoneTexte 24">
            <a:extLst>
              <a:ext uri="{FF2B5EF4-FFF2-40B4-BE49-F238E27FC236}">
                <a16:creationId xmlns:a16="http://schemas.microsoft.com/office/drawing/2014/main" id="{990D5EFB-5E9D-D157-6E5D-0B50EBC92AC2}"/>
              </a:ext>
            </a:extLst>
          </p:cNvPr>
          <p:cNvSpPr txBox="1"/>
          <p:nvPr/>
        </p:nvSpPr>
        <p:spPr>
          <a:xfrm>
            <a:off x="7943650" y="1820561"/>
            <a:ext cx="646331" cy="369332"/>
          </a:xfrm>
          <a:prstGeom prst="rect">
            <a:avLst/>
          </a:prstGeom>
          <a:noFill/>
        </p:spPr>
        <p:txBody>
          <a:bodyPr wrap="none" rtlCol="0">
            <a:spAutoFit/>
          </a:bodyPr>
          <a:lstStyle/>
          <a:p>
            <a:r>
              <a:rPr lang="fr-FR" b="1" dirty="0">
                <a:highlight>
                  <a:srgbClr val="00FFFF"/>
                </a:highlight>
              </a:rPr>
              <a:t>TCP</a:t>
            </a:r>
          </a:p>
        </p:txBody>
      </p:sp>
      <p:sp>
        <p:nvSpPr>
          <p:cNvPr id="26" name="ZoneTexte 25">
            <a:extLst>
              <a:ext uri="{FF2B5EF4-FFF2-40B4-BE49-F238E27FC236}">
                <a16:creationId xmlns:a16="http://schemas.microsoft.com/office/drawing/2014/main" id="{02CDDB73-A6D3-683F-F091-A7A1F578E68B}"/>
              </a:ext>
            </a:extLst>
          </p:cNvPr>
          <p:cNvSpPr txBox="1"/>
          <p:nvPr/>
        </p:nvSpPr>
        <p:spPr>
          <a:xfrm>
            <a:off x="6177418" y="1846212"/>
            <a:ext cx="761747" cy="369332"/>
          </a:xfrm>
          <a:prstGeom prst="rect">
            <a:avLst/>
          </a:prstGeom>
          <a:noFill/>
        </p:spPr>
        <p:txBody>
          <a:bodyPr wrap="none" rtlCol="0">
            <a:spAutoFit/>
          </a:bodyPr>
          <a:lstStyle/>
          <a:p>
            <a:r>
              <a:rPr lang="fr-FR" b="1" dirty="0">
                <a:highlight>
                  <a:srgbClr val="00FFFF"/>
                </a:highlight>
              </a:rPr>
              <a:t>IMAP</a:t>
            </a:r>
          </a:p>
        </p:txBody>
      </p:sp>
      <p:sp>
        <p:nvSpPr>
          <p:cNvPr id="27" name="ZoneTexte 26">
            <a:extLst>
              <a:ext uri="{FF2B5EF4-FFF2-40B4-BE49-F238E27FC236}">
                <a16:creationId xmlns:a16="http://schemas.microsoft.com/office/drawing/2014/main" id="{EA010A04-B20C-7D7D-D023-E15F49104D5C}"/>
              </a:ext>
            </a:extLst>
          </p:cNvPr>
          <p:cNvSpPr txBox="1"/>
          <p:nvPr/>
        </p:nvSpPr>
        <p:spPr>
          <a:xfrm>
            <a:off x="6463564" y="224798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
        <p:nvSpPr>
          <p:cNvPr id="28" name="ZoneTexte 27">
            <a:extLst>
              <a:ext uri="{FF2B5EF4-FFF2-40B4-BE49-F238E27FC236}">
                <a16:creationId xmlns:a16="http://schemas.microsoft.com/office/drawing/2014/main" id="{94D0CE58-37AB-DD44-0844-09C10720CAC2}"/>
              </a:ext>
            </a:extLst>
          </p:cNvPr>
          <p:cNvSpPr txBox="1"/>
          <p:nvPr/>
        </p:nvSpPr>
        <p:spPr>
          <a:xfrm>
            <a:off x="5537509" y="3160935"/>
            <a:ext cx="1016625" cy="338554"/>
          </a:xfrm>
          <a:prstGeom prst="rect">
            <a:avLst/>
          </a:prstGeom>
          <a:noFill/>
        </p:spPr>
        <p:txBody>
          <a:bodyPr wrap="none" rtlCol="0">
            <a:spAutoFit/>
          </a:bodyPr>
          <a:lstStyle/>
          <a:p>
            <a:r>
              <a:rPr lang="fr-FR" sz="1600" dirty="0">
                <a:highlight>
                  <a:srgbClr val="FFFF00"/>
                </a:highlight>
              </a:rPr>
              <a:t>user/</a:t>
            </a:r>
            <a:r>
              <a:rPr lang="fr-FR" sz="1600" dirty="0" err="1">
                <a:highlight>
                  <a:srgbClr val="FFFF00"/>
                </a:highlight>
              </a:rPr>
              <a:t>pwd</a:t>
            </a:r>
            <a:endParaRPr lang="fr-FR" sz="1600" dirty="0">
              <a:highlight>
                <a:srgbClr val="FFFF00"/>
              </a:highlight>
            </a:endParaRPr>
          </a:p>
        </p:txBody>
      </p:sp>
      <p:sp>
        <p:nvSpPr>
          <p:cNvPr id="29" name="ZoneTexte 28">
            <a:extLst>
              <a:ext uri="{FF2B5EF4-FFF2-40B4-BE49-F238E27FC236}">
                <a16:creationId xmlns:a16="http://schemas.microsoft.com/office/drawing/2014/main" id="{DEAA1E1D-08A3-0F4A-9D00-20AAC0D0E60E}"/>
              </a:ext>
            </a:extLst>
          </p:cNvPr>
          <p:cNvSpPr txBox="1"/>
          <p:nvPr/>
        </p:nvSpPr>
        <p:spPr>
          <a:xfrm>
            <a:off x="5791173" y="4994158"/>
            <a:ext cx="742511" cy="338554"/>
          </a:xfrm>
          <a:prstGeom prst="rect">
            <a:avLst/>
          </a:prstGeom>
          <a:noFill/>
        </p:spPr>
        <p:txBody>
          <a:bodyPr wrap="none" rtlCol="0">
            <a:spAutoFit/>
          </a:bodyPr>
          <a:lstStyle/>
          <a:p>
            <a:r>
              <a:rPr lang="fr-FR" sz="1600" dirty="0" err="1">
                <a:highlight>
                  <a:srgbClr val="FFFF00"/>
                </a:highlight>
              </a:rPr>
              <a:t>logout</a:t>
            </a:r>
            <a:endParaRPr lang="fr-FR" sz="1600" dirty="0">
              <a:highlight>
                <a:srgbClr val="FFFF00"/>
              </a:highlight>
            </a:endParaRPr>
          </a:p>
        </p:txBody>
      </p:sp>
      <p:sp>
        <p:nvSpPr>
          <p:cNvPr id="30" name="ZoneTexte 29">
            <a:extLst>
              <a:ext uri="{FF2B5EF4-FFF2-40B4-BE49-F238E27FC236}">
                <a16:creationId xmlns:a16="http://schemas.microsoft.com/office/drawing/2014/main" id="{3D215C2E-42CD-A693-FAD2-FEFD5BA2A5FE}"/>
              </a:ext>
            </a:extLst>
          </p:cNvPr>
          <p:cNvSpPr txBox="1"/>
          <p:nvPr/>
        </p:nvSpPr>
        <p:spPr>
          <a:xfrm>
            <a:off x="6764817" y="5895656"/>
            <a:ext cx="662361" cy="338554"/>
          </a:xfrm>
          <a:prstGeom prst="rect">
            <a:avLst/>
          </a:prstGeom>
          <a:noFill/>
        </p:spPr>
        <p:txBody>
          <a:bodyPr wrap="none" rtlCol="0">
            <a:spAutoFit/>
          </a:bodyPr>
          <a:lstStyle/>
          <a:p>
            <a:r>
              <a:rPr lang="fr-FR" sz="1600" dirty="0">
                <a:highlight>
                  <a:srgbClr val="FFFF00"/>
                </a:highlight>
              </a:rPr>
              <a:t>close</a:t>
            </a:r>
          </a:p>
        </p:txBody>
      </p:sp>
      <p:sp>
        <p:nvSpPr>
          <p:cNvPr id="38" name="Rectangle : coins arrondis 37">
            <a:extLst>
              <a:ext uri="{FF2B5EF4-FFF2-40B4-BE49-F238E27FC236}">
                <a16:creationId xmlns:a16="http://schemas.microsoft.com/office/drawing/2014/main" id="{87AA6A32-F84C-2154-2F49-D0EA0A1D51B1}"/>
              </a:ext>
            </a:extLst>
          </p:cNvPr>
          <p:cNvSpPr/>
          <p:nvPr/>
        </p:nvSpPr>
        <p:spPr>
          <a:xfrm>
            <a:off x="5807203" y="3475928"/>
            <a:ext cx="137213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Authenticated</a:t>
            </a:r>
            <a:endParaRPr lang="fr-FR" sz="1400" dirty="0"/>
          </a:p>
        </p:txBody>
      </p:sp>
      <p:cxnSp>
        <p:nvCxnSpPr>
          <p:cNvPr id="47" name="Connecteur droit avec flèche 46">
            <a:extLst>
              <a:ext uri="{FF2B5EF4-FFF2-40B4-BE49-F238E27FC236}">
                <a16:creationId xmlns:a16="http://schemas.microsoft.com/office/drawing/2014/main" id="{CC92CBC1-F78A-140A-12AB-327D3523AE9D}"/>
              </a:ext>
            </a:extLst>
          </p:cNvPr>
          <p:cNvCxnSpPr>
            <a:cxnSpLocks/>
            <a:stCxn id="38" idx="2"/>
            <a:endCxn id="9" idx="0"/>
          </p:cNvCxnSpPr>
          <p:nvPr/>
        </p:nvCxnSpPr>
        <p:spPr>
          <a:xfrm flipH="1">
            <a:off x="6479992" y="4038872"/>
            <a:ext cx="13278" cy="389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ZoneTexte 58">
            <a:extLst>
              <a:ext uri="{FF2B5EF4-FFF2-40B4-BE49-F238E27FC236}">
                <a16:creationId xmlns:a16="http://schemas.microsoft.com/office/drawing/2014/main" id="{1481E2B5-810E-4709-E1FA-976B1AC3D3C0}"/>
              </a:ext>
            </a:extLst>
          </p:cNvPr>
          <p:cNvSpPr txBox="1"/>
          <p:nvPr/>
        </p:nvSpPr>
        <p:spPr>
          <a:xfrm>
            <a:off x="5807203" y="4057406"/>
            <a:ext cx="726481" cy="369332"/>
          </a:xfrm>
          <a:prstGeom prst="rect">
            <a:avLst/>
          </a:prstGeom>
          <a:noFill/>
        </p:spPr>
        <p:txBody>
          <a:bodyPr wrap="none" rtlCol="0">
            <a:spAutoFit/>
          </a:bodyPr>
          <a:lstStyle/>
          <a:p>
            <a:r>
              <a:rPr lang="fr-FR" sz="1600" dirty="0">
                <a:highlight>
                  <a:srgbClr val="FFFF00"/>
                </a:highlight>
              </a:rPr>
              <a:t>selec</a:t>
            </a:r>
            <a:r>
              <a:rPr lang="fr-FR" dirty="0">
                <a:highlight>
                  <a:srgbClr val="FFFF00"/>
                </a:highlight>
              </a:rPr>
              <a:t>t</a:t>
            </a:r>
          </a:p>
        </p:txBody>
      </p:sp>
      <p:cxnSp>
        <p:nvCxnSpPr>
          <p:cNvPr id="67" name="Connecteur droit avec flèche 66">
            <a:extLst>
              <a:ext uri="{FF2B5EF4-FFF2-40B4-BE49-F238E27FC236}">
                <a16:creationId xmlns:a16="http://schemas.microsoft.com/office/drawing/2014/main" id="{A50E43E5-7B88-61A8-9C5D-9473696A5BE7}"/>
              </a:ext>
            </a:extLst>
          </p:cNvPr>
          <p:cNvCxnSpPr>
            <a:cxnSpLocks/>
            <a:endCxn id="12" idx="1"/>
          </p:cNvCxnSpPr>
          <p:nvPr/>
        </p:nvCxnSpPr>
        <p:spPr>
          <a:xfrm flipV="1">
            <a:off x="5428301" y="5614184"/>
            <a:ext cx="410258" cy="12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a16="http://schemas.microsoft.com/office/drawing/2014/main" id="{85FA57D7-4A39-E8C1-60A8-2425BCB07634}"/>
              </a:ext>
            </a:extLst>
          </p:cNvPr>
          <p:cNvCxnSpPr>
            <a:cxnSpLocks/>
            <a:stCxn id="9" idx="1"/>
          </p:cNvCxnSpPr>
          <p:nvPr/>
        </p:nvCxnSpPr>
        <p:spPr>
          <a:xfrm flipH="1" flipV="1">
            <a:off x="5677755" y="4687819"/>
            <a:ext cx="154165" cy="21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0930C052-9BCD-D0AE-229B-47B41BB9C60C}"/>
              </a:ext>
            </a:extLst>
          </p:cNvPr>
          <p:cNvCxnSpPr>
            <a:cxnSpLocks/>
            <a:stCxn id="9" idx="1"/>
          </p:cNvCxnSpPr>
          <p:nvPr/>
        </p:nvCxnSpPr>
        <p:spPr>
          <a:xfrm flipH="1">
            <a:off x="5665789" y="4709702"/>
            <a:ext cx="166131" cy="15760"/>
          </a:xfrm>
          <a:prstGeom prst="line">
            <a:avLst/>
          </a:prstGeom>
        </p:spPr>
        <p:style>
          <a:lnRef idx="1">
            <a:schemeClr val="dk1"/>
          </a:lnRef>
          <a:fillRef idx="0">
            <a:schemeClr val="dk1"/>
          </a:fillRef>
          <a:effectRef idx="0">
            <a:schemeClr val="dk1"/>
          </a:effectRef>
          <a:fontRef idx="minor">
            <a:schemeClr val="tx1"/>
          </a:fontRef>
        </p:style>
      </p:cxnSp>
      <p:cxnSp>
        <p:nvCxnSpPr>
          <p:cNvPr id="78" name="Connecteur droit 77">
            <a:extLst>
              <a:ext uri="{FF2B5EF4-FFF2-40B4-BE49-F238E27FC236}">
                <a16:creationId xmlns:a16="http://schemas.microsoft.com/office/drawing/2014/main" id="{37048C39-7026-39E6-5240-16B16C696AA5}"/>
              </a:ext>
            </a:extLst>
          </p:cNvPr>
          <p:cNvCxnSpPr/>
          <p:nvPr/>
        </p:nvCxnSpPr>
        <p:spPr>
          <a:xfrm>
            <a:off x="5665789" y="4725462"/>
            <a:ext cx="11966" cy="888722"/>
          </a:xfrm>
          <a:prstGeom prst="line">
            <a:avLst/>
          </a:prstGeom>
        </p:spPr>
        <p:style>
          <a:lnRef idx="1">
            <a:schemeClr val="dk1"/>
          </a:lnRef>
          <a:fillRef idx="0">
            <a:schemeClr val="dk1"/>
          </a:fillRef>
          <a:effectRef idx="0">
            <a:schemeClr val="dk1"/>
          </a:effectRef>
          <a:fontRef idx="minor">
            <a:schemeClr val="tx1"/>
          </a:fontRef>
        </p:style>
      </p:cxnSp>
      <p:cxnSp>
        <p:nvCxnSpPr>
          <p:cNvPr id="80" name="Connecteur droit 79">
            <a:extLst>
              <a:ext uri="{FF2B5EF4-FFF2-40B4-BE49-F238E27FC236}">
                <a16:creationId xmlns:a16="http://schemas.microsoft.com/office/drawing/2014/main" id="{5A7D75CA-68BD-CB90-AD76-426B8199F428}"/>
              </a:ext>
            </a:extLst>
          </p:cNvPr>
          <p:cNvCxnSpPr>
            <a:cxnSpLocks/>
            <a:stCxn id="38" idx="1"/>
          </p:cNvCxnSpPr>
          <p:nvPr/>
        </p:nvCxnSpPr>
        <p:spPr>
          <a:xfrm flipH="1">
            <a:off x="5537509" y="3757400"/>
            <a:ext cx="269694" cy="8555"/>
          </a:xfrm>
          <a:prstGeom prst="line">
            <a:avLst/>
          </a:prstGeom>
        </p:spPr>
        <p:style>
          <a:lnRef idx="1">
            <a:schemeClr val="dk1"/>
          </a:lnRef>
          <a:fillRef idx="0">
            <a:schemeClr val="dk1"/>
          </a:fillRef>
          <a:effectRef idx="0">
            <a:schemeClr val="dk1"/>
          </a:effectRef>
          <a:fontRef idx="minor">
            <a:schemeClr val="tx1"/>
          </a:fontRef>
        </p:style>
      </p:cxnSp>
      <p:cxnSp>
        <p:nvCxnSpPr>
          <p:cNvPr id="83" name="Connecteur droit 82">
            <a:extLst>
              <a:ext uri="{FF2B5EF4-FFF2-40B4-BE49-F238E27FC236}">
                <a16:creationId xmlns:a16="http://schemas.microsoft.com/office/drawing/2014/main" id="{2C1DE281-0696-3347-90B9-B419FC8D837A}"/>
              </a:ext>
            </a:extLst>
          </p:cNvPr>
          <p:cNvCxnSpPr/>
          <p:nvPr/>
        </p:nvCxnSpPr>
        <p:spPr>
          <a:xfrm>
            <a:off x="5537509" y="3757400"/>
            <a:ext cx="0" cy="1856784"/>
          </a:xfrm>
          <a:prstGeom prst="line">
            <a:avLst/>
          </a:prstGeom>
        </p:spPr>
        <p:style>
          <a:lnRef idx="1">
            <a:schemeClr val="dk1"/>
          </a:lnRef>
          <a:fillRef idx="0">
            <a:schemeClr val="dk1"/>
          </a:fillRef>
          <a:effectRef idx="0">
            <a:schemeClr val="dk1"/>
          </a:effectRef>
          <a:fontRef idx="minor">
            <a:schemeClr val="tx1"/>
          </a:fontRef>
        </p:style>
      </p:cxnSp>
      <p:cxnSp>
        <p:nvCxnSpPr>
          <p:cNvPr id="86" name="Connecteur droit 85">
            <a:extLst>
              <a:ext uri="{FF2B5EF4-FFF2-40B4-BE49-F238E27FC236}">
                <a16:creationId xmlns:a16="http://schemas.microsoft.com/office/drawing/2014/main" id="{341FE200-8481-2166-3041-CA0636B30ADD}"/>
              </a:ext>
            </a:extLst>
          </p:cNvPr>
          <p:cNvCxnSpPr>
            <a:cxnSpLocks/>
          </p:cNvCxnSpPr>
          <p:nvPr/>
        </p:nvCxnSpPr>
        <p:spPr>
          <a:xfrm flipH="1">
            <a:off x="5394275" y="2912733"/>
            <a:ext cx="267487" cy="0"/>
          </a:xfrm>
          <a:prstGeom prst="line">
            <a:avLst/>
          </a:prstGeom>
        </p:spPr>
        <p:style>
          <a:lnRef idx="1">
            <a:schemeClr val="dk1"/>
          </a:lnRef>
          <a:fillRef idx="0">
            <a:schemeClr val="dk1"/>
          </a:fillRef>
          <a:effectRef idx="0">
            <a:schemeClr val="dk1"/>
          </a:effectRef>
          <a:fontRef idx="minor">
            <a:schemeClr val="tx1"/>
          </a:fontRef>
        </p:style>
      </p:cxnSp>
      <p:cxnSp>
        <p:nvCxnSpPr>
          <p:cNvPr id="90" name="Connecteur droit 89">
            <a:extLst>
              <a:ext uri="{FF2B5EF4-FFF2-40B4-BE49-F238E27FC236}">
                <a16:creationId xmlns:a16="http://schemas.microsoft.com/office/drawing/2014/main" id="{94CFFA23-60D1-5DF9-7319-27ABB380290D}"/>
              </a:ext>
            </a:extLst>
          </p:cNvPr>
          <p:cNvCxnSpPr>
            <a:cxnSpLocks/>
          </p:cNvCxnSpPr>
          <p:nvPr/>
        </p:nvCxnSpPr>
        <p:spPr>
          <a:xfrm>
            <a:off x="5425618" y="2926298"/>
            <a:ext cx="0" cy="2694274"/>
          </a:xfrm>
          <a:prstGeom prst="line">
            <a:avLst/>
          </a:prstGeom>
        </p:spPr>
        <p:style>
          <a:lnRef idx="1">
            <a:schemeClr val="dk1"/>
          </a:lnRef>
          <a:fillRef idx="0">
            <a:schemeClr val="dk1"/>
          </a:fillRef>
          <a:effectRef idx="0">
            <a:schemeClr val="dk1"/>
          </a:effectRef>
          <a:fontRef idx="minor">
            <a:schemeClr val="tx1"/>
          </a:fontRef>
        </p:style>
      </p:cxnSp>
      <p:cxnSp>
        <p:nvCxnSpPr>
          <p:cNvPr id="97" name="Connecteur droit avec flèche 96">
            <a:extLst>
              <a:ext uri="{FF2B5EF4-FFF2-40B4-BE49-F238E27FC236}">
                <a16:creationId xmlns:a16="http://schemas.microsoft.com/office/drawing/2014/main" id="{F4A8E8A9-52FA-C426-E7C2-DE6AAA61DD64}"/>
              </a:ext>
            </a:extLst>
          </p:cNvPr>
          <p:cNvCxnSpPr>
            <a:cxnSpLocks/>
          </p:cNvCxnSpPr>
          <p:nvPr/>
        </p:nvCxnSpPr>
        <p:spPr>
          <a:xfrm flipV="1">
            <a:off x="7095997" y="4991174"/>
            <a:ext cx="0" cy="34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ZoneTexte 98">
            <a:extLst>
              <a:ext uri="{FF2B5EF4-FFF2-40B4-BE49-F238E27FC236}">
                <a16:creationId xmlns:a16="http://schemas.microsoft.com/office/drawing/2014/main" id="{17948AE6-8720-35D1-D838-6BED4CB3986A}"/>
              </a:ext>
            </a:extLst>
          </p:cNvPr>
          <p:cNvSpPr txBox="1"/>
          <p:nvPr/>
        </p:nvSpPr>
        <p:spPr>
          <a:xfrm>
            <a:off x="7294248" y="4937570"/>
            <a:ext cx="662361" cy="338554"/>
          </a:xfrm>
          <a:prstGeom prst="rect">
            <a:avLst/>
          </a:prstGeom>
          <a:noFill/>
        </p:spPr>
        <p:txBody>
          <a:bodyPr wrap="none" rtlCol="0">
            <a:spAutoFit/>
          </a:bodyPr>
          <a:lstStyle/>
          <a:p>
            <a:r>
              <a:rPr lang="fr-FR" sz="1600" dirty="0">
                <a:highlight>
                  <a:srgbClr val="FFFF00"/>
                </a:highlight>
              </a:rPr>
              <a:t>close</a:t>
            </a:r>
          </a:p>
        </p:txBody>
      </p:sp>
      <p:cxnSp>
        <p:nvCxnSpPr>
          <p:cNvPr id="101" name="Connecteur droit avec flèche 100">
            <a:extLst>
              <a:ext uri="{FF2B5EF4-FFF2-40B4-BE49-F238E27FC236}">
                <a16:creationId xmlns:a16="http://schemas.microsoft.com/office/drawing/2014/main" id="{987F71C1-93F7-C409-C336-9BAB3E273A21}"/>
              </a:ext>
            </a:extLst>
          </p:cNvPr>
          <p:cNvCxnSpPr>
            <a:cxnSpLocks/>
          </p:cNvCxnSpPr>
          <p:nvPr/>
        </p:nvCxnSpPr>
        <p:spPr>
          <a:xfrm>
            <a:off x="7943650" y="2839989"/>
            <a:ext cx="0" cy="2780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ZoneTexte 102">
            <a:extLst>
              <a:ext uri="{FF2B5EF4-FFF2-40B4-BE49-F238E27FC236}">
                <a16:creationId xmlns:a16="http://schemas.microsoft.com/office/drawing/2014/main" id="{EF5B8D0C-FBF6-6B90-D681-3C23BC7241C8}"/>
              </a:ext>
            </a:extLst>
          </p:cNvPr>
          <p:cNvSpPr txBox="1"/>
          <p:nvPr/>
        </p:nvSpPr>
        <p:spPr>
          <a:xfrm>
            <a:off x="7940122" y="412577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cxnSp>
        <p:nvCxnSpPr>
          <p:cNvPr id="105" name="Connecteur droit avec flèche 104">
            <a:extLst>
              <a:ext uri="{FF2B5EF4-FFF2-40B4-BE49-F238E27FC236}">
                <a16:creationId xmlns:a16="http://schemas.microsoft.com/office/drawing/2014/main" id="{B334E09B-4BBB-9869-9F62-4D126BE7CF61}"/>
              </a:ext>
            </a:extLst>
          </p:cNvPr>
          <p:cNvCxnSpPr>
            <a:cxnSpLocks/>
            <a:endCxn id="38" idx="3"/>
          </p:cNvCxnSpPr>
          <p:nvPr/>
        </p:nvCxnSpPr>
        <p:spPr>
          <a:xfrm flipH="1">
            <a:off x="7179337" y="2839989"/>
            <a:ext cx="416999" cy="917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ZoneTexte 106">
            <a:extLst>
              <a:ext uri="{FF2B5EF4-FFF2-40B4-BE49-F238E27FC236}">
                <a16:creationId xmlns:a16="http://schemas.microsoft.com/office/drawing/2014/main" id="{25F55B00-1C0B-66D8-E38C-AA37A41A4975}"/>
              </a:ext>
            </a:extLst>
          </p:cNvPr>
          <p:cNvSpPr txBox="1"/>
          <p:nvPr/>
        </p:nvSpPr>
        <p:spPr>
          <a:xfrm>
            <a:off x="7294414" y="3392359"/>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
        <p:nvSpPr>
          <p:cNvPr id="108" name="ZoneTexte 107">
            <a:extLst>
              <a:ext uri="{FF2B5EF4-FFF2-40B4-BE49-F238E27FC236}">
                <a16:creationId xmlns:a16="http://schemas.microsoft.com/office/drawing/2014/main" id="{388CB913-37C0-BD36-CAA0-5E4745C10404}"/>
              </a:ext>
            </a:extLst>
          </p:cNvPr>
          <p:cNvSpPr txBox="1"/>
          <p:nvPr/>
        </p:nvSpPr>
        <p:spPr>
          <a:xfrm>
            <a:off x="2658506" y="6257220"/>
            <a:ext cx="3518912" cy="369332"/>
          </a:xfrm>
          <a:prstGeom prst="rect">
            <a:avLst/>
          </a:prstGeom>
          <a:noFill/>
        </p:spPr>
        <p:txBody>
          <a:bodyPr wrap="none" rtlCol="0">
            <a:spAutoFit/>
          </a:bodyPr>
          <a:lstStyle/>
          <a:p>
            <a:r>
              <a:rPr lang="fr-FR" dirty="0">
                <a:highlight>
                  <a:srgbClr val="00FFFF"/>
                </a:highlight>
              </a:rPr>
              <a:t>Plus d’informations voir plus tard</a:t>
            </a:r>
          </a:p>
        </p:txBody>
      </p:sp>
    </p:spTree>
    <p:extLst>
      <p:ext uri="{BB962C8B-B14F-4D97-AF65-F5344CB8AC3E}">
        <p14:creationId xmlns:p14="http://schemas.microsoft.com/office/powerpoint/2010/main" val="6957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27" grpId="0"/>
      <p:bldP spid="28" grpId="0"/>
      <p:bldP spid="29" grpId="0"/>
      <p:bldP spid="30" grpId="0"/>
      <p:bldP spid="38" grpId="0" animBg="1"/>
      <p:bldP spid="59" grpId="0"/>
      <p:bldP spid="99" grpId="0"/>
      <p:bldP spid="103" grpId="0"/>
      <p:bldP spid="107" grpId="0"/>
      <p:bldP spid="10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4E2027-E198-2CF1-D3CD-2E146040FF0F}"/>
              </a:ext>
            </a:extLst>
          </p:cNvPr>
          <p:cNvSpPr>
            <a:spLocks noGrp="1"/>
          </p:cNvSpPr>
          <p:nvPr>
            <p:ph type="title"/>
          </p:nvPr>
        </p:nvSpPr>
        <p:spPr/>
        <p:txBody>
          <a:bodyPr/>
          <a:lstStyle/>
          <a:p>
            <a:r>
              <a:rPr lang="fr-FR" dirty="0"/>
              <a:t>3.3 Programmation de la réception d’un simple message texte: POP3</a:t>
            </a:r>
          </a:p>
        </p:txBody>
      </p:sp>
      <p:sp>
        <p:nvSpPr>
          <p:cNvPr id="4" name="ZoneTexte 3">
            <a:extLst>
              <a:ext uri="{FF2B5EF4-FFF2-40B4-BE49-F238E27FC236}">
                <a16:creationId xmlns:a16="http://schemas.microsoft.com/office/drawing/2014/main" id="{21F162B2-4610-AAFC-FDC0-0A728D10304D}"/>
              </a:ext>
            </a:extLst>
          </p:cNvPr>
          <p:cNvSpPr txBox="1"/>
          <p:nvPr/>
        </p:nvSpPr>
        <p:spPr>
          <a:xfrm>
            <a:off x="611560" y="940078"/>
            <a:ext cx="6981398" cy="369332"/>
          </a:xfrm>
          <a:prstGeom prst="rect">
            <a:avLst/>
          </a:prstGeom>
          <a:noFill/>
        </p:spPr>
        <p:txBody>
          <a:bodyPr wrap="none" rtlCol="0">
            <a:spAutoFit/>
          </a:bodyPr>
          <a:lstStyle/>
          <a:p>
            <a:r>
              <a:rPr lang="fr-FR" b="1" dirty="0"/>
              <a:t>Les commandes de base (CLI</a:t>
            </a:r>
            <a:r>
              <a:rPr lang="fr-FR" dirty="0"/>
              <a:t>), toujours composées de 4 lettres</a:t>
            </a:r>
          </a:p>
        </p:txBody>
      </p:sp>
      <p:graphicFrame>
        <p:nvGraphicFramePr>
          <p:cNvPr id="5" name="Tableau 5">
            <a:extLst>
              <a:ext uri="{FF2B5EF4-FFF2-40B4-BE49-F238E27FC236}">
                <a16:creationId xmlns:a16="http://schemas.microsoft.com/office/drawing/2014/main" id="{E38B82A0-32C5-F7D1-4447-00091F5B6B28}"/>
              </a:ext>
            </a:extLst>
          </p:cNvPr>
          <p:cNvGraphicFramePr>
            <a:graphicFrameLocks noGrp="1"/>
          </p:cNvGraphicFramePr>
          <p:nvPr>
            <p:extLst>
              <p:ext uri="{D42A27DB-BD31-4B8C-83A1-F6EECF244321}">
                <p14:modId xmlns:p14="http://schemas.microsoft.com/office/powerpoint/2010/main" val="3268599211"/>
              </p:ext>
            </p:extLst>
          </p:nvPr>
        </p:nvGraphicFramePr>
        <p:xfrm>
          <a:off x="179512" y="1333818"/>
          <a:ext cx="8856983" cy="4856480"/>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val="1323479444"/>
                    </a:ext>
                  </a:extLst>
                </a:gridCol>
                <a:gridCol w="4968551">
                  <a:extLst>
                    <a:ext uri="{9D8B030D-6E8A-4147-A177-3AD203B41FA5}">
                      <a16:colId xmlns:a16="http://schemas.microsoft.com/office/drawing/2014/main" val="3236145933"/>
                    </a:ext>
                  </a:extLst>
                </a:gridCol>
              </a:tblGrid>
              <a:tr h="370840">
                <a:tc>
                  <a:txBody>
                    <a:bodyPr/>
                    <a:lstStyle/>
                    <a:p>
                      <a:r>
                        <a:rPr lang="fr-FR" dirty="0"/>
                        <a:t>Commandes</a:t>
                      </a:r>
                    </a:p>
                  </a:txBody>
                  <a:tcPr/>
                </a:tc>
                <a:tc>
                  <a:txBody>
                    <a:bodyPr/>
                    <a:lstStyle/>
                    <a:p>
                      <a:r>
                        <a:rPr lang="fr-FR" dirty="0"/>
                        <a:t>Description</a:t>
                      </a:r>
                    </a:p>
                  </a:txBody>
                  <a:tcPr/>
                </a:tc>
                <a:extLst>
                  <a:ext uri="{0D108BD9-81ED-4DB2-BD59-A6C34878D82A}">
                    <a16:rowId xmlns:a16="http://schemas.microsoft.com/office/drawing/2014/main" val="2878647223"/>
                  </a:ext>
                </a:extLst>
              </a:tr>
              <a:tr h="370840">
                <a:tc>
                  <a:txBody>
                    <a:bodyPr/>
                    <a:lstStyle/>
                    <a:p>
                      <a:r>
                        <a:rPr lang="fr-FR" sz="1600" b="1" dirty="0"/>
                        <a:t>user</a:t>
                      </a:r>
                      <a:r>
                        <a:rPr lang="fr-FR" sz="1600" dirty="0"/>
                        <a:t> &lt;nom utilisateur&gt;</a:t>
                      </a:r>
                    </a:p>
                  </a:txBody>
                  <a:tcPr/>
                </a:tc>
                <a:tc>
                  <a:txBody>
                    <a:bodyPr/>
                    <a:lstStyle/>
                    <a:p>
                      <a:r>
                        <a:rPr lang="fr-FR" sz="1500" dirty="0"/>
                        <a:t>Permet de s'identifier comme utilisateur</a:t>
                      </a:r>
                    </a:p>
                  </a:txBody>
                  <a:tcPr/>
                </a:tc>
                <a:extLst>
                  <a:ext uri="{0D108BD9-81ED-4DB2-BD59-A6C34878D82A}">
                    <a16:rowId xmlns:a16="http://schemas.microsoft.com/office/drawing/2014/main" val="1476916768"/>
                  </a:ext>
                </a:extLst>
              </a:tr>
              <a:tr h="370840">
                <a:tc>
                  <a:txBody>
                    <a:bodyPr/>
                    <a:lstStyle/>
                    <a:p>
                      <a:r>
                        <a:rPr lang="fr-FR" sz="1600" b="1" dirty="0" err="1"/>
                        <a:t>pass</a:t>
                      </a:r>
                      <a:r>
                        <a:rPr lang="fr-FR" sz="1600" dirty="0"/>
                        <a:t> &lt;</a:t>
                      </a:r>
                      <a:r>
                        <a:rPr lang="fr-FR" sz="1600" dirty="0" err="1"/>
                        <a:t>pwd</a:t>
                      </a:r>
                      <a:r>
                        <a:rPr lang="fr-FR" sz="1600" dirty="0"/>
                        <a:t>&gt;</a:t>
                      </a:r>
                    </a:p>
                  </a:txBody>
                  <a:tcPr/>
                </a:tc>
                <a:tc>
                  <a:txBody>
                    <a:bodyPr/>
                    <a:lstStyle/>
                    <a:p>
                      <a:r>
                        <a:rPr lang="fr-FR" sz="1500" dirty="0"/>
                        <a:t>Permet de confirmer son identité par introduction du mot de passe</a:t>
                      </a:r>
                    </a:p>
                  </a:txBody>
                  <a:tcPr/>
                </a:tc>
                <a:extLst>
                  <a:ext uri="{0D108BD9-81ED-4DB2-BD59-A6C34878D82A}">
                    <a16:rowId xmlns:a16="http://schemas.microsoft.com/office/drawing/2014/main" val="2212440297"/>
                  </a:ext>
                </a:extLst>
              </a:tr>
              <a:tr h="370840">
                <a:tc>
                  <a:txBody>
                    <a:bodyPr/>
                    <a:lstStyle/>
                    <a:p>
                      <a:r>
                        <a:rPr lang="fr-FR" sz="1600" b="1" dirty="0" err="1"/>
                        <a:t>list</a:t>
                      </a:r>
                      <a:endParaRPr lang="fr-FR" sz="1600" b="1" dirty="0"/>
                    </a:p>
                  </a:txBody>
                  <a:tcPr/>
                </a:tc>
                <a:tc>
                  <a:txBody>
                    <a:bodyPr/>
                    <a:lstStyle/>
                    <a:p>
                      <a:r>
                        <a:rPr lang="fr-FR" sz="1500" dirty="0"/>
                        <a:t>Liste les messages (avec numéro et taille) </a:t>
                      </a:r>
                    </a:p>
                  </a:txBody>
                  <a:tcPr/>
                </a:tc>
                <a:extLst>
                  <a:ext uri="{0D108BD9-81ED-4DB2-BD59-A6C34878D82A}">
                    <a16:rowId xmlns:a16="http://schemas.microsoft.com/office/drawing/2014/main" val="3187194612"/>
                  </a:ext>
                </a:extLst>
              </a:tr>
              <a:tr h="370840">
                <a:tc>
                  <a:txBody>
                    <a:bodyPr/>
                    <a:lstStyle/>
                    <a:p>
                      <a:r>
                        <a:rPr lang="fr-FR" sz="1600" b="1" dirty="0" err="1"/>
                        <a:t>retr</a:t>
                      </a:r>
                      <a:r>
                        <a:rPr lang="fr-FR" sz="1600" dirty="0"/>
                        <a:t> &lt;numéro du message&gt;</a:t>
                      </a:r>
                    </a:p>
                  </a:txBody>
                  <a:tcPr/>
                </a:tc>
                <a:tc>
                  <a:txBody>
                    <a:bodyPr/>
                    <a:lstStyle/>
                    <a:p>
                      <a:r>
                        <a:rPr lang="fr-FR" sz="1500" dirty="0"/>
                        <a:t>Permet de récupérer le message du numéro précisé </a:t>
                      </a:r>
                    </a:p>
                  </a:txBody>
                  <a:tcPr/>
                </a:tc>
                <a:extLst>
                  <a:ext uri="{0D108BD9-81ED-4DB2-BD59-A6C34878D82A}">
                    <a16:rowId xmlns:a16="http://schemas.microsoft.com/office/drawing/2014/main" val="386501904"/>
                  </a:ext>
                </a:extLst>
              </a:tr>
              <a:tr h="370840">
                <a:tc>
                  <a:txBody>
                    <a:bodyPr/>
                    <a:lstStyle/>
                    <a:p>
                      <a:r>
                        <a:rPr lang="fr-FR" sz="1600" b="1" dirty="0" err="1"/>
                        <a:t>dele</a:t>
                      </a:r>
                      <a:r>
                        <a:rPr lang="fr-FR" sz="1600" dirty="0"/>
                        <a:t> &lt;numéro du message&gt;</a:t>
                      </a:r>
                    </a:p>
                  </a:txBody>
                  <a:tcPr/>
                </a:tc>
                <a:tc>
                  <a:txBody>
                    <a:bodyPr/>
                    <a:lstStyle/>
                    <a:p>
                      <a:r>
                        <a:rPr lang="fr-FR" sz="1500" dirty="0"/>
                        <a:t>Permet de supprimer le message du numéro précisé (plus exactement, le message est marqué logiquement pour la suppression) </a:t>
                      </a:r>
                    </a:p>
                  </a:txBody>
                  <a:tcPr/>
                </a:tc>
                <a:extLst>
                  <a:ext uri="{0D108BD9-81ED-4DB2-BD59-A6C34878D82A}">
                    <a16:rowId xmlns:a16="http://schemas.microsoft.com/office/drawing/2014/main" val="990220554"/>
                  </a:ext>
                </a:extLst>
              </a:tr>
              <a:tr h="370840">
                <a:tc>
                  <a:txBody>
                    <a:bodyPr/>
                    <a:lstStyle/>
                    <a:p>
                      <a:r>
                        <a:rPr lang="fr-FR" sz="1600" b="1" dirty="0"/>
                        <a:t>top</a:t>
                      </a:r>
                      <a:r>
                        <a:rPr lang="fr-FR" sz="1600" dirty="0"/>
                        <a:t> &lt;numéro du message&gt;&lt;nbr de ligne&gt;</a:t>
                      </a:r>
                    </a:p>
                  </a:txBody>
                  <a:tcPr/>
                </a:tc>
                <a:tc>
                  <a:txBody>
                    <a:bodyPr/>
                    <a:lstStyle/>
                    <a:p>
                      <a:r>
                        <a:rPr lang="fr-FR" sz="1500" dirty="0"/>
                        <a:t>Permet d'obtenir les n premières lignes du message</a:t>
                      </a:r>
                    </a:p>
                  </a:txBody>
                  <a:tcPr/>
                </a:tc>
                <a:extLst>
                  <a:ext uri="{0D108BD9-81ED-4DB2-BD59-A6C34878D82A}">
                    <a16:rowId xmlns:a16="http://schemas.microsoft.com/office/drawing/2014/main" val="1331238399"/>
                  </a:ext>
                </a:extLst>
              </a:tr>
              <a:tr h="370840">
                <a:tc>
                  <a:txBody>
                    <a:bodyPr/>
                    <a:lstStyle/>
                    <a:p>
                      <a:r>
                        <a:rPr lang="fr-FR" sz="1600" b="1" dirty="0"/>
                        <a:t>stat</a:t>
                      </a:r>
                    </a:p>
                  </a:txBody>
                  <a:tcPr/>
                </a:tc>
                <a:tc>
                  <a:txBody>
                    <a:bodyPr/>
                    <a:lstStyle/>
                    <a:p>
                      <a:r>
                        <a:rPr lang="fr-FR" sz="1500" dirty="0"/>
                        <a:t>Donne le nombre et le taille cumulée des messages non lus </a:t>
                      </a:r>
                    </a:p>
                  </a:txBody>
                  <a:tcPr/>
                </a:tc>
                <a:extLst>
                  <a:ext uri="{0D108BD9-81ED-4DB2-BD59-A6C34878D82A}">
                    <a16:rowId xmlns:a16="http://schemas.microsoft.com/office/drawing/2014/main" val="835930237"/>
                  </a:ext>
                </a:extLst>
              </a:tr>
              <a:tr h="370840">
                <a:tc>
                  <a:txBody>
                    <a:bodyPr/>
                    <a:lstStyle/>
                    <a:p>
                      <a:r>
                        <a:rPr lang="fr-FR" sz="1600" b="1" dirty="0" err="1"/>
                        <a:t>quit</a:t>
                      </a:r>
                      <a:endParaRPr lang="fr-FR" sz="1600" b="1" dirty="0"/>
                    </a:p>
                  </a:txBody>
                  <a:tcPr/>
                </a:tc>
                <a:tc>
                  <a:txBody>
                    <a:bodyPr/>
                    <a:lstStyle/>
                    <a:p>
                      <a:r>
                        <a:rPr lang="fr-FR" sz="1500" dirty="0"/>
                        <a:t>On passe dans l'état UPDATE et les messages marqués pour la suppression le sont alors effectivement.</a:t>
                      </a:r>
                    </a:p>
                  </a:txBody>
                  <a:tcPr/>
                </a:tc>
                <a:extLst>
                  <a:ext uri="{0D108BD9-81ED-4DB2-BD59-A6C34878D82A}">
                    <a16:rowId xmlns:a16="http://schemas.microsoft.com/office/drawing/2014/main" val="4155554077"/>
                  </a:ext>
                </a:extLst>
              </a:tr>
              <a:tr h="370840">
                <a:tc>
                  <a:txBody>
                    <a:bodyPr/>
                    <a:lstStyle/>
                    <a:p>
                      <a:r>
                        <a:rPr lang="fr-FR" sz="1600" b="1" dirty="0" err="1"/>
                        <a:t>rset</a:t>
                      </a:r>
                      <a:endParaRPr lang="fr-FR" sz="1600" b="1" dirty="0"/>
                    </a:p>
                  </a:txBody>
                  <a:tcPr/>
                </a:tc>
                <a:tc>
                  <a:txBody>
                    <a:bodyPr/>
                    <a:lstStyle/>
                    <a:p>
                      <a:r>
                        <a:rPr lang="fr-FR" sz="1500" dirty="0"/>
                        <a:t>Permet d'annuler la suppression de tous les messages</a:t>
                      </a:r>
                    </a:p>
                  </a:txBody>
                  <a:tcPr/>
                </a:tc>
                <a:extLst>
                  <a:ext uri="{0D108BD9-81ED-4DB2-BD59-A6C34878D82A}">
                    <a16:rowId xmlns:a16="http://schemas.microsoft.com/office/drawing/2014/main" val="1559840440"/>
                  </a:ext>
                </a:extLst>
              </a:tr>
            </a:tbl>
          </a:graphicData>
        </a:graphic>
      </p:graphicFrame>
    </p:spTree>
    <p:extLst>
      <p:ext uri="{BB962C8B-B14F-4D97-AF65-F5344CB8AC3E}">
        <p14:creationId xmlns:p14="http://schemas.microsoft.com/office/powerpoint/2010/main" val="373322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4F5EF-EDF4-223C-2B36-31FF065BAB1B}"/>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5" name="ZoneTexte 4">
            <a:extLst>
              <a:ext uri="{FF2B5EF4-FFF2-40B4-BE49-F238E27FC236}">
                <a16:creationId xmlns:a16="http://schemas.microsoft.com/office/drawing/2014/main" id="{7E428770-EB97-DCB2-D5EC-88D11C1A6325}"/>
              </a:ext>
            </a:extLst>
          </p:cNvPr>
          <p:cNvSpPr txBox="1"/>
          <p:nvPr/>
        </p:nvSpPr>
        <p:spPr>
          <a:xfrm>
            <a:off x="258257" y="1962148"/>
            <a:ext cx="8856984" cy="2862322"/>
          </a:xfrm>
          <a:prstGeom prst="rect">
            <a:avLst/>
          </a:prstGeom>
          <a:noFill/>
        </p:spPr>
        <p:txBody>
          <a:bodyPr wrap="square">
            <a:spAutoFit/>
          </a:bodyPr>
          <a:lstStyle/>
          <a:p>
            <a:pPr>
              <a:spcBef>
                <a:spcPct val="0"/>
              </a:spcBef>
              <a:buClrTx/>
              <a:buSzTx/>
              <a:buFontTx/>
              <a:buNone/>
            </a:pPr>
            <a:endParaRPr lang="fr-BE" altLang="fr-FR" sz="1800" dirty="0">
              <a:effectLst/>
              <a:latin typeface="Arial" panose="020B0604020202020204" pitchFamily="34" charset="0"/>
            </a:endParaRPr>
          </a:p>
          <a:p>
            <a:pPr>
              <a:spcBef>
                <a:spcPct val="0"/>
              </a:spcBef>
              <a:buClrTx/>
              <a:buSzTx/>
              <a:buFontTx/>
              <a:buNone/>
            </a:pPr>
            <a:r>
              <a:rPr lang="fr-BE" altLang="fr-FR" sz="1800" dirty="0">
                <a:effectLst/>
                <a:latin typeface="Arial" panose="020B0604020202020204" pitchFamily="34" charset="0"/>
              </a:rPr>
              <a:t>3) Identification:   </a:t>
            </a:r>
            <a:r>
              <a:rPr lang="fr-BE" altLang="fr-FR" sz="1800" b="1" dirty="0">
                <a:solidFill>
                  <a:schemeClr val="folHlink"/>
                </a:solidFill>
                <a:effectLst/>
                <a:latin typeface="Arial" panose="020B0604020202020204" pitchFamily="34" charset="0"/>
              </a:rPr>
              <a:t>Message-Id :</a:t>
            </a:r>
            <a:r>
              <a:rPr lang="fr-BE" altLang="fr-FR" sz="1800" dirty="0">
                <a:solidFill>
                  <a:schemeClr val="folHlink"/>
                </a:solidFill>
                <a:effectLst/>
                <a:latin typeface="Arial" panose="020B0604020202020204" pitchFamily="34" charset="0"/>
              </a:rPr>
              <a:t>	&lt;identificateur unique (sur INTERNET)&gt;</a:t>
            </a:r>
          </a:p>
          <a:p>
            <a:pPr>
              <a:spcBef>
                <a:spcPct val="0"/>
              </a:spcBef>
              <a:buClrTx/>
              <a:buSzTx/>
              <a:buFontTx/>
              <a:buNone/>
            </a:pPr>
            <a:endParaRPr lang="fr-BE" altLang="fr-FR" sz="1800" dirty="0">
              <a:solidFill>
                <a:schemeClr val="folHlink"/>
              </a:solidFill>
              <a:effectLst/>
              <a:latin typeface="Arial" panose="020B0604020202020204" pitchFamily="34" charset="0"/>
            </a:endParaRPr>
          </a:p>
          <a:p>
            <a:pPr>
              <a:spcBef>
                <a:spcPct val="0"/>
              </a:spcBef>
              <a:buClrTx/>
              <a:buSzTx/>
              <a:buFontTx/>
              <a:buNone/>
            </a:pPr>
            <a:endParaRPr lang="fr-BE" altLang="fr-FR" dirty="0">
              <a:solidFill>
                <a:schemeClr val="folHlink"/>
              </a:solidFill>
            </a:endParaRPr>
          </a:p>
          <a:p>
            <a:pPr>
              <a:spcBef>
                <a:spcPct val="0"/>
              </a:spcBef>
              <a:buClrTx/>
              <a:buSzTx/>
              <a:buFontTx/>
              <a:buNone/>
            </a:pPr>
            <a:endParaRPr lang="fr-BE" altLang="fr-FR" dirty="0">
              <a:solidFill>
                <a:schemeClr val="folHlink"/>
              </a:solidFill>
            </a:endParaRPr>
          </a:p>
          <a:p>
            <a:pPr>
              <a:spcBef>
                <a:spcPct val="0"/>
              </a:spcBef>
              <a:buClrTx/>
              <a:buSzTx/>
              <a:buFontTx/>
              <a:buNone/>
            </a:pPr>
            <a:endParaRPr lang="fr-BE" altLang="fr-FR" sz="1800" dirty="0">
              <a:solidFill>
                <a:schemeClr val="folHlink"/>
              </a:solidFill>
              <a:effectLst/>
              <a:latin typeface="Arial" panose="020B0604020202020204" pitchFamily="34" charset="0"/>
            </a:endParaRPr>
          </a:p>
          <a:p>
            <a:pPr>
              <a:spcBef>
                <a:spcPct val="0"/>
              </a:spcBef>
              <a:buClrTx/>
              <a:buSzTx/>
              <a:buFontTx/>
              <a:buNone/>
            </a:pPr>
            <a:r>
              <a:rPr lang="fr-BE" altLang="fr-FR" sz="1800" dirty="0">
                <a:effectLst/>
                <a:latin typeface="Arial" panose="020B0604020202020204" pitchFamily="34" charset="0"/>
              </a:rPr>
              <a:t>4) Information:	</a:t>
            </a:r>
            <a:r>
              <a:rPr lang="fr-BE" altLang="fr-FR" sz="1800" b="1" dirty="0" err="1">
                <a:solidFill>
                  <a:schemeClr val="folHlink"/>
                </a:solidFill>
                <a:effectLst/>
                <a:latin typeface="Arial" panose="020B0604020202020204" pitchFamily="34" charset="0"/>
              </a:rPr>
              <a:t>Subject</a:t>
            </a:r>
            <a:r>
              <a:rPr lang="fr-BE" altLang="fr-FR" sz="1800" b="1" dirty="0">
                <a:solidFill>
                  <a:schemeClr val="folHlink"/>
                </a:solidFill>
                <a:effectLst/>
                <a:latin typeface="Arial" panose="020B0604020202020204" pitchFamily="34" charset="0"/>
              </a:rPr>
              <a:t>:	</a:t>
            </a:r>
            <a:r>
              <a:rPr lang="fr-BE" altLang="fr-FR" sz="1800" dirty="0">
                <a:solidFill>
                  <a:schemeClr val="folHlink"/>
                </a:solidFill>
                <a:effectLst/>
                <a:latin typeface="Arial" panose="020B0604020202020204" pitchFamily="34" charset="0"/>
              </a:rPr>
              <a:t>	&lt;texte sujet du message&gt;</a:t>
            </a:r>
          </a:p>
          <a:p>
            <a:pPr>
              <a:spcBef>
                <a:spcPct val="0"/>
              </a:spcBef>
              <a:buClrTx/>
              <a:buSzTx/>
              <a:buFontTx/>
              <a:buNone/>
            </a:pPr>
            <a:r>
              <a:rPr lang="fr-BE" altLang="fr-FR" sz="1800" dirty="0">
                <a:solidFill>
                  <a:schemeClr val="folHlink"/>
                </a:solidFill>
                <a:effectLst/>
                <a:latin typeface="Arial" panose="020B0604020202020204" pitchFamily="34" charset="0"/>
              </a:rPr>
              <a:t>	</a:t>
            </a:r>
            <a:r>
              <a:rPr lang="fr-BE" altLang="fr-FR" dirty="0">
                <a:solidFill>
                  <a:schemeClr val="folHlink"/>
                </a:solidFill>
              </a:rPr>
              <a:t>              </a:t>
            </a:r>
            <a:r>
              <a:rPr lang="fr-BE" altLang="fr-FR" sz="1800" b="1" u="sng" dirty="0">
                <a:solidFill>
                  <a:schemeClr val="folHlink"/>
                </a:solidFill>
                <a:effectLst/>
                <a:latin typeface="Arial" panose="020B0604020202020204" pitchFamily="34" charset="0"/>
              </a:rPr>
              <a:t>Content-type:</a:t>
            </a:r>
            <a:r>
              <a:rPr lang="fr-BE" altLang="fr-FR" b="1" dirty="0">
                <a:solidFill>
                  <a:schemeClr val="folHlink"/>
                </a:solidFill>
              </a:rPr>
              <a:t>      </a:t>
            </a:r>
            <a:r>
              <a:rPr lang="fr-BE" altLang="fr-FR" sz="1800" dirty="0">
                <a:solidFill>
                  <a:schemeClr val="folHlink"/>
                </a:solidFill>
                <a:effectLst/>
                <a:latin typeface="Arial" panose="020B0604020202020204" pitchFamily="34" charset="0"/>
              </a:rPr>
              <a:t>&lt;code MIME&gt;</a:t>
            </a:r>
          </a:p>
          <a:p>
            <a:pPr>
              <a:spcBef>
                <a:spcPct val="0"/>
              </a:spcBef>
              <a:buClrTx/>
              <a:buSzTx/>
              <a:buFontTx/>
              <a:buNone/>
            </a:pPr>
            <a:endParaRPr lang="fr-BE" altLang="fr-FR" sz="1800" dirty="0">
              <a:solidFill>
                <a:schemeClr val="folHlink"/>
              </a:solidFill>
              <a:effectLst/>
              <a:latin typeface="Arial" panose="020B0604020202020204" pitchFamily="34" charset="0"/>
            </a:endParaRPr>
          </a:p>
          <a:p>
            <a:pPr>
              <a:spcBef>
                <a:spcPct val="0"/>
              </a:spcBef>
              <a:buClrTx/>
              <a:buSzTx/>
              <a:buFontTx/>
              <a:buNone/>
            </a:pPr>
            <a:endParaRPr lang="fr-FR" altLang="fr-FR" sz="1800" dirty="0">
              <a:solidFill>
                <a:schemeClr val="folHlink"/>
              </a:solidFill>
              <a:effectLst/>
              <a:latin typeface="Arial" panose="020B0604020202020204" pitchFamily="34" charset="0"/>
            </a:endParaRPr>
          </a:p>
        </p:txBody>
      </p:sp>
      <p:sp>
        <p:nvSpPr>
          <p:cNvPr id="9" name="Text Box 6">
            <a:extLst>
              <a:ext uri="{FF2B5EF4-FFF2-40B4-BE49-F238E27FC236}">
                <a16:creationId xmlns:a16="http://schemas.microsoft.com/office/drawing/2014/main" id="{967F7A34-9417-AF16-C99D-08DE57A19CB6}"/>
              </a:ext>
            </a:extLst>
          </p:cNvPr>
          <p:cNvSpPr txBox="1">
            <a:spLocks noChangeArrowheads="1"/>
          </p:cNvSpPr>
          <p:nvPr/>
        </p:nvSpPr>
        <p:spPr bwMode="auto">
          <a:xfrm>
            <a:off x="1259632" y="5661248"/>
            <a:ext cx="31918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ltLang="fr-FR" sz="1600" b="1" dirty="0" err="1">
                <a:highlight>
                  <a:srgbClr val="FFFF00"/>
                </a:highlight>
              </a:rPr>
              <a:t>Text</a:t>
            </a:r>
            <a:r>
              <a:rPr lang="fr-BE" altLang="fr-FR" sz="1600" b="1" dirty="0">
                <a:highlight>
                  <a:srgbClr val="FFFF00"/>
                </a:highlight>
              </a:rPr>
              <a:t>/</a:t>
            </a:r>
            <a:r>
              <a:rPr lang="fr-BE" altLang="fr-FR" sz="1600" b="1" dirty="0" err="1">
                <a:highlight>
                  <a:srgbClr val="FFFF00"/>
                </a:highlight>
              </a:rPr>
              <a:t>plain;charset</a:t>
            </a:r>
            <a:r>
              <a:rPr lang="fr-BE" altLang="fr-FR" sz="1600" dirty="0">
                <a:highlight>
                  <a:srgbClr val="FFFF00"/>
                </a:highlight>
              </a:rPr>
              <a:t>=US-ASCII</a:t>
            </a:r>
          </a:p>
          <a:p>
            <a:r>
              <a:rPr lang="fr-BE" altLang="fr-FR" sz="1600" dirty="0">
                <a:highlight>
                  <a:srgbClr val="FFFF00"/>
                </a:highlight>
              </a:rPr>
              <a:t>Pour MFS. Utilisé aussi en HTTP</a:t>
            </a:r>
            <a:endParaRPr lang="fr-FR" altLang="fr-FR" sz="1600" dirty="0">
              <a:highlight>
                <a:srgbClr val="FFFF00"/>
              </a:highlight>
            </a:endParaRPr>
          </a:p>
        </p:txBody>
      </p:sp>
      <p:sp>
        <p:nvSpPr>
          <p:cNvPr id="10" name="ZoneTexte 9">
            <a:extLst>
              <a:ext uri="{FF2B5EF4-FFF2-40B4-BE49-F238E27FC236}">
                <a16:creationId xmlns:a16="http://schemas.microsoft.com/office/drawing/2014/main" id="{C35203E6-A023-94A4-A98F-AF1BD6C9ECCD}"/>
              </a:ext>
            </a:extLst>
          </p:cNvPr>
          <p:cNvSpPr txBox="1"/>
          <p:nvPr/>
        </p:nvSpPr>
        <p:spPr>
          <a:xfrm>
            <a:off x="3419872" y="1046057"/>
            <a:ext cx="5465871" cy="1200329"/>
          </a:xfrm>
          <a:prstGeom prst="rect">
            <a:avLst/>
          </a:prstGeom>
          <a:noFill/>
        </p:spPr>
        <p:txBody>
          <a:bodyPr wrap="square" rtlCol="0">
            <a:spAutoFit/>
          </a:bodyPr>
          <a:lstStyle/>
          <a:p>
            <a:r>
              <a:rPr lang="fr-FR" dirty="0">
                <a:highlight>
                  <a:srgbClr val="FFFF00"/>
                </a:highlight>
              </a:rPr>
              <a:t>Identification unique de chaque message: le plus souvent, il comporte plutôt une partie unique sur Internet, comme l'identification de la machine, et une partie unique sur cette machine</a:t>
            </a:r>
          </a:p>
        </p:txBody>
      </p:sp>
      <p:sp>
        <p:nvSpPr>
          <p:cNvPr id="11" name="ZoneTexte 10">
            <a:extLst>
              <a:ext uri="{FF2B5EF4-FFF2-40B4-BE49-F238E27FC236}">
                <a16:creationId xmlns:a16="http://schemas.microsoft.com/office/drawing/2014/main" id="{F4643FD4-C56D-39A3-50CE-E5E19666D384}"/>
              </a:ext>
            </a:extLst>
          </p:cNvPr>
          <p:cNvSpPr txBox="1"/>
          <p:nvPr/>
        </p:nvSpPr>
        <p:spPr>
          <a:xfrm>
            <a:off x="4067944" y="4293096"/>
            <a:ext cx="4305721" cy="338554"/>
          </a:xfrm>
          <a:prstGeom prst="rect">
            <a:avLst/>
          </a:prstGeom>
          <a:noFill/>
        </p:spPr>
        <p:txBody>
          <a:bodyPr wrap="square" rtlCol="0">
            <a:spAutoFit/>
          </a:bodyPr>
          <a:lstStyle/>
          <a:p>
            <a:r>
              <a:rPr lang="fr-FR" sz="1600" b="0" i="1" dirty="0">
                <a:solidFill>
                  <a:srgbClr val="202122"/>
                </a:solidFill>
                <a:effectLst/>
                <a:highlight>
                  <a:srgbClr val="FFFF00"/>
                </a:highlight>
                <a:latin typeface="Arial" panose="020B0604020202020204" pitchFamily="34" charset="0"/>
              </a:rPr>
              <a:t>MINE: Multipurpose Internet Mail Extensions</a:t>
            </a:r>
            <a:endParaRPr lang="fr-FR" sz="1600" dirty="0">
              <a:highlight>
                <a:srgbClr val="FFFF00"/>
              </a:highlight>
            </a:endParaRPr>
          </a:p>
        </p:txBody>
      </p:sp>
      <p:cxnSp>
        <p:nvCxnSpPr>
          <p:cNvPr id="4" name="Connecteur droit avec flèche 3">
            <a:extLst>
              <a:ext uri="{FF2B5EF4-FFF2-40B4-BE49-F238E27FC236}">
                <a16:creationId xmlns:a16="http://schemas.microsoft.com/office/drawing/2014/main" id="{3C95BEE7-0821-EF55-C407-8C78447C841B}"/>
              </a:ext>
            </a:extLst>
          </p:cNvPr>
          <p:cNvCxnSpPr/>
          <p:nvPr/>
        </p:nvCxnSpPr>
        <p:spPr>
          <a:xfrm flipV="1">
            <a:off x="1691680" y="4293096"/>
            <a:ext cx="936104" cy="13681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1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99A89-776C-36A6-55F2-346E96F93A09}"/>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D155C1C4-94D8-64A7-4348-867FBFE1E8DC}"/>
              </a:ext>
            </a:extLst>
          </p:cNvPr>
          <p:cNvSpPr txBox="1"/>
          <p:nvPr/>
        </p:nvSpPr>
        <p:spPr>
          <a:xfrm>
            <a:off x="179512" y="956059"/>
            <a:ext cx="8568952" cy="1200329"/>
          </a:xfrm>
          <a:prstGeom prst="rect">
            <a:avLst/>
          </a:prstGeom>
          <a:noFill/>
        </p:spPr>
        <p:txBody>
          <a:bodyPr wrap="square">
            <a:spAutoFit/>
          </a:bodyPr>
          <a:lstStyle/>
          <a:p>
            <a:r>
              <a:rPr lang="fr-FR" b="1" dirty="0"/>
              <a:t>Exemple de transaction POP3 en ligne de commande</a:t>
            </a:r>
          </a:p>
          <a:p>
            <a:endParaRPr lang="fr-FR" b="1" dirty="0"/>
          </a:p>
          <a:p>
            <a:r>
              <a:rPr lang="fr-FR" b="1" dirty="0"/>
              <a:t>telnet u2 </a:t>
            </a:r>
            <a:r>
              <a:rPr lang="fr-FR" b="1" dirty="0">
                <a:highlight>
                  <a:srgbClr val="00FFFF"/>
                </a:highlight>
              </a:rPr>
              <a:t>110</a:t>
            </a:r>
            <a:r>
              <a:rPr lang="fr-FR" b="1" dirty="0"/>
              <a:t> </a:t>
            </a:r>
            <a:r>
              <a:rPr lang="fr-FR" dirty="0"/>
              <a:t>ou</a:t>
            </a:r>
            <a:r>
              <a:rPr lang="fr-FR" b="1" dirty="0"/>
              <a:t> telnet 10.59.26.134 </a:t>
            </a:r>
            <a:r>
              <a:rPr lang="fr-FR" b="1" dirty="0">
                <a:highlight>
                  <a:srgbClr val="00FFFF"/>
                </a:highlight>
              </a:rPr>
              <a:t>110</a:t>
            </a:r>
            <a:r>
              <a:rPr lang="fr-FR" dirty="0"/>
              <a:t>   (serveur mail de tests école) </a:t>
            </a:r>
          </a:p>
          <a:p>
            <a:endParaRPr lang="fr-FR" dirty="0"/>
          </a:p>
        </p:txBody>
      </p:sp>
      <p:pic>
        <p:nvPicPr>
          <p:cNvPr id="7" name="Image 6">
            <a:extLst>
              <a:ext uri="{FF2B5EF4-FFF2-40B4-BE49-F238E27FC236}">
                <a16:creationId xmlns:a16="http://schemas.microsoft.com/office/drawing/2014/main" id="{EF0D2976-03BA-E1A7-7037-7EA0836FE908}"/>
              </a:ext>
            </a:extLst>
          </p:cNvPr>
          <p:cNvPicPr>
            <a:picLocks noChangeAspect="1"/>
          </p:cNvPicPr>
          <p:nvPr/>
        </p:nvPicPr>
        <p:blipFill>
          <a:blip r:embed="rId2"/>
          <a:stretch>
            <a:fillRect/>
          </a:stretch>
        </p:blipFill>
        <p:spPr>
          <a:xfrm>
            <a:off x="971550" y="1937133"/>
            <a:ext cx="7362450" cy="4300606"/>
          </a:xfrm>
          <a:prstGeom prst="rect">
            <a:avLst/>
          </a:prstGeom>
        </p:spPr>
      </p:pic>
      <p:sp>
        <p:nvSpPr>
          <p:cNvPr id="8" name="ZoneTexte 7">
            <a:extLst>
              <a:ext uri="{FF2B5EF4-FFF2-40B4-BE49-F238E27FC236}">
                <a16:creationId xmlns:a16="http://schemas.microsoft.com/office/drawing/2014/main" id="{46BB4962-0A4A-8AF6-3509-7CFE3907E7AC}"/>
              </a:ext>
            </a:extLst>
          </p:cNvPr>
          <p:cNvSpPr txBox="1"/>
          <p:nvPr/>
        </p:nvSpPr>
        <p:spPr>
          <a:xfrm>
            <a:off x="4558960" y="2308702"/>
            <a:ext cx="3613490" cy="338554"/>
          </a:xfrm>
          <a:prstGeom prst="rect">
            <a:avLst/>
          </a:prstGeom>
          <a:solidFill>
            <a:srgbClr val="FFFF00"/>
          </a:solidFill>
        </p:spPr>
        <p:txBody>
          <a:bodyPr wrap="none" rtlCol="0">
            <a:spAutoFit/>
          </a:bodyPr>
          <a:lstStyle/>
          <a:p>
            <a:r>
              <a:rPr lang="fr-FR" sz="1600" dirty="0">
                <a:highlight>
                  <a:srgbClr val="FFFF00"/>
                </a:highlight>
              </a:rPr>
              <a:t>2 codes d’erreur: soit +OK, soit –ERR</a:t>
            </a:r>
          </a:p>
        </p:txBody>
      </p:sp>
      <p:pic>
        <p:nvPicPr>
          <p:cNvPr id="13" name="Image 12">
            <a:extLst>
              <a:ext uri="{FF2B5EF4-FFF2-40B4-BE49-F238E27FC236}">
                <a16:creationId xmlns:a16="http://schemas.microsoft.com/office/drawing/2014/main" id="{862C97A7-6FC1-7927-E50A-CF1BC003F3C6}"/>
              </a:ext>
            </a:extLst>
          </p:cNvPr>
          <p:cNvPicPr>
            <a:picLocks noChangeAspect="1"/>
          </p:cNvPicPr>
          <p:nvPr/>
        </p:nvPicPr>
        <p:blipFill>
          <a:blip r:embed="rId3"/>
          <a:stretch>
            <a:fillRect/>
          </a:stretch>
        </p:blipFill>
        <p:spPr>
          <a:xfrm>
            <a:off x="5148064" y="2647256"/>
            <a:ext cx="2507033" cy="1637542"/>
          </a:xfrm>
          <a:prstGeom prst="rect">
            <a:avLst/>
          </a:prstGeom>
        </p:spPr>
      </p:pic>
    </p:spTree>
    <p:extLst>
      <p:ext uri="{BB962C8B-B14F-4D97-AF65-F5344CB8AC3E}">
        <p14:creationId xmlns:p14="http://schemas.microsoft.com/office/powerpoint/2010/main" val="13047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E18F0-8D7F-8B13-36D6-9DAE1A9B354A}"/>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1697C7A6-2465-0BA2-5344-235AFED95FA8}"/>
              </a:ext>
            </a:extLst>
          </p:cNvPr>
          <p:cNvSpPr txBox="1"/>
          <p:nvPr/>
        </p:nvSpPr>
        <p:spPr>
          <a:xfrm>
            <a:off x="503040" y="1700808"/>
            <a:ext cx="8640960" cy="3693319"/>
          </a:xfrm>
          <a:prstGeom prst="rect">
            <a:avLst/>
          </a:prstGeom>
          <a:noFill/>
        </p:spPr>
        <p:txBody>
          <a:bodyPr wrap="square">
            <a:spAutoFit/>
          </a:bodyPr>
          <a:lstStyle/>
          <a:p>
            <a:pPr>
              <a:buClr>
                <a:schemeClr val="accent2"/>
              </a:buClr>
            </a:pPr>
            <a:r>
              <a:rPr lang="en-US" altLang="fr-FR" dirty="0" err="1"/>
              <a:t>Tous</a:t>
            </a:r>
            <a:r>
              <a:rPr lang="en-US" altLang="fr-FR" dirty="0"/>
              <a:t> les message </a:t>
            </a:r>
            <a:r>
              <a:rPr lang="en-US" altLang="fr-FR" dirty="0" err="1"/>
              <a:t>arrivent</a:t>
            </a:r>
            <a:r>
              <a:rPr lang="en-US" altLang="fr-FR" dirty="0"/>
              <a:t> dans </a:t>
            </a:r>
            <a:r>
              <a:rPr lang="en-US" altLang="fr-FR" b="1" dirty="0"/>
              <a:t>un folder</a:t>
            </a:r>
            <a:r>
              <a:rPr lang="en-US" altLang="fr-FR" dirty="0"/>
              <a:t>. La </a:t>
            </a:r>
            <a:r>
              <a:rPr lang="en-US" altLang="fr-FR" dirty="0" err="1"/>
              <a:t>classe</a:t>
            </a:r>
            <a:r>
              <a:rPr lang="en-US" altLang="fr-FR" dirty="0"/>
              <a:t> </a:t>
            </a:r>
            <a:r>
              <a:rPr lang="en-US" altLang="fr-FR" dirty="0" err="1"/>
              <a:t>suivante</a:t>
            </a:r>
            <a:r>
              <a:rPr lang="en-US" altLang="fr-FR" dirty="0"/>
              <a:t> </a:t>
            </a:r>
            <a:r>
              <a:rPr lang="en-US" altLang="fr-FR" dirty="0" err="1"/>
              <a:t>permet</a:t>
            </a:r>
            <a:r>
              <a:rPr lang="en-US" altLang="fr-FR" dirty="0"/>
              <a:t> de </a:t>
            </a:r>
            <a:r>
              <a:rPr lang="en-US" altLang="fr-FR" dirty="0" err="1"/>
              <a:t>gérer</a:t>
            </a:r>
            <a:r>
              <a:rPr lang="en-US" altLang="fr-FR" dirty="0"/>
              <a:t> </a:t>
            </a:r>
            <a:r>
              <a:rPr lang="en-US" altLang="fr-FR" dirty="0" err="1"/>
              <a:t>ce</a:t>
            </a:r>
            <a:r>
              <a:rPr lang="en-US" altLang="fr-FR" dirty="0"/>
              <a:t> folder.</a:t>
            </a:r>
          </a:p>
          <a:p>
            <a:pPr>
              <a:buClr>
                <a:schemeClr val="accent2"/>
              </a:buClr>
              <a:buFontTx/>
              <a:buChar char="•"/>
            </a:pPr>
            <a:endParaRPr lang="en-US" altLang="fr-FR" u="sng" dirty="0"/>
          </a:p>
          <a:p>
            <a:pPr>
              <a:buClr>
                <a:schemeClr val="accent2"/>
              </a:buClr>
              <a:buFontTx/>
              <a:buChar char="•"/>
            </a:pPr>
            <a:r>
              <a:rPr lang="en-US" altLang="fr-FR" u="sng" dirty="0"/>
              <a:t> </a:t>
            </a:r>
            <a:r>
              <a:rPr lang="en-US" altLang="fr-FR" u="sng" dirty="0" err="1"/>
              <a:t>Méthode</a:t>
            </a:r>
            <a:r>
              <a:rPr lang="en-US" altLang="fr-FR" u="sng" dirty="0"/>
              <a:t> de </a:t>
            </a:r>
            <a:r>
              <a:rPr lang="en-US" altLang="fr-FR" u="sng" dirty="0" err="1"/>
              <a:t>classe</a:t>
            </a:r>
            <a:r>
              <a:rPr lang="en-US" altLang="fr-FR" u="sng" dirty="0"/>
              <a:t> Store</a:t>
            </a:r>
            <a:r>
              <a:rPr lang="en-US" altLang="fr-FR" dirty="0"/>
              <a:t> (</a:t>
            </a:r>
            <a:r>
              <a:rPr lang="en-US" altLang="fr-FR" dirty="0" err="1"/>
              <a:t>dérivé</a:t>
            </a:r>
            <a:r>
              <a:rPr lang="en-US" altLang="fr-FR" dirty="0"/>
              <a:t> de Service)</a:t>
            </a:r>
          </a:p>
          <a:p>
            <a:pPr>
              <a:buClr>
                <a:schemeClr val="accent2"/>
              </a:buClr>
              <a:buFontTx/>
              <a:buChar char="•"/>
            </a:pPr>
            <a:endParaRPr lang="en-US" altLang="fr-FR" dirty="0"/>
          </a:p>
          <a:p>
            <a:pPr>
              <a:buClr>
                <a:schemeClr val="accent2"/>
              </a:buClr>
            </a:pPr>
            <a:r>
              <a:rPr lang="en-US" altLang="fr-FR" dirty="0">
                <a:solidFill>
                  <a:schemeClr val="folHlink"/>
                </a:solidFill>
              </a:rPr>
              <a:t>public Store </a:t>
            </a:r>
            <a:r>
              <a:rPr lang="en-US" altLang="fr-FR" b="1" dirty="0" err="1">
                <a:solidFill>
                  <a:schemeClr val="folHlink"/>
                </a:solidFill>
              </a:rPr>
              <a:t>getStore</a:t>
            </a:r>
            <a:r>
              <a:rPr lang="en-US" altLang="fr-FR" dirty="0">
                <a:solidFill>
                  <a:schemeClr val="folHlink"/>
                </a:solidFill>
              </a:rPr>
              <a:t>(</a:t>
            </a:r>
            <a:r>
              <a:rPr lang="en-US" altLang="fr-FR" dirty="0" err="1">
                <a:solidFill>
                  <a:schemeClr val="folHlink"/>
                </a:solidFill>
              </a:rPr>
              <a:t>java.lang.String</a:t>
            </a:r>
            <a:r>
              <a:rPr lang="en-US" altLang="fr-FR" dirty="0">
                <a:solidFill>
                  <a:schemeClr val="folHlink"/>
                </a:solidFill>
              </a:rPr>
              <a:t> protocol) </a:t>
            </a:r>
          </a:p>
          <a:p>
            <a:pPr>
              <a:buClr>
                <a:schemeClr val="accent2"/>
              </a:buClr>
            </a:pPr>
            <a:r>
              <a:rPr lang="en-US" altLang="fr-FR" dirty="0">
                <a:solidFill>
                  <a:schemeClr val="folHlink"/>
                </a:solidFill>
              </a:rPr>
              <a:t>                                            throws </a:t>
            </a:r>
            <a:r>
              <a:rPr lang="en-US" altLang="fr-FR" dirty="0" err="1">
                <a:solidFill>
                  <a:schemeClr val="folHlink"/>
                </a:solidFill>
              </a:rPr>
              <a:t>NoSuchProviderException</a:t>
            </a:r>
            <a:endParaRPr lang="en-US" altLang="fr-FR" dirty="0">
              <a:solidFill>
                <a:schemeClr val="folHlink"/>
              </a:solidFill>
            </a:endParaRPr>
          </a:p>
          <a:p>
            <a:pPr>
              <a:buClr>
                <a:schemeClr val="accent2"/>
              </a:buClr>
              <a:buFontTx/>
              <a:buChar char="•"/>
            </a:pPr>
            <a:endParaRPr lang="en-US" altLang="fr-FR" dirty="0">
              <a:solidFill>
                <a:schemeClr val="folHlink"/>
              </a:solidFill>
            </a:endParaRPr>
          </a:p>
          <a:p>
            <a:pPr>
              <a:buClr>
                <a:schemeClr val="accent2"/>
              </a:buClr>
              <a:buFontTx/>
              <a:buChar char="•"/>
            </a:pPr>
            <a:r>
              <a:rPr lang="en-US" altLang="fr-FR" dirty="0"/>
              <a:t> La relation avec le </a:t>
            </a:r>
            <a:r>
              <a:rPr lang="en-US" altLang="fr-FR" dirty="0" err="1"/>
              <a:t>serveur</a:t>
            </a:r>
            <a:r>
              <a:rPr lang="en-US" altLang="fr-FR" dirty="0"/>
              <a:t> POP3 </a:t>
            </a:r>
            <a:r>
              <a:rPr lang="en-US" altLang="fr-FR" dirty="0" err="1"/>
              <a:t>est</a:t>
            </a:r>
            <a:r>
              <a:rPr lang="en-US" altLang="fr-FR" dirty="0"/>
              <a:t> </a:t>
            </a:r>
            <a:r>
              <a:rPr lang="en-US" altLang="fr-FR" dirty="0" err="1"/>
              <a:t>effectué</a:t>
            </a:r>
            <a:r>
              <a:rPr lang="en-US" altLang="fr-FR" dirty="0"/>
              <a:t> à </a:t>
            </a:r>
            <a:r>
              <a:rPr lang="en-US" altLang="fr-FR" dirty="0" err="1"/>
              <a:t>l’aide</a:t>
            </a:r>
            <a:r>
              <a:rPr lang="en-US" altLang="fr-FR" dirty="0"/>
              <a:t> de la </a:t>
            </a:r>
            <a:r>
              <a:rPr lang="en-US" altLang="fr-FR" dirty="0" err="1"/>
              <a:t>méthode</a:t>
            </a:r>
            <a:r>
              <a:rPr lang="en-US" altLang="fr-FR" dirty="0"/>
              <a:t> </a:t>
            </a:r>
            <a:r>
              <a:rPr lang="en-US" altLang="fr-FR" dirty="0" err="1"/>
              <a:t>héritée</a:t>
            </a:r>
            <a:r>
              <a:rPr lang="en-US" altLang="fr-FR" dirty="0"/>
              <a:t> de Service </a:t>
            </a:r>
            <a:r>
              <a:rPr lang="en-US" altLang="fr-FR" dirty="0" err="1"/>
              <a:t>suivante</a:t>
            </a:r>
            <a:r>
              <a:rPr lang="en-US" altLang="fr-FR" dirty="0"/>
              <a:t>:</a:t>
            </a:r>
          </a:p>
          <a:p>
            <a:pPr>
              <a:buClr>
                <a:schemeClr val="accent2"/>
              </a:buClr>
              <a:buFontTx/>
              <a:buChar char="•"/>
            </a:pPr>
            <a:endParaRPr lang="fr-BE" altLang="fr-FR" dirty="0"/>
          </a:p>
          <a:p>
            <a:pPr>
              <a:buClr>
                <a:schemeClr val="accent2"/>
              </a:buClr>
            </a:pPr>
            <a:r>
              <a:rPr lang="fr-BE" altLang="fr-FR" dirty="0">
                <a:solidFill>
                  <a:schemeClr val="folHlink"/>
                </a:solidFill>
              </a:rPr>
              <a:t>public </a:t>
            </a:r>
            <a:r>
              <a:rPr lang="fr-BE" altLang="fr-FR" dirty="0" err="1">
                <a:solidFill>
                  <a:schemeClr val="folHlink"/>
                </a:solidFill>
              </a:rPr>
              <a:t>void</a:t>
            </a:r>
            <a:r>
              <a:rPr lang="fr-BE" altLang="fr-FR" dirty="0">
                <a:solidFill>
                  <a:schemeClr val="folHlink"/>
                </a:solidFill>
              </a:rPr>
              <a:t> </a:t>
            </a:r>
            <a:r>
              <a:rPr lang="fr-BE" altLang="fr-FR" b="1" dirty="0" err="1">
                <a:solidFill>
                  <a:schemeClr val="folHlink"/>
                </a:solidFill>
              </a:rPr>
              <a:t>connect</a:t>
            </a:r>
            <a:r>
              <a:rPr lang="fr-BE" altLang="fr-FR" dirty="0">
                <a:solidFill>
                  <a:schemeClr val="folHlink"/>
                </a:solidFill>
              </a:rPr>
              <a:t>(</a:t>
            </a:r>
            <a:r>
              <a:rPr lang="fr-BE" altLang="fr-FR" dirty="0" err="1">
                <a:solidFill>
                  <a:schemeClr val="folHlink"/>
                </a:solidFill>
              </a:rPr>
              <a:t>java.lang.String</a:t>
            </a:r>
            <a:r>
              <a:rPr lang="fr-BE" altLang="fr-FR" dirty="0">
                <a:solidFill>
                  <a:schemeClr val="folHlink"/>
                </a:solidFill>
              </a:rPr>
              <a:t> host, </a:t>
            </a:r>
            <a:r>
              <a:rPr lang="fr-BE" altLang="fr-FR" dirty="0" err="1">
                <a:solidFill>
                  <a:schemeClr val="folHlink"/>
                </a:solidFill>
              </a:rPr>
              <a:t>java.lang.String</a:t>
            </a:r>
            <a:r>
              <a:rPr lang="fr-BE" altLang="fr-FR" dirty="0">
                <a:solidFill>
                  <a:schemeClr val="folHlink"/>
                </a:solidFill>
              </a:rPr>
              <a:t> user, </a:t>
            </a:r>
            <a:r>
              <a:rPr lang="fr-BE" altLang="fr-FR" dirty="0" err="1">
                <a:solidFill>
                  <a:schemeClr val="folHlink"/>
                </a:solidFill>
              </a:rPr>
              <a:t>java.lang.String</a:t>
            </a:r>
            <a:r>
              <a:rPr lang="fr-BE" altLang="fr-FR" dirty="0">
                <a:solidFill>
                  <a:schemeClr val="folHlink"/>
                </a:solidFill>
              </a:rPr>
              <a:t> </a:t>
            </a:r>
            <a:r>
              <a:rPr lang="fr-BE" altLang="fr-FR" dirty="0" err="1">
                <a:solidFill>
                  <a:schemeClr val="folHlink"/>
                </a:solidFill>
              </a:rPr>
              <a:t>password</a:t>
            </a:r>
            <a:r>
              <a:rPr lang="fr-BE" altLang="fr-FR" dirty="0">
                <a:solidFill>
                  <a:schemeClr val="folHlink"/>
                </a:solidFill>
              </a:rPr>
              <a:t> </a:t>
            </a:r>
            <a:r>
              <a:rPr lang="fr-BE" altLang="fr-FR" dirty="0" err="1">
                <a:solidFill>
                  <a:schemeClr val="folHlink"/>
                </a:solidFill>
              </a:rPr>
              <a:t>thows</a:t>
            </a:r>
            <a:r>
              <a:rPr lang="fr-BE" altLang="fr-FR" dirty="0">
                <a:solidFill>
                  <a:schemeClr val="folHlink"/>
                </a:solidFill>
              </a:rPr>
              <a:t> </a:t>
            </a:r>
            <a:r>
              <a:rPr lang="fr-BE" altLang="fr-FR" dirty="0" err="1">
                <a:solidFill>
                  <a:schemeClr val="folHlink"/>
                </a:solidFill>
              </a:rPr>
              <a:t>MessagingException</a:t>
            </a:r>
            <a:endParaRPr lang="fr-FR" altLang="fr-FR" dirty="0">
              <a:solidFill>
                <a:schemeClr val="folHlink"/>
              </a:solidFill>
            </a:endParaRPr>
          </a:p>
        </p:txBody>
      </p:sp>
    </p:spTree>
    <p:extLst>
      <p:ext uri="{BB962C8B-B14F-4D97-AF65-F5344CB8AC3E}">
        <p14:creationId xmlns:p14="http://schemas.microsoft.com/office/powerpoint/2010/main" val="1112159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E18F0-8D7F-8B13-36D6-9DAE1A9B354A}"/>
              </a:ext>
            </a:extLst>
          </p:cNvPr>
          <p:cNvSpPr>
            <a:spLocks noGrp="1"/>
          </p:cNvSpPr>
          <p:nvPr>
            <p:ph type="title"/>
          </p:nvPr>
        </p:nvSpPr>
        <p:spPr/>
        <p:txBody>
          <a:bodyPr/>
          <a:lstStyle/>
          <a:p>
            <a:r>
              <a:rPr lang="fr-FR" dirty="0"/>
              <a:t>3.3 Programmation de la réception d’un simple message texte: POP3</a:t>
            </a:r>
          </a:p>
        </p:txBody>
      </p:sp>
      <p:sp>
        <p:nvSpPr>
          <p:cNvPr id="7" name="ZoneTexte 6">
            <a:extLst>
              <a:ext uri="{FF2B5EF4-FFF2-40B4-BE49-F238E27FC236}">
                <a16:creationId xmlns:a16="http://schemas.microsoft.com/office/drawing/2014/main" id="{57811C1C-F1C2-0525-A4B3-12ECA36BE991}"/>
              </a:ext>
            </a:extLst>
          </p:cNvPr>
          <p:cNvSpPr txBox="1"/>
          <p:nvPr/>
        </p:nvSpPr>
        <p:spPr>
          <a:xfrm>
            <a:off x="251520" y="1124744"/>
            <a:ext cx="8280920" cy="5078313"/>
          </a:xfrm>
          <a:prstGeom prst="rect">
            <a:avLst/>
          </a:prstGeom>
          <a:noFill/>
        </p:spPr>
        <p:txBody>
          <a:bodyPr wrap="square">
            <a:spAutoFit/>
          </a:bodyPr>
          <a:lstStyle/>
          <a:p>
            <a:pPr>
              <a:buClr>
                <a:schemeClr val="accent2"/>
              </a:buClr>
              <a:buFontTx/>
              <a:buChar char="•"/>
            </a:pPr>
            <a:r>
              <a:rPr lang="fr-BE" altLang="fr-FR" dirty="0"/>
              <a:t> Créer un objet instanciant la classe </a:t>
            </a:r>
            <a:r>
              <a:rPr lang="fr-BE" altLang="fr-FR" b="1" dirty="0"/>
              <a:t>Folder</a:t>
            </a:r>
            <a:r>
              <a:rPr lang="fr-BE" altLang="fr-FR" dirty="0"/>
              <a:t> au moyen de la </a:t>
            </a:r>
            <a:r>
              <a:rPr lang="fr-BE" altLang="fr-FR" b="1" dirty="0"/>
              <a:t>méthode </a:t>
            </a:r>
            <a:r>
              <a:rPr lang="fr-BE" altLang="fr-FR" b="1" dirty="0" err="1"/>
              <a:t>factory</a:t>
            </a:r>
            <a:r>
              <a:rPr lang="fr-BE" altLang="fr-FR" b="1" dirty="0"/>
              <a:t> de Store </a:t>
            </a:r>
            <a:r>
              <a:rPr lang="fr-BE" altLang="fr-FR" dirty="0"/>
              <a:t>:</a:t>
            </a:r>
          </a:p>
          <a:p>
            <a:pPr>
              <a:buClr>
                <a:schemeClr val="accent2"/>
              </a:buClr>
              <a:buFontTx/>
              <a:buChar char="•"/>
            </a:pPr>
            <a:endParaRPr lang="en-US" altLang="fr-FR" dirty="0"/>
          </a:p>
          <a:p>
            <a:pPr>
              <a:buClr>
                <a:schemeClr val="accent2"/>
              </a:buClr>
            </a:pPr>
            <a:r>
              <a:rPr lang="en-US" altLang="fr-FR" dirty="0">
                <a:solidFill>
                  <a:schemeClr val="folHlink"/>
                </a:solidFill>
              </a:rPr>
              <a:t>public abstract Folder </a:t>
            </a:r>
            <a:r>
              <a:rPr lang="en-US" altLang="fr-FR" b="1" dirty="0" err="1">
                <a:solidFill>
                  <a:schemeClr val="folHlink"/>
                </a:solidFill>
              </a:rPr>
              <a:t>getFolder</a:t>
            </a:r>
            <a:r>
              <a:rPr lang="en-US" altLang="fr-FR" dirty="0">
                <a:solidFill>
                  <a:schemeClr val="folHlink"/>
                </a:solidFill>
              </a:rPr>
              <a:t>(</a:t>
            </a:r>
            <a:r>
              <a:rPr lang="en-US" altLang="fr-FR" dirty="0" err="1">
                <a:solidFill>
                  <a:schemeClr val="folHlink"/>
                </a:solidFill>
              </a:rPr>
              <a:t>java.lang.String</a:t>
            </a:r>
            <a:r>
              <a:rPr lang="en-US" altLang="fr-FR" dirty="0">
                <a:solidFill>
                  <a:schemeClr val="folHlink"/>
                </a:solidFill>
              </a:rPr>
              <a:t> name) </a:t>
            </a:r>
          </a:p>
          <a:p>
            <a:pPr>
              <a:buClr>
                <a:schemeClr val="accent2"/>
              </a:buClr>
            </a:pPr>
            <a:r>
              <a:rPr lang="en-US" altLang="fr-FR" dirty="0">
                <a:solidFill>
                  <a:schemeClr val="folHlink"/>
                </a:solidFill>
              </a:rPr>
              <a:t>                                                          throws </a:t>
            </a:r>
            <a:r>
              <a:rPr lang="en-US" altLang="fr-FR" dirty="0" err="1">
                <a:solidFill>
                  <a:schemeClr val="folHlink"/>
                </a:solidFill>
              </a:rPr>
              <a:t>MessagingException</a:t>
            </a:r>
            <a:endParaRPr lang="en-US" altLang="fr-FR" dirty="0">
              <a:solidFill>
                <a:schemeClr val="folHlink"/>
              </a:solidFill>
            </a:endParaRPr>
          </a:p>
          <a:p>
            <a:pPr>
              <a:buClr>
                <a:schemeClr val="accent2"/>
              </a:buClr>
              <a:buFontTx/>
              <a:buChar char="•"/>
            </a:pPr>
            <a:endParaRPr lang="en-US" altLang="fr-FR" dirty="0">
              <a:solidFill>
                <a:schemeClr val="folHlink"/>
              </a:solidFill>
            </a:endParaRPr>
          </a:p>
          <a:p>
            <a:pPr>
              <a:buClr>
                <a:schemeClr val="accent2"/>
              </a:buClr>
            </a:pPr>
            <a:r>
              <a:rPr lang="fr-BE" altLang="fr-FR" b="1" dirty="0"/>
              <a:t>      Folder de base "</a:t>
            </a:r>
            <a:r>
              <a:rPr lang="fr-BE" altLang="fr-FR" b="1" u="sng" dirty="0"/>
              <a:t>INBOX</a:t>
            </a:r>
            <a:r>
              <a:rPr lang="fr-BE" altLang="fr-FR" b="1" dirty="0"/>
              <a:t>". </a:t>
            </a:r>
          </a:p>
          <a:p>
            <a:pPr>
              <a:buClr>
                <a:schemeClr val="accent2"/>
              </a:buClr>
              <a:buFontTx/>
              <a:buChar char="•"/>
            </a:pPr>
            <a:endParaRPr lang="fr-BE" altLang="fr-FR" dirty="0"/>
          </a:p>
          <a:p>
            <a:pPr>
              <a:buClr>
                <a:schemeClr val="accent2"/>
              </a:buClr>
            </a:pPr>
            <a:endParaRPr lang="fr-BE" altLang="fr-FR" dirty="0"/>
          </a:p>
          <a:p>
            <a:pPr>
              <a:buClr>
                <a:schemeClr val="accent2"/>
              </a:buClr>
              <a:buFontTx/>
              <a:buChar char="•"/>
            </a:pPr>
            <a:r>
              <a:rPr lang="fr-BE" altLang="fr-FR" dirty="0"/>
              <a:t> Ce folder est fermé au départ, il faut donc l’ouvrir avec la méthode de la classe Folder:</a:t>
            </a:r>
          </a:p>
          <a:p>
            <a:pPr>
              <a:buClr>
                <a:schemeClr val="accent2"/>
              </a:buClr>
              <a:buFontTx/>
              <a:buChar char="•"/>
            </a:pPr>
            <a:endParaRPr lang="fr-BE" altLang="fr-FR" dirty="0"/>
          </a:p>
          <a:p>
            <a:r>
              <a:rPr lang="en-GB" altLang="fr-FR" dirty="0">
                <a:solidFill>
                  <a:schemeClr val="folHlink"/>
                </a:solidFill>
              </a:rPr>
              <a:t>public abstract void </a:t>
            </a:r>
            <a:r>
              <a:rPr lang="en-GB" altLang="fr-FR" b="1" dirty="0">
                <a:solidFill>
                  <a:schemeClr val="folHlink"/>
                </a:solidFill>
              </a:rPr>
              <a:t>open</a:t>
            </a:r>
            <a:r>
              <a:rPr lang="en-GB" altLang="fr-FR" dirty="0">
                <a:solidFill>
                  <a:schemeClr val="folHlink"/>
                </a:solidFill>
              </a:rPr>
              <a:t>(int mode) throws </a:t>
            </a:r>
            <a:r>
              <a:rPr lang="en-GB" altLang="fr-FR" dirty="0" err="1">
                <a:solidFill>
                  <a:schemeClr val="folHlink"/>
                </a:solidFill>
              </a:rPr>
              <a:t>MessagingException</a:t>
            </a:r>
            <a:r>
              <a:rPr lang="fr-FR" altLang="fr-FR" dirty="0">
                <a:solidFill>
                  <a:schemeClr val="folHlink"/>
                </a:solidFill>
              </a:rPr>
              <a:t> </a:t>
            </a:r>
            <a:endParaRPr lang="fr-BE" altLang="fr-FR" dirty="0">
              <a:solidFill>
                <a:schemeClr val="folHlink"/>
              </a:solidFill>
            </a:endParaRPr>
          </a:p>
          <a:p>
            <a:endParaRPr lang="fr-BE" altLang="fr-FR" dirty="0">
              <a:solidFill>
                <a:schemeClr val="folHlink"/>
              </a:solidFill>
            </a:endParaRPr>
          </a:p>
          <a:p>
            <a:r>
              <a:rPr lang="fr-BE" altLang="fr-FR" dirty="0"/>
              <a:t>Et les variables de classe pour le mode:</a:t>
            </a:r>
          </a:p>
          <a:p>
            <a:endParaRPr lang="fr-BE" altLang="fr-FR" dirty="0">
              <a:solidFill>
                <a:schemeClr val="folHlink"/>
              </a:solidFill>
            </a:endParaRPr>
          </a:p>
          <a:p>
            <a:r>
              <a:rPr lang="en-US" altLang="fr-FR" dirty="0">
                <a:solidFill>
                  <a:schemeClr val="folHlink"/>
                </a:solidFill>
              </a:rPr>
              <a:t>public static final int READ_ONLY</a:t>
            </a:r>
          </a:p>
          <a:p>
            <a:r>
              <a:rPr lang="en-US" altLang="fr-FR" dirty="0">
                <a:solidFill>
                  <a:schemeClr val="folHlink"/>
                </a:solidFill>
              </a:rPr>
              <a:t>public static final int READ_WRITE</a:t>
            </a:r>
            <a:endParaRPr lang="fr-FR" dirty="0"/>
          </a:p>
        </p:txBody>
      </p:sp>
    </p:spTree>
    <p:extLst>
      <p:ext uri="{BB962C8B-B14F-4D97-AF65-F5344CB8AC3E}">
        <p14:creationId xmlns:p14="http://schemas.microsoft.com/office/powerpoint/2010/main" val="531122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E18F0-8D7F-8B13-36D6-9DAE1A9B354A}"/>
              </a:ext>
            </a:extLst>
          </p:cNvPr>
          <p:cNvSpPr>
            <a:spLocks noGrp="1"/>
          </p:cNvSpPr>
          <p:nvPr>
            <p:ph type="title"/>
          </p:nvPr>
        </p:nvSpPr>
        <p:spPr/>
        <p:txBody>
          <a:bodyPr/>
          <a:lstStyle/>
          <a:p>
            <a:r>
              <a:rPr lang="fr-FR" dirty="0"/>
              <a:t>3.3 Programmation de la réception d’un simple message texte: POP3</a:t>
            </a:r>
          </a:p>
        </p:txBody>
      </p:sp>
      <p:sp>
        <p:nvSpPr>
          <p:cNvPr id="4" name="ZoneTexte 3">
            <a:extLst>
              <a:ext uri="{FF2B5EF4-FFF2-40B4-BE49-F238E27FC236}">
                <a16:creationId xmlns:a16="http://schemas.microsoft.com/office/drawing/2014/main" id="{BAD1CB40-0BF7-3BBA-9856-2692801A07E8}"/>
              </a:ext>
            </a:extLst>
          </p:cNvPr>
          <p:cNvSpPr txBox="1"/>
          <p:nvPr/>
        </p:nvSpPr>
        <p:spPr>
          <a:xfrm>
            <a:off x="251520" y="987146"/>
            <a:ext cx="8640960" cy="5355312"/>
          </a:xfrm>
          <a:prstGeom prst="rect">
            <a:avLst/>
          </a:prstGeom>
          <a:noFill/>
        </p:spPr>
        <p:txBody>
          <a:bodyPr wrap="square">
            <a:spAutoFit/>
          </a:bodyPr>
          <a:lstStyle/>
          <a:p>
            <a:pPr>
              <a:buClr>
                <a:schemeClr val="accent2"/>
              </a:buClr>
              <a:buFontTx/>
              <a:buChar char="•"/>
            </a:pPr>
            <a:r>
              <a:rPr lang="fr-BE" altLang="fr-FR" dirty="0"/>
              <a:t>On obtient la liste des messages avec:</a:t>
            </a:r>
          </a:p>
          <a:p>
            <a:endParaRPr lang="fr-FR" altLang="fr-FR" dirty="0">
              <a:solidFill>
                <a:schemeClr val="folHlink"/>
              </a:solidFill>
            </a:endParaRPr>
          </a:p>
          <a:p>
            <a:r>
              <a:rPr lang="fr-FR" altLang="fr-FR" dirty="0">
                <a:solidFill>
                  <a:schemeClr val="folHlink"/>
                </a:solidFill>
              </a:rPr>
              <a:t>public Message[] </a:t>
            </a:r>
            <a:r>
              <a:rPr lang="fr-FR" altLang="fr-FR" b="1" dirty="0" err="1">
                <a:solidFill>
                  <a:schemeClr val="folHlink"/>
                </a:solidFill>
              </a:rPr>
              <a:t>getMessages</a:t>
            </a:r>
            <a:r>
              <a:rPr lang="fr-FR" altLang="fr-FR" dirty="0">
                <a:solidFill>
                  <a:schemeClr val="folHlink"/>
                </a:solidFill>
              </a:rPr>
              <a:t>() </a:t>
            </a:r>
            <a:r>
              <a:rPr lang="fr-FR" altLang="fr-FR" dirty="0" err="1">
                <a:solidFill>
                  <a:schemeClr val="folHlink"/>
                </a:solidFill>
              </a:rPr>
              <a:t>throws</a:t>
            </a:r>
            <a:r>
              <a:rPr lang="fr-FR" altLang="fr-FR" dirty="0">
                <a:solidFill>
                  <a:schemeClr val="folHlink"/>
                </a:solidFill>
              </a:rPr>
              <a:t> </a:t>
            </a:r>
            <a:r>
              <a:rPr lang="fr-FR" altLang="fr-FR" dirty="0" err="1">
                <a:solidFill>
                  <a:schemeClr val="folHlink"/>
                </a:solidFill>
              </a:rPr>
              <a:t>MessagingException</a:t>
            </a:r>
            <a:endParaRPr lang="fr-FR" altLang="fr-FR" dirty="0">
              <a:solidFill>
                <a:schemeClr val="folHlink"/>
              </a:solidFill>
            </a:endParaRPr>
          </a:p>
          <a:p>
            <a:endParaRPr lang="fr-BE" altLang="fr-FR" dirty="0"/>
          </a:p>
          <a:p>
            <a:r>
              <a:rPr lang="fr-BE" altLang="fr-FR" dirty="0"/>
              <a:t>   Et le nombre de messages stockés :</a:t>
            </a:r>
          </a:p>
          <a:p>
            <a:endParaRPr lang="en-US" altLang="fr-FR" dirty="0">
              <a:solidFill>
                <a:schemeClr val="folHlink"/>
              </a:solidFill>
            </a:endParaRPr>
          </a:p>
          <a:p>
            <a:r>
              <a:rPr lang="en-US" altLang="fr-FR" dirty="0">
                <a:solidFill>
                  <a:schemeClr val="folHlink"/>
                </a:solidFill>
              </a:rPr>
              <a:t>public abstract int </a:t>
            </a:r>
            <a:r>
              <a:rPr lang="en-US" altLang="fr-FR" b="1" dirty="0" err="1">
                <a:solidFill>
                  <a:schemeClr val="folHlink"/>
                </a:solidFill>
              </a:rPr>
              <a:t>getMessageCount</a:t>
            </a:r>
            <a:r>
              <a:rPr lang="en-US" altLang="fr-FR" dirty="0">
                <a:solidFill>
                  <a:schemeClr val="folHlink"/>
                </a:solidFill>
              </a:rPr>
              <a:t>() throws </a:t>
            </a:r>
            <a:r>
              <a:rPr lang="en-US" altLang="fr-FR" dirty="0" err="1">
                <a:solidFill>
                  <a:schemeClr val="folHlink"/>
                </a:solidFill>
              </a:rPr>
              <a:t>MessagingException</a:t>
            </a:r>
            <a:endParaRPr lang="fr-FR" altLang="fr-FR" dirty="0">
              <a:solidFill>
                <a:schemeClr val="folHlink"/>
              </a:solidFill>
            </a:endParaRPr>
          </a:p>
          <a:p>
            <a:r>
              <a:rPr lang="fr-FR" altLang="fr-FR" dirty="0">
                <a:solidFill>
                  <a:schemeClr val="folHlink"/>
                </a:solidFill>
              </a:rPr>
              <a:t>public </a:t>
            </a:r>
            <a:r>
              <a:rPr lang="fr-FR" altLang="fr-FR" dirty="0" err="1">
                <a:solidFill>
                  <a:schemeClr val="folHlink"/>
                </a:solidFill>
              </a:rPr>
              <a:t>int</a:t>
            </a:r>
            <a:r>
              <a:rPr lang="fr-FR" altLang="fr-FR" dirty="0">
                <a:solidFill>
                  <a:schemeClr val="folHlink"/>
                </a:solidFill>
              </a:rPr>
              <a:t> </a:t>
            </a:r>
            <a:r>
              <a:rPr lang="fr-FR" altLang="fr-FR" b="1" dirty="0" err="1">
                <a:solidFill>
                  <a:schemeClr val="folHlink"/>
                </a:solidFill>
              </a:rPr>
              <a:t>getNewMessageCount</a:t>
            </a:r>
            <a:r>
              <a:rPr lang="fr-FR" altLang="fr-FR" dirty="0">
                <a:solidFill>
                  <a:schemeClr val="folHlink"/>
                </a:solidFill>
              </a:rPr>
              <a:t>() </a:t>
            </a:r>
            <a:r>
              <a:rPr lang="fr-FR" altLang="fr-FR" dirty="0" err="1">
                <a:solidFill>
                  <a:schemeClr val="folHlink"/>
                </a:solidFill>
              </a:rPr>
              <a:t>throws</a:t>
            </a:r>
            <a:r>
              <a:rPr lang="fr-FR" altLang="fr-FR" dirty="0">
                <a:solidFill>
                  <a:schemeClr val="folHlink"/>
                </a:solidFill>
              </a:rPr>
              <a:t> </a:t>
            </a:r>
            <a:r>
              <a:rPr lang="fr-FR" altLang="fr-FR" dirty="0" err="1">
                <a:solidFill>
                  <a:schemeClr val="folHlink"/>
                </a:solidFill>
              </a:rPr>
              <a:t>MessagingException</a:t>
            </a:r>
            <a:endParaRPr lang="fr-BE" altLang="fr-FR" dirty="0">
              <a:solidFill>
                <a:schemeClr val="folHlink"/>
              </a:solidFill>
            </a:endParaRPr>
          </a:p>
          <a:p>
            <a:endParaRPr lang="fr-BE" altLang="fr-FR" dirty="0">
              <a:solidFill>
                <a:schemeClr val="folHlink"/>
              </a:solidFill>
            </a:endParaRPr>
          </a:p>
          <a:p>
            <a:endParaRPr lang="fr-BE" altLang="fr-FR" dirty="0">
              <a:solidFill>
                <a:schemeClr val="folHlink"/>
              </a:solidFill>
            </a:endParaRPr>
          </a:p>
          <a:p>
            <a:pPr>
              <a:buClr>
                <a:schemeClr val="accent2"/>
              </a:buClr>
              <a:buFontTx/>
              <a:buChar char="•"/>
            </a:pPr>
            <a:r>
              <a:rPr lang="fr-BE" altLang="fr-FR" dirty="0"/>
              <a:t> La liste peut être parcourue afin d’obtenir d’autres renseignements:</a:t>
            </a:r>
          </a:p>
          <a:p>
            <a:endParaRPr lang="en-US" altLang="fr-FR" dirty="0">
              <a:solidFill>
                <a:schemeClr val="folHlink"/>
              </a:solidFill>
            </a:endParaRPr>
          </a:p>
          <a:p>
            <a:r>
              <a:rPr lang="en-US" altLang="fr-FR" dirty="0">
                <a:solidFill>
                  <a:schemeClr val="folHlink"/>
                </a:solidFill>
              </a:rPr>
              <a:t>public abstract Address[] </a:t>
            </a:r>
            <a:r>
              <a:rPr lang="en-US" altLang="fr-FR" b="1" dirty="0" err="1">
                <a:solidFill>
                  <a:schemeClr val="folHlink"/>
                </a:solidFill>
              </a:rPr>
              <a:t>getFrom</a:t>
            </a:r>
            <a:r>
              <a:rPr lang="en-US" altLang="fr-FR" dirty="0">
                <a:solidFill>
                  <a:schemeClr val="folHlink"/>
                </a:solidFill>
              </a:rPr>
              <a:t>() throws </a:t>
            </a:r>
            <a:r>
              <a:rPr lang="en-US" altLang="fr-FR" dirty="0" err="1">
                <a:solidFill>
                  <a:schemeClr val="folHlink"/>
                </a:solidFill>
              </a:rPr>
              <a:t>MessagingException</a:t>
            </a:r>
            <a:endParaRPr lang="en-GB" altLang="fr-FR" dirty="0">
              <a:solidFill>
                <a:schemeClr val="folHlink"/>
              </a:solidFill>
            </a:endParaRPr>
          </a:p>
          <a:p>
            <a:r>
              <a:rPr lang="en-GB" altLang="fr-FR" dirty="0">
                <a:solidFill>
                  <a:schemeClr val="folHlink"/>
                </a:solidFill>
              </a:rPr>
              <a:t>public abstract </a:t>
            </a:r>
            <a:r>
              <a:rPr lang="en-GB" altLang="fr-FR" dirty="0" err="1">
                <a:solidFill>
                  <a:schemeClr val="folHlink"/>
                </a:solidFill>
              </a:rPr>
              <a:t>java.lang.String</a:t>
            </a:r>
            <a:r>
              <a:rPr lang="en-GB" altLang="fr-FR" dirty="0">
                <a:solidFill>
                  <a:schemeClr val="folHlink"/>
                </a:solidFill>
              </a:rPr>
              <a:t> </a:t>
            </a:r>
            <a:r>
              <a:rPr lang="en-GB" altLang="fr-FR" b="1" dirty="0" err="1">
                <a:solidFill>
                  <a:schemeClr val="folHlink"/>
                </a:solidFill>
              </a:rPr>
              <a:t>getSubject</a:t>
            </a:r>
            <a:r>
              <a:rPr lang="en-GB" altLang="fr-FR" dirty="0">
                <a:solidFill>
                  <a:schemeClr val="folHlink"/>
                </a:solidFill>
              </a:rPr>
              <a:t>() throws </a:t>
            </a:r>
            <a:r>
              <a:rPr lang="en-GB" altLang="fr-FR" dirty="0" err="1">
                <a:solidFill>
                  <a:schemeClr val="folHlink"/>
                </a:solidFill>
              </a:rPr>
              <a:t>MessagingException</a:t>
            </a:r>
            <a:endParaRPr lang="fr-BE" altLang="fr-FR" dirty="0">
              <a:solidFill>
                <a:schemeClr val="folHlink"/>
              </a:solidFill>
            </a:endParaRPr>
          </a:p>
          <a:p>
            <a:endParaRPr lang="fr-BE" altLang="fr-FR" dirty="0"/>
          </a:p>
          <a:p>
            <a:r>
              <a:rPr lang="fr-BE" altLang="fr-FR" dirty="0"/>
              <a:t>   et la méthode de l'interface Part :</a:t>
            </a:r>
            <a:endParaRPr lang="fr-FR" altLang="fr-FR" dirty="0"/>
          </a:p>
          <a:p>
            <a:endParaRPr lang="fr-FR" altLang="fr-FR" dirty="0">
              <a:solidFill>
                <a:schemeClr val="folHlink"/>
              </a:solidFill>
            </a:endParaRPr>
          </a:p>
          <a:p>
            <a:r>
              <a:rPr lang="fr-FR" altLang="fr-FR" dirty="0">
                <a:solidFill>
                  <a:schemeClr val="folHlink"/>
                </a:solidFill>
              </a:rPr>
              <a:t>public </a:t>
            </a:r>
            <a:r>
              <a:rPr lang="fr-FR" altLang="fr-FR" dirty="0" err="1">
                <a:solidFill>
                  <a:schemeClr val="folHlink"/>
                </a:solidFill>
              </a:rPr>
              <a:t>java.lang.Object</a:t>
            </a:r>
            <a:r>
              <a:rPr lang="fr-FR" altLang="fr-FR" dirty="0">
                <a:solidFill>
                  <a:schemeClr val="folHlink"/>
                </a:solidFill>
              </a:rPr>
              <a:t> </a:t>
            </a:r>
            <a:r>
              <a:rPr lang="fr-FR" altLang="fr-FR" b="1" dirty="0" err="1">
                <a:solidFill>
                  <a:schemeClr val="folHlink"/>
                </a:solidFill>
              </a:rPr>
              <a:t>getContent</a:t>
            </a:r>
            <a:r>
              <a:rPr lang="fr-FR" altLang="fr-FR" dirty="0">
                <a:solidFill>
                  <a:schemeClr val="folHlink"/>
                </a:solidFill>
              </a:rPr>
              <a:t>() </a:t>
            </a:r>
          </a:p>
          <a:p>
            <a:r>
              <a:rPr lang="fr-FR"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java.io.IOException</a:t>
            </a:r>
            <a:r>
              <a:rPr lang="fr-BE" altLang="fr-FR" dirty="0">
                <a:solidFill>
                  <a:schemeClr val="folHlink"/>
                </a:solidFill>
              </a:rPr>
              <a:t>, </a:t>
            </a:r>
            <a:r>
              <a:rPr lang="fr-FR" altLang="fr-FR" dirty="0" err="1">
                <a:solidFill>
                  <a:schemeClr val="folHlink"/>
                </a:solidFill>
              </a:rPr>
              <a:t>MessagingException</a:t>
            </a:r>
            <a:r>
              <a:rPr lang="fr-FR" altLang="fr-FR" dirty="0"/>
              <a:t>.</a:t>
            </a:r>
            <a:endParaRPr lang="fr-BE" altLang="fr-FR" dirty="0"/>
          </a:p>
        </p:txBody>
      </p:sp>
    </p:spTree>
    <p:extLst>
      <p:ext uri="{BB962C8B-B14F-4D97-AF65-F5344CB8AC3E}">
        <p14:creationId xmlns:p14="http://schemas.microsoft.com/office/powerpoint/2010/main" val="2479503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E18F0-8D7F-8B13-36D6-9DAE1A9B354A}"/>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0FC9B0BB-7710-AC10-2516-E674E8B5CBC6}"/>
              </a:ext>
            </a:extLst>
          </p:cNvPr>
          <p:cNvSpPr txBox="1"/>
          <p:nvPr/>
        </p:nvSpPr>
        <p:spPr>
          <a:xfrm>
            <a:off x="227741" y="973866"/>
            <a:ext cx="8172450" cy="5355312"/>
          </a:xfrm>
          <a:prstGeom prst="rect">
            <a:avLst/>
          </a:prstGeom>
          <a:noFill/>
        </p:spPr>
        <p:txBody>
          <a:bodyPr wrap="square">
            <a:spAutoFit/>
          </a:bodyPr>
          <a:lstStyle/>
          <a:p>
            <a:r>
              <a:rPr lang="fr-FR" dirty="0"/>
              <a:t>import </a:t>
            </a:r>
            <a:r>
              <a:rPr lang="fr-FR" dirty="0" err="1"/>
              <a:t>javax.mail</a:t>
            </a:r>
            <a:r>
              <a:rPr lang="fr-FR" dirty="0"/>
              <a:t>.*; </a:t>
            </a:r>
          </a:p>
          <a:p>
            <a:r>
              <a:rPr lang="fr-FR" dirty="0"/>
              <a:t>import </a:t>
            </a:r>
            <a:r>
              <a:rPr lang="fr-FR" dirty="0" err="1"/>
              <a:t>javax.mail.internet</a:t>
            </a:r>
            <a:r>
              <a:rPr lang="fr-FR" dirty="0"/>
              <a:t>.*;</a:t>
            </a:r>
          </a:p>
          <a:p>
            <a:r>
              <a:rPr lang="fr-FR" dirty="0"/>
              <a:t>import </a:t>
            </a:r>
            <a:r>
              <a:rPr lang="fr-FR" dirty="0" err="1"/>
              <a:t>javax.activation</a:t>
            </a:r>
            <a:r>
              <a:rPr lang="fr-FR" dirty="0"/>
              <a:t>.*; </a:t>
            </a:r>
          </a:p>
          <a:p>
            <a:r>
              <a:rPr lang="fr-FR" dirty="0"/>
              <a:t>import </a:t>
            </a:r>
            <a:r>
              <a:rPr lang="fr-FR" dirty="0" err="1"/>
              <a:t>java.util</a:t>
            </a:r>
            <a:r>
              <a:rPr lang="fr-FR" dirty="0"/>
              <a:t>.*; import java.io;</a:t>
            </a:r>
          </a:p>
          <a:p>
            <a:endParaRPr lang="fr-FR" dirty="0"/>
          </a:p>
          <a:p>
            <a:r>
              <a:rPr lang="fr-FR" dirty="0"/>
              <a:t>public class </a:t>
            </a:r>
            <a:r>
              <a:rPr lang="fr-FR" dirty="0" err="1"/>
              <a:t>JMailSimplePartRecv</a:t>
            </a:r>
            <a:r>
              <a:rPr lang="fr-FR" dirty="0"/>
              <a:t> </a:t>
            </a:r>
          </a:p>
          <a:p>
            <a:r>
              <a:rPr lang="fr-FR" dirty="0"/>
              <a:t>{ </a:t>
            </a:r>
          </a:p>
          <a:p>
            <a:r>
              <a:rPr lang="fr-FR" dirty="0"/>
              <a:t>    </a:t>
            </a:r>
            <a:r>
              <a:rPr lang="fr-FR" dirty="0" err="1"/>
              <a:t>static</a:t>
            </a:r>
            <a:r>
              <a:rPr lang="fr-FR" dirty="0"/>
              <a:t> String host = "</a:t>
            </a:r>
            <a:r>
              <a:rPr lang="fr-FR" b="1" dirty="0"/>
              <a:t>u2.tech.hepl.local</a:t>
            </a:r>
            <a:r>
              <a:rPr lang="fr-FR" dirty="0"/>
              <a:t>";         </a:t>
            </a:r>
            <a:endParaRPr lang="fr-FR" sz="1800" dirty="0">
              <a:highlight>
                <a:srgbClr val="00FFFF"/>
              </a:highlight>
            </a:endParaRPr>
          </a:p>
          <a:p>
            <a:endParaRPr lang="fr-FR" dirty="0"/>
          </a:p>
          <a:p>
            <a:r>
              <a:rPr lang="fr-FR" dirty="0"/>
              <a:t>    public </a:t>
            </a:r>
            <a:r>
              <a:rPr lang="fr-FR" dirty="0" err="1"/>
              <a:t>JMailSimplePartRecv</a:t>
            </a:r>
            <a:r>
              <a:rPr lang="fr-FR" dirty="0"/>
              <a:t>() {} </a:t>
            </a:r>
          </a:p>
          <a:p>
            <a:r>
              <a:rPr lang="fr-FR" dirty="0"/>
              <a:t>    </a:t>
            </a:r>
          </a:p>
          <a:p>
            <a:r>
              <a:rPr lang="fr-FR" dirty="0"/>
              <a:t>  public </a:t>
            </a:r>
            <a:r>
              <a:rPr lang="fr-FR" dirty="0" err="1"/>
              <a:t>static</a:t>
            </a:r>
            <a:r>
              <a:rPr lang="fr-FR" dirty="0"/>
              <a:t> </a:t>
            </a:r>
            <a:r>
              <a:rPr lang="fr-FR" dirty="0" err="1"/>
              <a:t>void</a:t>
            </a:r>
            <a:r>
              <a:rPr lang="fr-FR" dirty="0"/>
              <a:t> main (String args[]) </a:t>
            </a:r>
          </a:p>
          <a:p>
            <a:r>
              <a:rPr lang="fr-FR" dirty="0"/>
              <a:t>  { </a:t>
            </a:r>
          </a:p>
          <a:p>
            <a:r>
              <a:rPr lang="fr-FR" dirty="0"/>
              <a:t>    </a:t>
            </a:r>
            <a:r>
              <a:rPr lang="fr-FR" dirty="0" err="1"/>
              <a:t>Properties</a:t>
            </a:r>
            <a:r>
              <a:rPr lang="fr-FR" dirty="0"/>
              <a:t> </a:t>
            </a:r>
            <a:r>
              <a:rPr lang="fr-FR" dirty="0" err="1"/>
              <a:t>prop</a:t>
            </a:r>
            <a:r>
              <a:rPr lang="fr-FR" dirty="0"/>
              <a:t> = </a:t>
            </a:r>
            <a:r>
              <a:rPr lang="fr-FR" dirty="0" err="1"/>
              <a:t>System.getProperties</a:t>
            </a:r>
            <a:r>
              <a:rPr lang="fr-FR" dirty="0"/>
              <a:t>(); </a:t>
            </a:r>
          </a:p>
          <a:p>
            <a:r>
              <a:rPr lang="fr-FR" dirty="0"/>
              <a:t>    </a:t>
            </a:r>
            <a:r>
              <a:rPr lang="fr-FR" dirty="0" err="1"/>
              <a:t>System.out.println</a:t>
            </a:r>
            <a:r>
              <a:rPr lang="fr-FR" dirty="0"/>
              <a:t>("Création d'une session mail"); </a:t>
            </a:r>
          </a:p>
          <a:p>
            <a:r>
              <a:rPr lang="fr-FR" dirty="0"/>
              <a:t>    </a:t>
            </a:r>
            <a:r>
              <a:rPr lang="fr-FR" dirty="0" err="1"/>
              <a:t>prop.put</a:t>
            </a:r>
            <a:r>
              <a:rPr lang="fr-FR" dirty="0"/>
              <a:t>("</a:t>
            </a:r>
            <a:r>
              <a:rPr lang="fr-FR" b="1" dirty="0"/>
              <a:t>mail.pop3.host</a:t>
            </a:r>
            <a:r>
              <a:rPr lang="fr-FR" dirty="0"/>
              <a:t>", host); </a:t>
            </a:r>
          </a:p>
          <a:p>
            <a:r>
              <a:rPr lang="fr-FR" dirty="0"/>
              <a:t>    </a:t>
            </a:r>
            <a:r>
              <a:rPr lang="fr-FR" dirty="0" err="1"/>
              <a:t>prop.put</a:t>
            </a:r>
            <a:r>
              <a:rPr lang="fr-FR" dirty="0"/>
              <a:t>("</a:t>
            </a:r>
            <a:r>
              <a:rPr lang="fr-FR" b="1" dirty="0" err="1"/>
              <a:t>mail.disable.top</a:t>
            </a:r>
            <a:r>
              <a:rPr lang="fr-FR" dirty="0"/>
              <a:t>", </a:t>
            </a:r>
            <a:r>
              <a:rPr lang="fr-FR" dirty="0" err="1"/>
              <a:t>true</a:t>
            </a:r>
            <a:r>
              <a:rPr lang="fr-FR" dirty="0"/>
              <a:t>); </a:t>
            </a:r>
          </a:p>
          <a:p>
            <a:r>
              <a:rPr lang="fr-FR" dirty="0"/>
              <a:t>    Session </a:t>
            </a:r>
            <a:r>
              <a:rPr lang="fr-FR" b="1" dirty="0" err="1"/>
              <a:t>sess</a:t>
            </a:r>
            <a:r>
              <a:rPr lang="fr-FR" dirty="0"/>
              <a:t> = </a:t>
            </a:r>
            <a:r>
              <a:rPr lang="fr-FR" dirty="0" err="1"/>
              <a:t>Session.</a:t>
            </a:r>
            <a:r>
              <a:rPr lang="fr-FR" b="1" dirty="0" err="1"/>
              <a:t>getDefaultInstance</a:t>
            </a:r>
            <a:r>
              <a:rPr lang="fr-FR" dirty="0"/>
              <a:t>(</a:t>
            </a:r>
            <a:r>
              <a:rPr lang="fr-FR" dirty="0" err="1"/>
              <a:t>prop</a:t>
            </a:r>
            <a:r>
              <a:rPr lang="fr-FR" dirty="0"/>
              <a:t>, </a:t>
            </a:r>
            <a:r>
              <a:rPr lang="fr-FR" dirty="0" err="1"/>
              <a:t>null</a:t>
            </a:r>
            <a:r>
              <a:rPr lang="fr-FR" dirty="0"/>
              <a:t>);</a:t>
            </a:r>
          </a:p>
          <a:p>
            <a:r>
              <a:rPr lang="fr-FR" dirty="0"/>
              <a:t>……</a:t>
            </a:r>
          </a:p>
        </p:txBody>
      </p:sp>
      <p:sp>
        <p:nvSpPr>
          <p:cNvPr id="6" name="ZoneTexte 5">
            <a:extLst>
              <a:ext uri="{FF2B5EF4-FFF2-40B4-BE49-F238E27FC236}">
                <a16:creationId xmlns:a16="http://schemas.microsoft.com/office/drawing/2014/main" id="{83E6AB6E-F433-3803-FA4F-5B5D9ED8BB7E}"/>
              </a:ext>
            </a:extLst>
          </p:cNvPr>
          <p:cNvSpPr txBox="1"/>
          <p:nvPr/>
        </p:nvSpPr>
        <p:spPr>
          <a:xfrm>
            <a:off x="2586374" y="6105788"/>
            <a:ext cx="2656496" cy="338554"/>
          </a:xfrm>
          <a:prstGeom prst="rect">
            <a:avLst/>
          </a:prstGeom>
          <a:noFill/>
        </p:spPr>
        <p:txBody>
          <a:bodyPr wrap="none" rtlCol="0">
            <a:spAutoFit/>
          </a:bodyPr>
          <a:lstStyle/>
          <a:p>
            <a:r>
              <a:rPr lang="fr-FR" sz="1600" dirty="0">
                <a:highlight>
                  <a:srgbClr val="00FFFF"/>
                </a:highlight>
              </a:rPr>
              <a:t>Création d’un objet session</a:t>
            </a:r>
          </a:p>
        </p:txBody>
      </p:sp>
      <p:cxnSp>
        <p:nvCxnSpPr>
          <p:cNvPr id="8" name="Connecteur droit avec flèche 7">
            <a:extLst>
              <a:ext uri="{FF2B5EF4-FFF2-40B4-BE49-F238E27FC236}">
                <a16:creationId xmlns:a16="http://schemas.microsoft.com/office/drawing/2014/main" id="{276E9886-F3FA-351B-32CF-A46A7A264F0D}"/>
              </a:ext>
            </a:extLst>
          </p:cNvPr>
          <p:cNvCxnSpPr>
            <a:cxnSpLocks/>
            <a:stCxn id="6" idx="1"/>
          </p:cNvCxnSpPr>
          <p:nvPr/>
        </p:nvCxnSpPr>
        <p:spPr>
          <a:xfrm flipH="1" flipV="1">
            <a:off x="1835696" y="5946088"/>
            <a:ext cx="750678" cy="328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76FB9EB5-9F2B-FCD8-BE0D-606FF606712F}"/>
              </a:ext>
            </a:extLst>
          </p:cNvPr>
          <p:cNvSpPr txBox="1"/>
          <p:nvPr/>
        </p:nvSpPr>
        <p:spPr>
          <a:xfrm>
            <a:off x="4344416" y="5085184"/>
            <a:ext cx="4575291" cy="338554"/>
          </a:xfrm>
          <a:prstGeom prst="rect">
            <a:avLst/>
          </a:prstGeom>
          <a:noFill/>
        </p:spPr>
        <p:txBody>
          <a:bodyPr wrap="none" rtlCol="0">
            <a:spAutoFit/>
          </a:bodyPr>
          <a:lstStyle/>
          <a:p>
            <a:r>
              <a:rPr lang="fr-FR" sz="1600" dirty="0">
                <a:highlight>
                  <a:srgbClr val="00FFFF"/>
                </a:highlight>
              </a:rPr>
              <a:t>Dans les </a:t>
            </a:r>
            <a:r>
              <a:rPr lang="fr-FR" sz="1600" dirty="0" err="1">
                <a:highlight>
                  <a:srgbClr val="00FFFF"/>
                </a:highlight>
              </a:rPr>
              <a:t>properties</a:t>
            </a:r>
            <a:r>
              <a:rPr lang="fr-FR" sz="1600" dirty="0">
                <a:highlight>
                  <a:srgbClr val="00FFFF"/>
                </a:highlight>
              </a:rPr>
              <a:t>, on précise le serveur POP3</a:t>
            </a:r>
          </a:p>
        </p:txBody>
      </p:sp>
      <p:cxnSp>
        <p:nvCxnSpPr>
          <p:cNvPr id="13" name="Connecteur droit avec flèche 12">
            <a:extLst>
              <a:ext uri="{FF2B5EF4-FFF2-40B4-BE49-F238E27FC236}">
                <a16:creationId xmlns:a16="http://schemas.microsoft.com/office/drawing/2014/main" id="{F3ADD437-CCC8-A68D-0CF3-718445D16300}"/>
              </a:ext>
            </a:extLst>
          </p:cNvPr>
          <p:cNvCxnSpPr>
            <a:cxnSpLocks/>
            <a:stCxn id="11" idx="1"/>
          </p:cNvCxnSpPr>
          <p:nvPr/>
        </p:nvCxnSpPr>
        <p:spPr>
          <a:xfrm flipH="1">
            <a:off x="4067944" y="5254461"/>
            <a:ext cx="27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122DE443-9345-4AD0-FAE3-F081BAC19758}"/>
              </a:ext>
            </a:extLst>
          </p:cNvPr>
          <p:cNvSpPr txBox="1"/>
          <p:nvPr/>
        </p:nvSpPr>
        <p:spPr>
          <a:xfrm>
            <a:off x="5421600" y="2914041"/>
            <a:ext cx="2669320" cy="338554"/>
          </a:xfrm>
          <a:prstGeom prst="rect">
            <a:avLst/>
          </a:prstGeom>
          <a:noFill/>
        </p:spPr>
        <p:txBody>
          <a:bodyPr wrap="none" rtlCol="0">
            <a:spAutoFit/>
          </a:bodyPr>
          <a:lstStyle/>
          <a:p>
            <a:r>
              <a:rPr lang="fr-FR" sz="1600" dirty="0">
                <a:highlight>
                  <a:srgbClr val="00FFFF"/>
                </a:highlight>
              </a:rPr>
              <a:t>Définition du serveur POP3</a:t>
            </a:r>
            <a:endParaRPr lang="fr-FR" sz="1600" dirty="0"/>
          </a:p>
        </p:txBody>
      </p:sp>
      <p:cxnSp>
        <p:nvCxnSpPr>
          <p:cNvPr id="18" name="Connecteur droit avec flèche 17">
            <a:extLst>
              <a:ext uri="{FF2B5EF4-FFF2-40B4-BE49-F238E27FC236}">
                <a16:creationId xmlns:a16="http://schemas.microsoft.com/office/drawing/2014/main" id="{428C06F5-A0AD-F5A5-46B1-806AF147A6B6}"/>
              </a:ext>
            </a:extLst>
          </p:cNvPr>
          <p:cNvCxnSpPr>
            <a:cxnSpLocks/>
          </p:cNvCxnSpPr>
          <p:nvPr/>
        </p:nvCxnSpPr>
        <p:spPr>
          <a:xfrm flipH="1">
            <a:off x="4925863" y="3083318"/>
            <a:ext cx="495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47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8B199-49A7-C75A-1E01-7CC10D37A568}"/>
              </a:ext>
            </a:extLst>
          </p:cNvPr>
          <p:cNvSpPr>
            <a:spLocks noGrp="1"/>
          </p:cNvSpPr>
          <p:nvPr>
            <p:ph type="title"/>
          </p:nvPr>
        </p:nvSpPr>
        <p:spPr/>
        <p:txBody>
          <a:bodyPr/>
          <a:lstStyle/>
          <a:p>
            <a:r>
              <a:rPr lang="fr-FR" dirty="0"/>
              <a:t>3.3 Programmation de la réception d’un simple message texte: POP3</a:t>
            </a:r>
          </a:p>
        </p:txBody>
      </p:sp>
      <p:sp>
        <p:nvSpPr>
          <p:cNvPr id="5" name="ZoneTexte 4">
            <a:extLst>
              <a:ext uri="{FF2B5EF4-FFF2-40B4-BE49-F238E27FC236}">
                <a16:creationId xmlns:a16="http://schemas.microsoft.com/office/drawing/2014/main" id="{5E4746AA-A880-A16A-9636-C620E9489694}"/>
              </a:ext>
            </a:extLst>
          </p:cNvPr>
          <p:cNvSpPr txBox="1"/>
          <p:nvPr/>
        </p:nvSpPr>
        <p:spPr>
          <a:xfrm>
            <a:off x="179512" y="1412776"/>
            <a:ext cx="8784976" cy="4524315"/>
          </a:xfrm>
          <a:prstGeom prst="rect">
            <a:avLst/>
          </a:prstGeom>
          <a:noFill/>
        </p:spPr>
        <p:txBody>
          <a:bodyPr wrap="square">
            <a:spAutoFit/>
          </a:bodyPr>
          <a:lstStyle/>
          <a:p>
            <a:r>
              <a:rPr lang="fr-FR" dirty="0" err="1"/>
              <a:t>try</a:t>
            </a:r>
            <a:r>
              <a:rPr lang="fr-FR" dirty="0"/>
              <a:t> </a:t>
            </a:r>
          </a:p>
          <a:p>
            <a:r>
              <a:rPr lang="fr-FR" dirty="0"/>
              <a:t>{ </a:t>
            </a:r>
          </a:p>
          <a:p>
            <a:r>
              <a:rPr lang="fr-FR" dirty="0"/>
              <a:t>   String user = "</a:t>
            </a:r>
            <a:r>
              <a:rPr lang="fr-FR" dirty="0" err="1"/>
              <a:t>vilvens</a:t>
            </a:r>
            <a:r>
              <a:rPr lang="fr-FR" dirty="0"/>
              <a:t>"; </a:t>
            </a:r>
          </a:p>
          <a:p>
            <a:r>
              <a:rPr lang="fr-FR" dirty="0"/>
              <a:t>   String </a:t>
            </a:r>
            <a:r>
              <a:rPr lang="fr-FR" dirty="0" err="1"/>
              <a:t>pwd</a:t>
            </a:r>
            <a:r>
              <a:rPr lang="fr-FR" dirty="0"/>
              <a:t> = "</a:t>
            </a:r>
            <a:r>
              <a:rPr lang="fr-FR" dirty="0" err="1"/>
              <a:t>beauGosse</a:t>
            </a:r>
            <a:r>
              <a:rPr lang="fr-FR" dirty="0"/>
              <a:t>"; </a:t>
            </a:r>
          </a:p>
          <a:p>
            <a:r>
              <a:rPr lang="fr-FR" dirty="0"/>
              <a:t>   </a:t>
            </a:r>
            <a:r>
              <a:rPr lang="fr-FR" b="1" dirty="0"/>
              <a:t>Store st =  </a:t>
            </a:r>
            <a:r>
              <a:rPr lang="fr-FR" b="1" dirty="0" err="1"/>
              <a:t>sess.getStore</a:t>
            </a:r>
            <a:r>
              <a:rPr lang="fr-FR" dirty="0"/>
              <a:t>("pop3");</a:t>
            </a:r>
          </a:p>
          <a:p>
            <a:r>
              <a:rPr lang="fr-FR" dirty="0"/>
              <a:t>   </a:t>
            </a:r>
            <a:r>
              <a:rPr lang="fr-FR" dirty="0" err="1"/>
              <a:t>st.</a:t>
            </a:r>
            <a:r>
              <a:rPr lang="fr-FR" b="1" dirty="0" err="1"/>
              <a:t>connect</a:t>
            </a:r>
            <a:r>
              <a:rPr lang="fr-FR" dirty="0"/>
              <a:t>(host, user, </a:t>
            </a:r>
            <a:r>
              <a:rPr lang="fr-FR" dirty="0" err="1"/>
              <a:t>pwd</a:t>
            </a:r>
            <a:r>
              <a:rPr lang="fr-FR" dirty="0"/>
              <a:t>); </a:t>
            </a:r>
          </a:p>
          <a:p>
            <a:r>
              <a:rPr lang="fr-FR" b="1" dirty="0"/>
              <a:t>   Folder f = </a:t>
            </a:r>
            <a:r>
              <a:rPr lang="fr-FR" b="1" dirty="0" err="1"/>
              <a:t>st.getFolder</a:t>
            </a:r>
            <a:r>
              <a:rPr lang="fr-FR" dirty="0"/>
              <a:t>("INBOX"); </a:t>
            </a:r>
          </a:p>
          <a:p>
            <a:r>
              <a:rPr lang="fr-FR" dirty="0"/>
              <a:t>   </a:t>
            </a:r>
            <a:r>
              <a:rPr lang="fr-FR" b="1" dirty="0" err="1"/>
              <a:t>f.open</a:t>
            </a:r>
            <a:r>
              <a:rPr lang="fr-FR" dirty="0"/>
              <a:t>(</a:t>
            </a:r>
            <a:r>
              <a:rPr lang="fr-FR" dirty="0" err="1"/>
              <a:t>Folder.READ_ONLY</a:t>
            </a:r>
            <a:r>
              <a:rPr lang="fr-FR" dirty="0"/>
              <a:t>); </a:t>
            </a:r>
          </a:p>
          <a:p>
            <a:r>
              <a:rPr lang="fr-FR" dirty="0"/>
              <a:t>   </a:t>
            </a:r>
          </a:p>
          <a:p>
            <a:r>
              <a:rPr lang="fr-FR" dirty="0"/>
              <a:t>   Message msg[] = </a:t>
            </a:r>
            <a:r>
              <a:rPr lang="fr-FR" dirty="0" err="1"/>
              <a:t>f.</a:t>
            </a:r>
            <a:r>
              <a:rPr lang="fr-FR" b="1" dirty="0" err="1"/>
              <a:t>getMessages</a:t>
            </a:r>
            <a:r>
              <a:rPr lang="fr-FR" b="1" dirty="0"/>
              <a:t>();</a:t>
            </a:r>
            <a:r>
              <a:rPr lang="fr-FR" dirty="0"/>
              <a:t>   </a:t>
            </a:r>
          </a:p>
          <a:p>
            <a:r>
              <a:rPr lang="fr-FR" dirty="0"/>
              <a:t>   </a:t>
            </a:r>
            <a:r>
              <a:rPr lang="fr-FR" dirty="0" err="1"/>
              <a:t>System.out.println</a:t>
            </a:r>
            <a:r>
              <a:rPr lang="fr-FR" dirty="0"/>
              <a:t>("Nombre de messages : " + </a:t>
            </a:r>
            <a:r>
              <a:rPr lang="fr-FR" dirty="0" err="1"/>
              <a:t>f.</a:t>
            </a:r>
            <a:r>
              <a:rPr lang="fr-FR" b="1" dirty="0" err="1"/>
              <a:t>getMessageCount</a:t>
            </a:r>
            <a:r>
              <a:rPr lang="fr-FR" b="1" dirty="0"/>
              <a:t>(</a:t>
            </a:r>
            <a:r>
              <a:rPr lang="fr-FR" dirty="0"/>
              <a:t>));  </a:t>
            </a:r>
          </a:p>
          <a:p>
            <a:r>
              <a:rPr lang="fr-FR" dirty="0"/>
              <a:t>   </a:t>
            </a:r>
            <a:r>
              <a:rPr lang="fr-FR" dirty="0" err="1"/>
              <a:t>System.out.println</a:t>
            </a:r>
            <a:r>
              <a:rPr lang="fr-FR" dirty="0"/>
              <a:t>("Nombre de nouveaux messages : " +</a:t>
            </a:r>
          </a:p>
          <a:p>
            <a:r>
              <a:rPr lang="fr-FR" dirty="0"/>
              <a:t>         </a:t>
            </a:r>
            <a:r>
              <a:rPr lang="fr-FR" dirty="0" err="1"/>
              <a:t>f.</a:t>
            </a:r>
            <a:r>
              <a:rPr lang="fr-FR" b="1" dirty="0" err="1"/>
              <a:t>getNewMessageCount</a:t>
            </a:r>
            <a:r>
              <a:rPr lang="fr-FR" b="1" dirty="0"/>
              <a:t>()</a:t>
            </a:r>
            <a:r>
              <a:rPr lang="fr-FR" dirty="0"/>
              <a:t>); </a:t>
            </a:r>
          </a:p>
          <a:p>
            <a:r>
              <a:rPr lang="fr-FR" dirty="0"/>
              <a:t>   </a:t>
            </a:r>
          </a:p>
          <a:p>
            <a:r>
              <a:rPr lang="fr-FR" dirty="0"/>
              <a:t>      </a:t>
            </a:r>
          </a:p>
          <a:p>
            <a:endParaRPr lang="fr-FR" dirty="0"/>
          </a:p>
        </p:txBody>
      </p:sp>
      <p:sp>
        <p:nvSpPr>
          <p:cNvPr id="6" name="ZoneTexte 5">
            <a:extLst>
              <a:ext uri="{FF2B5EF4-FFF2-40B4-BE49-F238E27FC236}">
                <a16:creationId xmlns:a16="http://schemas.microsoft.com/office/drawing/2014/main" id="{B7DC092D-8764-685A-0E68-7BA03D65A14B}"/>
              </a:ext>
            </a:extLst>
          </p:cNvPr>
          <p:cNvSpPr txBox="1"/>
          <p:nvPr/>
        </p:nvSpPr>
        <p:spPr>
          <a:xfrm>
            <a:off x="4355977" y="1029796"/>
            <a:ext cx="4788023" cy="2062103"/>
          </a:xfrm>
          <a:prstGeom prst="rect">
            <a:avLst/>
          </a:prstGeom>
          <a:noFill/>
        </p:spPr>
        <p:txBody>
          <a:bodyPr wrap="square" rtlCol="0">
            <a:spAutoFit/>
          </a:bodyPr>
          <a:lstStyle/>
          <a:p>
            <a:r>
              <a:rPr lang="fr-FR" sz="1600" dirty="0">
                <a:highlight>
                  <a:srgbClr val="00FFFF"/>
                </a:highlight>
              </a:rPr>
              <a:t>1 . Pour lire le message, Il faut une instance de Store qui peut être soit IMAP soit POP3 (les providers vont servir). il faut d’abord </a:t>
            </a:r>
            <a:r>
              <a:rPr lang="fr-FR" sz="1600" b="1" dirty="0">
                <a:highlight>
                  <a:srgbClr val="00FFFF"/>
                </a:highlight>
              </a:rPr>
              <a:t>instancier un objet Store</a:t>
            </a:r>
            <a:r>
              <a:rPr lang="fr-FR" sz="1600" dirty="0">
                <a:highlight>
                  <a:srgbClr val="00FFFF"/>
                </a:highlight>
              </a:rPr>
              <a:t> en utilisant la </a:t>
            </a:r>
            <a:r>
              <a:rPr lang="fr-FR" sz="1600" b="1" dirty="0">
                <a:highlight>
                  <a:srgbClr val="00FFFF"/>
                </a:highlight>
              </a:rPr>
              <a:t> </a:t>
            </a:r>
            <a:r>
              <a:rPr lang="fr-FR" sz="1600" dirty="0" err="1">
                <a:highlight>
                  <a:srgbClr val="00FFFF"/>
                </a:highlight>
              </a:rPr>
              <a:t>getStore</a:t>
            </a:r>
            <a:r>
              <a:rPr lang="fr-FR" sz="1600" dirty="0">
                <a:highlight>
                  <a:srgbClr val="00FFFF"/>
                </a:highlight>
              </a:rPr>
              <a:t> qui est une </a:t>
            </a:r>
            <a:r>
              <a:rPr lang="fr-FR" sz="1600" dirty="0" err="1">
                <a:highlight>
                  <a:srgbClr val="00FFFF"/>
                </a:highlight>
              </a:rPr>
              <a:t>factory</a:t>
            </a:r>
            <a:r>
              <a:rPr lang="fr-FR" sz="1600" dirty="0">
                <a:highlight>
                  <a:srgbClr val="00FFFF"/>
                </a:highlight>
              </a:rPr>
              <a:t> (voir fichier </a:t>
            </a:r>
            <a:r>
              <a:rPr lang="fr-FR" sz="1600" dirty="0" err="1">
                <a:highlight>
                  <a:srgbClr val="00FFFF"/>
                </a:highlight>
              </a:rPr>
              <a:t>mail.default.providers</a:t>
            </a:r>
            <a:r>
              <a:rPr lang="fr-FR" sz="1600" dirty="0">
                <a:highlight>
                  <a:srgbClr val="00FFFF"/>
                </a:highlight>
              </a:rPr>
              <a:t> qui contient une ligne correspondant à POP3 et une à IMAP. Cela permet de spécifier quelle classe il faut instancier). Dans notre cas, POP3.</a:t>
            </a:r>
          </a:p>
        </p:txBody>
      </p:sp>
      <p:cxnSp>
        <p:nvCxnSpPr>
          <p:cNvPr id="4" name="Connecteur droit avec flèche 3">
            <a:extLst>
              <a:ext uri="{FF2B5EF4-FFF2-40B4-BE49-F238E27FC236}">
                <a16:creationId xmlns:a16="http://schemas.microsoft.com/office/drawing/2014/main" id="{370D2AE0-619E-D6D3-B30A-67C2988EB72C}"/>
              </a:ext>
            </a:extLst>
          </p:cNvPr>
          <p:cNvCxnSpPr/>
          <p:nvPr/>
        </p:nvCxnSpPr>
        <p:spPr>
          <a:xfrm flipH="1">
            <a:off x="3131840" y="2060848"/>
            <a:ext cx="1224137"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53BA0EBB-CAEC-4CC2-1E20-309175AA2CDE}"/>
              </a:ext>
            </a:extLst>
          </p:cNvPr>
          <p:cNvSpPr txBox="1"/>
          <p:nvPr/>
        </p:nvSpPr>
        <p:spPr>
          <a:xfrm>
            <a:off x="4333107" y="3091899"/>
            <a:ext cx="4237122" cy="369332"/>
          </a:xfrm>
          <a:prstGeom prst="rect">
            <a:avLst/>
          </a:prstGeom>
          <a:noFill/>
        </p:spPr>
        <p:txBody>
          <a:bodyPr wrap="none" rtlCol="0">
            <a:spAutoFit/>
          </a:bodyPr>
          <a:lstStyle/>
          <a:p>
            <a:r>
              <a:rPr lang="fr-FR" dirty="0">
                <a:highlight>
                  <a:srgbClr val="00FFFF"/>
                </a:highlight>
              </a:rPr>
              <a:t>2. </a:t>
            </a:r>
            <a:r>
              <a:rPr lang="fr-FR" dirty="0" err="1">
                <a:highlight>
                  <a:srgbClr val="00FFFF"/>
                </a:highlight>
              </a:rPr>
              <a:t>connect</a:t>
            </a:r>
            <a:r>
              <a:rPr lang="fr-FR" dirty="0">
                <a:highlight>
                  <a:srgbClr val="00FFFF"/>
                </a:highlight>
              </a:rPr>
              <a:t>() (socket, serveur, </a:t>
            </a:r>
            <a:r>
              <a:rPr lang="fr-FR" dirty="0" err="1">
                <a:highlight>
                  <a:srgbClr val="00FFFF"/>
                </a:highlight>
              </a:rPr>
              <a:t>pwd</a:t>
            </a:r>
            <a:r>
              <a:rPr lang="fr-FR" dirty="0">
                <a:highlight>
                  <a:srgbClr val="00FFFF"/>
                </a:highlight>
              </a:rPr>
              <a:t>/user)</a:t>
            </a:r>
          </a:p>
        </p:txBody>
      </p:sp>
      <p:cxnSp>
        <p:nvCxnSpPr>
          <p:cNvPr id="11" name="Connecteur droit avec flèche 10">
            <a:extLst>
              <a:ext uri="{FF2B5EF4-FFF2-40B4-BE49-F238E27FC236}">
                <a16:creationId xmlns:a16="http://schemas.microsoft.com/office/drawing/2014/main" id="{B4E3B340-8D6D-1315-4C0D-E91E139B8089}"/>
              </a:ext>
            </a:extLst>
          </p:cNvPr>
          <p:cNvCxnSpPr>
            <a:cxnSpLocks/>
            <a:stCxn id="9" idx="1"/>
          </p:cNvCxnSpPr>
          <p:nvPr/>
        </p:nvCxnSpPr>
        <p:spPr>
          <a:xfrm flipH="1" flipV="1">
            <a:off x="3419872" y="3021568"/>
            <a:ext cx="913235" cy="254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0C64D0C3-7D34-FA29-02D4-6587FA9AE799}"/>
              </a:ext>
            </a:extLst>
          </p:cNvPr>
          <p:cNvSpPr txBox="1"/>
          <p:nvPr/>
        </p:nvSpPr>
        <p:spPr>
          <a:xfrm>
            <a:off x="4333107" y="3480394"/>
            <a:ext cx="5616624" cy="646331"/>
          </a:xfrm>
          <a:prstGeom prst="rect">
            <a:avLst/>
          </a:prstGeom>
          <a:noFill/>
        </p:spPr>
        <p:txBody>
          <a:bodyPr wrap="square" rtlCol="0">
            <a:spAutoFit/>
          </a:bodyPr>
          <a:lstStyle/>
          <a:p>
            <a:r>
              <a:rPr lang="fr-FR" dirty="0">
                <a:highlight>
                  <a:srgbClr val="00FFFF"/>
                </a:highlight>
              </a:rPr>
              <a:t>3. Il faut une </a:t>
            </a:r>
            <a:r>
              <a:rPr lang="fr-FR" dirty="0" err="1">
                <a:highlight>
                  <a:srgbClr val="00FFFF"/>
                </a:highlight>
              </a:rPr>
              <a:t>mailbox</a:t>
            </a:r>
            <a:r>
              <a:rPr lang="fr-FR" dirty="0">
                <a:highlight>
                  <a:srgbClr val="00FFFF"/>
                </a:highlight>
              </a:rPr>
              <a:t> = INBOX et l’objet folder </a:t>
            </a:r>
          </a:p>
          <a:p>
            <a:r>
              <a:rPr lang="fr-FR" dirty="0">
                <a:highlight>
                  <a:srgbClr val="00FFFF"/>
                </a:highlight>
              </a:rPr>
              <a:t>ainsi créé voit cette </a:t>
            </a:r>
            <a:r>
              <a:rPr lang="fr-FR" dirty="0" err="1">
                <a:highlight>
                  <a:srgbClr val="00FFFF"/>
                </a:highlight>
              </a:rPr>
              <a:t>mailbox</a:t>
            </a:r>
            <a:r>
              <a:rPr lang="fr-FR" dirty="0">
                <a:highlight>
                  <a:srgbClr val="00FFFF"/>
                </a:highlight>
              </a:rPr>
              <a:t> comme un fichier</a:t>
            </a:r>
          </a:p>
        </p:txBody>
      </p:sp>
      <p:cxnSp>
        <p:nvCxnSpPr>
          <p:cNvPr id="17" name="Connecteur droit avec flèche 16">
            <a:extLst>
              <a:ext uri="{FF2B5EF4-FFF2-40B4-BE49-F238E27FC236}">
                <a16:creationId xmlns:a16="http://schemas.microsoft.com/office/drawing/2014/main" id="{E0209A31-509A-4BE1-6F90-2EA27D512559}"/>
              </a:ext>
            </a:extLst>
          </p:cNvPr>
          <p:cNvCxnSpPr>
            <a:cxnSpLocks/>
          </p:cNvCxnSpPr>
          <p:nvPr/>
        </p:nvCxnSpPr>
        <p:spPr>
          <a:xfrm flipH="1" flipV="1">
            <a:off x="3635896" y="3474879"/>
            <a:ext cx="720081"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90CD65B7-B376-F98C-1B1B-4CA9C9984D13}"/>
              </a:ext>
            </a:extLst>
          </p:cNvPr>
          <p:cNvSpPr txBox="1"/>
          <p:nvPr/>
        </p:nvSpPr>
        <p:spPr>
          <a:xfrm>
            <a:off x="4335389" y="5195370"/>
            <a:ext cx="4750018" cy="369332"/>
          </a:xfrm>
          <a:prstGeom prst="rect">
            <a:avLst/>
          </a:prstGeom>
          <a:noFill/>
        </p:spPr>
        <p:txBody>
          <a:bodyPr wrap="none" rtlCol="0">
            <a:spAutoFit/>
          </a:bodyPr>
          <a:lstStyle/>
          <a:p>
            <a:r>
              <a:rPr lang="fr-FR" dirty="0">
                <a:highlight>
                  <a:srgbClr val="00FFFF"/>
                </a:highlight>
              </a:rPr>
              <a:t>5. Demande la liste des messages au Folder</a:t>
            </a:r>
          </a:p>
        </p:txBody>
      </p:sp>
      <p:cxnSp>
        <p:nvCxnSpPr>
          <p:cNvPr id="21" name="Connecteur droit avec flèche 20">
            <a:extLst>
              <a:ext uri="{FF2B5EF4-FFF2-40B4-BE49-F238E27FC236}">
                <a16:creationId xmlns:a16="http://schemas.microsoft.com/office/drawing/2014/main" id="{46454A4D-5072-DCCE-25FF-D1F3770CB40B}"/>
              </a:ext>
            </a:extLst>
          </p:cNvPr>
          <p:cNvCxnSpPr>
            <a:cxnSpLocks/>
            <a:stCxn id="19" idx="1"/>
          </p:cNvCxnSpPr>
          <p:nvPr/>
        </p:nvCxnSpPr>
        <p:spPr>
          <a:xfrm flipH="1" flipV="1">
            <a:off x="3131840" y="4244027"/>
            <a:ext cx="1203549" cy="1136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9428CF3-0388-1C73-93FD-E5497CED661D}"/>
              </a:ext>
            </a:extLst>
          </p:cNvPr>
          <p:cNvSpPr txBox="1"/>
          <p:nvPr/>
        </p:nvSpPr>
        <p:spPr>
          <a:xfrm>
            <a:off x="4355977" y="4755039"/>
            <a:ext cx="2505814" cy="369332"/>
          </a:xfrm>
          <a:prstGeom prst="rect">
            <a:avLst/>
          </a:prstGeom>
          <a:noFill/>
        </p:spPr>
        <p:txBody>
          <a:bodyPr wrap="none" rtlCol="0">
            <a:spAutoFit/>
          </a:bodyPr>
          <a:lstStyle/>
          <a:p>
            <a:r>
              <a:rPr lang="fr-FR" dirty="0">
                <a:highlight>
                  <a:srgbClr val="00FFFF"/>
                </a:highlight>
              </a:rPr>
              <a:t>4. Ouverture du Folder</a:t>
            </a:r>
          </a:p>
        </p:txBody>
      </p:sp>
      <p:cxnSp>
        <p:nvCxnSpPr>
          <p:cNvPr id="25" name="Connecteur droit avec flèche 24">
            <a:extLst>
              <a:ext uri="{FF2B5EF4-FFF2-40B4-BE49-F238E27FC236}">
                <a16:creationId xmlns:a16="http://schemas.microsoft.com/office/drawing/2014/main" id="{1DF64647-65AE-93B4-8819-EC32151377B4}"/>
              </a:ext>
            </a:extLst>
          </p:cNvPr>
          <p:cNvCxnSpPr>
            <a:cxnSpLocks/>
          </p:cNvCxnSpPr>
          <p:nvPr/>
        </p:nvCxnSpPr>
        <p:spPr>
          <a:xfrm flipH="1" flipV="1">
            <a:off x="3102868" y="3708267"/>
            <a:ext cx="1230238" cy="1209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8EC58208-952E-648C-E5A0-591499FDA956}"/>
              </a:ext>
            </a:extLst>
          </p:cNvPr>
          <p:cNvSpPr txBox="1"/>
          <p:nvPr/>
        </p:nvSpPr>
        <p:spPr>
          <a:xfrm>
            <a:off x="1348917" y="5490668"/>
            <a:ext cx="6014119" cy="1477328"/>
          </a:xfrm>
          <a:prstGeom prst="rect">
            <a:avLst/>
          </a:prstGeom>
          <a:noFill/>
        </p:spPr>
        <p:txBody>
          <a:bodyPr wrap="square" rtlCol="0">
            <a:spAutoFit/>
          </a:bodyPr>
          <a:lstStyle/>
          <a:p>
            <a:r>
              <a:rPr lang="fr-FR" dirty="0">
                <a:highlight>
                  <a:srgbClr val="FFFF00"/>
                </a:highlight>
              </a:rPr>
              <a:t>Attention, </a:t>
            </a:r>
            <a:r>
              <a:rPr lang="fr-FR" b="1" dirty="0" err="1">
                <a:highlight>
                  <a:srgbClr val="FFFF00"/>
                </a:highlight>
              </a:rPr>
              <a:t>getNewMessageCount</a:t>
            </a:r>
            <a:r>
              <a:rPr lang="fr-FR" b="1" dirty="0">
                <a:highlight>
                  <a:srgbClr val="FFFF00"/>
                </a:highlight>
              </a:rPr>
              <a:t>() </a:t>
            </a:r>
            <a:r>
              <a:rPr lang="fr-FR" dirty="0">
                <a:highlight>
                  <a:srgbClr val="FFFF00"/>
                </a:highlight>
              </a:rPr>
              <a:t>ne fonctionne que pour une seule session. Serait utile uniquement si la session était permanente, ce qui n’est jamais le cas (timeout). Ne pas s’en servir pour compter les nouveaux messages</a:t>
            </a:r>
          </a:p>
        </p:txBody>
      </p:sp>
      <p:cxnSp>
        <p:nvCxnSpPr>
          <p:cNvPr id="31" name="Connecteur droit avec flèche 30">
            <a:extLst>
              <a:ext uri="{FF2B5EF4-FFF2-40B4-BE49-F238E27FC236}">
                <a16:creationId xmlns:a16="http://schemas.microsoft.com/office/drawing/2014/main" id="{56B8DE19-7A58-301D-D1C6-413A1BC13C86}"/>
              </a:ext>
            </a:extLst>
          </p:cNvPr>
          <p:cNvCxnSpPr>
            <a:cxnSpLocks/>
          </p:cNvCxnSpPr>
          <p:nvPr/>
        </p:nvCxnSpPr>
        <p:spPr>
          <a:xfrm flipV="1">
            <a:off x="1979712" y="5124371"/>
            <a:ext cx="432048" cy="517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56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P spid="19" grpId="0"/>
      <p:bldP spid="23"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47639-0CC5-7E54-0C5F-1BD9F7049DAD}"/>
              </a:ext>
            </a:extLst>
          </p:cNvPr>
          <p:cNvSpPr>
            <a:spLocks noGrp="1"/>
          </p:cNvSpPr>
          <p:nvPr>
            <p:ph type="title"/>
          </p:nvPr>
        </p:nvSpPr>
        <p:spPr/>
        <p:txBody>
          <a:bodyPr/>
          <a:lstStyle/>
          <a:p>
            <a:r>
              <a:rPr lang="fr-FR" dirty="0"/>
              <a:t>3.3 Programmation de la réception d’un simple message texte: POP3</a:t>
            </a:r>
          </a:p>
        </p:txBody>
      </p:sp>
      <p:sp>
        <p:nvSpPr>
          <p:cNvPr id="9" name="ZoneTexte 8">
            <a:extLst>
              <a:ext uri="{FF2B5EF4-FFF2-40B4-BE49-F238E27FC236}">
                <a16:creationId xmlns:a16="http://schemas.microsoft.com/office/drawing/2014/main" id="{04579654-0F18-F512-C26C-5B9A9D200284}"/>
              </a:ext>
            </a:extLst>
          </p:cNvPr>
          <p:cNvSpPr txBox="1"/>
          <p:nvPr/>
        </p:nvSpPr>
        <p:spPr>
          <a:xfrm>
            <a:off x="527634" y="1720840"/>
            <a:ext cx="8424936" cy="3416320"/>
          </a:xfrm>
          <a:prstGeom prst="rect">
            <a:avLst/>
          </a:prstGeom>
          <a:noFill/>
        </p:spPr>
        <p:txBody>
          <a:bodyPr wrap="square">
            <a:spAutoFit/>
          </a:bodyPr>
          <a:lstStyle/>
          <a:p>
            <a:r>
              <a:rPr lang="fr-FR" dirty="0"/>
              <a:t>  </a:t>
            </a:r>
            <a:r>
              <a:rPr lang="fr-FR" dirty="0" err="1"/>
              <a:t>System.out.println</a:t>
            </a:r>
            <a:r>
              <a:rPr lang="fr-FR" dirty="0"/>
              <a:t>("Liste des messages : "); </a:t>
            </a:r>
          </a:p>
          <a:p>
            <a:endParaRPr lang="nn-NO" dirty="0"/>
          </a:p>
          <a:p>
            <a:r>
              <a:rPr lang="nn-NO" dirty="0"/>
              <a:t>  for (int i=0; i</a:t>
            </a:r>
            <a:r>
              <a:rPr lang="fr-FR" dirty="0"/>
              <a:t>&lt;</a:t>
            </a:r>
            <a:r>
              <a:rPr lang="fr-FR" b="1" dirty="0" err="1"/>
              <a:t>msg.length</a:t>
            </a:r>
            <a:r>
              <a:rPr lang="fr-FR" dirty="0" err="1"/>
              <a:t>;i</a:t>
            </a:r>
            <a:r>
              <a:rPr lang="fr-FR" dirty="0"/>
              <a:t>++)</a:t>
            </a:r>
          </a:p>
          <a:p>
            <a:r>
              <a:rPr lang="fr-FR" dirty="0"/>
              <a:t>  {</a:t>
            </a:r>
          </a:p>
          <a:p>
            <a:r>
              <a:rPr lang="fr-FR" dirty="0"/>
              <a:t>    if (msg[i].</a:t>
            </a:r>
            <a:r>
              <a:rPr lang="fr-FR" b="1" dirty="0" err="1"/>
              <a:t>isMimeType</a:t>
            </a:r>
            <a:r>
              <a:rPr lang="fr-FR" dirty="0"/>
              <a:t>("</a:t>
            </a:r>
            <a:r>
              <a:rPr lang="fr-FR" b="1" dirty="0" err="1"/>
              <a:t>text</a:t>
            </a:r>
            <a:r>
              <a:rPr lang="fr-FR" b="1" dirty="0"/>
              <a:t>/plain</a:t>
            </a:r>
            <a:r>
              <a:rPr lang="fr-FR" dirty="0"/>
              <a:t>")) </a:t>
            </a:r>
          </a:p>
          <a:p>
            <a:r>
              <a:rPr lang="fr-FR" dirty="0"/>
              <a:t>    { </a:t>
            </a:r>
          </a:p>
          <a:p>
            <a:r>
              <a:rPr lang="fr-FR" dirty="0"/>
              <a:t>       </a:t>
            </a:r>
            <a:r>
              <a:rPr lang="fr-FR" dirty="0" err="1"/>
              <a:t>System.out.println</a:t>
            </a:r>
            <a:r>
              <a:rPr lang="fr-FR" dirty="0"/>
              <a:t>("Expéditeur : " + </a:t>
            </a:r>
            <a:r>
              <a:rPr lang="fr-FR" b="1" dirty="0"/>
              <a:t>msg[i].</a:t>
            </a:r>
            <a:r>
              <a:rPr lang="fr-FR" b="1" dirty="0" err="1"/>
              <a:t>getFrom</a:t>
            </a:r>
            <a:r>
              <a:rPr lang="fr-FR" b="1" dirty="0"/>
              <a:t>() </a:t>
            </a:r>
            <a:r>
              <a:rPr lang="fr-FR" dirty="0"/>
              <a:t>[0]);</a:t>
            </a:r>
          </a:p>
          <a:p>
            <a:r>
              <a:rPr lang="fr-FR" dirty="0"/>
              <a:t>       </a:t>
            </a:r>
            <a:r>
              <a:rPr lang="fr-FR" dirty="0" err="1"/>
              <a:t>System.out.println</a:t>
            </a:r>
            <a:r>
              <a:rPr lang="fr-FR" dirty="0"/>
              <a:t>("Sujet = " + </a:t>
            </a:r>
            <a:r>
              <a:rPr lang="fr-FR" b="1" dirty="0"/>
              <a:t>msg[i].</a:t>
            </a:r>
            <a:r>
              <a:rPr lang="fr-FR" b="1" dirty="0" err="1"/>
              <a:t>getSubject</a:t>
            </a:r>
            <a:r>
              <a:rPr lang="fr-FR" b="1" dirty="0"/>
              <a:t>()</a:t>
            </a:r>
            <a:r>
              <a:rPr lang="fr-FR" dirty="0"/>
              <a:t>); </a:t>
            </a:r>
          </a:p>
          <a:p>
            <a:r>
              <a:rPr lang="fr-FR" dirty="0"/>
              <a:t>       </a:t>
            </a:r>
            <a:r>
              <a:rPr lang="fr-FR" dirty="0" err="1"/>
              <a:t>System.out.println</a:t>
            </a:r>
            <a:r>
              <a:rPr lang="fr-FR" dirty="0"/>
              <a:t>("Texte : " + </a:t>
            </a:r>
            <a:r>
              <a:rPr lang="fr-FR" b="1" dirty="0"/>
              <a:t>(String)msg[i].</a:t>
            </a:r>
            <a:r>
              <a:rPr lang="fr-FR" b="1" dirty="0" err="1"/>
              <a:t>getContent</a:t>
            </a:r>
            <a:r>
              <a:rPr lang="fr-FR" b="1" dirty="0"/>
              <a:t>()</a:t>
            </a:r>
            <a:r>
              <a:rPr lang="fr-FR" dirty="0"/>
              <a:t>); </a:t>
            </a:r>
          </a:p>
          <a:p>
            <a:r>
              <a:rPr lang="fr-FR" dirty="0"/>
              <a:t>     } </a:t>
            </a:r>
          </a:p>
          <a:p>
            <a:r>
              <a:rPr lang="fr-FR" dirty="0"/>
              <a:t>  } </a:t>
            </a:r>
          </a:p>
          <a:p>
            <a:r>
              <a:rPr lang="fr-FR" dirty="0"/>
              <a:t>}</a:t>
            </a:r>
          </a:p>
        </p:txBody>
      </p:sp>
      <p:sp>
        <p:nvSpPr>
          <p:cNvPr id="3" name="ZoneTexte 2">
            <a:extLst>
              <a:ext uri="{FF2B5EF4-FFF2-40B4-BE49-F238E27FC236}">
                <a16:creationId xmlns:a16="http://schemas.microsoft.com/office/drawing/2014/main" id="{3AEBA864-B14F-292F-15D8-90E9DA212E9D}"/>
              </a:ext>
            </a:extLst>
          </p:cNvPr>
          <p:cNvSpPr txBox="1"/>
          <p:nvPr/>
        </p:nvSpPr>
        <p:spPr>
          <a:xfrm>
            <a:off x="4419170" y="2204864"/>
            <a:ext cx="4365298" cy="369332"/>
          </a:xfrm>
          <a:prstGeom prst="rect">
            <a:avLst/>
          </a:prstGeom>
          <a:noFill/>
        </p:spPr>
        <p:txBody>
          <a:bodyPr wrap="none" rtlCol="0">
            <a:spAutoFit/>
          </a:bodyPr>
          <a:lstStyle/>
          <a:p>
            <a:r>
              <a:rPr lang="fr-FR" dirty="0">
                <a:highlight>
                  <a:srgbClr val="00FFFF"/>
                </a:highlight>
              </a:rPr>
              <a:t>6. On passe en revue tous les messages</a:t>
            </a:r>
          </a:p>
        </p:txBody>
      </p:sp>
      <p:cxnSp>
        <p:nvCxnSpPr>
          <p:cNvPr id="5" name="Connecteur droit avec flèche 4">
            <a:extLst>
              <a:ext uri="{FF2B5EF4-FFF2-40B4-BE49-F238E27FC236}">
                <a16:creationId xmlns:a16="http://schemas.microsoft.com/office/drawing/2014/main" id="{1CAED6F0-08EF-3B0E-48CB-5D5F1A80F54D}"/>
              </a:ext>
            </a:extLst>
          </p:cNvPr>
          <p:cNvCxnSpPr/>
          <p:nvPr/>
        </p:nvCxnSpPr>
        <p:spPr>
          <a:xfrm flipH="1">
            <a:off x="3707904" y="2420888"/>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51372357-EB88-CB94-1057-0BE7FEFA2F39}"/>
              </a:ext>
            </a:extLst>
          </p:cNvPr>
          <p:cNvSpPr txBox="1"/>
          <p:nvPr/>
        </p:nvSpPr>
        <p:spPr>
          <a:xfrm>
            <a:off x="4419170" y="2594269"/>
            <a:ext cx="4181594" cy="646331"/>
          </a:xfrm>
          <a:prstGeom prst="rect">
            <a:avLst/>
          </a:prstGeom>
          <a:noFill/>
        </p:spPr>
        <p:txBody>
          <a:bodyPr wrap="none" rtlCol="0">
            <a:spAutoFit/>
          </a:bodyPr>
          <a:lstStyle/>
          <a:p>
            <a:r>
              <a:rPr lang="fr-FR" dirty="0">
                <a:highlight>
                  <a:srgbClr val="00FFFF"/>
                </a:highlight>
              </a:rPr>
              <a:t>7. On lit les différentes informations du </a:t>
            </a:r>
          </a:p>
          <a:p>
            <a:r>
              <a:rPr lang="fr-FR" dirty="0">
                <a:highlight>
                  <a:srgbClr val="00FFFF"/>
                </a:highlight>
              </a:rPr>
              <a:t>message</a:t>
            </a:r>
          </a:p>
        </p:txBody>
      </p:sp>
      <p:cxnSp>
        <p:nvCxnSpPr>
          <p:cNvPr id="8" name="Connecteur droit avec flèche 7">
            <a:extLst>
              <a:ext uri="{FF2B5EF4-FFF2-40B4-BE49-F238E27FC236}">
                <a16:creationId xmlns:a16="http://schemas.microsoft.com/office/drawing/2014/main" id="{D37577DE-8969-B5AB-E549-3361574635FC}"/>
              </a:ext>
            </a:extLst>
          </p:cNvPr>
          <p:cNvCxnSpPr>
            <a:cxnSpLocks/>
          </p:cNvCxnSpPr>
          <p:nvPr/>
        </p:nvCxnSpPr>
        <p:spPr>
          <a:xfrm flipH="1">
            <a:off x="4067364" y="2924944"/>
            <a:ext cx="288612"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30319B31-3B38-E98F-1DF2-FCF5E96D19BC}"/>
              </a:ext>
            </a:extLst>
          </p:cNvPr>
          <p:cNvSpPr txBox="1"/>
          <p:nvPr/>
        </p:nvSpPr>
        <p:spPr>
          <a:xfrm>
            <a:off x="3099011" y="4598606"/>
            <a:ext cx="6044989" cy="923330"/>
          </a:xfrm>
          <a:prstGeom prst="rect">
            <a:avLst/>
          </a:prstGeom>
          <a:noFill/>
        </p:spPr>
        <p:txBody>
          <a:bodyPr wrap="square" rtlCol="0">
            <a:spAutoFit/>
          </a:bodyPr>
          <a:lstStyle/>
          <a:p>
            <a:r>
              <a:rPr lang="fr-FR" b="1" dirty="0">
                <a:highlight>
                  <a:srgbClr val="00FFFF"/>
                </a:highlight>
              </a:rPr>
              <a:t>8. </a:t>
            </a:r>
            <a:r>
              <a:rPr lang="fr-FR" b="1" dirty="0" err="1">
                <a:highlight>
                  <a:srgbClr val="00FFFF"/>
                </a:highlight>
              </a:rPr>
              <a:t>getContent</a:t>
            </a:r>
            <a:r>
              <a:rPr lang="fr-FR" dirty="0">
                <a:highlight>
                  <a:srgbClr val="00FFFF"/>
                </a:highlight>
              </a:rPr>
              <a:t> renvoie un Object mais ici on ne s’occupe que de message simple texte, on le « </a:t>
            </a:r>
            <a:r>
              <a:rPr lang="fr-FR" dirty="0" err="1">
                <a:highlight>
                  <a:srgbClr val="00FFFF"/>
                </a:highlight>
              </a:rPr>
              <a:t>cast</a:t>
            </a:r>
            <a:r>
              <a:rPr lang="fr-FR" dirty="0">
                <a:highlight>
                  <a:srgbClr val="00FFFF"/>
                </a:highlight>
              </a:rPr>
              <a:t> » de suite en </a:t>
            </a:r>
            <a:r>
              <a:rPr lang="fr-FR" b="1" dirty="0">
                <a:highlight>
                  <a:srgbClr val="00FFFF"/>
                </a:highlight>
              </a:rPr>
              <a:t>String</a:t>
            </a:r>
            <a:r>
              <a:rPr lang="fr-FR" dirty="0">
                <a:highlight>
                  <a:srgbClr val="00FFFF"/>
                </a:highlight>
              </a:rPr>
              <a:t> </a:t>
            </a:r>
          </a:p>
        </p:txBody>
      </p:sp>
      <p:cxnSp>
        <p:nvCxnSpPr>
          <p:cNvPr id="13" name="Connecteur droit avec flèche 12">
            <a:extLst>
              <a:ext uri="{FF2B5EF4-FFF2-40B4-BE49-F238E27FC236}">
                <a16:creationId xmlns:a16="http://schemas.microsoft.com/office/drawing/2014/main" id="{96196A6F-18D4-7BEC-040E-87CE0415C252}"/>
              </a:ext>
            </a:extLst>
          </p:cNvPr>
          <p:cNvCxnSpPr/>
          <p:nvPr/>
        </p:nvCxnSpPr>
        <p:spPr>
          <a:xfrm flipV="1">
            <a:off x="5057775" y="4365104"/>
            <a:ext cx="306313" cy="233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389EEA96-B95E-13C0-50B2-444EB729794D}"/>
              </a:ext>
            </a:extLst>
          </p:cNvPr>
          <p:cNvSpPr txBox="1"/>
          <p:nvPr/>
        </p:nvSpPr>
        <p:spPr>
          <a:xfrm>
            <a:off x="2177597" y="5687700"/>
            <a:ext cx="6972858" cy="923330"/>
          </a:xfrm>
          <a:prstGeom prst="rect">
            <a:avLst/>
          </a:prstGeom>
          <a:solidFill>
            <a:srgbClr val="FFFF00"/>
          </a:solidFill>
        </p:spPr>
        <p:txBody>
          <a:bodyPr wrap="square" rtlCol="0">
            <a:spAutoFit/>
          </a:bodyPr>
          <a:lstStyle/>
          <a:p>
            <a:r>
              <a:rPr lang="fr-FR" b="1" dirty="0"/>
              <a:t>Attention,</a:t>
            </a:r>
            <a:r>
              <a:rPr lang="fr-FR" dirty="0"/>
              <a:t> il faudra </a:t>
            </a:r>
            <a:r>
              <a:rPr lang="fr-FR" b="1" u="sng" dirty="0"/>
              <a:t>toujours</a:t>
            </a:r>
            <a:r>
              <a:rPr lang="fr-FR" dirty="0"/>
              <a:t> faire attention à ce que pourra contenir un message (pas toujours: </a:t>
            </a:r>
            <a:r>
              <a:rPr lang="fr-FR" dirty="0" err="1"/>
              <a:t>text</a:t>
            </a:r>
            <a:r>
              <a:rPr lang="fr-FR" dirty="0"/>
              <a:t>/Plain=&gt;String =&gt; toujours réaliser la méthode: </a:t>
            </a:r>
            <a:r>
              <a:rPr lang="fr-FR" b="1" dirty="0" err="1"/>
              <a:t>getContentType</a:t>
            </a:r>
            <a:r>
              <a:rPr lang="fr-FR" b="1" dirty="0"/>
              <a:t>() de Part</a:t>
            </a:r>
          </a:p>
        </p:txBody>
      </p:sp>
      <p:cxnSp>
        <p:nvCxnSpPr>
          <p:cNvPr id="16" name="Connecteur droit avec flèche 15">
            <a:extLst>
              <a:ext uri="{FF2B5EF4-FFF2-40B4-BE49-F238E27FC236}">
                <a16:creationId xmlns:a16="http://schemas.microsoft.com/office/drawing/2014/main" id="{5F40D2F9-6749-578E-8F00-59129C47A807}"/>
              </a:ext>
            </a:extLst>
          </p:cNvPr>
          <p:cNvCxnSpPr>
            <a:cxnSpLocks/>
          </p:cNvCxnSpPr>
          <p:nvPr/>
        </p:nvCxnSpPr>
        <p:spPr>
          <a:xfrm flipV="1">
            <a:off x="1008235" y="3285902"/>
            <a:ext cx="1142646" cy="1851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F63E21CA-1563-CC0A-DB8E-BACD76C3F02C}"/>
              </a:ext>
            </a:extLst>
          </p:cNvPr>
          <p:cNvSpPr txBox="1"/>
          <p:nvPr/>
        </p:nvSpPr>
        <p:spPr>
          <a:xfrm>
            <a:off x="-86541" y="5060271"/>
            <a:ext cx="3185552" cy="646331"/>
          </a:xfrm>
          <a:prstGeom prst="rect">
            <a:avLst/>
          </a:prstGeom>
          <a:solidFill>
            <a:srgbClr val="FFFF00"/>
          </a:solidFill>
        </p:spPr>
        <p:txBody>
          <a:bodyPr wrap="none" rtlCol="0">
            <a:spAutoFit/>
          </a:bodyPr>
          <a:lstStyle/>
          <a:p>
            <a:r>
              <a:rPr lang="fr-FR" dirty="0"/>
              <a:t>Test: if </a:t>
            </a:r>
            <a:r>
              <a:rPr lang="fr-FR" dirty="0" err="1"/>
              <a:t>text</a:t>
            </a:r>
            <a:r>
              <a:rPr lang="fr-FR" dirty="0"/>
              <a:t>/Plain , on « </a:t>
            </a:r>
            <a:r>
              <a:rPr lang="fr-FR" dirty="0" err="1"/>
              <a:t>cast</a:t>
            </a:r>
            <a:r>
              <a:rPr lang="fr-FR" dirty="0"/>
              <a:t> »</a:t>
            </a:r>
          </a:p>
          <a:p>
            <a:r>
              <a:rPr lang="fr-FR" dirty="0"/>
              <a:t>Méthode: </a:t>
            </a:r>
            <a:r>
              <a:rPr lang="fr-FR" dirty="0" err="1"/>
              <a:t>isMimeType</a:t>
            </a:r>
            <a:r>
              <a:rPr lang="fr-FR" dirty="0"/>
              <a:t>()</a:t>
            </a:r>
          </a:p>
        </p:txBody>
      </p:sp>
    </p:spTree>
    <p:extLst>
      <p:ext uri="{BB962C8B-B14F-4D97-AF65-F5344CB8AC3E}">
        <p14:creationId xmlns:p14="http://schemas.microsoft.com/office/powerpoint/2010/main" val="265085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4"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47639-0CC5-7E54-0C5F-1BD9F7049DAD}"/>
              </a:ext>
            </a:extLst>
          </p:cNvPr>
          <p:cNvSpPr>
            <a:spLocks noGrp="1"/>
          </p:cNvSpPr>
          <p:nvPr>
            <p:ph type="title"/>
          </p:nvPr>
        </p:nvSpPr>
        <p:spPr/>
        <p:txBody>
          <a:bodyPr/>
          <a:lstStyle/>
          <a:p>
            <a:r>
              <a:rPr lang="fr-FR" dirty="0"/>
              <a:t>3.3 Programmation de la réception d’un simple message texte: POP3</a:t>
            </a:r>
          </a:p>
        </p:txBody>
      </p:sp>
      <p:sp>
        <p:nvSpPr>
          <p:cNvPr id="4" name="ZoneTexte 3">
            <a:extLst>
              <a:ext uri="{FF2B5EF4-FFF2-40B4-BE49-F238E27FC236}">
                <a16:creationId xmlns:a16="http://schemas.microsoft.com/office/drawing/2014/main" id="{02CE64A0-1449-E814-3586-FD8C1A729C5C}"/>
              </a:ext>
            </a:extLst>
          </p:cNvPr>
          <p:cNvSpPr txBox="1"/>
          <p:nvPr/>
        </p:nvSpPr>
        <p:spPr>
          <a:xfrm>
            <a:off x="539552" y="1015177"/>
            <a:ext cx="7848922" cy="5078313"/>
          </a:xfrm>
          <a:prstGeom prst="rect">
            <a:avLst/>
          </a:prstGeom>
          <a:noFill/>
        </p:spPr>
        <p:txBody>
          <a:bodyPr wrap="square">
            <a:spAutoFit/>
          </a:bodyPr>
          <a:lstStyle/>
          <a:p>
            <a:r>
              <a:rPr lang="fr-FR" sz="1800" dirty="0"/>
              <a:t>  catch (</a:t>
            </a:r>
            <a:r>
              <a:rPr lang="fr-FR" sz="1800" dirty="0" err="1"/>
              <a:t>NoSuchProviderException</a:t>
            </a:r>
            <a:r>
              <a:rPr lang="fr-FR" sz="1800" dirty="0"/>
              <a:t> e) </a:t>
            </a:r>
          </a:p>
          <a:p>
            <a:r>
              <a:rPr lang="fr-FR" sz="1800" dirty="0"/>
              <a:t>  { </a:t>
            </a:r>
          </a:p>
          <a:p>
            <a:r>
              <a:rPr lang="fr-FR" sz="1800" dirty="0"/>
              <a:t>     </a:t>
            </a:r>
            <a:r>
              <a:rPr lang="fr-FR" sz="1800" dirty="0" err="1"/>
              <a:t>System.out.println</a:t>
            </a:r>
            <a:r>
              <a:rPr lang="fr-FR" sz="1800" dirty="0"/>
              <a:t>("</a:t>
            </a:r>
            <a:r>
              <a:rPr lang="fr-FR" sz="1800" dirty="0" err="1"/>
              <a:t>Errreur</a:t>
            </a:r>
            <a:r>
              <a:rPr lang="fr-FR" sz="1800" dirty="0"/>
              <a:t> </a:t>
            </a:r>
            <a:r>
              <a:rPr lang="fr-FR" sz="1800" b="1" dirty="0"/>
              <a:t>sur provider : </a:t>
            </a:r>
            <a:r>
              <a:rPr lang="fr-FR" sz="1800" dirty="0"/>
              <a:t>" + </a:t>
            </a:r>
            <a:r>
              <a:rPr lang="fr-FR" sz="1800" dirty="0" err="1"/>
              <a:t>e.getMessage</a:t>
            </a:r>
            <a:r>
              <a:rPr lang="fr-FR" sz="1800" dirty="0"/>
              <a:t>()); </a:t>
            </a:r>
          </a:p>
          <a:p>
            <a:r>
              <a:rPr lang="fr-FR" sz="1800" dirty="0"/>
              <a:t>  } </a:t>
            </a:r>
          </a:p>
          <a:p>
            <a:r>
              <a:rPr lang="fr-FR" sz="1800" dirty="0"/>
              <a:t>  catch (</a:t>
            </a:r>
            <a:r>
              <a:rPr lang="fr-FR" sz="1800" dirty="0" err="1"/>
              <a:t>MessagingException</a:t>
            </a:r>
            <a:r>
              <a:rPr lang="fr-FR" sz="1800" dirty="0"/>
              <a:t> e) </a:t>
            </a:r>
          </a:p>
          <a:p>
            <a:r>
              <a:rPr lang="fr-FR" sz="1800" dirty="0"/>
              <a:t>  { </a:t>
            </a:r>
          </a:p>
          <a:p>
            <a:r>
              <a:rPr lang="fr-FR" sz="1800" dirty="0"/>
              <a:t>     </a:t>
            </a:r>
            <a:r>
              <a:rPr lang="fr-FR" sz="1800" dirty="0" err="1"/>
              <a:t>System.out.println</a:t>
            </a:r>
            <a:r>
              <a:rPr lang="fr-FR" sz="1800" dirty="0"/>
              <a:t>("</a:t>
            </a:r>
            <a:r>
              <a:rPr lang="fr-FR" sz="1800" dirty="0" err="1"/>
              <a:t>Errreur</a:t>
            </a:r>
            <a:r>
              <a:rPr lang="fr-FR" sz="1800" dirty="0"/>
              <a:t> </a:t>
            </a:r>
            <a:r>
              <a:rPr lang="fr-FR" sz="1800" b="1" dirty="0"/>
              <a:t>sur message </a:t>
            </a:r>
            <a:r>
              <a:rPr lang="fr-FR" sz="1800" dirty="0"/>
              <a:t>: " + </a:t>
            </a:r>
            <a:r>
              <a:rPr lang="fr-FR" sz="1800" dirty="0" err="1"/>
              <a:t>e.getMessage</a:t>
            </a:r>
            <a:r>
              <a:rPr lang="fr-FR" sz="1800" dirty="0"/>
              <a:t>()); </a:t>
            </a:r>
          </a:p>
          <a:p>
            <a:r>
              <a:rPr lang="fr-FR" sz="1800" dirty="0"/>
              <a:t>  } </a:t>
            </a:r>
          </a:p>
          <a:p>
            <a:r>
              <a:rPr lang="fr-FR" sz="1800" dirty="0"/>
              <a:t>  catch (</a:t>
            </a:r>
            <a:r>
              <a:rPr lang="fr-FR" sz="1800" dirty="0" err="1"/>
              <a:t>IOException</a:t>
            </a:r>
            <a:r>
              <a:rPr lang="fr-FR" sz="1800" dirty="0"/>
              <a:t> e) </a:t>
            </a:r>
          </a:p>
          <a:p>
            <a:r>
              <a:rPr lang="fr-FR" sz="1800" dirty="0"/>
              <a:t>  { </a:t>
            </a:r>
          </a:p>
          <a:p>
            <a:r>
              <a:rPr lang="fr-FR" sz="1800" dirty="0"/>
              <a:t>     </a:t>
            </a:r>
            <a:r>
              <a:rPr lang="fr-FR" sz="1800" dirty="0" err="1"/>
              <a:t>System.out.println</a:t>
            </a:r>
            <a:r>
              <a:rPr lang="fr-FR" sz="1800" dirty="0"/>
              <a:t>("</a:t>
            </a:r>
            <a:r>
              <a:rPr lang="fr-FR" sz="1800" dirty="0" err="1"/>
              <a:t>Errreur</a:t>
            </a:r>
            <a:r>
              <a:rPr lang="fr-FR" sz="1800" dirty="0"/>
              <a:t> </a:t>
            </a:r>
            <a:r>
              <a:rPr lang="fr-FR" sz="1800" b="1" dirty="0"/>
              <a:t>sur I/O </a:t>
            </a:r>
            <a:r>
              <a:rPr lang="fr-FR" sz="1800" dirty="0"/>
              <a:t>: " + </a:t>
            </a:r>
            <a:r>
              <a:rPr lang="fr-FR" sz="1800" dirty="0" err="1"/>
              <a:t>e.getMessage</a:t>
            </a:r>
            <a:r>
              <a:rPr lang="fr-FR" sz="1800" dirty="0"/>
              <a:t>());</a:t>
            </a:r>
          </a:p>
          <a:p>
            <a:r>
              <a:rPr lang="fr-FR" sz="1800" dirty="0"/>
              <a:t>  } </a:t>
            </a:r>
          </a:p>
          <a:p>
            <a:r>
              <a:rPr lang="fr-FR" sz="1800" dirty="0"/>
              <a:t>  catch (Exception e) </a:t>
            </a:r>
          </a:p>
          <a:p>
            <a:r>
              <a:rPr lang="fr-FR" sz="1800" dirty="0"/>
              <a:t>  { </a:t>
            </a:r>
          </a:p>
          <a:p>
            <a:r>
              <a:rPr lang="fr-FR" dirty="0"/>
              <a:t>     </a:t>
            </a:r>
            <a:r>
              <a:rPr lang="fr-FR" sz="1800" dirty="0" err="1"/>
              <a:t>System.out.println</a:t>
            </a:r>
            <a:r>
              <a:rPr lang="fr-FR" sz="1800" dirty="0"/>
              <a:t>("</a:t>
            </a:r>
            <a:r>
              <a:rPr lang="fr-FR" sz="1800" b="1" dirty="0" err="1"/>
              <a:t>Errreur</a:t>
            </a:r>
            <a:r>
              <a:rPr lang="fr-FR" sz="1800" b="1" dirty="0"/>
              <a:t> indéterminée </a:t>
            </a:r>
            <a:r>
              <a:rPr lang="fr-FR" sz="1800" dirty="0"/>
              <a:t>: " + </a:t>
            </a:r>
            <a:r>
              <a:rPr lang="fr-FR" sz="1800" dirty="0" err="1"/>
              <a:t>e.getMessage</a:t>
            </a:r>
            <a:r>
              <a:rPr lang="fr-FR" sz="1800" dirty="0"/>
              <a:t>()); </a:t>
            </a:r>
          </a:p>
          <a:p>
            <a:r>
              <a:rPr lang="fr-FR" sz="1800" dirty="0"/>
              <a:t>  }</a:t>
            </a:r>
          </a:p>
          <a:p>
            <a:r>
              <a:rPr lang="fr-FR" sz="1800" dirty="0"/>
              <a:t> }</a:t>
            </a:r>
          </a:p>
          <a:p>
            <a:r>
              <a:rPr lang="fr-FR" sz="1800" dirty="0"/>
              <a:t>} </a:t>
            </a:r>
          </a:p>
        </p:txBody>
      </p:sp>
      <p:sp>
        <p:nvSpPr>
          <p:cNvPr id="5" name="ZoneTexte 4">
            <a:extLst>
              <a:ext uri="{FF2B5EF4-FFF2-40B4-BE49-F238E27FC236}">
                <a16:creationId xmlns:a16="http://schemas.microsoft.com/office/drawing/2014/main" id="{D298BC87-3A4D-7E24-86AF-55839B9AF116}"/>
              </a:ext>
            </a:extLst>
          </p:cNvPr>
          <p:cNvSpPr txBox="1"/>
          <p:nvPr/>
        </p:nvSpPr>
        <p:spPr>
          <a:xfrm>
            <a:off x="5508104" y="1065838"/>
            <a:ext cx="2582758" cy="369332"/>
          </a:xfrm>
          <a:prstGeom prst="rect">
            <a:avLst/>
          </a:prstGeom>
          <a:solidFill>
            <a:srgbClr val="FFFF00"/>
          </a:solidFill>
        </p:spPr>
        <p:txBody>
          <a:bodyPr wrap="none" rtlCol="0">
            <a:spAutoFit/>
          </a:bodyPr>
          <a:lstStyle/>
          <a:p>
            <a:r>
              <a:rPr lang="fr-FR" dirty="0"/>
              <a:t>Gestion des exceptions</a:t>
            </a:r>
          </a:p>
        </p:txBody>
      </p:sp>
      <p:sp>
        <p:nvSpPr>
          <p:cNvPr id="6" name="ZoneTexte 5">
            <a:extLst>
              <a:ext uri="{FF2B5EF4-FFF2-40B4-BE49-F238E27FC236}">
                <a16:creationId xmlns:a16="http://schemas.microsoft.com/office/drawing/2014/main" id="{D78E5C19-C032-1076-5991-52CBB2ECE043}"/>
              </a:ext>
            </a:extLst>
          </p:cNvPr>
          <p:cNvSpPr txBox="1"/>
          <p:nvPr/>
        </p:nvSpPr>
        <p:spPr>
          <a:xfrm>
            <a:off x="5422906" y="4279200"/>
            <a:ext cx="1941557" cy="369332"/>
          </a:xfrm>
          <a:prstGeom prst="rect">
            <a:avLst/>
          </a:prstGeom>
          <a:noFill/>
        </p:spPr>
        <p:txBody>
          <a:bodyPr wrap="none" rtlCol="0">
            <a:spAutoFit/>
          </a:bodyPr>
          <a:lstStyle/>
          <a:p>
            <a:r>
              <a:rPr lang="fr-FR" dirty="0">
                <a:highlight>
                  <a:srgbClr val="00FFFF"/>
                </a:highlight>
              </a:rPr>
              <a:t>Problème réseau</a:t>
            </a:r>
          </a:p>
        </p:txBody>
      </p:sp>
      <p:cxnSp>
        <p:nvCxnSpPr>
          <p:cNvPr id="8" name="Connecteur droit avec flèche 7">
            <a:extLst>
              <a:ext uri="{FF2B5EF4-FFF2-40B4-BE49-F238E27FC236}">
                <a16:creationId xmlns:a16="http://schemas.microsoft.com/office/drawing/2014/main" id="{4E3E04CA-198F-5C7F-8001-B33A1F395B43}"/>
              </a:ext>
            </a:extLst>
          </p:cNvPr>
          <p:cNvCxnSpPr>
            <a:stCxn id="6" idx="1"/>
          </p:cNvCxnSpPr>
          <p:nvPr/>
        </p:nvCxnSpPr>
        <p:spPr>
          <a:xfrm flipH="1" flipV="1">
            <a:off x="4070999" y="4063176"/>
            <a:ext cx="1351907" cy="400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1084154D-6039-93E2-B1EE-D065613EC55F}"/>
              </a:ext>
            </a:extLst>
          </p:cNvPr>
          <p:cNvSpPr txBox="1"/>
          <p:nvPr/>
        </p:nvSpPr>
        <p:spPr>
          <a:xfrm>
            <a:off x="1336681" y="5338641"/>
            <a:ext cx="8172450" cy="1477328"/>
          </a:xfrm>
          <a:prstGeom prst="rect">
            <a:avLst/>
          </a:prstGeom>
          <a:noFill/>
        </p:spPr>
        <p:txBody>
          <a:bodyPr wrap="square" rtlCol="0">
            <a:spAutoFit/>
          </a:bodyPr>
          <a:lstStyle/>
          <a:p>
            <a:r>
              <a:rPr lang="fr-FR" dirty="0">
                <a:highlight>
                  <a:srgbClr val="00FFFF"/>
                </a:highlight>
              </a:rPr>
              <a:t>Problème: le serveur de messagerie a un problème avec un caractère spécial </a:t>
            </a:r>
          </a:p>
          <a:p>
            <a:r>
              <a:rPr lang="fr-FR" dirty="0">
                <a:highlight>
                  <a:srgbClr val="00FFFF"/>
                </a:highlight>
              </a:rPr>
              <a:t>=&gt; message pas vu comme un texte simple. Il faut donc définir les jeux de caractères =&gt; préciser:</a:t>
            </a:r>
          </a:p>
          <a:p>
            <a:r>
              <a:rPr lang="fr-FR" b="1" dirty="0" err="1">
                <a:highlight>
                  <a:srgbClr val="FFFF00"/>
                </a:highlight>
              </a:rPr>
              <a:t>Static</a:t>
            </a:r>
            <a:r>
              <a:rPr lang="fr-FR" b="1" dirty="0">
                <a:highlight>
                  <a:srgbClr val="FFFF00"/>
                </a:highlight>
              </a:rPr>
              <a:t> String </a:t>
            </a:r>
            <a:r>
              <a:rPr lang="fr-FR" b="1" dirty="0" err="1">
                <a:highlight>
                  <a:srgbClr val="FFFF00"/>
                </a:highlight>
              </a:rPr>
              <a:t>charset</a:t>
            </a:r>
            <a:r>
              <a:rPr lang="fr-FR" b="1" dirty="0">
                <a:highlight>
                  <a:srgbClr val="FFFF00"/>
                </a:highlight>
              </a:rPr>
              <a:t>=‘’iso8859-1’’  </a:t>
            </a:r>
          </a:p>
          <a:p>
            <a:r>
              <a:rPr lang="fr-FR" b="1" dirty="0" err="1">
                <a:highlight>
                  <a:srgbClr val="FFFF00"/>
                </a:highlight>
              </a:rPr>
              <a:t>Prop.put</a:t>
            </a:r>
            <a:r>
              <a:rPr lang="fr-FR" b="1" dirty="0">
                <a:highlight>
                  <a:srgbClr val="FFFF00"/>
                </a:highlight>
              </a:rPr>
              <a:t>(‘’</a:t>
            </a:r>
            <a:r>
              <a:rPr lang="fr-FR" b="1" dirty="0" err="1">
                <a:highlight>
                  <a:srgbClr val="FFFF00"/>
                </a:highlight>
              </a:rPr>
              <a:t>file.encoding</a:t>
            </a:r>
            <a:r>
              <a:rPr lang="fr-FR" b="1" dirty="0">
                <a:highlight>
                  <a:srgbClr val="FFFF00"/>
                </a:highlight>
              </a:rPr>
              <a:t>’’, </a:t>
            </a:r>
            <a:r>
              <a:rPr lang="fr-FR" b="1" dirty="0" err="1">
                <a:highlight>
                  <a:srgbClr val="FFFF00"/>
                </a:highlight>
              </a:rPr>
              <a:t>charset</a:t>
            </a:r>
            <a:r>
              <a:rPr lang="fr-FR" b="1" dirty="0">
                <a:highlight>
                  <a:srgbClr val="FFFF00"/>
                </a:highlight>
              </a:rPr>
              <a:t>)     on ajoute dans le </a:t>
            </a:r>
            <a:r>
              <a:rPr lang="fr-FR" b="1" dirty="0" err="1">
                <a:highlight>
                  <a:srgbClr val="FFFF00"/>
                </a:highlight>
              </a:rPr>
              <a:t>properties</a:t>
            </a:r>
            <a:endParaRPr lang="fr-FR" b="1" dirty="0">
              <a:highlight>
                <a:srgbClr val="FFFF00"/>
              </a:highlight>
            </a:endParaRPr>
          </a:p>
        </p:txBody>
      </p:sp>
      <p:cxnSp>
        <p:nvCxnSpPr>
          <p:cNvPr id="11" name="Connecteur droit avec flèche 10">
            <a:extLst>
              <a:ext uri="{FF2B5EF4-FFF2-40B4-BE49-F238E27FC236}">
                <a16:creationId xmlns:a16="http://schemas.microsoft.com/office/drawing/2014/main" id="{5B735D39-204C-F872-B883-4EDD060DF719}"/>
              </a:ext>
            </a:extLst>
          </p:cNvPr>
          <p:cNvCxnSpPr>
            <a:cxnSpLocks/>
          </p:cNvCxnSpPr>
          <p:nvPr/>
        </p:nvCxnSpPr>
        <p:spPr>
          <a:xfrm flipH="1" flipV="1">
            <a:off x="7056251" y="3257171"/>
            <a:ext cx="1266810" cy="1900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088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095404-9346-BCFB-3AA9-C9D2050B6751}"/>
              </a:ext>
            </a:extLst>
          </p:cNvPr>
          <p:cNvSpPr>
            <a:spLocks noGrp="1"/>
          </p:cNvSpPr>
          <p:nvPr>
            <p:ph type="title"/>
          </p:nvPr>
        </p:nvSpPr>
        <p:spPr/>
        <p:txBody>
          <a:bodyPr/>
          <a:lstStyle/>
          <a:p>
            <a:r>
              <a:rPr lang="fr-FR" dirty="0"/>
              <a:t>3.4 Les headers d’un message reçu</a:t>
            </a:r>
          </a:p>
        </p:txBody>
      </p:sp>
      <p:sp>
        <p:nvSpPr>
          <p:cNvPr id="4" name="ZoneTexte 3">
            <a:extLst>
              <a:ext uri="{FF2B5EF4-FFF2-40B4-BE49-F238E27FC236}">
                <a16:creationId xmlns:a16="http://schemas.microsoft.com/office/drawing/2014/main" id="{703E41CE-95EC-F596-F0AB-C7C8DF41576E}"/>
              </a:ext>
            </a:extLst>
          </p:cNvPr>
          <p:cNvSpPr txBox="1"/>
          <p:nvPr/>
        </p:nvSpPr>
        <p:spPr>
          <a:xfrm>
            <a:off x="356744" y="1068932"/>
            <a:ext cx="8430512" cy="923330"/>
          </a:xfrm>
          <a:prstGeom prst="rect">
            <a:avLst/>
          </a:prstGeom>
          <a:noFill/>
        </p:spPr>
        <p:txBody>
          <a:bodyPr wrap="square" rtlCol="0">
            <a:spAutoFit/>
          </a:bodyPr>
          <a:lstStyle/>
          <a:p>
            <a:r>
              <a:rPr lang="fr-FR" dirty="0"/>
              <a:t>Deux champs headers sont utilisés par SMTP. Ces informations permettent de reconstituer le chemin par un message entre le expéditeur et le destinataire (au travers des </a:t>
            </a:r>
            <a:r>
              <a:rPr lang="fr-FR" dirty="0" err="1"/>
              <a:t>MTAs</a:t>
            </a:r>
            <a:r>
              <a:rPr lang="fr-FR" dirty="0"/>
              <a:t>):</a:t>
            </a:r>
          </a:p>
        </p:txBody>
      </p:sp>
      <p:sp>
        <p:nvSpPr>
          <p:cNvPr id="5" name="ZoneTexte 4">
            <a:extLst>
              <a:ext uri="{FF2B5EF4-FFF2-40B4-BE49-F238E27FC236}">
                <a16:creationId xmlns:a16="http://schemas.microsoft.com/office/drawing/2014/main" id="{3DB4BEFD-4F58-FB65-EA53-370B83419DE7}"/>
              </a:ext>
            </a:extLst>
          </p:cNvPr>
          <p:cNvSpPr txBox="1"/>
          <p:nvPr/>
        </p:nvSpPr>
        <p:spPr>
          <a:xfrm>
            <a:off x="569471" y="2011400"/>
            <a:ext cx="8574529" cy="1477328"/>
          </a:xfrm>
          <a:prstGeom prst="rect">
            <a:avLst/>
          </a:prstGeom>
          <a:noFill/>
        </p:spPr>
        <p:txBody>
          <a:bodyPr wrap="square" rtlCol="0">
            <a:spAutoFit/>
          </a:bodyPr>
          <a:lstStyle/>
          <a:p>
            <a:pPr marL="285750" indent="-285750">
              <a:buClr>
                <a:srgbClr val="FF0000"/>
              </a:buClr>
              <a:buSzPct val="160000"/>
              <a:buFont typeface="Wingdings" panose="05000000000000000000" pitchFamily="2" charset="2"/>
              <a:buChar char="§"/>
            </a:pPr>
            <a:r>
              <a:rPr lang="fr-FR" b="1" dirty="0"/>
              <a:t>Return-Path:</a:t>
            </a:r>
            <a:r>
              <a:rPr lang="fr-FR" dirty="0"/>
              <a:t>&lt;</a:t>
            </a:r>
            <a:r>
              <a:rPr lang="fr-FR" dirty="0" err="1"/>
              <a:t>address</a:t>
            </a:r>
            <a:r>
              <a:rPr lang="fr-FR" dirty="0"/>
              <a:t>&gt;  :   adresse de retour en cas de problème</a:t>
            </a:r>
          </a:p>
          <a:p>
            <a:pPr>
              <a:buClr>
                <a:srgbClr val="FF0000"/>
              </a:buClr>
              <a:buSzPct val="160000"/>
            </a:pPr>
            <a:endParaRPr lang="fr-FR" dirty="0"/>
          </a:p>
          <a:p>
            <a:pPr marL="285750" indent="-285750">
              <a:buClr>
                <a:srgbClr val="FF0000"/>
              </a:buClr>
              <a:buSzPct val="160000"/>
              <a:buFont typeface="Wingdings" panose="05000000000000000000" pitchFamily="2" charset="2"/>
              <a:buChar char="§"/>
            </a:pPr>
            <a:r>
              <a:rPr lang="fr-FR" b="1" dirty="0" err="1"/>
              <a:t>Received</a:t>
            </a:r>
            <a:r>
              <a:rPr lang="fr-FR" b="1" dirty="0"/>
              <a:t>:</a:t>
            </a:r>
            <a:r>
              <a:rPr lang="fr-FR" dirty="0"/>
              <a:t>&lt;description du chemin&gt;   : champ ajouté par chaque agent intervenant, le chemin suivi pour atteindre cet agent est décrit au moyen des clauses suivantes : </a:t>
            </a:r>
          </a:p>
        </p:txBody>
      </p:sp>
      <p:graphicFrame>
        <p:nvGraphicFramePr>
          <p:cNvPr id="6" name="Tableau 6">
            <a:extLst>
              <a:ext uri="{FF2B5EF4-FFF2-40B4-BE49-F238E27FC236}">
                <a16:creationId xmlns:a16="http://schemas.microsoft.com/office/drawing/2014/main" id="{7DE08CE9-5289-DE50-8455-EDF355B7592A}"/>
              </a:ext>
            </a:extLst>
          </p:cNvPr>
          <p:cNvGraphicFramePr>
            <a:graphicFrameLocks noGrp="1"/>
          </p:cNvGraphicFramePr>
          <p:nvPr>
            <p:extLst>
              <p:ext uri="{D42A27DB-BD31-4B8C-83A1-F6EECF244321}">
                <p14:modId xmlns:p14="http://schemas.microsoft.com/office/powerpoint/2010/main" val="446708551"/>
              </p:ext>
            </p:extLst>
          </p:nvPr>
        </p:nvGraphicFramePr>
        <p:xfrm>
          <a:off x="1314128" y="3437928"/>
          <a:ext cx="7473128" cy="3403600"/>
        </p:xfrm>
        <a:graphic>
          <a:graphicData uri="http://schemas.openxmlformats.org/drawingml/2006/table">
            <a:tbl>
              <a:tblPr firstRow="1" bandRow="1">
                <a:tableStyleId>{5C22544A-7EE6-4342-B048-85BDC9FD1C3A}</a:tableStyleId>
              </a:tblPr>
              <a:tblGrid>
                <a:gridCol w="3736564">
                  <a:extLst>
                    <a:ext uri="{9D8B030D-6E8A-4147-A177-3AD203B41FA5}">
                      <a16:colId xmlns:a16="http://schemas.microsoft.com/office/drawing/2014/main" val="1715791591"/>
                    </a:ext>
                  </a:extLst>
                </a:gridCol>
                <a:gridCol w="3736564">
                  <a:extLst>
                    <a:ext uri="{9D8B030D-6E8A-4147-A177-3AD203B41FA5}">
                      <a16:colId xmlns:a16="http://schemas.microsoft.com/office/drawing/2014/main" val="2750797843"/>
                    </a:ext>
                  </a:extLst>
                </a:gridCol>
              </a:tblGrid>
              <a:tr h="370840">
                <a:tc>
                  <a:txBody>
                    <a:bodyPr/>
                    <a:lstStyle/>
                    <a:p>
                      <a:r>
                        <a:rPr lang="fr-FR" dirty="0"/>
                        <a:t>Clause</a:t>
                      </a:r>
                    </a:p>
                  </a:txBody>
                  <a:tcPr/>
                </a:tc>
                <a:tc>
                  <a:txBody>
                    <a:bodyPr/>
                    <a:lstStyle/>
                    <a:p>
                      <a:r>
                        <a:rPr lang="fr-FR" dirty="0"/>
                        <a:t>Signification</a:t>
                      </a:r>
                    </a:p>
                  </a:txBody>
                  <a:tcPr/>
                </a:tc>
                <a:extLst>
                  <a:ext uri="{0D108BD9-81ED-4DB2-BD59-A6C34878D82A}">
                    <a16:rowId xmlns:a16="http://schemas.microsoft.com/office/drawing/2014/main" val="1872187424"/>
                  </a:ext>
                </a:extLst>
              </a:tr>
              <a:tr h="370840">
                <a:tc>
                  <a:txBody>
                    <a:bodyPr/>
                    <a:lstStyle/>
                    <a:p>
                      <a:r>
                        <a:rPr lang="fr-FR" dirty="0" err="1"/>
                        <a:t>from</a:t>
                      </a:r>
                      <a:endParaRPr lang="fr-FR" dirty="0"/>
                    </a:p>
                  </a:txBody>
                  <a:tcPr/>
                </a:tc>
                <a:tc>
                  <a:txBody>
                    <a:bodyPr/>
                    <a:lstStyle/>
                    <a:p>
                      <a:r>
                        <a:rPr lang="fr-FR" dirty="0"/>
                        <a:t>Site émetteur: (FMTA puis MTA /  RMTA puis MDA (MAILSTORE)</a:t>
                      </a:r>
                    </a:p>
                  </a:txBody>
                  <a:tcPr/>
                </a:tc>
                <a:extLst>
                  <a:ext uri="{0D108BD9-81ED-4DB2-BD59-A6C34878D82A}">
                    <a16:rowId xmlns:a16="http://schemas.microsoft.com/office/drawing/2014/main" val="1891521370"/>
                  </a:ext>
                </a:extLst>
              </a:tr>
              <a:tr h="370840">
                <a:tc>
                  <a:txBody>
                    <a:bodyPr/>
                    <a:lstStyle/>
                    <a:p>
                      <a:r>
                        <a:rPr lang="fr-FR" dirty="0"/>
                        <a:t>by</a:t>
                      </a:r>
                    </a:p>
                  </a:txBody>
                  <a:tcPr/>
                </a:tc>
                <a:tc>
                  <a:txBody>
                    <a:bodyPr/>
                    <a:lstStyle/>
                    <a:p>
                      <a:r>
                        <a:rPr lang="fr-FR" dirty="0"/>
                        <a:t>Site récepteur</a:t>
                      </a:r>
                    </a:p>
                  </a:txBody>
                  <a:tcPr/>
                </a:tc>
                <a:extLst>
                  <a:ext uri="{0D108BD9-81ED-4DB2-BD59-A6C34878D82A}">
                    <a16:rowId xmlns:a16="http://schemas.microsoft.com/office/drawing/2014/main" val="941439525"/>
                  </a:ext>
                </a:extLst>
              </a:tr>
              <a:tr h="370840">
                <a:tc>
                  <a:txBody>
                    <a:bodyPr/>
                    <a:lstStyle/>
                    <a:p>
                      <a:r>
                        <a:rPr lang="fr-FR" dirty="0"/>
                        <a:t>via</a:t>
                      </a:r>
                    </a:p>
                  </a:txBody>
                  <a:tcPr/>
                </a:tc>
                <a:tc>
                  <a:txBody>
                    <a:bodyPr/>
                    <a:lstStyle/>
                    <a:p>
                      <a:r>
                        <a:rPr lang="fr-FR" dirty="0"/>
                        <a:t>Chemin physique</a:t>
                      </a:r>
                    </a:p>
                  </a:txBody>
                  <a:tcPr/>
                </a:tc>
                <a:extLst>
                  <a:ext uri="{0D108BD9-81ED-4DB2-BD59-A6C34878D82A}">
                    <a16:rowId xmlns:a16="http://schemas.microsoft.com/office/drawing/2014/main" val="2137881695"/>
                  </a:ext>
                </a:extLst>
              </a:tr>
              <a:tr h="370840">
                <a:tc>
                  <a:txBody>
                    <a:bodyPr/>
                    <a:lstStyle/>
                    <a:p>
                      <a:r>
                        <a:rPr lang="fr-FR" dirty="0" err="1"/>
                        <a:t>with</a:t>
                      </a:r>
                      <a:endParaRPr lang="fr-FR" dirty="0"/>
                    </a:p>
                  </a:txBody>
                  <a:tcPr/>
                </a:tc>
                <a:tc>
                  <a:txBody>
                    <a:bodyPr/>
                    <a:lstStyle/>
                    <a:p>
                      <a:r>
                        <a:rPr lang="fr-FR" dirty="0"/>
                        <a:t>Protocole utilisé</a:t>
                      </a:r>
                    </a:p>
                  </a:txBody>
                  <a:tcPr/>
                </a:tc>
                <a:extLst>
                  <a:ext uri="{0D108BD9-81ED-4DB2-BD59-A6C34878D82A}">
                    <a16:rowId xmlns:a16="http://schemas.microsoft.com/office/drawing/2014/main" val="849176960"/>
                  </a:ext>
                </a:extLst>
              </a:tr>
              <a:tr h="370840">
                <a:tc>
                  <a:txBody>
                    <a:bodyPr/>
                    <a:lstStyle/>
                    <a:p>
                      <a:r>
                        <a:rPr lang="fr-FR" dirty="0"/>
                        <a:t>id</a:t>
                      </a:r>
                    </a:p>
                  </a:txBody>
                  <a:tcPr/>
                </a:tc>
                <a:tc>
                  <a:txBody>
                    <a:bodyPr/>
                    <a:lstStyle/>
                    <a:p>
                      <a:r>
                        <a:rPr lang="fr-FR" dirty="0"/>
                        <a:t>Identificateur du message pour le récepteur</a:t>
                      </a:r>
                    </a:p>
                  </a:txBody>
                  <a:tcPr/>
                </a:tc>
                <a:extLst>
                  <a:ext uri="{0D108BD9-81ED-4DB2-BD59-A6C34878D82A}">
                    <a16:rowId xmlns:a16="http://schemas.microsoft.com/office/drawing/2014/main" val="2447728401"/>
                  </a:ext>
                </a:extLst>
              </a:tr>
              <a:tr h="370840">
                <a:tc>
                  <a:txBody>
                    <a:bodyPr/>
                    <a:lstStyle/>
                    <a:p>
                      <a:r>
                        <a:rPr lang="fr-FR" dirty="0"/>
                        <a:t>for</a:t>
                      </a:r>
                    </a:p>
                  </a:txBody>
                  <a:tcPr/>
                </a:tc>
                <a:tc>
                  <a:txBody>
                    <a:bodyPr/>
                    <a:lstStyle/>
                    <a:p>
                      <a:r>
                        <a:rPr lang="fr-FR" dirty="0"/>
                        <a:t>Destinataire  (si for c’est un FMTA, si on est à destination, plus de for)</a:t>
                      </a:r>
                    </a:p>
                  </a:txBody>
                  <a:tcPr/>
                </a:tc>
                <a:extLst>
                  <a:ext uri="{0D108BD9-81ED-4DB2-BD59-A6C34878D82A}">
                    <a16:rowId xmlns:a16="http://schemas.microsoft.com/office/drawing/2014/main" val="2933432425"/>
                  </a:ext>
                </a:extLst>
              </a:tr>
            </a:tbl>
          </a:graphicData>
        </a:graphic>
      </p:graphicFrame>
    </p:spTree>
    <p:extLst>
      <p:ext uri="{BB962C8B-B14F-4D97-AF65-F5344CB8AC3E}">
        <p14:creationId xmlns:p14="http://schemas.microsoft.com/office/powerpoint/2010/main" val="319877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a:t>
            </a:r>
          </a:p>
        </p:txBody>
      </p:sp>
      <p:sp>
        <p:nvSpPr>
          <p:cNvPr id="3" name="Espace réservé du contenu 2">
            <a:extLst>
              <a:ext uri="{FF2B5EF4-FFF2-40B4-BE49-F238E27FC236}">
                <a16:creationId xmlns:a16="http://schemas.microsoft.com/office/drawing/2014/main" id="{F8280CA5-8E89-1390-C860-E12E8C199675}"/>
              </a:ext>
            </a:extLst>
          </p:cNvPr>
          <p:cNvSpPr>
            <a:spLocks noGrp="1"/>
          </p:cNvSpPr>
          <p:nvPr>
            <p:ph idx="1"/>
          </p:nvPr>
        </p:nvSpPr>
        <p:spPr>
          <a:xfrm>
            <a:off x="321668" y="1556792"/>
            <a:ext cx="8820472" cy="1698475"/>
          </a:xfrm>
        </p:spPr>
        <p:txBody>
          <a:bodyPr/>
          <a:lstStyle/>
          <a:p>
            <a:r>
              <a:rPr lang="en-US" sz="1800" dirty="0">
                <a:latin typeface="+mn-lt"/>
              </a:rPr>
              <a:t>Une </a:t>
            </a:r>
            <a:r>
              <a:rPr lang="en-US" sz="1800" dirty="0" err="1">
                <a:latin typeface="+mn-lt"/>
              </a:rPr>
              <a:t>méthode</a:t>
            </a:r>
            <a:r>
              <a:rPr lang="en-US" sz="1800" dirty="0">
                <a:latin typeface="+mn-lt"/>
              </a:rPr>
              <a:t> de la </a:t>
            </a:r>
            <a:r>
              <a:rPr lang="en-US" sz="1800" dirty="0" err="1">
                <a:latin typeface="+mn-lt"/>
              </a:rPr>
              <a:t>classe</a:t>
            </a:r>
            <a:r>
              <a:rPr lang="en-US" sz="1800" dirty="0">
                <a:latin typeface="+mn-lt"/>
              </a:rPr>
              <a:t> Part </a:t>
            </a:r>
            <a:r>
              <a:rPr lang="en-US" sz="1800" dirty="0" err="1">
                <a:latin typeface="+mn-lt"/>
              </a:rPr>
              <a:t>founit</a:t>
            </a:r>
            <a:r>
              <a:rPr lang="en-US" sz="1800" dirty="0">
                <a:latin typeface="+mn-lt"/>
              </a:rPr>
              <a:t> </a:t>
            </a:r>
            <a:r>
              <a:rPr lang="en-US" sz="1800" dirty="0" err="1">
                <a:latin typeface="+mn-lt"/>
              </a:rPr>
              <a:t>une</a:t>
            </a:r>
            <a:r>
              <a:rPr lang="en-US" sz="1800" dirty="0">
                <a:latin typeface="+mn-lt"/>
              </a:rPr>
              <a:t> </a:t>
            </a:r>
            <a:r>
              <a:rPr lang="en-US" sz="1800" dirty="0" err="1">
                <a:latin typeface="+mn-lt"/>
              </a:rPr>
              <a:t>énumération</a:t>
            </a:r>
            <a:r>
              <a:rPr lang="en-US" sz="1800" dirty="0">
                <a:latin typeface="+mn-lt"/>
              </a:rPr>
              <a:t> des headers </a:t>
            </a:r>
          </a:p>
          <a:p>
            <a:pPr marL="0" indent="0">
              <a:buNone/>
            </a:pPr>
            <a:r>
              <a:rPr lang="fr-FR" sz="1800" dirty="0">
                <a:latin typeface="+mn-lt"/>
              </a:rPr>
              <a:t>Elle fournit une énumération </a:t>
            </a:r>
            <a:r>
              <a:rPr lang="fr-FR" sz="1800" b="1" dirty="0">
                <a:latin typeface="+mn-lt"/>
              </a:rPr>
              <a:t>d'objets Header </a:t>
            </a:r>
            <a:r>
              <a:rPr lang="fr-FR" sz="1800" dirty="0">
                <a:latin typeface="+mn-lt"/>
              </a:rPr>
              <a:t>(classe du package </a:t>
            </a:r>
            <a:r>
              <a:rPr lang="fr-FR" sz="1800" dirty="0" err="1">
                <a:latin typeface="+mn-lt"/>
              </a:rPr>
              <a:t>javax.mail</a:t>
            </a:r>
            <a:r>
              <a:rPr lang="fr-FR" sz="1800" dirty="0">
                <a:latin typeface="+mn-lt"/>
              </a:rPr>
              <a:t>, héritée d'Object), qui ne sont en fait que des paires:</a:t>
            </a:r>
          </a:p>
          <a:p>
            <a:pPr marL="0" indent="0">
              <a:buNone/>
            </a:pPr>
            <a:r>
              <a:rPr lang="fr-FR" sz="1800" dirty="0">
                <a:latin typeface="+mn-lt"/>
              </a:rPr>
              <a:t>(&lt;nom de header&gt;, &lt;valeur de ce header&gt;)</a:t>
            </a:r>
            <a:r>
              <a:rPr lang="en-US" sz="1800" dirty="0">
                <a:latin typeface="+mn-lt"/>
              </a:rPr>
              <a:t>    </a:t>
            </a:r>
          </a:p>
          <a:p>
            <a:pPr marL="0" indent="0">
              <a:buNone/>
            </a:pPr>
            <a:endParaRPr lang="en-US" sz="1800" dirty="0">
              <a:solidFill>
                <a:srgbClr val="00B050"/>
              </a:solidFill>
              <a:latin typeface="+mn-lt"/>
            </a:endParaRPr>
          </a:p>
          <a:p>
            <a:pPr marL="0" indent="0">
              <a:buNone/>
            </a:pPr>
            <a:r>
              <a:rPr lang="en-US" sz="1800" dirty="0">
                <a:solidFill>
                  <a:srgbClr val="00B050"/>
                </a:solidFill>
                <a:latin typeface="+mn-lt"/>
              </a:rPr>
              <a:t>public </a:t>
            </a:r>
            <a:r>
              <a:rPr lang="en-US" sz="1800" dirty="0" err="1">
                <a:solidFill>
                  <a:srgbClr val="00B050"/>
                </a:solidFill>
                <a:latin typeface="+mn-lt"/>
              </a:rPr>
              <a:t>java.util.Enumeration</a:t>
            </a:r>
            <a:r>
              <a:rPr lang="en-US" sz="1800" dirty="0">
                <a:solidFill>
                  <a:srgbClr val="00B050"/>
                </a:solidFill>
                <a:latin typeface="+mn-lt"/>
              </a:rPr>
              <a:t> </a:t>
            </a:r>
            <a:r>
              <a:rPr lang="en-US" sz="1800" dirty="0" err="1">
                <a:solidFill>
                  <a:srgbClr val="00B050"/>
                </a:solidFill>
                <a:latin typeface="+mn-lt"/>
              </a:rPr>
              <a:t>getAllHeaders</a:t>
            </a:r>
            <a:r>
              <a:rPr lang="en-US" sz="1800" dirty="0">
                <a:solidFill>
                  <a:srgbClr val="00B050"/>
                </a:solidFill>
                <a:latin typeface="+mn-lt"/>
              </a:rPr>
              <a:t>() throws </a:t>
            </a:r>
            <a:r>
              <a:rPr lang="en-US" sz="1800" dirty="0" err="1">
                <a:solidFill>
                  <a:srgbClr val="00B050"/>
                </a:solidFill>
                <a:latin typeface="+mn-lt"/>
              </a:rPr>
              <a:t>MessagingException</a:t>
            </a:r>
            <a:r>
              <a:rPr lang="en-US" sz="1800" dirty="0">
                <a:solidFill>
                  <a:srgbClr val="00B050"/>
                </a:solidFill>
                <a:latin typeface="+mn-lt"/>
              </a:rPr>
              <a:t>      </a:t>
            </a:r>
          </a:p>
          <a:p>
            <a:pPr marL="0" indent="0">
              <a:buNone/>
            </a:pPr>
            <a:r>
              <a:rPr lang="en-US" sz="1800" dirty="0">
                <a:latin typeface="+mn-lt"/>
              </a:rPr>
              <a:t>     </a:t>
            </a:r>
          </a:p>
          <a:p>
            <a:pPr marL="0" indent="0">
              <a:buNone/>
            </a:pPr>
            <a:r>
              <a:rPr lang="en-US" sz="1800" dirty="0">
                <a:latin typeface="+mn-lt"/>
              </a:rPr>
              <a:t>Avec les </a:t>
            </a:r>
            <a:r>
              <a:rPr lang="en-US" sz="1800" dirty="0" err="1">
                <a:latin typeface="+mn-lt"/>
              </a:rPr>
              <a:t>méthodes</a:t>
            </a:r>
            <a:r>
              <a:rPr lang="en-US" sz="1800" dirty="0">
                <a:latin typeface="+mn-lt"/>
              </a:rPr>
              <a:t>: </a:t>
            </a:r>
          </a:p>
          <a:p>
            <a:pPr marL="0" indent="0">
              <a:buNone/>
            </a:pPr>
            <a:r>
              <a:rPr lang="fr-FR" sz="1800" dirty="0">
                <a:solidFill>
                  <a:srgbClr val="00B050"/>
                </a:solidFill>
                <a:latin typeface="+mn-lt"/>
              </a:rPr>
              <a:t>public </a:t>
            </a:r>
            <a:r>
              <a:rPr lang="fr-FR" sz="1800" dirty="0" err="1">
                <a:solidFill>
                  <a:srgbClr val="00B050"/>
                </a:solidFill>
                <a:latin typeface="+mn-lt"/>
              </a:rPr>
              <a:t>java.lang.String</a:t>
            </a:r>
            <a:r>
              <a:rPr lang="fr-FR" sz="1800" dirty="0">
                <a:solidFill>
                  <a:srgbClr val="00B050"/>
                </a:solidFill>
                <a:latin typeface="+mn-lt"/>
              </a:rPr>
              <a:t> </a:t>
            </a:r>
            <a:r>
              <a:rPr lang="fr-FR" sz="1800" dirty="0" err="1">
                <a:solidFill>
                  <a:srgbClr val="00B050"/>
                </a:solidFill>
                <a:latin typeface="+mn-lt"/>
              </a:rPr>
              <a:t>getName</a:t>
            </a:r>
            <a:r>
              <a:rPr lang="fr-FR" sz="1800" dirty="0">
                <a:solidFill>
                  <a:srgbClr val="00B050"/>
                </a:solidFill>
                <a:latin typeface="+mn-lt"/>
              </a:rPr>
              <a:t>() </a:t>
            </a:r>
          </a:p>
          <a:p>
            <a:pPr marL="0" indent="0">
              <a:buNone/>
            </a:pPr>
            <a:r>
              <a:rPr lang="fr-FR" sz="1800" dirty="0">
                <a:solidFill>
                  <a:srgbClr val="00B050"/>
                </a:solidFill>
                <a:latin typeface="+mn-lt"/>
              </a:rPr>
              <a:t>public </a:t>
            </a:r>
            <a:r>
              <a:rPr lang="fr-FR" sz="1800" dirty="0" err="1">
                <a:solidFill>
                  <a:srgbClr val="00B050"/>
                </a:solidFill>
                <a:latin typeface="+mn-lt"/>
              </a:rPr>
              <a:t>java.lang.String</a:t>
            </a:r>
            <a:r>
              <a:rPr lang="fr-FR" sz="1800" dirty="0">
                <a:solidFill>
                  <a:srgbClr val="00B050"/>
                </a:solidFill>
                <a:latin typeface="+mn-lt"/>
              </a:rPr>
              <a:t> </a:t>
            </a:r>
            <a:r>
              <a:rPr lang="fr-FR" sz="1800" dirty="0" err="1">
                <a:solidFill>
                  <a:srgbClr val="00B050"/>
                </a:solidFill>
                <a:latin typeface="+mn-lt"/>
              </a:rPr>
              <a:t>getValue</a:t>
            </a:r>
            <a:r>
              <a:rPr lang="fr-FR" sz="1800" dirty="0">
                <a:solidFill>
                  <a:srgbClr val="00B050"/>
                </a:solidFill>
                <a:latin typeface="+mn-lt"/>
              </a:rPr>
              <a:t>() </a:t>
            </a:r>
            <a:endParaRPr lang="en-US" sz="1800" dirty="0">
              <a:solidFill>
                <a:srgbClr val="00B050"/>
              </a:solidFill>
              <a:latin typeface="+mn-lt"/>
            </a:endParaRPr>
          </a:p>
          <a:p>
            <a:pPr marL="0" indent="0">
              <a:buNone/>
            </a:pPr>
            <a:endParaRPr lang="en-US" sz="1800" dirty="0">
              <a:solidFill>
                <a:srgbClr val="00B050"/>
              </a:solidFill>
              <a:latin typeface="+mn-lt"/>
            </a:endParaRPr>
          </a:p>
          <a:p>
            <a:pPr marL="0" indent="0">
              <a:buNone/>
            </a:pPr>
            <a:endParaRPr lang="fr-FR" sz="1800" dirty="0"/>
          </a:p>
        </p:txBody>
      </p:sp>
    </p:spTree>
    <p:extLst>
      <p:ext uri="{BB962C8B-B14F-4D97-AF65-F5344CB8AC3E}">
        <p14:creationId xmlns:p14="http://schemas.microsoft.com/office/powerpoint/2010/main" val="67527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488E0-6C7F-DABE-AA80-E4E26C21F310}"/>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graphicFrame>
        <p:nvGraphicFramePr>
          <p:cNvPr id="4" name="Tableau 12">
            <a:extLst>
              <a:ext uri="{FF2B5EF4-FFF2-40B4-BE49-F238E27FC236}">
                <a16:creationId xmlns:a16="http://schemas.microsoft.com/office/drawing/2014/main" id="{EC68A34D-0C21-AF11-F4DF-22AF0F98D895}"/>
              </a:ext>
            </a:extLst>
          </p:cNvPr>
          <p:cNvGraphicFramePr>
            <a:graphicFrameLocks noGrp="1"/>
          </p:cNvGraphicFramePr>
          <p:nvPr/>
        </p:nvGraphicFramePr>
        <p:xfrm>
          <a:off x="323528" y="1014295"/>
          <a:ext cx="8568952" cy="4917440"/>
        </p:xfrm>
        <a:graphic>
          <a:graphicData uri="http://schemas.openxmlformats.org/drawingml/2006/table">
            <a:tbl>
              <a:tblPr firstRow="1" bandRow="1">
                <a:tableStyleId>{5C22544A-7EE6-4342-B048-85BDC9FD1C3A}</a:tableStyleId>
              </a:tblPr>
              <a:tblGrid>
                <a:gridCol w="1281339">
                  <a:extLst>
                    <a:ext uri="{9D8B030D-6E8A-4147-A177-3AD203B41FA5}">
                      <a16:colId xmlns:a16="http://schemas.microsoft.com/office/drawing/2014/main" val="3375984660"/>
                    </a:ext>
                  </a:extLst>
                </a:gridCol>
                <a:gridCol w="2883012">
                  <a:extLst>
                    <a:ext uri="{9D8B030D-6E8A-4147-A177-3AD203B41FA5}">
                      <a16:colId xmlns:a16="http://schemas.microsoft.com/office/drawing/2014/main" val="2850590512"/>
                    </a:ext>
                  </a:extLst>
                </a:gridCol>
                <a:gridCol w="4404601">
                  <a:extLst>
                    <a:ext uri="{9D8B030D-6E8A-4147-A177-3AD203B41FA5}">
                      <a16:colId xmlns:a16="http://schemas.microsoft.com/office/drawing/2014/main" val="919677732"/>
                    </a:ext>
                  </a:extLst>
                </a:gridCol>
              </a:tblGrid>
              <a:tr h="370840">
                <a:tc>
                  <a:txBody>
                    <a:bodyPr/>
                    <a:lstStyle/>
                    <a:p>
                      <a:r>
                        <a:rPr lang="fr-FR" dirty="0"/>
                        <a:t>Type</a:t>
                      </a:r>
                    </a:p>
                  </a:txBody>
                  <a:tcPr/>
                </a:tc>
                <a:tc>
                  <a:txBody>
                    <a:bodyPr/>
                    <a:lstStyle/>
                    <a:p>
                      <a:r>
                        <a:rPr lang="fr-FR" dirty="0"/>
                        <a:t>Définition</a:t>
                      </a:r>
                    </a:p>
                  </a:txBody>
                  <a:tcPr/>
                </a:tc>
                <a:tc>
                  <a:txBody>
                    <a:bodyPr/>
                    <a:lstStyle/>
                    <a:p>
                      <a:r>
                        <a:rPr lang="fr-FR" dirty="0"/>
                        <a:t>Quelques sous-titres courants</a:t>
                      </a:r>
                    </a:p>
                  </a:txBody>
                  <a:tcPr/>
                </a:tc>
                <a:extLst>
                  <a:ext uri="{0D108BD9-81ED-4DB2-BD59-A6C34878D82A}">
                    <a16:rowId xmlns:a16="http://schemas.microsoft.com/office/drawing/2014/main" val="1369334917"/>
                  </a:ext>
                </a:extLst>
              </a:tr>
              <a:tr h="370840">
                <a:tc>
                  <a:txBody>
                    <a:bodyPr/>
                    <a:lstStyle/>
                    <a:p>
                      <a:r>
                        <a:rPr lang="fr-FR" sz="1600" dirty="0" err="1">
                          <a:latin typeface="+mj-lt"/>
                        </a:rPr>
                        <a:t>text</a:t>
                      </a:r>
                      <a:endParaRPr lang="fr-FR" sz="1600" dirty="0">
                        <a:latin typeface="+mj-lt"/>
                      </a:endParaRPr>
                    </a:p>
                  </a:txBody>
                  <a:tcPr/>
                </a:tc>
                <a:tc>
                  <a:txBody>
                    <a:bodyPr/>
                    <a:lstStyle/>
                    <a:p>
                      <a:r>
                        <a:rPr lang="fr-FR" sz="1600" dirty="0">
                          <a:latin typeface="+mj-lt"/>
                        </a:rPr>
                        <a:t>information textuelle</a:t>
                      </a:r>
                    </a:p>
                  </a:txBody>
                  <a:tcPr/>
                </a:tc>
                <a:tc>
                  <a:txBody>
                    <a:bodyPr/>
                    <a:lstStyle/>
                    <a:p>
                      <a:r>
                        <a:rPr lang="fr-FR" sz="1600" dirty="0">
                          <a:latin typeface="+mj-lt"/>
                        </a:rPr>
                        <a:t>♦ plain : texte non formaté – aucun software complémentaire n'est nécessaire pour appréhender l'entièreté du message – il est possible de spécifier le jeu de caractères par une clause </a:t>
                      </a:r>
                      <a:r>
                        <a:rPr lang="fr-FR" sz="1600" dirty="0" err="1">
                          <a:latin typeface="+mj-lt"/>
                        </a:rPr>
                        <a:t>charset</a:t>
                      </a:r>
                      <a:r>
                        <a:rPr lang="fr-FR" sz="1600" dirty="0">
                          <a:latin typeface="+mj-lt"/>
                        </a:rPr>
                        <a:t> : Content-type: </a:t>
                      </a:r>
                      <a:r>
                        <a:rPr lang="fr-FR" sz="1600" dirty="0" err="1">
                          <a:latin typeface="+mj-lt"/>
                        </a:rPr>
                        <a:t>text</a:t>
                      </a:r>
                      <a:r>
                        <a:rPr lang="fr-FR" sz="1600" dirty="0">
                          <a:latin typeface="+mj-lt"/>
                        </a:rPr>
                        <a:t>/plain; </a:t>
                      </a:r>
                      <a:r>
                        <a:rPr lang="fr-FR" sz="1600" dirty="0" err="1">
                          <a:latin typeface="+mj-lt"/>
                        </a:rPr>
                        <a:t>charset</a:t>
                      </a:r>
                      <a:r>
                        <a:rPr lang="fr-FR" sz="1600" dirty="0">
                          <a:latin typeface="+mj-lt"/>
                        </a:rPr>
                        <a:t>=us-ascii Content-type: </a:t>
                      </a:r>
                      <a:r>
                        <a:rPr lang="fr-FR" sz="1600" dirty="0" err="1">
                          <a:latin typeface="+mj-lt"/>
                        </a:rPr>
                        <a:t>text</a:t>
                      </a:r>
                      <a:r>
                        <a:rPr lang="fr-FR" sz="1600" dirty="0">
                          <a:latin typeface="+mj-lt"/>
                        </a:rPr>
                        <a:t>/plain; </a:t>
                      </a:r>
                      <a:r>
                        <a:rPr lang="fr-FR" sz="1600" dirty="0" err="1">
                          <a:latin typeface="+mj-lt"/>
                        </a:rPr>
                        <a:t>charset</a:t>
                      </a:r>
                      <a:r>
                        <a:rPr lang="fr-FR" sz="1600" dirty="0">
                          <a:latin typeface="+mj-lt"/>
                        </a:rPr>
                        <a:t>=iso-885-5 </a:t>
                      </a:r>
                    </a:p>
                    <a:p>
                      <a:r>
                        <a:rPr lang="fr-FR" sz="1600" dirty="0">
                          <a:latin typeface="+mj-lt"/>
                        </a:rPr>
                        <a:t>♦ html : le texte comporte des tags HTML </a:t>
                      </a:r>
                    </a:p>
                  </a:txBody>
                  <a:tcPr/>
                </a:tc>
                <a:extLst>
                  <a:ext uri="{0D108BD9-81ED-4DB2-BD59-A6C34878D82A}">
                    <a16:rowId xmlns:a16="http://schemas.microsoft.com/office/drawing/2014/main" val="187207792"/>
                  </a:ext>
                </a:extLst>
              </a:tr>
              <a:tr h="147271">
                <a:tc>
                  <a:txBody>
                    <a:bodyPr/>
                    <a:lstStyle/>
                    <a:p>
                      <a:r>
                        <a:rPr lang="fr-FR" sz="1600" dirty="0">
                          <a:latin typeface="+mj-lt"/>
                        </a:rPr>
                        <a:t>Image</a:t>
                      </a:r>
                    </a:p>
                  </a:txBody>
                  <a:tcPr/>
                </a:tc>
                <a:tc>
                  <a:txBody>
                    <a:bodyPr/>
                    <a:lstStyle/>
                    <a:p>
                      <a:r>
                        <a:rPr lang="pt-BR" sz="1600" dirty="0"/>
                        <a:t>formats gif ou jp(e)g</a:t>
                      </a:r>
                      <a:endParaRPr lang="fr-FR" sz="1600" dirty="0">
                        <a:latin typeface="+mj-lt"/>
                      </a:endParaRPr>
                    </a:p>
                  </a:txBody>
                  <a:tcPr/>
                </a:tc>
                <a:tc>
                  <a:txBody>
                    <a:bodyPr/>
                    <a:lstStyle/>
                    <a:p>
                      <a:r>
                        <a:rPr lang="fr-FR" sz="1600" dirty="0"/>
                        <a:t>♦ gif </a:t>
                      </a:r>
                    </a:p>
                    <a:p>
                      <a:r>
                        <a:rPr lang="fr-FR" sz="1600" dirty="0"/>
                        <a:t>♦ jpeg</a:t>
                      </a:r>
                      <a:endParaRPr lang="fr-FR" sz="1600" dirty="0">
                        <a:latin typeface="+mj-lt"/>
                      </a:endParaRPr>
                    </a:p>
                  </a:txBody>
                  <a:tcPr/>
                </a:tc>
                <a:extLst>
                  <a:ext uri="{0D108BD9-81ED-4DB2-BD59-A6C34878D82A}">
                    <a16:rowId xmlns:a16="http://schemas.microsoft.com/office/drawing/2014/main" val="3487065804"/>
                  </a:ext>
                </a:extLst>
              </a:tr>
              <a:tr h="370840">
                <a:tc>
                  <a:txBody>
                    <a:bodyPr/>
                    <a:lstStyle/>
                    <a:p>
                      <a:r>
                        <a:rPr lang="fr-FR" sz="1600" dirty="0">
                          <a:latin typeface="+mj-lt"/>
                        </a:rPr>
                        <a:t>Vidéo</a:t>
                      </a:r>
                    </a:p>
                  </a:txBody>
                  <a:tcPr/>
                </a:tc>
                <a:tc>
                  <a:txBody>
                    <a:bodyPr/>
                    <a:lstStyle/>
                    <a:p>
                      <a:endParaRPr lang="fr-FR" sz="1600" dirty="0">
                        <a:latin typeface="+mj-lt"/>
                      </a:endParaRPr>
                    </a:p>
                  </a:txBody>
                  <a:tcPr/>
                </a:tc>
                <a:tc>
                  <a:txBody>
                    <a:bodyPr/>
                    <a:lstStyle/>
                    <a:p>
                      <a:r>
                        <a:rPr lang="fr-FR" sz="1600" dirty="0"/>
                        <a:t>♦ </a:t>
                      </a:r>
                      <a:r>
                        <a:rPr lang="fr-FR" sz="1600" dirty="0" err="1"/>
                        <a:t>mpeg</a:t>
                      </a:r>
                      <a:r>
                        <a:rPr lang="fr-FR" sz="1600" dirty="0"/>
                        <a:t> et autres</a:t>
                      </a:r>
                      <a:endParaRPr lang="fr-FR" sz="1600" dirty="0">
                        <a:latin typeface="+mj-lt"/>
                      </a:endParaRPr>
                    </a:p>
                  </a:txBody>
                  <a:tcPr/>
                </a:tc>
                <a:extLst>
                  <a:ext uri="{0D108BD9-81ED-4DB2-BD59-A6C34878D82A}">
                    <a16:rowId xmlns:a16="http://schemas.microsoft.com/office/drawing/2014/main" val="3993365999"/>
                  </a:ext>
                </a:extLst>
              </a:tr>
              <a:tr h="370840">
                <a:tc>
                  <a:txBody>
                    <a:bodyPr/>
                    <a:lstStyle/>
                    <a:p>
                      <a:r>
                        <a:rPr lang="fr-FR" sz="1600" dirty="0"/>
                        <a:t>application </a:t>
                      </a:r>
                    </a:p>
                  </a:txBody>
                  <a:tcPr/>
                </a:tc>
                <a:tc>
                  <a:txBody>
                    <a:bodyPr/>
                    <a:lstStyle/>
                    <a:p>
                      <a:r>
                        <a:rPr lang="fr-FR" sz="1600" dirty="0"/>
                        <a:t>informations binaires, à priori destinées à être exécutées par une application basée sur la messagerie</a:t>
                      </a:r>
                    </a:p>
                  </a:txBody>
                  <a:tcPr/>
                </a:tc>
                <a:tc>
                  <a:txBody>
                    <a:bodyPr/>
                    <a:lstStyle/>
                    <a:p>
                      <a:r>
                        <a:rPr lang="fr-FR" sz="1600" b="1" u="sng" dirty="0">
                          <a:highlight>
                            <a:srgbClr val="FFFF00"/>
                          </a:highlight>
                        </a:rPr>
                        <a:t>♦ octet-</a:t>
                      </a:r>
                      <a:r>
                        <a:rPr lang="fr-FR" sz="1600" b="1" u="sng" dirty="0" err="1">
                          <a:highlight>
                            <a:srgbClr val="FFFF00"/>
                          </a:highlight>
                        </a:rPr>
                        <a:t>stream</a:t>
                      </a:r>
                      <a:r>
                        <a:rPr lang="fr-FR" sz="1600" b="1" u="sng" dirty="0">
                          <a:highlight>
                            <a:srgbClr val="FFFF00"/>
                          </a:highlight>
                        </a:rPr>
                        <a:t> </a:t>
                      </a:r>
                      <a:r>
                        <a:rPr lang="fr-FR" sz="1600" dirty="0"/>
                        <a:t>: données binaires brutes – c'est le sous-type utilisé lorsqu'une application client ne connaît pas le type/sous-type précisé dans le message reçu </a:t>
                      </a:r>
                    </a:p>
                    <a:p>
                      <a:r>
                        <a:rPr lang="fr-FR" sz="1600" dirty="0"/>
                        <a:t>♦ postscript : pour transporter des informations codées en postscript</a:t>
                      </a:r>
                    </a:p>
                  </a:txBody>
                  <a:tcPr/>
                </a:tc>
                <a:extLst>
                  <a:ext uri="{0D108BD9-81ED-4DB2-BD59-A6C34878D82A}">
                    <a16:rowId xmlns:a16="http://schemas.microsoft.com/office/drawing/2014/main" val="1885174985"/>
                  </a:ext>
                </a:extLst>
              </a:tr>
            </a:tbl>
          </a:graphicData>
        </a:graphic>
      </p:graphicFrame>
    </p:spTree>
    <p:extLst>
      <p:ext uri="{BB962C8B-B14F-4D97-AF65-F5344CB8AC3E}">
        <p14:creationId xmlns:p14="http://schemas.microsoft.com/office/powerpoint/2010/main" val="2739879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a:t>
            </a:r>
          </a:p>
        </p:txBody>
      </p:sp>
      <p:sp>
        <p:nvSpPr>
          <p:cNvPr id="3" name="Espace réservé du contenu 2">
            <a:extLst>
              <a:ext uri="{FF2B5EF4-FFF2-40B4-BE49-F238E27FC236}">
                <a16:creationId xmlns:a16="http://schemas.microsoft.com/office/drawing/2014/main" id="{F8280CA5-8E89-1390-C860-E12E8C199675}"/>
              </a:ext>
            </a:extLst>
          </p:cNvPr>
          <p:cNvSpPr>
            <a:spLocks noGrp="1"/>
          </p:cNvSpPr>
          <p:nvPr>
            <p:ph idx="1"/>
          </p:nvPr>
        </p:nvSpPr>
        <p:spPr>
          <a:xfrm>
            <a:off x="161764" y="1340768"/>
            <a:ext cx="8820472" cy="4824536"/>
          </a:xfrm>
        </p:spPr>
        <p:txBody>
          <a:bodyPr/>
          <a:lstStyle/>
          <a:p>
            <a:pPr marL="0" indent="0">
              <a:buNone/>
            </a:pPr>
            <a:r>
              <a:rPr lang="fr-FR" sz="1800" dirty="0">
                <a:latin typeface="+mn-lt"/>
              </a:rPr>
              <a:t>… </a:t>
            </a:r>
          </a:p>
          <a:p>
            <a:pPr marL="0" indent="0">
              <a:buNone/>
            </a:pPr>
            <a:r>
              <a:rPr lang="fr-FR" sz="1600" dirty="0">
                <a:latin typeface="+mn-lt"/>
              </a:rPr>
              <a:t>for (</a:t>
            </a:r>
            <a:r>
              <a:rPr lang="fr-FR" sz="1600" dirty="0" err="1">
                <a:latin typeface="+mn-lt"/>
              </a:rPr>
              <a:t>int</a:t>
            </a:r>
            <a:r>
              <a:rPr lang="fr-FR" sz="1600" dirty="0">
                <a:latin typeface="+mn-lt"/>
              </a:rPr>
              <a:t> i=0; i&lt;</a:t>
            </a:r>
            <a:r>
              <a:rPr lang="fr-FR" sz="1600" dirty="0" err="1">
                <a:latin typeface="+mn-lt"/>
              </a:rPr>
              <a:t>msg.length</a:t>
            </a:r>
            <a:r>
              <a:rPr lang="fr-FR" sz="1600" dirty="0">
                <a:latin typeface="+mn-lt"/>
              </a:rPr>
              <a:t>; i++) </a:t>
            </a:r>
          </a:p>
          <a:p>
            <a:pPr marL="0" indent="0">
              <a:buNone/>
            </a:pPr>
            <a:r>
              <a:rPr lang="fr-FR" sz="1600" dirty="0">
                <a:latin typeface="+mn-lt"/>
              </a:rPr>
              <a:t>{ </a:t>
            </a:r>
          </a:p>
          <a:p>
            <a:pPr marL="0" indent="0">
              <a:buNone/>
            </a:pPr>
            <a:r>
              <a:rPr lang="fr-FR" sz="1600" dirty="0">
                <a:latin typeface="+mn-lt"/>
              </a:rPr>
              <a:t>   </a:t>
            </a:r>
            <a:r>
              <a:rPr lang="fr-FR" sz="1600" dirty="0" err="1">
                <a:latin typeface="+mn-lt"/>
              </a:rPr>
              <a:t>System.out.println</a:t>
            </a:r>
            <a:r>
              <a:rPr lang="fr-FR" sz="1600" dirty="0">
                <a:latin typeface="+mn-lt"/>
              </a:rPr>
              <a:t>("\n&lt;</a:t>
            </a:r>
            <a:r>
              <a:rPr lang="fr-FR" sz="1600" dirty="0" err="1">
                <a:latin typeface="+mn-lt"/>
              </a:rPr>
              <a:t>nHeaders</a:t>
            </a:r>
            <a:r>
              <a:rPr lang="fr-FR" sz="1600" dirty="0">
                <a:latin typeface="+mn-lt"/>
              </a:rPr>
              <a:t> du message n°" + (i+1)); </a:t>
            </a:r>
          </a:p>
          <a:p>
            <a:pPr marL="0" indent="0">
              <a:buNone/>
            </a:pPr>
            <a:r>
              <a:rPr lang="fr-FR" sz="1600" b="1" dirty="0">
                <a:latin typeface="+mn-lt"/>
              </a:rPr>
              <a:t>   </a:t>
            </a:r>
            <a:r>
              <a:rPr lang="fr-FR" sz="1600" b="1" dirty="0" err="1">
                <a:latin typeface="+mn-lt"/>
              </a:rPr>
              <a:t>Enumeration</a:t>
            </a:r>
            <a:r>
              <a:rPr lang="fr-FR" sz="1600" b="1" dirty="0">
                <a:latin typeface="+mn-lt"/>
              </a:rPr>
              <a:t> e = msg[i].</a:t>
            </a:r>
            <a:r>
              <a:rPr lang="fr-FR" sz="1600" b="1" dirty="0" err="1">
                <a:latin typeface="+mn-lt"/>
              </a:rPr>
              <a:t>getAllHeaders</a:t>
            </a:r>
            <a:r>
              <a:rPr lang="fr-FR" sz="1600" b="1" dirty="0">
                <a:latin typeface="+mn-lt"/>
              </a:rPr>
              <a:t>(); </a:t>
            </a:r>
          </a:p>
          <a:p>
            <a:pPr marL="0" indent="0">
              <a:buNone/>
            </a:pPr>
            <a:r>
              <a:rPr lang="fr-FR" sz="1600" dirty="0">
                <a:latin typeface="+mn-lt"/>
              </a:rPr>
              <a:t>   Header h = (Header)</a:t>
            </a:r>
            <a:r>
              <a:rPr lang="fr-FR" sz="1600" dirty="0" err="1">
                <a:latin typeface="+mn-lt"/>
              </a:rPr>
              <a:t>e.nextElement</a:t>
            </a:r>
            <a:r>
              <a:rPr lang="fr-FR" sz="1600" dirty="0">
                <a:latin typeface="+mn-lt"/>
              </a:rPr>
              <a:t>(); </a:t>
            </a:r>
          </a:p>
          <a:p>
            <a:pPr marL="0" indent="0">
              <a:buNone/>
            </a:pPr>
            <a:r>
              <a:rPr lang="fr-FR" sz="1600" dirty="0">
                <a:latin typeface="+mn-lt"/>
              </a:rPr>
              <a:t>   </a:t>
            </a:r>
            <a:r>
              <a:rPr lang="fr-FR" sz="1600" dirty="0" err="1">
                <a:latin typeface="+mn-lt"/>
              </a:rPr>
              <a:t>while</a:t>
            </a:r>
            <a:r>
              <a:rPr lang="fr-FR" sz="1600" dirty="0">
                <a:latin typeface="+mn-lt"/>
              </a:rPr>
              <a:t> (</a:t>
            </a:r>
            <a:r>
              <a:rPr lang="fr-FR" sz="1600" dirty="0" err="1">
                <a:latin typeface="+mn-lt"/>
              </a:rPr>
              <a:t>e.hasMoreElements</a:t>
            </a:r>
            <a:r>
              <a:rPr lang="fr-FR" sz="1600" dirty="0">
                <a:latin typeface="+mn-lt"/>
              </a:rPr>
              <a:t>()) </a:t>
            </a:r>
          </a:p>
          <a:p>
            <a:pPr marL="0" indent="0">
              <a:buNone/>
            </a:pPr>
            <a:r>
              <a:rPr lang="fr-FR" sz="1600" dirty="0">
                <a:latin typeface="+mn-lt"/>
              </a:rPr>
              <a:t>   { </a:t>
            </a:r>
          </a:p>
          <a:p>
            <a:pPr marL="0" indent="0">
              <a:buNone/>
            </a:pPr>
            <a:r>
              <a:rPr lang="fr-FR" sz="1600" dirty="0">
                <a:latin typeface="+mn-lt"/>
              </a:rPr>
              <a:t>      </a:t>
            </a:r>
            <a:r>
              <a:rPr lang="fr-FR" sz="1600" dirty="0" err="1">
                <a:latin typeface="+mn-lt"/>
              </a:rPr>
              <a:t>System.out.println</a:t>
            </a:r>
            <a:r>
              <a:rPr lang="fr-FR" sz="1600" dirty="0">
                <a:latin typeface="+mn-lt"/>
              </a:rPr>
              <a:t>(</a:t>
            </a:r>
            <a:r>
              <a:rPr lang="fr-FR" sz="1600" b="1" dirty="0" err="1">
                <a:latin typeface="+mn-lt"/>
              </a:rPr>
              <a:t>h.getName</a:t>
            </a:r>
            <a:r>
              <a:rPr lang="fr-FR" sz="1600" b="1" dirty="0">
                <a:latin typeface="+mn-lt"/>
              </a:rPr>
              <a:t>() </a:t>
            </a:r>
            <a:r>
              <a:rPr lang="fr-FR" sz="1600" dirty="0">
                <a:latin typeface="+mn-lt"/>
              </a:rPr>
              <a:t>+ " </a:t>
            </a:r>
            <a:r>
              <a:rPr lang="fr-FR" sz="1600" dirty="0">
                <a:latin typeface="+mn-lt"/>
                <a:sym typeface="Wingdings" panose="05000000000000000000" pitchFamily="2" charset="2"/>
              </a:rPr>
              <a:t>-- &gt;</a:t>
            </a:r>
            <a:r>
              <a:rPr lang="fr-FR" sz="1600" dirty="0">
                <a:latin typeface="+mn-lt"/>
              </a:rPr>
              <a:t>" + </a:t>
            </a:r>
            <a:r>
              <a:rPr lang="fr-FR" sz="1600" dirty="0" err="1">
                <a:latin typeface="+mn-lt"/>
              </a:rPr>
              <a:t>h.getValue</a:t>
            </a:r>
            <a:r>
              <a:rPr lang="fr-FR" sz="1600" dirty="0">
                <a:latin typeface="+mn-lt"/>
              </a:rPr>
              <a:t>()); </a:t>
            </a:r>
          </a:p>
          <a:p>
            <a:pPr marL="0" indent="0">
              <a:buNone/>
            </a:pPr>
            <a:r>
              <a:rPr lang="fr-FR" sz="1600" dirty="0">
                <a:latin typeface="+mn-lt"/>
              </a:rPr>
              <a:t>      h = (Header)</a:t>
            </a:r>
            <a:r>
              <a:rPr lang="fr-FR" sz="1600" dirty="0" err="1">
                <a:latin typeface="+mn-lt"/>
              </a:rPr>
              <a:t>e.nextElement</a:t>
            </a:r>
            <a:r>
              <a:rPr lang="fr-FR" sz="1600" dirty="0">
                <a:latin typeface="+mn-lt"/>
              </a:rPr>
              <a:t>(); </a:t>
            </a:r>
          </a:p>
          <a:p>
            <a:pPr marL="0" indent="0">
              <a:buNone/>
            </a:pPr>
            <a:r>
              <a:rPr lang="fr-FR" sz="1600" dirty="0">
                <a:latin typeface="+mn-lt"/>
              </a:rPr>
              <a:t>    } </a:t>
            </a:r>
          </a:p>
          <a:p>
            <a:pPr marL="0" indent="0">
              <a:buNone/>
            </a:pPr>
            <a:r>
              <a:rPr lang="fr-FR" sz="1600" dirty="0">
                <a:latin typeface="+mn-lt"/>
              </a:rPr>
              <a:t> </a:t>
            </a:r>
            <a:r>
              <a:rPr lang="fr-FR" sz="1600" dirty="0" err="1">
                <a:latin typeface="+mn-lt"/>
              </a:rPr>
              <a:t>System.out.println</a:t>
            </a:r>
            <a:r>
              <a:rPr lang="fr-FR" sz="1600" dirty="0">
                <a:latin typeface="+mn-lt"/>
              </a:rPr>
              <a:t>("Texte : " + (String)msg[i].</a:t>
            </a:r>
            <a:r>
              <a:rPr lang="fr-FR" sz="1600" dirty="0" err="1">
                <a:latin typeface="+mn-lt"/>
              </a:rPr>
              <a:t>getContent</a:t>
            </a:r>
            <a:r>
              <a:rPr lang="fr-FR" sz="1600" dirty="0">
                <a:latin typeface="+mn-lt"/>
              </a:rPr>
              <a:t>()); </a:t>
            </a:r>
          </a:p>
          <a:p>
            <a:pPr marL="0" indent="0">
              <a:buNone/>
            </a:pPr>
            <a:r>
              <a:rPr lang="fr-FR" sz="1800" dirty="0">
                <a:latin typeface="+mn-lt"/>
              </a:rPr>
              <a:t>}</a:t>
            </a:r>
          </a:p>
          <a:p>
            <a:pPr marL="0" indent="0">
              <a:buNone/>
            </a:pPr>
            <a:r>
              <a:rPr lang="fr-FR" sz="1800" dirty="0">
                <a:latin typeface="+mn-lt"/>
              </a:rPr>
              <a:t>… </a:t>
            </a:r>
            <a:endParaRPr lang="en-US" sz="1800" dirty="0">
              <a:solidFill>
                <a:srgbClr val="00B050"/>
              </a:solidFill>
              <a:latin typeface="+mn-lt"/>
            </a:endParaRPr>
          </a:p>
          <a:p>
            <a:pPr marL="0" indent="0">
              <a:buNone/>
            </a:pPr>
            <a:endParaRPr lang="fr-FR" sz="1800" dirty="0"/>
          </a:p>
        </p:txBody>
      </p:sp>
      <p:sp>
        <p:nvSpPr>
          <p:cNvPr id="4" name="ZoneTexte 3">
            <a:extLst>
              <a:ext uri="{FF2B5EF4-FFF2-40B4-BE49-F238E27FC236}">
                <a16:creationId xmlns:a16="http://schemas.microsoft.com/office/drawing/2014/main" id="{69527A16-7301-8A20-988E-BF7469B1BEB4}"/>
              </a:ext>
            </a:extLst>
          </p:cNvPr>
          <p:cNvSpPr txBox="1"/>
          <p:nvPr/>
        </p:nvSpPr>
        <p:spPr>
          <a:xfrm>
            <a:off x="984518" y="5795972"/>
            <a:ext cx="7259360" cy="369332"/>
          </a:xfrm>
          <a:prstGeom prst="rect">
            <a:avLst/>
          </a:prstGeom>
          <a:noFill/>
        </p:spPr>
        <p:txBody>
          <a:bodyPr wrap="none" rtlCol="0">
            <a:spAutoFit/>
          </a:bodyPr>
          <a:lstStyle/>
          <a:p>
            <a:r>
              <a:rPr lang="fr-FR" dirty="0">
                <a:highlight>
                  <a:srgbClr val="FFFF00"/>
                </a:highlight>
              </a:rPr>
              <a:t>Pour un éventuel laboratoire: un </a:t>
            </a:r>
            <a:r>
              <a:rPr lang="fr-FR" dirty="0" err="1">
                <a:highlight>
                  <a:srgbClr val="FFFF00"/>
                </a:highlight>
              </a:rPr>
              <a:t>Jtree</a:t>
            </a:r>
            <a:r>
              <a:rPr lang="fr-FR" dirty="0">
                <a:highlight>
                  <a:srgbClr val="FFFF00"/>
                </a:highlight>
              </a:rPr>
              <a:t> pour l’affichage serait judicieux</a:t>
            </a:r>
          </a:p>
        </p:txBody>
      </p:sp>
    </p:spTree>
    <p:extLst>
      <p:ext uri="{BB962C8B-B14F-4D97-AF65-F5344CB8AC3E}">
        <p14:creationId xmlns:p14="http://schemas.microsoft.com/office/powerpoint/2010/main" val="1687419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 (envoyé à soi-même ! )</a:t>
            </a:r>
          </a:p>
        </p:txBody>
      </p:sp>
      <p:sp>
        <p:nvSpPr>
          <p:cNvPr id="7" name="ZoneTexte 6">
            <a:extLst>
              <a:ext uri="{FF2B5EF4-FFF2-40B4-BE49-F238E27FC236}">
                <a16:creationId xmlns:a16="http://schemas.microsoft.com/office/drawing/2014/main" id="{79E8867B-7EBB-D840-9532-1D8920D90F7A}"/>
              </a:ext>
            </a:extLst>
          </p:cNvPr>
          <p:cNvSpPr txBox="1"/>
          <p:nvPr/>
        </p:nvSpPr>
        <p:spPr>
          <a:xfrm>
            <a:off x="179512" y="981074"/>
            <a:ext cx="8784976" cy="5262979"/>
          </a:xfrm>
          <a:prstGeom prst="rect">
            <a:avLst/>
          </a:prstGeom>
          <a:noFill/>
        </p:spPr>
        <p:txBody>
          <a:bodyPr wrap="square">
            <a:spAutoFit/>
          </a:bodyPr>
          <a:lstStyle/>
          <a:p>
            <a:r>
              <a:rPr lang="fr-FR" sz="1200" dirty="0"/>
              <a:t>Vous êtes connecté</a:t>
            </a:r>
          </a:p>
          <a:p>
            <a:r>
              <a:rPr lang="fr-FR" sz="1200" dirty="0"/>
              <a:t>Vous avez: 1 message(s)</a:t>
            </a:r>
          </a:p>
          <a:p>
            <a:r>
              <a:rPr lang="fr-FR" sz="1200" dirty="0"/>
              <a:t>Nombre de messages : 1</a:t>
            </a:r>
          </a:p>
          <a:p>
            <a:r>
              <a:rPr lang="fr-FR" sz="1200" dirty="0"/>
              <a:t>Nombre de nouveaux messages : 0</a:t>
            </a:r>
          </a:p>
          <a:p>
            <a:r>
              <a:rPr lang="fr-FR" sz="1200" dirty="0"/>
              <a:t>Liste des messages : </a:t>
            </a:r>
          </a:p>
          <a:p>
            <a:r>
              <a:rPr lang="fr-FR" sz="1200" dirty="0"/>
              <a:t>Message </a:t>
            </a:r>
            <a:r>
              <a:rPr lang="fr-FR" sz="1200" dirty="0" err="1"/>
              <a:t>num</a:t>
            </a:r>
            <a:r>
              <a:rPr lang="fr-FR" sz="1200" dirty="0"/>
              <a:t> : 0</a:t>
            </a:r>
          </a:p>
          <a:p>
            <a:r>
              <a:rPr lang="fr-FR" sz="1200" dirty="0"/>
              <a:t>Expéditeur : chrcharlet@gmail.com</a:t>
            </a:r>
          </a:p>
          <a:p>
            <a:r>
              <a:rPr lang="fr-FR" sz="1200" dirty="0"/>
              <a:t>Sujet = </a:t>
            </a:r>
            <a:r>
              <a:rPr lang="fr-FR" sz="1200" dirty="0" err="1"/>
              <a:t>TestMail</a:t>
            </a:r>
            <a:endParaRPr lang="fr-FR" sz="1200" dirty="0"/>
          </a:p>
          <a:p>
            <a:r>
              <a:rPr lang="fr-FR" sz="1200" dirty="0"/>
              <a:t>Texte : coucou</a:t>
            </a:r>
          </a:p>
          <a:p>
            <a:endParaRPr lang="fr-FR" sz="1200" dirty="0"/>
          </a:p>
          <a:p>
            <a:r>
              <a:rPr lang="fr-FR" sz="1200" dirty="0"/>
              <a:t>Fin des messages</a:t>
            </a:r>
          </a:p>
          <a:p>
            <a:endParaRPr lang="fr-FR" sz="1200" dirty="0"/>
          </a:p>
          <a:p>
            <a:r>
              <a:rPr lang="fr-FR" sz="1200" dirty="0"/>
              <a:t>&lt;</a:t>
            </a:r>
            <a:r>
              <a:rPr lang="fr-FR" sz="1200" dirty="0" err="1"/>
              <a:t>nHeaders</a:t>
            </a:r>
            <a:r>
              <a:rPr lang="fr-FR" sz="1200" dirty="0"/>
              <a:t> du message n°1</a:t>
            </a:r>
          </a:p>
          <a:p>
            <a:r>
              <a:rPr lang="fr-FR" sz="1200" b="1" dirty="0"/>
              <a:t>Return-Path </a:t>
            </a:r>
            <a:r>
              <a:rPr lang="fr-FR" sz="1200" dirty="0"/>
              <a:t>--&gt; &lt;</a:t>
            </a:r>
            <a:r>
              <a:rPr lang="fr-FR" sz="1200" dirty="0">
                <a:highlight>
                  <a:srgbClr val="FFFF00"/>
                </a:highlight>
              </a:rPr>
              <a:t>chrcharlet@gmail.com</a:t>
            </a:r>
            <a:r>
              <a:rPr lang="fr-FR" sz="1200" dirty="0"/>
              <a:t>&gt;</a:t>
            </a:r>
          </a:p>
          <a:p>
            <a:r>
              <a:rPr lang="fr-FR" sz="1200" b="1" dirty="0" err="1"/>
              <a:t>Received</a:t>
            </a:r>
            <a:r>
              <a:rPr lang="fr-FR" sz="1200" b="1" dirty="0"/>
              <a:t> --&gt; </a:t>
            </a:r>
            <a:r>
              <a:rPr lang="fr-FR" sz="1200" b="1" dirty="0" err="1"/>
              <a:t>from</a:t>
            </a:r>
            <a:r>
              <a:rPr lang="fr-FR" sz="1200" b="1" dirty="0"/>
              <a:t> </a:t>
            </a:r>
            <a:r>
              <a:rPr lang="fr-FR" sz="1200" dirty="0"/>
              <a:t>DESKTOP-BKQ27AG (host-109-89-212-241.dynamic.voo.be. [109.89.212.241])</a:t>
            </a:r>
          </a:p>
          <a:p>
            <a:r>
              <a:rPr lang="fr-FR" sz="1200" dirty="0"/>
              <a:t>        </a:t>
            </a:r>
            <a:r>
              <a:rPr lang="fr-FR" sz="1200" b="1" dirty="0"/>
              <a:t>by </a:t>
            </a:r>
            <a:r>
              <a:rPr lang="fr-FR" sz="1200" dirty="0"/>
              <a:t>smtp.gmail.com </a:t>
            </a:r>
            <a:r>
              <a:rPr lang="fr-FR" sz="1200" dirty="0" err="1"/>
              <a:t>with</a:t>
            </a:r>
            <a:r>
              <a:rPr lang="fr-FR" sz="1200" dirty="0"/>
              <a:t> ESMTPSA id rl15-20020a170907216f00b007c0aefd9339sm2594843ejb.175.2023.01.08.07.09.56</a:t>
            </a:r>
          </a:p>
          <a:p>
            <a:r>
              <a:rPr lang="fr-FR" sz="1200" dirty="0"/>
              <a:t>        </a:t>
            </a:r>
            <a:r>
              <a:rPr lang="fr-FR" sz="1200" b="1" dirty="0"/>
              <a:t>for</a:t>
            </a:r>
            <a:r>
              <a:rPr lang="fr-FR" sz="1200" dirty="0"/>
              <a:t> &lt;chrcharlet@gmail.com&gt;</a:t>
            </a:r>
          </a:p>
          <a:p>
            <a:r>
              <a:rPr lang="fr-FR" sz="1200" dirty="0"/>
              <a:t>        (version=TLS1_2 </a:t>
            </a:r>
            <a:r>
              <a:rPr lang="fr-FR" sz="1200" dirty="0" err="1"/>
              <a:t>cipher</a:t>
            </a:r>
            <a:r>
              <a:rPr lang="fr-FR" sz="1200" dirty="0"/>
              <a:t>=ECDHE-ECDSA-AES128-GCM-SHA256 bits=128/128);</a:t>
            </a:r>
          </a:p>
          <a:p>
            <a:r>
              <a:rPr lang="fr-FR" sz="1200" dirty="0"/>
              <a:t>        Sun, 08 Jan 2023 07:09:56 -0800 (PST)</a:t>
            </a:r>
          </a:p>
          <a:p>
            <a:r>
              <a:rPr lang="fr-FR" sz="1200" dirty="0"/>
              <a:t>Date --&gt; Sun, 8 Jan 2023 16:09:49 +0100 (CET)</a:t>
            </a:r>
          </a:p>
          <a:p>
            <a:r>
              <a:rPr lang="fr-FR" sz="1200" dirty="0" err="1">
                <a:highlight>
                  <a:srgbClr val="FFFF00"/>
                </a:highlight>
              </a:rPr>
              <a:t>From</a:t>
            </a:r>
            <a:r>
              <a:rPr lang="fr-FR" sz="1200" dirty="0">
                <a:highlight>
                  <a:srgbClr val="FFFF00"/>
                </a:highlight>
              </a:rPr>
              <a:t> --&gt; chrcharlet@gmail.com</a:t>
            </a:r>
          </a:p>
          <a:p>
            <a:r>
              <a:rPr lang="fr-FR" sz="1200" dirty="0"/>
              <a:t>To --&gt; chrcharlet@gmail.com</a:t>
            </a:r>
          </a:p>
          <a:p>
            <a:r>
              <a:rPr lang="fr-FR" sz="1200" dirty="0"/>
              <a:t>Message-ID --&gt; &lt;1338668845.0.1673190594299@DESKTOP-BKQ27AG&gt;</a:t>
            </a:r>
          </a:p>
          <a:p>
            <a:r>
              <a:rPr lang="fr-FR" sz="1200" dirty="0" err="1"/>
              <a:t>Subject</a:t>
            </a:r>
            <a:r>
              <a:rPr lang="fr-FR" sz="1200" dirty="0"/>
              <a:t> --&gt; </a:t>
            </a:r>
            <a:r>
              <a:rPr lang="fr-FR" sz="1200" dirty="0" err="1"/>
              <a:t>TestMail</a:t>
            </a:r>
            <a:endParaRPr lang="fr-FR" sz="1200" dirty="0"/>
          </a:p>
          <a:p>
            <a:r>
              <a:rPr lang="fr-FR" sz="1200" dirty="0"/>
              <a:t>MIME-Version --&gt; 1.0</a:t>
            </a:r>
          </a:p>
          <a:p>
            <a:r>
              <a:rPr lang="fr-FR" sz="1200" dirty="0"/>
              <a:t>Content-Type </a:t>
            </a:r>
            <a:r>
              <a:rPr lang="fr-FR" sz="1200" b="1" dirty="0"/>
              <a:t>--&gt; </a:t>
            </a:r>
            <a:r>
              <a:rPr lang="fr-FR" sz="1200" b="1" dirty="0" err="1"/>
              <a:t>text</a:t>
            </a:r>
            <a:r>
              <a:rPr lang="fr-FR" sz="1200" b="1" dirty="0"/>
              <a:t>/plain</a:t>
            </a:r>
            <a:r>
              <a:rPr lang="fr-FR" sz="1200" dirty="0"/>
              <a:t>; </a:t>
            </a:r>
            <a:r>
              <a:rPr lang="fr-FR" sz="1200" dirty="0" err="1"/>
              <a:t>charset</a:t>
            </a:r>
            <a:r>
              <a:rPr lang="fr-FR" sz="1200" dirty="0"/>
              <a:t>=us-ascii</a:t>
            </a:r>
          </a:p>
          <a:p>
            <a:r>
              <a:rPr lang="fr-FR" sz="1200" dirty="0"/>
              <a:t>Texte : coucou</a:t>
            </a:r>
          </a:p>
        </p:txBody>
      </p:sp>
    </p:spTree>
    <p:extLst>
      <p:ext uri="{BB962C8B-B14F-4D97-AF65-F5344CB8AC3E}">
        <p14:creationId xmlns:p14="http://schemas.microsoft.com/office/powerpoint/2010/main" val="2135900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BB5DD-B015-9376-9E4B-6B31CAAE0BA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26FBA93-D944-5638-3E31-281F87062C23}"/>
              </a:ext>
            </a:extLst>
          </p:cNvPr>
          <p:cNvSpPr>
            <a:spLocks noGrp="1"/>
          </p:cNvSpPr>
          <p:nvPr>
            <p:ph idx="1"/>
          </p:nvPr>
        </p:nvSpPr>
        <p:spPr/>
        <p:txBody>
          <a:bodyPr/>
          <a:lstStyle/>
          <a:p>
            <a:endParaRPr lang="fr-FR" dirty="0"/>
          </a:p>
        </p:txBody>
      </p:sp>
      <p:sp>
        <p:nvSpPr>
          <p:cNvPr id="5" name="ZoneTexte 4">
            <a:extLst>
              <a:ext uri="{FF2B5EF4-FFF2-40B4-BE49-F238E27FC236}">
                <a16:creationId xmlns:a16="http://schemas.microsoft.com/office/drawing/2014/main" id="{BB3E610D-DF1F-E3F8-233F-576F1324B805}"/>
              </a:ext>
            </a:extLst>
          </p:cNvPr>
          <p:cNvSpPr txBox="1"/>
          <p:nvPr/>
        </p:nvSpPr>
        <p:spPr>
          <a:xfrm>
            <a:off x="1331640" y="-5353903"/>
            <a:ext cx="7147867" cy="11480066"/>
          </a:xfrm>
          <a:prstGeom prst="rect">
            <a:avLst/>
          </a:prstGeom>
          <a:noFill/>
        </p:spPr>
        <p:txBody>
          <a:bodyPr wrap="square">
            <a:spAutoFit/>
          </a:bodyPr>
          <a:lstStyle/>
          <a:p>
            <a:r>
              <a:rPr lang="fr-FR" sz="1000" dirty="0"/>
              <a:t>run:</a:t>
            </a:r>
          </a:p>
          <a:p>
            <a:r>
              <a:rPr lang="fr-FR" sz="1000" dirty="0"/>
              <a:t>DEBUG: </a:t>
            </a:r>
            <a:r>
              <a:rPr lang="fr-FR" sz="1000" dirty="0" err="1"/>
              <a:t>setDebug</a:t>
            </a:r>
            <a:r>
              <a:rPr lang="fr-FR" sz="1000" dirty="0"/>
              <a:t>: </a:t>
            </a:r>
            <a:r>
              <a:rPr lang="fr-FR" sz="1000" dirty="0" err="1"/>
              <a:t>JavaMail</a:t>
            </a:r>
            <a:r>
              <a:rPr lang="fr-FR" sz="1000" dirty="0"/>
              <a:t> version 1.6.2</a:t>
            </a:r>
          </a:p>
          <a:p>
            <a:r>
              <a:rPr lang="fr-FR" sz="1000" dirty="0"/>
              <a:t>DEBUG: </a:t>
            </a:r>
            <a:r>
              <a:rPr lang="fr-FR" sz="1000" dirty="0" err="1"/>
              <a:t>getProvider</a:t>
            </a:r>
            <a:r>
              <a:rPr lang="fr-FR" sz="1000" dirty="0"/>
              <a:t>() </a:t>
            </a:r>
            <a:r>
              <a:rPr lang="fr-FR" sz="1000" dirty="0" err="1"/>
              <a:t>returning</a:t>
            </a:r>
            <a:r>
              <a:rPr lang="fr-FR" sz="1000" dirty="0"/>
              <a:t> </a:t>
            </a:r>
            <a:r>
              <a:rPr lang="fr-FR" sz="1000" dirty="0" err="1"/>
              <a:t>javax.mail.Provider</a:t>
            </a:r>
            <a:r>
              <a:rPr lang="fr-FR" sz="1000" dirty="0"/>
              <a:t>[</a:t>
            </a:r>
            <a:r>
              <a:rPr lang="fr-FR" sz="1000" dirty="0" err="1"/>
              <a:t>TRANSPORT,smtp,com.sun.mail.smtp.SMTPTransport,Oracle</a:t>
            </a:r>
            <a:r>
              <a:rPr lang="fr-FR" sz="1000" dirty="0"/>
              <a:t>]</a:t>
            </a:r>
          </a:p>
          <a:p>
            <a:r>
              <a:rPr lang="fr-FR" sz="1000" dirty="0"/>
              <a:t>DEBUG SMTP: </a:t>
            </a:r>
            <a:r>
              <a:rPr lang="fr-FR" sz="1000" dirty="0" err="1"/>
              <a:t>need</a:t>
            </a:r>
            <a:r>
              <a:rPr lang="fr-FR" sz="1000" dirty="0"/>
              <a:t> </a:t>
            </a:r>
            <a:r>
              <a:rPr lang="fr-FR" sz="1000" dirty="0" err="1"/>
              <a:t>username</a:t>
            </a:r>
            <a:r>
              <a:rPr lang="fr-FR" sz="1000" dirty="0"/>
              <a:t> and </a:t>
            </a:r>
            <a:r>
              <a:rPr lang="fr-FR" sz="1000" dirty="0" err="1"/>
              <a:t>password</a:t>
            </a:r>
            <a:r>
              <a:rPr lang="fr-FR" sz="1000" dirty="0"/>
              <a:t> for </a:t>
            </a:r>
            <a:r>
              <a:rPr lang="fr-FR" sz="1000" dirty="0" err="1"/>
              <a:t>authentication</a:t>
            </a:r>
            <a:endParaRPr lang="fr-FR" sz="1000" dirty="0"/>
          </a:p>
          <a:p>
            <a:r>
              <a:rPr lang="fr-FR" sz="1000" dirty="0"/>
              <a:t>DEBUG SMTP: </a:t>
            </a:r>
            <a:r>
              <a:rPr lang="fr-FR" sz="1000" dirty="0" err="1"/>
              <a:t>protocolConnect</a:t>
            </a:r>
            <a:r>
              <a:rPr lang="fr-FR" sz="1000" dirty="0"/>
              <a:t> </a:t>
            </a:r>
            <a:r>
              <a:rPr lang="fr-FR" sz="1000" dirty="0" err="1"/>
              <a:t>returning</a:t>
            </a:r>
            <a:r>
              <a:rPr lang="fr-FR" sz="1000" dirty="0"/>
              <a:t> false, host=smtp.gmail.com, user=</a:t>
            </a:r>
            <a:r>
              <a:rPr lang="fr-FR" sz="1000" dirty="0" err="1"/>
              <a:t>christophe.charlet</a:t>
            </a:r>
            <a:r>
              <a:rPr lang="fr-FR" sz="1000" dirty="0"/>
              <a:t>, </a:t>
            </a:r>
            <a:r>
              <a:rPr lang="fr-FR" sz="1000" dirty="0" err="1"/>
              <a:t>password</a:t>
            </a:r>
            <a:r>
              <a:rPr lang="fr-FR" sz="1000" dirty="0"/>
              <a:t>=&lt;</a:t>
            </a:r>
            <a:r>
              <a:rPr lang="fr-FR" sz="1000" dirty="0" err="1"/>
              <a:t>null</a:t>
            </a:r>
            <a:r>
              <a:rPr lang="fr-FR" sz="1000" dirty="0"/>
              <a:t>&gt;</a:t>
            </a:r>
          </a:p>
          <a:p>
            <a:r>
              <a:rPr lang="fr-FR" sz="1000" dirty="0"/>
              <a:t>DEBUG SMTP: </a:t>
            </a:r>
            <a:r>
              <a:rPr lang="fr-FR" sz="1000" dirty="0" err="1"/>
              <a:t>useEhlo</a:t>
            </a:r>
            <a:r>
              <a:rPr lang="fr-FR" sz="1000" dirty="0"/>
              <a:t> </a:t>
            </a:r>
            <a:r>
              <a:rPr lang="fr-FR" sz="1000" dirty="0" err="1"/>
              <a:t>true</a:t>
            </a:r>
            <a:r>
              <a:rPr lang="fr-FR" sz="1000" dirty="0"/>
              <a:t>, </a:t>
            </a:r>
            <a:r>
              <a:rPr lang="fr-FR" sz="1000" dirty="0" err="1"/>
              <a:t>useAuth</a:t>
            </a:r>
            <a:r>
              <a:rPr lang="fr-FR" sz="1000" dirty="0"/>
              <a:t> </a:t>
            </a:r>
            <a:r>
              <a:rPr lang="fr-FR" sz="1000" dirty="0" err="1"/>
              <a:t>true</a:t>
            </a:r>
            <a:endParaRPr lang="fr-FR" sz="1000" dirty="0"/>
          </a:p>
          <a:p>
            <a:r>
              <a:rPr lang="fr-FR" sz="1000" dirty="0"/>
              <a:t>DEBUG SMTP: </a:t>
            </a:r>
            <a:r>
              <a:rPr lang="fr-FR" sz="1000" dirty="0" err="1"/>
              <a:t>trying</a:t>
            </a:r>
            <a:r>
              <a:rPr lang="fr-FR" sz="1000" dirty="0"/>
              <a:t> to </a:t>
            </a:r>
            <a:r>
              <a:rPr lang="fr-FR" sz="1000" dirty="0" err="1"/>
              <a:t>connect</a:t>
            </a:r>
            <a:r>
              <a:rPr lang="fr-FR" sz="1000" dirty="0"/>
              <a:t> to host "smtp.gmail.com", port 587, </a:t>
            </a:r>
            <a:r>
              <a:rPr lang="fr-FR" sz="1000" dirty="0" err="1"/>
              <a:t>isSSL</a:t>
            </a:r>
            <a:r>
              <a:rPr lang="fr-FR" sz="1000" dirty="0"/>
              <a:t> false</a:t>
            </a:r>
          </a:p>
          <a:p>
            <a:r>
              <a:rPr lang="fr-FR" sz="1000" dirty="0"/>
              <a:t>220 smtp.gmail.com ESMTP k22-20020a17090646d600b0085fc3dec567sm1722288ejs.175 - </a:t>
            </a:r>
            <a:r>
              <a:rPr lang="fr-FR" sz="1000" dirty="0" err="1"/>
              <a:t>gsmtp</a:t>
            </a:r>
            <a:endParaRPr lang="fr-FR" sz="1000" dirty="0"/>
          </a:p>
          <a:p>
            <a:r>
              <a:rPr lang="fr-FR" sz="1000" dirty="0"/>
              <a:t>DEBUG SMTP: </a:t>
            </a:r>
            <a:r>
              <a:rPr lang="fr-FR" sz="1000" dirty="0" err="1"/>
              <a:t>connected</a:t>
            </a:r>
            <a:r>
              <a:rPr lang="fr-FR" sz="1000" dirty="0"/>
              <a:t> to host "smtp.gmail.com", port: 587</a:t>
            </a:r>
          </a:p>
          <a:p>
            <a:r>
              <a:rPr lang="fr-FR" sz="1000" dirty="0"/>
              <a:t>EHLO DESKTOP-BKQ27AG</a:t>
            </a:r>
          </a:p>
          <a:p>
            <a:r>
              <a:rPr lang="fr-FR" sz="1000" dirty="0"/>
              <a:t>250-smtp.gmail.com at </a:t>
            </a:r>
            <a:r>
              <a:rPr lang="fr-FR" sz="1000" dirty="0" err="1"/>
              <a:t>your</a:t>
            </a:r>
            <a:r>
              <a:rPr lang="fr-FR" sz="1000" dirty="0"/>
              <a:t> service, [109.89.212.241]</a:t>
            </a:r>
          </a:p>
          <a:p>
            <a:r>
              <a:rPr lang="fr-FR" sz="1000" dirty="0"/>
              <a:t>250-SIZE 35882577</a:t>
            </a:r>
          </a:p>
          <a:p>
            <a:r>
              <a:rPr lang="fr-FR" sz="1000" dirty="0"/>
              <a:t>250-8BITMIME</a:t>
            </a:r>
          </a:p>
          <a:p>
            <a:r>
              <a:rPr lang="fr-FR" sz="1000" dirty="0"/>
              <a:t>250-STARTTLS</a:t>
            </a:r>
          </a:p>
          <a:p>
            <a:r>
              <a:rPr lang="fr-FR" sz="1000" dirty="0"/>
              <a:t>250-ENHANCEDSTATUSCODES</a:t>
            </a:r>
          </a:p>
          <a:p>
            <a:r>
              <a:rPr lang="fr-FR" sz="1000" dirty="0"/>
              <a:t>250-PIPELINING</a:t>
            </a:r>
          </a:p>
          <a:p>
            <a:r>
              <a:rPr lang="fr-FR" sz="1000" dirty="0"/>
              <a:t>250-CHUNKING</a:t>
            </a:r>
          </a:p>
          <a:p>
            <a:r>
              <a:rPr lang="fr-FR" sz="1000" dirty="0"/>
              <a:t>250 SMTPUTF8</a:t>
            </a:r>
          </a:p>
          <a:p>
            <a:r>
              <a:rPr lang="fr-FR" sz="1000" dirty="0"/>
              <a:t>DEBUG SMTP: </a:t>
            </a:r>
            <a:r>
              <a:rPr lang="fr-FR" sz="1000" dirty="0" err="1"/>
              <a:t>Found</a:t>
            </a:r>
            <a:r>
              <a:rPr lang="fr-FR" sz="1000" dirty="0"/>
              <a:t> extension "SIZE", arg "35882577"</a:t>
            </a:r>
          </a:p>
          <a:p>
            <a:r>
              <a:rPr lang="fr-FR" sz="1000" dirty="0"/>
              <a:t>DEBUG SMTP: </a:t>
            </a:r>
            <a:r>
              <a:rPr lang="fr-FR" sz="1000" dirty="0" err="1"/>
              <a:t>Found</a:t>
            </a:r>
            <a:r>
              <a:rPr lang="fr-FR" sz="1000" dirty="0"/>
              <a:t> extension "8BITMIME", arg ""</a:t>
            </a:r>
          </a:p>
          <a:p>
            <a:r>
              <a:rPr lang="fr-FR" sz="1000" dirty="0"/>
              <a:t>DEBUG SMTP: </a:t>
            </a:r>
            <a:r>
              <a:rPr lang="fr-FR" sz="1000" dirty="0" err="1"/>
              <a:t>Found</a:t>
            </a:r>
            <a:r>
              <a:rPr lang="fr-FR" sz="1000" dirty="0"/>
              <a:t> extension "STARTTLS", arg ""</a:t>
            </a:r>
          </a:p>
          <a:p>
            <a:r>
              <a:rPr lang="fr-FR" sz="1000" dirty="0"/>
              <a:t>DEBUG SMTP: </a:t>
            </a:r>
            <a:r>
              <a:rPr lang="fr-FR" sz="1000" dirty="0" err="1"/>
              <a:t>Found</a:t>
            </a:r>
            <a:r>
              <a:rPr lang="fr-FR" sz="1000" dirty="0"/>
              <a:t> extension "ENHANCEDSTATUSCODES", arg ""</a:t>
            </a:r>
          </a:p>
          <a:p>
            <a:r>
              <a:rPr lang="fr-FR" sz="1000" dirty="0"/>
              <a:t>DEBUG SMTP: </a:t>
            </a:r>
            <a:r>
              <a:rPr lang="fr-FR" sz="1000" dirty="0" err="1"/>
              <a:t>Found</a:t>
            </a:r>
            <a:r>
              <a:rPr lang="fr-FR" sz="1000" dirty="0"/>
              <a:t> extension "PIPELINING", arg ""</a:t>
            </a:r>
          </a:p>
          <a:p>
            <a:r>
              <a:rPr lang="fr-FR" sz="1000" dirty="0"/>
              <a:t>DEBUG SMTP: </a:t>
            </a:r>
            <a:r>
              <a:rPr lang="fr-FR" sz="1000" dirty="0" err="1"/>
              <a:t>Found</a:t>
            </a:r>
            <a:r>
              <a:rPr lang="fr-FR" sz="1000" dirty="0"/>
              <a:t> extension "CHUNKING", arg ""</a:t>
            </a:r>
          </a:p>
          <a:p>
            <a:r>
              <a:rPr lang="fr-FR" sz="1000" dirty="0"/>
              <a:t>DEBUG SMTP: </a:t>
            </a:r>
            <a:r>
              <a:rPr lang="fr-FR" sz="1000" dirty="0" err="1"/>
              <a:t>Found</a:t>
            </a:r>
            <a:r>
              <a:rPr lang="fr-FR" sz="1000" dirty="0"/>
              <a:t> extension "SMTPUTF8", arg ""</a:t>
            </a:r>
          </a:p>
          <a:p>
            <a:r>
              <a:rPr lang="fr-FR" sz="1000" dirty="0"/>
              <a:t>STARTTLS</a:t>
            </a:r>
          </a:p>
          <a:p>
            <a:r>
              <a:rPr lang="fr-FR" sz="1000" dirty="0"/>
              <a:t>220 2.0.0 </a:t>
            </a:r>
            <a:r>
              <a:rPr lang="fr-FR" sz="1000" dirty="0" err="1"/>
              <a:t>Ready</a:t>
            </a:r>
            <a:r>
              <a:rPr lang="fr-FR" sz="1000" dirty="0"/>
              <a:t> to start TLS</a:t>
            </a:r>
          </a:p>
          <a:p>
            <a:r>
              <a:rPr lang="fr-FR" sz="1000" dirty="0"/>
              <a:t>EHLO DESKTOP-BKQ27AG</a:t>
            </a:r>
          </a:p>
          <a:p>
            <a:r>
              <a:rPr lang="fr-FR" sz="1000" dirty="0"/>
              <a:t>250-smtp.gmail.com at </a:t>
            </a:r>
            <a:r>
              <a:rPr lang="fr-FR" sz="1000" dirty="0" err="1"/>
              <a:t>your</a:t>
            </a:r>
            <a:r>
              <a:rPr lang="fr-FR" sz="1000" dirty="0"/>
              <a:t> service, [109.89.212.241]</a:t>
            </a:r>
          </a:p>
          <a:p>
            <a:r>
              <a:rPr lang="fr-FR" sz="1000" dirty="0"/>
              <a:t>250-SIZE 35882577</a:t>
            </a:r>
          </a:p>
          <a:p>
            <a:r>
              <a:rPr lang="fr-FR" sz="1000" dirty="0"/>
              <a:t>250-8BITMIME</a:t>
            </a:r>
          </a:p>
          <a:p>
            <a:r>
              <a:rPr lang="fr-FR" sz="1000" dirty="0"/>
              <a:t>250-AUTH LOGIN PLAIN XOAUTH2 PLAIN-CLIENTTOKEN OAUTHBEARER XOAUTH</a:t>
            </a:r>
          </a:p>
          <a:p>
            <a:r>
              <a:rPr lang="fr-FR" sz="1000" dirty="0"/>
              <a:t>250-ENHANCEDSTATUSCODES</a:t>
            </a:r>
          </a:p>
          <a:p>
            <a:r>
              <a:rPr lang="fr-FR" sz="1000" dirty="0"/>
              <a:t>250-PIPELINING</a:t>
            </a:r>
          </a:p>
          <a:p>
            <a:r>
              <a:rPr lang="fr-FR" sz="1000" dirty="0"/>
              <a:t>250-CHUNKING</a:t>
            </a:r>
          </a:p>
          <a:p>
            <a:r>
              <a:rPr lang="fr-FR" sz="1000" dirty="0"/>
              <a:t>250 SMTPUTF8</a:t>
            </a:r>
          </a:p>
          <a:p>
            <a:r>
              <a:rPr lang="fr-FR" sz="1000" dirty="0"/>
              <a:t>DEBUG SMTP: </a:t>
            </a:r>
            <a:r>
              <a:rPr lang="fr-FR" sz="1000" dirty="0" err="1"/>
              <a:t>Found</a:t>
            </a:r>
            <a:r>
              <a:rPr lang="fr-FR" sz="1000" dirty="0"/>
              <a:t> extension "SIZE", arg "35882577"</a:t>
            </a:r>
          </a:p>
          <a:p>
            <a:r>
              <a:rPr lang="fr-FR" sz="1000" dirty="0"/>
              <a:t>DEBUG SMTP: </a:t>
            </a:r>
            <a:r>
              <a:rPr lang="fr-FR" sz="1000" dirty="0" err="1"/>
              <a:t>Found</a:t>
            </a:r>
            <a:r>
              <a:rPr lang="fr-FR" sz="1000" dirty="0"/>
              <a:t> extension "8BITMIME", arg ""</a:t>
            </a:r>
          </a:p>
          <a:p>
            <a:r>
              <a:rPr lang="fr-FR" sz="1000" dirty="0"/>
              <a:t>DEBUG SMTP: </a:t>
            </a:r>
            <a:r>
              <a:rPr lang="fr-FR" sz="1000" dirty="0" err="1"/>
              <a:t>Found</a:t>
            </a:r>
            <a:r>
              <a:rPr lang="fr-FR" sz="1000" dirty="0"/>
              <a:t> extension "AUTH", arg "LOGIN PLAIN XOAUTH2 PLAIN-CLIENTTOKEN OAUTHBEARER XOAUTH"</a:t>
            </a:r>
          </a:p>
          <a:p>
            <a:r>
              <a:rPr lang="fr-FR" sz="1000" dirty="0"/>
              <a:t>DEBUG SMTP: </a:t>
            </a:r>
            <a:r>
              <a:rPr lang="fr-FR" sz="1000" dirty="0" err="1"/>
              <a:t>Found</a:t>
            </a:r>
            <a:r>
              <a:rPr lang="fr-FR" sz="1000" dirty="0"/>
              <a:t> extension "ENHANCEDSTATUSCODES", arg ""</a:t>
            </a:r>
          </a:p>
          <a:p>
            <a:r>
              <a:rPr lang="fr-FR" sz="1000" dirty="0"/>
              <a:t>DEBUG SMTP: </a:t>
            </a:r>
            <a:r>
              <a:rPr lang="fr-FR" sz="1000" dirty="0" err="1"/>
              <a:t>Found</a:t>
            </a:r>
            <a:r>
              <a:rPr lang="fr-FR" sz="1000" dirty="0"/>
              <a:t> extension "PIPELINING", arg ""</a:t>
            </a:r>
          </a:p>
          <a:p>
            <a:r>
              <a:rPr lang="fr-FR" sz="1000" dirty="0"/>
              <a:t>DEBUG SMTP: </a:t>
            </a:r>
            <a:r>
              <a:rPr lang="fr-FR" sz="1000" dirty="0" err="1"/>
              <a:t>Found</a:t>
            </a:r>
            <a:r>
              <a:rPr lang="fr-FR" sz="1000" dirty="0"/>
              <a:t> extension "CHUNKING", arg ""</a:t>
            </a:r>
          </a:p>
          <a:p>
            <a:r>
              <a:rPr lang="fr-FR" sz="1000" dirty="0"/>
              <a:t>DEBUG SMTP: </a:t>
            </a:r>
            <a:r>
              <a:rPr lang="fr-FR" sz="1000" dirty="0" err="1"/>
              <a:t>Found</a:t>
            </a:r>
            <a:r>
              <a:rPr lang="fr-FR" sz="1000" dirty="0"/>
              <a:t> extension "SMTPUTF8", arg ""</a:t>
            </a:r>
          </a:p>
          <a:p>
            <a:r>
              <a:rPr lang="fr-FR" sz="1000" dirty="0"/>
              <a:t>DEBUG SMTP: </a:t>
            </a:r>
            <a:r>
              <a:rPr lang="fr-FR" sz="1000" dirty="0" err="1"/>
              <a:t>protocolConnect</a:t>
            </a:r>
            <a:r>
              <a:rPr lang="fr-FR" sz="1000" dirty="0"/>
              <a:t> login, host=smtp.gmail.com, user=chrcharlet@gmail.com, </a:t>
            </a:r>
            <a:r>
              <a:rPr lang="fr-FR" sz="1000" dirty="0" err="1"/>
              <a:t>password</a:t>
            </a:r>
            <a:r>
              <a:rPr lang="fr-FR" sz="1000" dirty="0"/>
              <a:t>=&lt;non-</a:t>
            </a:r>
            <a:r>
              <a:rPr lang="fr-FR" sz="1000" dirty="0" err="1"/>
              <a:t>null</a:t>
            </a:r>
            <a:r>
              <a:rPr lang="fr-FR" sz="1000" dirty="0"/>
              <a:t>&gt;</a:t>
            </a:r>
          </a:p>
          <a:p>
            <a:r>
              <a:rPr lang="fr-FR" sz="1000" dirty="0"/>
              <a:t>DEBUG SMTP: </a:t>
            </a:r>
            <a:r>
              <a:rPr lang="fr-FR" sz="1000" dirty="0" err="1"/>
              <a:t>Attempt</a:t>
            </a:r>
            <a:r>
              <a:rPr lang="fr-FR" sz="1000" dirty="0"/>
              <a:t> to </a:t>
            </a:r>
            <a:r>
              <a:rPr lang="fr-FR" sz="1000" dirty="0" err="1"/>
              <a:t>authenticate</a:t>
            </a:r>
            <a:r>
              <a:rPr lang="fr-FR" sz="1000" dirty="0"/>
              <a:t> </a:t>
            </a:r>
            <a:r>
              <a:rPr lang="fr-FR" sz="1000" dirty="0" err="1"/>
              <a:t>using</a:t>
            </a:r>
            <a:r>
              <a:rPr lang="fr-FR" sz="1000" dirty="0"/>
              <a:t> </a:t>
            </a:r>
            <a:r>
              <a:rPr lang="fr-FR" sz="1000" dirty="0" err="1"/>
              <a:t>mechanisms</a:t>
            </a:r>
            <a:r>
              <a:rPr lang="fr-FR" sz="1000" dirty="0"/>
              <a:t>: LOGIN PLAIN DIGEST-MD5 NTLM XOAUTH2 </a:t>
            </a:r>
          </a:p>
          <a:p>
            <a:r>
              <a:rPr lang="fr-FR" sz="1000" dirty="0"/>
              <a:t>DEBUG SMTP: </a:t>
            </a:r>
            <a:r>
              <a:rPr lang="fr-FR" sz="1000" dirty="0" err="1"/>
              <a:t>Using</a:t>
            </a:r>
            <a:r>
              <a:rPr lang="fr-FR" sz="1000" dirty="0"/>
              <a:t> </a:t>
            </a:r>
            <a:r>
              <a:rPr lang="fr-FR" sz="1000" dirty="0" err="1"/>
              <a:t>mechanism</a:t>
            </a:r>
            <a:r>
              <a:rPr lang="fr-FR" sz="1000" dirty="0"/>
              <a:t> LOGIN</a:t>
            </a:r>
          </a:p>
          <a:p>
            <a:r>
              <a:rPr lang="fr-FR" sz="1000" dirty="0"/>
              <a:t>DEBUG SMTP: AUTH LOGIN command trace </a:t>
            </a:r>
            <a:r>
              <a:rPr lang="fr-FR" sz="1000" dirty="0" err="1"/>
              <a:t>suppressed</a:t>
            </a:r>
            <a:endParaRPr lang="fr-FR" sz="1000" dirty="0"/>
          </a:p>
          <a:p>
            <a:r>
              <a:rPr lang="fr-FR" sz="1000" dirty="0"/>
              <a:t>DEBUG SMTP: AUTH LOGIN </a:t>
            </a:r>
            <a:r>
              <a:rPr lang="fr-FR" sz="1000" dirty="0" err="1"/>
              <a:t>succeeded</a:t>
            </a:r>
            <a:endParaRPr lang="fr-FR" sz="1000" dirty="0"/>
          </a:p>
          <a:p>
            <a:r>
              <a:rPr lang="fr-FR" sz="1000" dirty="0"/>
              <a:t>DEBUG SMTP: use8bit false</a:t>
            </a:r>
          </a:p>
          <a:p>
            <a:r>
              <a:rPr lang="fr-FR" sz="1000" dirty="0"/>
              <a:t>MAIL FROM:&lt;chrcharlet@gmail.com&gt;</a:t>
            </a:r>
          </a:p>
          <a:p>
            <a:r>
              <a:rPr lang="fr-FR" sz="1000" dirty="0"/>
              <a:t>250 2.1.0 OK k22-20020a17090646d600b0085fc3dec567sm1722288ejs.175 - </a:t>
            </a:r>
            <a:r>
              <a:rPr lang="fr-FR" sz="1000" dirty="0" err="1"/>
              <a:t>gsmtp</a:t>
            </a:r>
            <a:endParaRPr lang="fr-FR" sz="1000" dirty="0"/>
          </a:p>
          <a:p>
            <a:r>
              <a:rPr lang="fr-FR" sz="1000" dirty="0"/>
              <a:t>RCPT TO:&lt;chrcharlet@gmail.com&gt;</a:t>
            </a:r>
          </a:p>
          <a:p>
            <a:r>
              <a:rPr lang="fr-FR" sz="1000" dirty="0"/>
              <a:t>250 2.1.5 OK k22-20020a17090646d600b0085fc3dec567sm1722288ejs.175 - </a:t>
            </a:r>
            <a:r>
              <a:rPr lang="fr-FR" sz="1000" dirty="0" err="1"/>
              <a:t>gsmtp</a:t>
            </a:r>
            <a:endParaRPr lang="fr-FR" sz="1000" dirty="0"/>
          </a:p>
          <a:p>
            <a:r>
              <a:rPr lang="fr-FR" sz="1000" dirty="0"/>
              <a:t>DEBUG SMTP: </a:t>
            </a:r>
            <a:r>
              <a:rPr lang="fr-FR" sz="1000" dirty="0" err="1"/>
              <a:t>Verified</a:t>
            </a:r>
            <a:r>
              <a:rPr lang="fr-FR" sz="1000" dirty="0"/>
              <a:t> </a:t>
            </a:r>
            <a:r>
              <a:rPr lang="fr-FR" sz="1000" dirty="0" err="1"/>
              <a:t>Addresses</a:t>
            </a:r>
            <a:endParaRPr lang="fr-FR" sz="1000" dirty="0"/>
          </a:p>
          <a:p>
            <a:r>
              <a:rPr lang="fr-FR" sz="1000" dirty="0"/>
              <a:t>DEBUG SMTP:   chrcharlet@gmail.com</a:t>
            </a:r>
          </a:p>
          <a:p>
            <a:r>
              <a:rPr lang="fr-FR" sz="1000" dirty="0"/>
              <a:t>DATA</a:t>
            </a:r>
          </a:p>
          <a:p>
            <a:r>
              <a:rPr lang="fr-FR" sz="1000" dirty="0"/>
              <a:t>354  Go </a:t>
            </a:r>
            <a:r>
              <a:rPr lang="fr-FR" sz="1000" dirty="0" err="1"/>
              <a:t>ahead</a:t>
            </a:r>
            <a:r>
              <a:rPr lang="fr-FR" sz="1000" dirty="0"/>
              <a:t> k22-20020a17090646d600b0085fc3dec567sm1722288ejs.175 - </a:t>
            </a:r>
            <a:r>
              <a:rPr lang="fr-FR" sz="1000" dirty="0" err="1"/>
              <a:t>gsmtp</a:t>
            </a:r>
            <a:endParaRPr lang="fr-FR" sz="1000" dirty="0"/>
          </a:p>
          <a:p>
            <a:r>
              <a:rPr lang="fr-FR" sz="1000" dirty="0"/>
              <a:t>Date: Thu, 12 Jan 2023 11:47:40 +0100 (CET)</a:t>
            </a:r>
          </a:p>
          <a:p>
            <a:r>
              <a:rPr lang="fr-FR" sz="1000" dirty="0" err="1"/>
              <a:t>From</a:t>
            </a:r>
            <a:r>
              <a:rPr lang="fr-FR" sz="1000" dirty="0"/>
              <a:t>: chrcharlet@gmail.com</a:t>
            </a:r>
          </a:p>
          <a:p>
            <a:r>
              <a:rPr lang="fr-FR" sz="1000" dirty="0"/>
              <a:t>To: chrcharlet@gmail.com</a:t>
            </a:r>
          </a:p>
          <a:p>
            <a:r>
              <a:rPr lang="fr-FR" sz="1000" dirty="0"/>
              <a:t>Message-ID: &lt;1338668845.0.1673520464623@DESKTOP-BKQ27AG&gt;</a:t>
            </a:r>
          </a:p>
          <a:p>
            <a:r>
              <a:rPr lang="fr-FR" sz="1000" dirty="0" err="1"/>
              <a:t>Subject</a:t>
            </a:r>
            <a:r>
              <a:rPr lang="fr-FR" sz="1000" dirty="0"/>
              <a:t>: </a:t>
            </a:r>
            <a:r>
              <a:rPr lang="fr-FR" sz="1000" dirty="0" err="1"/>
              <a:t>TestMail</a:t>
            </a:r>
            <a:endParaRPr lang="fr-FR" sz="1000" dirty="0"/>
          </a:p>
          <a:p>
            <a:r>
              <a:rPr lang="fr-FR" sz="1000" dirty="0"/>
              <a:t>MIME-Version: 1.0</a:t>
            </a:r>
          </a:p>
          <a:p>
            <a:r>
              <a:rPr lang="fr-FR" sz="1000" dirty="0"/>
              <a:t>Content-Type: </a:t>
            </a:r>
            <a:r>
              <a:rPr lang="fr-FR" sz="1000" dirty="0" err="1"/>
              <a:t>text</a:t>
            </a:r>
            <a:r>
              <a:rPr lang="fr-FR" sz="1000" dirty="0"/>
              <a:t>/plain; </a:t>
            </a:r>
            <a:r>
              <a:rPr lang="fr-FR" sz="1000" dirty="0" err="1"/>
              <a:t>charset</a:t>
            </a:r>
            <a:r>
              <a:rPr lang="fr-FR" sz="1000" dirty="0"/>
              <a:t>=us-ascii</a:t>
            </a:r>
          </a:p>
          <a:p>
            <a:r>
              <a:rPr lang="fr-FR" sz="1000" dirty="0"/>
              <a:t>Content-Transfer-</a:t>
            </a:r>
            <a:r>
              <a:rPr lang="fr-FR" sz="1000" dirty="0" err="1"/>
              <a:t>Encoding</a:t>
            </a:r>
            <a:r>
              <a:rPr lang="fr-FR" sz="1000" dirty="0"/>
              <a:t>: 7bit</a:t>
            </a:r>
          </a:p>
          <a:p>
            <a:endParaRPr lang="fr-FR" sz="1000" dirty="0"/>
          </a:p>
          <a:p>
            <a:r>
              <a:rPr lang="fr-FR" sz="1000" dirty="0"/>
              <a:t>coucou</a:t>
            </a:r>
          </a:p>
          <a:p>
            <a:r>
              <a:rPr lang="fr-FR" sz="1000" dirty="0"/>
              <a:t>.</a:t>
            </a:r>
          </a:p>
          <a:p>
            <a:r>
              <a:rPr lang="fr-FR" sz="1000" dirty="0"/>
              <a:t>250 2.0.0 OK  1673520468 k22-20020a17090646d600b0085fc3dec567sm1722288ejs.175 - </a:t>
            </a:r>
            <a:r>
              <a:rPr lang="fr-FR" sz="1000" dirty="0" err="1"/>
              <a:t>gsmtp</a:t>
            </a:r>
            <a:endParaRPr lang="fr-FR" sz="1000" dirty="0"/>
          </a:p>
          <a:p>
            <a:r>
              <a:rPr lang="fr-FR" sz="1000" dirty="0"/>
              <a:t>DEBUG SMTP: message </a:t>
            </a:r>
            <a:r>
              <a:rPr lang="fr-FR" sz="1000" dirty="0" err="1"/>
              <a:t>successfully</a:t>
            </a:r>
            <a:r>
              <a:rPr lang="fr-FR" sz="1000" dirty="0"/>
              <a:t> </a:t>
            </a:r>
            <a:r>
              <a:rPr lang="fr-FR" sz="1000" dirty="0" err="1"/>
              <a:t>delivered</a:t>
            </a:r>
            <a:r>
              <a:rPr lang="fr-FR" sz="1000" dirty="0"/>
              <a:t> to mail server</a:t>
            </a:r>
          </a:p>
          <a:p>
            <a:r>
              <a:rPr lang="fr-FR" sz="1000" dirty="0"/>
              <a:t>QUIT</a:t>
            </a:r>
          </a:p>
          <a:p>
            <a:r>
              <a:rPr lang="fr-FR" sz="1000" dirty="0"/>
              <a:t>221 2.0.0 </a:t>
            </a:r>
            <a:r>
              <a:rPr lang="fr-FR" sz="1000" dirty="0" err="1"/>
              <a:t>closing</a:t>
            </a:r>
            <a:r>
              <a:rPr lang="fr-FR" sz="1000" dirty="0"/>
              <a:t> </a:t>
            </a:r>
            <a:r>
              <a:rPr lang="fr-FR" sz="1000" dirty="0" err="1"/>
              <a:t>connection</a:t>
            </a:r>
            <a:r>
              <a:rPr lang="fr-FR" sz="1000" dirty="0"/>
              <a:t> k22-20020a17090646d600b0085fc3dec567sm1722288ejs.175 - </a:t>
            </a:r>
            <a:r>
              <a:rPr lang="fr-FR" sz="1000" dirty="0" err="1"/>
              <a:t>gsmtp</a:t>
            </a:r>
            <a:endParaRPr lang="fr-FR" sz="1000" dirty="0"/>
          </a:p>
          <a:p>
            <a:r>
              <a:rPr lang="fr-FR" sz="1000" dirty="0"/>
              <a:t>msg envoyé</a:t>
            </a:r>
          </a:p>
        </p:txBody>
      </p:sp>
    </p:spTree>
    <p:extLst>
      <p:ext uri="{BB962C8B-B14F-4D97-AF65-F5344CB8AC3E}">
        <p14:creationId xmlns:p14="http://schemas.microsoft.com/office/powerpoint/2010/main" val="1991841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 (envoyé à soi-même ! )</a:t>
            </a:r>
          </a:p>
        </p:txBody>
      </p:sp>
      <p:graphicFrame>
        <p:nvGraphicFramePr>
          <p:cNvPr id="3" name="Tableau 2">
            <a:extLst>
              <a:ext uri="{FF2B5EF4-FFF2-40B4-BE49-F238E27FC236}">
                <a16:creationId xmlns:a16="http://schemas.microsoft.com/office/drawing/2014/main" id="{16F05067-2B5C-02E2-1E1D-DC5530E7D39C}"/>
              </a:ext>
            </a:extLst>
          </p:cNvPr>
          <p:cNvGraphicFramePr>
            <a:graphicFrameLocks noGrp="1"/>
          </p:cNvGraphicFramePr>
          <p:nvPr>
            <p:extLst>
              <p:ext uri="{D42A27DB-BD31-4B8C-83A1-F6EECF244321}">
                <p14:modId xmlns:p14="http://schemas.microsoft.com/office/powerpoint/2010/main" val="469277147"/>
              </p:ext>
            </p:extLst>
          </p:nvPr>
        </p:nvGraphicFramePr>
        <p:xfrm>
          <a:off x="197768" y="3018427"/>
          <a:ext cx="8946232" cy="3654715"/>
        </p:xfrm>
        <a:graphic>
          <a:graphicData uri="http://schemas.openxmlformats.org/drawingml/2006/table">
            <a:tbl>
              <a:tblPr/>
              <a:tblGrid>
                <a:gridCol w="4473116">
                  <a:extLst>
                    <a:ext uri="{9D8B030D-6E8A-4147-A177-3AD203B41FA5}">
                      <a16:colId xmlns:a16="http://schemas.microsoft.com/office/drawing/2014/main" val="3892112373"/>
                    </a:ext>
                  </a:extLst>
                </a:gridCol>
                <a:gridCol w="4473116">
                  <a:extLst>
                    <a:ext uri="{9D8B030D-6E8A-4147-A177-3AD203B41FA5}">
                      <a16:colId xmlns:a16="http://schemas.microsoft.com/office/drawing/2014/main" val="1232674028"/>
                    </a:ext>
                  </a:extLst>
                </a:gridCol>
              </a:tblGrid>
              <a:tr h="716084">
                <a:tc>
                  <a:txBody>
                    <a:bodyPr/>
                    <a:lstStyle/>
                    <a:p>
                      <a:pPr fontAlgn="t"/>
                      <a:r>
                        <a:rPr lang="fr-FR" sz="1500">
                          <a:effectLst/>
                        </a:rPr>
                        <a:t>Serveur de courrier entrant (POP)</a:t>
                      </a:r>
                    </a:p>
                  </a:txBody>
                  <a:tcPr marL="75433" marR="75433" marT="37716" marB="37716">
                    <a:lnL>
                      <a:noFill/>
                    </a:lnL>
                    <a:lnR>
                      <a:noFill/>
                    </a:lnR>
                    <a:lnT>
                      <a:noFill/>
                    </a:lnT>
                    <a:lnB>
                      <a:noFill/>
                    </a:lnB>
                    <a:solidFill>
                      <a:srgbClr val="F2F2F2"/>
                    </a:solidFill>
                  </a:tcPr>
                </a:tc>
                <a:tc>
                  <a:txBody>
                    <a:bodyPr/>
                    <a:lstStyle/>
                    <a:p>
                      <a:pPr fontAlgn="t"/>
                      <a:r>
                        <a:rPr lang="fr-FR" sz="1500">
                          <a:effectLst/>
                        </a:rPr>
                        <a:t>pop.gmail.com</a:t>
                      </a:r>
                    </a:p>
                    <a:p>
                      <a:pPr fontAlgn="t"/>
                      <a:r>
                        <a:rPr lang="fr-FR" sz="1500">
                          <a:effectLst/>
                        </a:rPr>
                        <a:t>SSL requis : oui</a:t>
                      </a:r>
                    </a:p>
                    <a:p>
                      <a:pPr fontAlgn="t"/>
                      <a:r>
                        <a:rPr lang="fr-FR" sz="1500">
                          <a:effectLst/>
                        </a:rPr>
                        <a:t>Port : 995</a:t>
                      </a:r>
                    </a:p>
                  </a:txBody>
                  <a:tcPr marL="75433" marR="75433" marT="37716" marB="37716">
                    <a:lnL>
                      <a:noFill/>
                    </a:lnL>
                    <a:lnR>
                      <a:noFill/>
                    </a:lnR>
                    <a:lnT>
                      <a:noFill/>
                    </a:lnT>
                    <a:lnB>
                      <a:noFill/>
                    </a:lnB>
                    <a:solidFill>
                      <a:srgbClr val="F2F2F2"/>
                    </a:solidFill>
                  </a:tcPr>
                </a:tc>
                <a:extLst>
                  <a:ext uri="{0D108BD9-81ED-4DB2-BD59-A6C34878D82A}">
                    <a16:rowId xmlns:a16="http://schemas.microsoft.com/office/drawing/2014/main" val="2750937316"/>
                  </a:ext>
                </a:extLst>
              </a:tr>
              <a:tr h="1584571">
                <a:tc>
                  <a:txBody>
                    <a:bodyPr/>
                    <a:lstStyle/>
                    <a:p>
                      <a:pPr fontAlgn="t"/>
                      <a:r>
                        <a:rPr lang="fr-FR" sz="1200" dirty="0">
                          <a:effectLst/>
                        </a:rPr>
                        <a:t>Serveur de courrier sortant (SMTP)</a:t>
                      </a:r>
                    </a:p>
                  </a:txBody>
                  <a:tcPr marL="75433" marR="75433" marT="37716" marB="37716">
                    <a:lnL>
                      <a:noFill/>
                    </a:lnL>
                    <a:lnR>
                      <a:noFill/>
                    </a:lnR>
                    <a:lnT>
                      <a:noFill/>
                    </a:lnT>
                    <a:lnB>
                      <a:noFill/>
                    </a:lnB>
                    <a:solidFill>
                      <a:srgbClr val="FFFFFF"/>
                    </a:solidFill>
                  </a:tcPr>
                </a:tc>
                <a:tc>
                  <a:txBody>
                    <a:bodyPr/>
                    <a:lstStyle/>
                    <a:p>
                      <a:pPr fontAlgn="t"/>
                      <a:r>
                        <a:rPr lang="fr-FR" sz="1200" dirty="0">
                          <a:effectLst/>
                        </a:rPr>
                        <a:t>smtp.gmail.com</a:t>
                      </a:r>
                    </a:p>
                    <a:p>
                      <a:pPr fontAlgn="t"/>
                      <a:r>
                        <a:rPr lang="fr-FR" sz="1200" dirty="0">
                          <a:effectLst/>
                        </a:rPr>
                        <a:t>SSL requis : oui</a:t>
                      </a:r>
                    </a:p>
                    <a:p>
                      <a:pPr fontAlgn="t"/>
                      <a:r>
                        <a:rPr lang="fr-FR" sz="1200" dirty="0">
                          <a:effectLst/>
                        </a:rPr>
                        <a:t>TLS requis : oui (si disponible)</a:t>
                      </a:r>
                    </a:p>
                    <a:p>
                      <a:pPr fontAlgn="t"/>
                      <a:r>
                        <a:rPr lang="fr-FR" sz="1200" dirty="0">
                          <a:effectLst/>
                        </a:rPr>
                        <a:t>Authentification requise : oui</a:t>
                      </a:r>
                    </a:p>
                    <a:p>
                      <a:pPr fontAlgn="t"/>
                      <a:r>
                        <a:rPr lang="fr-FR" sz="1200" dirty="0">
                          <a:effectLst/>
                        </a:rPr>
                        <a:t>Port pour TLS/STARTTLS : 587</a:t>
                      </a:r>
                    </a:p>
                    <a:p>
                      <a:pPr fontAlgn="t"/>
                      <a:r>
                        <a:rPr lang="fr-FR" sz="1200" b="1" dirty="0">
                          <a:effectLst/>
                        </a:rPr>
                        <a:t>Si vous utilisez Gmail avec un compte professionnel ou scolaire</a:t>
                      </a:r>
                      <a:r>
                        <a:rPr lang="fr-FR" sz="1200" dirty="0">
                          <a:effectLst/>
                        </a:rPr>
                        <a:t>, contactez votre </a:t>
                      </a:r>
                      <a:r>
                        <a:rPr lang="fr-FR" sz="1200" u="none" strike="noStrike" dirty="0">
                          <a:solidFill>
                            <a:srgbClr val="0B57D0"/>
                          </a:solidFill>
                          <a:effectLst/>
                          <a:hlinkClick r:id="rId2"/>
                        </a:rPr>
                        <a:t>administrateur</a:t>
                      </a:r>
                      <a:r>
                        <a:rPr lang="fr-FR" sz="1200" dirty="0">
                          <a:effectLst/>
                        </a:rPr>
                        <a:t> pour configurer correctement SMTP.</a:t>
                      </a:r>
                    </a:p>
                  </a:txBody>
                  <a:tcPr marL="75433" marR="75433" marT="37716" marB="37716">
                    <a:lnL>
                      <a:noFill/>
                    </a:lnL>
                    <a:lnR>
                      <a:noFill/>
                    </a:lnR>
                    <a:lnT>
                      <a:noFill/>
                    </a:lnT>
                    <a:lnB>
                      <a:noFill/>
                    </a:lnB>
                    <a:solidFill>
                      <a:srgbClr val="FFFFFF"/>
                    </a:solidFill>
                  </a:tcPr>
                </a:tc>
                <a:extLst>
                  <a:ext uri="{0D108BD9-81ED-4DB2-BD59-A6C34878D82A}">
                    <a16:rowId xmlns:a16="http://schemas.microsoft.com/office/drawing/2014/main" val="1579999928"/>
                  </a:ext>
                </a:extLst>
              </a:tr>
              <a:tr h="396144">
                <a:tc>
                  <a:txBody>
                    <a:bodyPr/>
                    <a:lstStyle/>
                    <a:p>
                      <a:pPr fontAlgn="t"/>
                      <a:r>
                        <a:rPr lang="fr-FR" sz="1200">
                          <a:effectLst/>
                        </a:rPr>
                        <a:t>Délai d'expiration du serveur</a:t>
                      </a:r>
                    </a:p>
                  </a:txBody>
                  <a:tcPr marL="75433" marR="75433" marT="37716" marB="37716">
                    <a:lnL>
                      <a:noFill/>
                    </a:lnL>
                    <a:lnR>
                      <a:noFill/>
                    </a:lnR>
                    <a:lnT>
                      <a:noFill/>
                    </a:lnT>
                    <a:lnB>
                      <a:noFill/>
                    </a:lnB>
                    <a:solidFill>
                      <a:srgbClr val="F2F2F2"/>
                    </a:solidFill>
                  </a:tcPr>
                </a:tc>
                <a:tc>
                  <a:txBody>
                    <a:bodyPr/>
                    <a:lstStyle/>
                    <a:p>
                      <a:pPr fontAlgn="t"/>
                      <a:r>
                        <a:rPr lang="fr-FR" sz="1200">
                          <a:effectLst/>
                        </a:rPr>
                        <a:t>Doit être supérieur à une minute (5 minutes recommandées)</a:t>
                      </a:r>
                    </a:p>
                  </a:txBody>
                  <a:tcPr marL="75433" marR="75433" marT="37716" marB="37716">
                    <a:lnL>
                      <a:noFill/>
                    </a:lnL>
                    <a:lnR>
                      <a:noFill/>
                    </a:lnR>
                    <a:lnT>
                      <a:noFill/>
                    </a:lnT>
                    <a:lnB>
                      <a:noFill/>
                    </a:lnB>
                    <a:solidFill>
                      <a:srgbClr val="F2F2F2"/>
                    </a:solidFill>
                  </a:tcPr>
                </a:tc>
                <a:extLst>
                  <a:ext uri="{0D108BD9-81ED-4DB2-BD59-A6C34878D82A}">
                    <a16:rowId xmlns:a16="http://schemas.microsoft.com/office/drawing/2014/main" val="242480933"/>
                  </a:ext>
                </a:extLst>
              </a:tr>
              <a:tr h="242992">
                <a:tc>
                  <a:txBody>
                    <a:bodyPr/>
                    <a:lstStyle/>
                    <a:p>
                      <a:pPr fontAlgn="t"/>
                      <a:r>
                        <a:rPr lang="fr-FR" sz="1200">
                          <a:effectLst/>
                        </a:rPr>
                        <a:t>Nom complet ou nom à afficher</a:t>
                      </a:r>
                    </a:p>
                  </a:txBody>
                  <a:tcPr marL="75433" marR="75433" marT="37716" marB="37716">
                    <a:lnL>
                      <a:noFill/>
                    </a:lnL>
                    <a:lnR>
                      <a:noFill/>
                    </a:lnR>
                    <a:lnT>
                      <a:noFill/>
                    </a:lnT>
                    <a:lnB>
                      <a:noFill/>
                    </a:lnB>
                    <a:solidFill>
                      <a:srgbClr val="FFFFFF"/>
                    </a:solidFill>
                  </a:tcPr>
                </a:tc>
                <a:tc>
                  <a:txBody>
                    <a:bodyPr/>
                    <a:lstStyle/>
                    <a:p>
                      <a:pPr fontAlgn="t"/>
                      <a:r>
                        <a:rPr lang="fr-FR" sz="1200">
                          <a:effectLst/>
                        </a:rPr>
                        <a:t>Votre nom</a:t>
                      </a:r>
                    </a:p>
                  </a:txBody>
                  <a:tcPr marL="75433" marR="75433" marT="37716" marB="37716">
                    <a:lnL>
                      <a:noFill/>
                    </a:lnL>
                    <a:lnR>
                      <a:noFill/>
                    </a:lnR>
                    <a:lnT>
                      <a:noFill/>
                    </a:lnT>
                    <a:lnB>
                      <a:noFill/>
                    </a:lnB>
                    <a:solidFill>
                      <a:srgbClr val="FFFFFF"/>
                    </a:solidFill>
                  </a:tcPr>
                </a:tc>
                <a:extLst>
                  <a:ext uri="{0D108BD9-81ED-4DB2-BD59-A6C34878D82A}">
                    <a16:rowId xmlns:a16="http://schemas.microsoft.com/office/drawing/2014/main" val="1413201686"/>
                  </a:ext>
                </a:extLst>
              </a:tr>
              <a:tr h="396144">
                <a:tc>
                  <a:txBody>
                    <a:bodyPr/>
                    <a:lstStyle/>
                    <a:p>
                      <a:pPr fontAlgn="t"/>
                      <a:r>
                        <a:rPr lang="fr-FR" sz="1200">
                          <a:effectLst/>
                        </a:rPr>
                        <a:t>Nom de compte, nom d'utilisateur ou adresse e-mail</a:t>
                      </a:r>
                    </a:p>
                  </a:txBody>
                  <a:tcPr marL="75433" marR="75433" marT="37716" marB="37716">
                    <a:lnL>
                      <a:noFill/>
                    </a:lnL>
                    <a:lnR>
                      <a:noFill/>
                    </a:lnR>
                    <a:lnT>
                      <a:noFill/>
                    </a:lnT>
                    <a:lnB>
                      <a:noFill/>
                    </a:lnB>
                    <a:solidFill>
                      <a:srgbClr val="F2F2F2"/>
                    </a:solidFill>
                  </a:tcPr>
                </a:tc>
                <a:tc>
                  <a:txBody>
                    <a:bodyPr/>
                    <a:lstStyle/>
                    <a:p>
                      <a:pPr fontAlgn="t"/>
                      <a:r>
                        <a:rPr lang="fr-FR" sz="1200">
                          <a:effectLst/>
                        </a:rPr>
                        <a:t>Votre adresse e-mail</a:t>
                      </a:r>
                    </a:p>
                  </a:txBody>
                  <a:tcPr marL="75433" marR="75433" marT="37716" marB="37716">
                    <a:lnL>
                      <a:noFill/>
                    </a:lnL>
                    <a:lnR>
                      <a:noFill/>
                    </a:lnR>
                    <a:lnT>
                      <a:noFill/>
                    </a:lnT>
                    <a:lnB>
                      <a:noFill/>
                    </a:lnB>
                    <a:solidFill>
                      <a:srgbClr val="F2F2F2"/>
                    </a:solidFill>
                  </a:tcPr>
                </a:tc>
                <a:extLst>
                  <a:ext uri="{0D108BD9-81ED-4DB2-BD59-A6C34878D82A}">
                    <a16:rowId xmlns:a16="http://schemas.microsoft.com/office/drawing/2014/main" val="519395674"/>
                  </a:ext>
                </a:extLst>
              </a:tr>
              <a:tr h="242992">
                <a:tc>
                  <a:txBody>
                    <a:bodyPr/>
                    <a:lstStyle/>
                    <a:p>
                      <a:pPr fontAlgn="t"/>
                      <a:r>
                        <a:rPr lang="fr-FR" sz="1200">
                          <a:effectLst/>
                        </a:rPr>
                        <a:t>Mot de passe</a:t>
                      </a:r>
                    </a:p>
                  </a:txBody>
                  <a:tcPr marL="75433" marR="75433" marT="37716" marB="37716">
                    <a:lnL>
                      <a:noFill/>
                    </a:lnL>
                    <a:lnR>
                      <a:noFill/>
                    </a:lnR>
                    <a:lnT>
                      <a:noFill/>
                    </a:lnT>
                    <a:lnB>
                      <a:noFill/>
                    </a:lnB>
                    <a:solidFill>
                      <a:srgbClr val="FFFFFF"/>
                    </a:solidFill>
                  </a:tcPr>
                </a:tc>
                <a:tc>
                  <a:txBody>
                    <a:bodyPr/>
                    <a:lstStyle/>
                    <a:p>
                      <a:pPr fontAlgn="t"/>
                      <a:r>
                        <a:rPr lang="fr-FR" sz="1200" dirty="0">
                          <a:effectLst/>
                        </a:rPr>
                        <a:t>Votre mot de passe Gmail</a:t>
                      </a:r>
                    </a:p>
                  </a:txBody>
                  <a:tcPr marL="75433" marR="75433" marT="37716" marB="37716">
                    <a:lnL>
                      <a:noFill/>
                    </a:lnL>
                    <a:lnR>
                      <a:noFill/>
                    </a:lnR>
                    <a:lnT>
                      <a:noFill/>
                    </a:lnT>
                    <a:lnB>
                      <a:noFill/>
                    </a:lnB>
                    <a:solidFill>
                      <a:srgbClr val="FFFFFF"/>
                    </a:solidFill>
                  </a:tcPr>
                </a:tc>
                <a:extLst>
                  <a:ext uri="{0D108BD9-81ED-4DB2-BD59-A6C34878D82A}">
                    <a16:rowId xmlns:a16="http://schemas.microsoft.com/office/drawing/2014/main" val="667611896"/>
                  </a:ext>
                </a:extLst>
              </a:tr>
            </a:tbl>
          </a:graphicData>
        </a:graphic>
      </p:graphicFrame>
      <p:sp>
        <p:nvSpPr>
          <p:cNvPr id="4" name="Rectangle 1">
            <a:extLst>
              <a:ext uri="{FF2B5EF4-FFF2-40B4-BE49-F238E27FC236}">
                <a16:creationId xmlns:a16="http://schemas.microsoft.com/office/drawing/2014/main" id="{BABFFBE5-D018-0B50-089B-0E375D18AD06}"/>
              </a:ext>
            </a:extLst>
          </p:cNvPr>
          <p:cNvSpPr>
            <a:spLocks noChangeArrowheads="1"/>
          </p:cNvSpPr>
          <p:nvPr/>
        </p:nvSpPr>
        <p:spPr bwMode="auto">
          <a:xfrm>
            <a:off x="361802" y="1144588"/>
            <a:ext cx="7114997"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1F1F1F"/>
                </a:solidFill>
                <a:effectLst/>
                <a:latin typeface="Google Sans"/>
              </a:rPr>
              <a:t>Configurer le protocole POP dans Gmail</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dirty="0">
                <a:ln>
                  <a:noFill/>
                </a:ln>
                <a:solidFill>
                  <a:srgbClr val="1F1F1F"/>
                </a:solidFill>
                <a:effectLst/>
                <a:latin typeface="Google Sans Text"/>
              </a:rPr>
              <a:t>Ouvrez </a:t>
            </a:r>
            <a:r>
              <a:rPr kumimoji="0" lang="fr-FR" altLang="fr-FR" sz="1200" b="0" i="0" u="none" strike="noStrike" cap="none" normalizeH="0" baseline="0" dirty="0">
                <a:ln>
                  <a:noFill/>
                </a:ln>
                <a:solidFill>
                  <a:srgbClr val="0B57D0"/>
                </a:solidFill>
                <a:effectLst/>
                <a:latin typeface="Google Sans Text"/>
                <a:hlinkClick r:id="rId3"/>
              </a:rPr>
              <a:t>Gmail</a:t>
            </a:r>
            <a:r>
              <a:rPr kumimoji="0" lang="fr-FR" altLang="fr-FR" sz="1200" b="0" i="0" u="none" strike="noStrike" cap="none" normalizeH="0" baseline="0" dirty="0">
                <a:ln>
                  <a:noFill/>
                </a:ln>
                <a:solidFill>
                  <a:srgbClr val="1F1F1F"/>
                </a:solidFill>
                <a:effectLst/>
                <a:latin typeface="Google Sans Text"/>
              </a:rPr>
              <a:t> sur votre ordinateur.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dirty="0">
                <a:ln>
                  <a:noFill/>
                </a:ln>
                <a:solidFill>
                  <a:srgbClr val="1F1F1F"/>
                </a:solidFill>
                <a:effectLst/>
                <a:latin typeface="Google Sans Text"/>
              </a:rPr>
              <a:t>En haut à droite, cliquez sur Paramètres   </a:t>
            </a:r>
            <a:r>
              <a:rPr kumimoji="0" lang="fr-FR" altLang="fr-FR" sz="1000" b="0" i="0" u="none" strike="noStrike" cap="none" normalizeH="0" baseline="0" dirty="0">
                <a:ln>
                  <a:noFill/>
                </a:ln>
                <a:solidFill>
                  <a:srgbClr val="1F1F1F"/>
                </a:solidFill>
                <a:effectLst/>
                <a:latin typeface="Google Sans Text"/>
              </a:rPr>
              <a:t>      </a:t>
            </a:r>
            <a:r>
              <a:rPr kumimoji="0" lang="fr-FR" altLang="fr-FR" sz="1200" b="0" i="0" u="none" strike="noStrike" cap="none" normalizeH="0" baseline="0" dirty="0">
                <a:ln>
                  <a:noFill/>
                </a:ln>
                <a:solidFill>
                  <a:srgbClr val="1F1F1F"/>
                </a:solidFill>
                <a:effectLst/>
                <a:latin typeface="Google Sans Text"/>
              </a:rPr>
              <a:t>   </a:t>
            </a:r>
            <a:r>
              <a:rPr kumimoji="0" lang="fr-FR" altLang="fr-FR" sz="1000" b="0" i="0" u="none" strike="noStrike" cap="none" normalizeH="0" baseline="0" dirty="0">
                <a:ln>
                  <a:noFill/>
                </a:ln>
                <a:solidFill>
                  <a:srgbClr val="1F1F1F"/>
                </a:solidFill>
                <a:effectLst/>
                <a:latin typeface="Google Sans Text"/>
              </a:rPr>
              <a:t>      </a:t>
            </a:r>
            <a:r>
              <a:rPr kumimoji="0" lang="fr-FR" altLang="fr-FR" sz="1200" b="0" i="0" u="none" strike="noStrike" cap="none" normalizeH="0" baseline="0" dirty="0">
                <a:ln>
                  <a:noFill/>
                </a:ln>
                <a:solidFill>
                  <a:srgbClr val="1F1F1F"/>
                </a:solidFill>
                <a:effectLst/>
                <a:latin typeface="Google Sans Text"/>
              </a:rPr>
              <a:t> </a:t>
            </a:r>
            <a:r>
              <a:rPr kumimoji="0" lang="fr-FR" altLang="fr-FR" sz="1200" b="1" i="0" u="none" strike="noStrike" cap="none" normalizeH="0" baseline="0" dirty="0">
                <a:ln>
                  <a:noFill/>
                </a:ln>
                <a:solidFill>
                  <a:srgbClr val="1F1F1F"/>
                </a:solidFill>
                <a:effectLst/>
                <a:latin typeface="Google Sans Text"/>
              </a:rPr>
              <a:t>Afficher tous les paramètres</a:t>
            </a:r>
            <a:r>
              <a:rPr kumimoji="0" lang="fr-FR" altLang="fr-FR" sz="1200" b="0" i="0" u="none" strike="noStrike" cap="none" normalizeH="0" baseline="0" dirty="0">
                <a:ln>
                  <a:noFill/>
                </a:ln>
                <a:solidFill>
                  <a:srgbClr val="1F1F1F"/>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sz="1200" b="0" i="0" u="none" strike="noStrike" cap="none" normalizeH="0" baseline="0" dirty="0">
                <a:ln>
                  <a:noFill/>
                </a:ln>
                <a:solidFill>
                  <a:srgbClr val="1F1F1F"/>
                </a:solidFill>
                <a:effectLst/>
                <a:latin typeface="Google Sans Text"/>
              </a:rPr>
              <a:t>Cliquez sur l'onglet </a:t>
            </a:r>
            <a:r>
              <a:rPr kumimoji="0" lang="fr-FR" altLang="fr-FR" sz="1200" b="1" i="0" u="none" strike="noStrike" cap="none" normalizeH="0" baseline="0" dirty="0">
                <a:ln>
                  <a:noFill/>
                </a:ln>
                <a:solidFill>
                  <a:srgbClr val="1F1F1F"/>
                </a:solidFill>
                <a:effectLst/>
                <a:latin typeface="Google Sans Text"/>
              </a:rPr>
              <a:t>Transfert et POP/IMAP</a:t>
            </a:r>
            <a:r>
              <a:rPr kumimoji="0" lang="fr-FR" altLang="fr-FR" sz="1200" b="0" i="0" u="none" strike="noStrike" cap="none" normalizeH="0" baseline="0" dirty="0">
                <a:ln>
                  <a:noFill/>
                </a:ln>
                <a:solidFill>
                  <a:srgbClr val="1F1F1F"/>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sz="1200" b="0" i="0" u="none" strike="noStrike" cap="none" normalizeH="0" baseline="0" dirty="0">
                <a:ln>
                  <a:noFill/>
                </a:ln>
                <a:solidFill>
                  <a:srgbClr val="1F1F1F"/>
                </a:solidFill>
                <a:effectLst/>
                <a:latin typeface="Google Sans Text"/>
              </a:rPr>
              <a:t>Dans la section "Téléchargement POP", sélectionnez </a:t>
            </a:r>
            <a:r>
              <a:rPr kumimoji="0" lang="fr-FR" altLang="fr-FR" sz="1200" b="1" i="0" u="none" strike="noStrike" cap="none" normalizeH="0" baseline="0" dirty="0">
                <a:ln>
                  <a:noFill/>
                </a:ln>
                <a:solidFill>
                  <a:srgbClr val="1F1F1F"/>
                </a:solidFill>
                <a:effectLst/>
                <a:latin typeface="Google Sans Text"/>
              </a:rPr>
              <a:t>Activer le protocole POP pour tous les messages</a:t>
            </a:r>
            <a:r>
              <a:rPr kumimoji="0" lang="fr-FR" altLang="fr-FR" sz="1200" b="0" i="0" u="none" strike="noStrike" cap="none" normalizeH="0" baseline="0" dirty="0">
                <a:ln>
                  <a:noFill/>
                </a:ln>
                <a:solidFill>
                  <a:srgbClr val="1F1F1F"/>
                </a:solidFill>
                <a:effectLst/>
                <a:latin typeface="Google Sans Text"/>
              </a:rPr>
              <a:t> ou </a:t>
            </a:r>
            <a:r>
              <a:rPr kumimoji="0" lang="fr-FR" altLang="fr-FR" sz="1200" b="1" i="0" u="none" strike="noStrike" cap="none" normalizeH="0" baseline="0" dirty="0">
                <a:ln>
                  <a:noFill/>
                </a:ln>
                <a:solidFill>
                  <a:srgbClr val="1F1F1F"/>
                </a:solidFill>
                <a:effectLst/>
                <a:latin typeface="Google Sans Text"/>
              </a:rPr>
              <a:t>Activer le protocole POP pour les messages reçus à partir de maintenant</a:t>
            </a:r>
            <a:r>
              <a:rPr kumimoji="0" lang="fr-FR" altLang="fr-FR" sz="1200" b="0" i="0" u="none" strike="noStrike" cap="none" normalizeH="0" baseline="0" dirty="0">
                <a:ln>
                  <a:noFill/>
                </a:ln>
                <a:solidFill>
                  <a:srgbClr val="1F1F1F"/>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sz="1200" b="0" i="0" u="none" strike="noStrike" cap="none" normalizeH="0" baseline="0" dirty="0">
                <a:ln>
                  <a:noFill/>
                </a:ln>
                <a:solidFill>
                  <a:srgbClr val="1F1F1F"/>
                </a:solidFill>
                <a:effectLst/>
                <a:latin typeface="Google Sans Text"/>
              </a:rPr>
              <a:t>Au bas de la page, cliquez sur </a:t>
            </a:r>
            <a:r>
              <a:rPr kumimoji="0" lang="fr-FR" altLang="fr-FR" sz="1200" b="1" i="0" u="none" strike="noStrike" cap="none" normalizeH="0" baseline="0" dirty="0">
                <a:ln>
                  <a:noFill/>
                </a:ln>
                <a:solidFill>
                  <a:srgbClr val="1F1F1F"/>
                </a:solidFill>
                <a:effectLst/>
                <a:latin typeface="Google Sans Text"/>
              </a:rPr>
              <a:t>Enregistrer les modifications</a:t>
            </a:r>
            <a:r>
              <a:rPr kumimoji="0" lang="fr-FR" altLang="fr-FR" sz="1200" b="0" i="0" u="none" strike="noStrike" cap="none" normalizeH="0" baseline="0" dirty="0">
                <a:ln>
                  <a:noFill/>
                </a:ln>
                <a:solidFill>
                  <a:srgbClr val="1F1F1F"/>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9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1F1F1F"/>
                </a:solidFill>
                <a:effectLst/>
                <a:latin typeface="Google Sans"/>
              </a:rPr>
              <a:t>Modifier les paramètres de votre client de messagerie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1F1F1F"/>
                </a:solidFill>
                <a:effectLst/>
                <a:latin typeface="Google Sans Text"/>
              </a:rPr>
              <a:t>Accédez à votre client, Microsoft Outlook par exemple, et vérifiez ces paramètres.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Paramètres">
            <a:extLst>
              <a:ext uri="{FF2B5EF4-FFF2-40B4-BE49-F238E27FC236}">
                <a16:creationId xmlns:a16="http://schemas.microsoft.com/office/drawing/2014/main" id="{F802DB89-839F-A45A-B6A8-D48819CB8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989" y="1144588"/>
            <a:ext cx="220937"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uis">
            <a:extLst>
              <a:ext uri="{FF2B5EF4-FFF2-40B4-BE49-F238E27FC236}">
                <a16:creationId xmlns:a16="http://schemas.microsoft.com/office/drawing/2014/main" id="{A75907BE-987F-B710-DCA7-A5109FD9D5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5214" y="1144588"/>
            <a:ext cx="220937"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179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F50D23-E2C1-1B8C-E195-8AC7545FAF11}"/>
              </a:ext>
            </a:extLst>
          </p:cNvPr>
          <p:cNvSpPr>
            <a:spLocks noGrp="1"/>
          </p:cNvSpPr>
          <p:nvPr>
            <p:ph type="title"/>
          </p:nvPr>
        </p:nvSpPr>
        <p:spPr/>
        <p:txBody>
          <a:bodyPr/>
          <a:lstStyle/>
          <a:p>
            <a:r>
              <a:rPr lang="fr-FR" dirty="0"/>
              <a:t>Création d’un mot de passe d’application</a:t>
            </a:r>
          </a:p>
        </p:txBody>
      </p:sp>
      <p:sp>
        <p:nvSpPr>
          <p:cNvPr id="3" name="Espace réservé du contenu 2">
            <a:extLst>
              <a:ext uri="{FF2B5EF4-FFF2-40B4-BE49-F238E27FC236}">
                <a16:creationId xmlns:a16="http://schemas.microsoft.com/office/drawing/2014/main" id="{18500C9E-ECD6-4E90-A9BF-DA22F1C3A740}"/>
              </a:ext>
            </a:extLst>
          </p:cNvPr>
          <p:cNvSpPr>
            <a:spLocks noGrp="1"/>
          </p:cNvSpPr>
          <p:nvPr>
            <p:ph idx="1"/>
          </p:nvPr>
        </p:nvSpPr>
        <p:spPr/>
        <p:txBody>
          <a:bodyPr/>
          <a:lstStyle/>
          <a:p>
            <a:r>
              <a:rPr lang="fr-FR" sz="1600" dirty="0"/>
              <a:t>https://support.google.com/mail/answer/185833?hl=fr</a:t>
            </a:r>
          </a:p>
        </p:txBody>
      </p:sp>
    </p:spTree>
    <p:extLst>
      <p:ext uri="{BB962C8B-B14F-4D97-AF65-F5344CB8AC3E}">
        <p14:creationId xmlns:p14="http://schemas.microsoft.com/office/powerpoint/2010/main" val="37240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7" name="ZoneTexte 6">
            <a:extLst>
              <a:ext uri="{FF2B5EF4-FFF2-40B4-BE49-F238E27FC236}">
                <a16:creationId xmlns:a16="http://schemas.microsoft.com/office/drawing/2014/main" id="{30483DD5-B3E9-70DC-8960-E8CB86D69153}"/>
              </a:ext>
            </a:extLst>
          </p:cNvPr>
          <p:cNvSpPr txBox="1"/>
          <p:nvPr/>
        </p:nvSpPr>
        <p:spPr>
          <a:xfrm>
            <a:off x="233239" y="1124744"/>
            <a:ext cx="8443217" cy="4924425"/>
          </a:xfrm>
          <a:prstGeom prst="rect">
            <a:avLst/>
          </a:prstGeom>
          <a:noFill/>
        </p:spPr>
        <p:txBody>
          <a:bodyPr wrap="square">
            <a:spAutoFit/>
          </a:bodyPr>
          <a:lstStyle/>
          <a:p>
            <a:r>
              <a:rPr lang="fr-FR" sz="1400" dirty="0"/>
              <a:t>&lt;</a:t>
            </a:r>
            <a:r>
              <a:rPr lang="fr-FR" sz="1500" dirty="0" err="1"/>
              <a:t>nHeaders</a:t>
            </a:r>
            <a:r>
              <a:rPr lang="fr-FR" sz="1500" dirty="0"/>
              <a:t> du message n°1</a:t>
            </a:r>
          </a:p>
          <a:p>
            <a:endParaRPr lang="fr-FR" sz="1500" dirty="0"/>
          </a:p>
          <a:p>
            <a:r>
              <a:rPr lang="fr-FR" sz="1500" b="1" dirty="0" err="1"/>
              <a:t>Delivered</a:t>
            </a:r>
            <a:r>
              <a:rPr lang="fr-FR" sz="1500" b="1" dirty="0"/>
              <a:t>-To </a:t>
            </a:r>
            <a:r>
              <a:rPr lang="fr-FR" sz="1500" dirty="0"/>
              <a:t>--&gt; chrcharlet@gmail.com</a:t>
            </a:r>
          </a:p>
          <a:p>
            <a:r>
              <a:rPr lang="fr-FR" sz="1500" b="1" dirty="0" err="1"/>
              <a:t>Received</a:t>
            </a:r>
            <a:r>
              <a:rPr lang="fr-FR" sz="1500" b="1" dirty="0"/>
              <a:t> </a:t>
            </a:r>
            <a:r>
              <a:rPr lang="fr-FR" sz="1500" dirty="0"/>
              <a:t>--&gt; by 2002:a2e:3803:0:0:0:0:0 </a:t>
            </a:r>
            <a:r>
              <a:rPr lang="fr-FR" sz="1500" dirty="0" err="1"/>
              <a:t>with</a:t>
            </a:r>
            <a:r>
              <a:rPr lang="fr-FR" sz="1500" dirty="0"/>
              <a:t> </a:t>
            </a:r>
            <a:r>
              <a:rPr lang="fr-FR" sz="1500" b="1" dirty="0"/>
              <a:t>SMTP</a:t>
            </a:r>
            <a:r>
              <a:rPr lang="fr-FR" sz="1500" dirty="0"/>
              <a:t> id f3csp3692282lja;</a:t>
            </a:r>
          </a:p>
          <a:p>
            <a:r>
              <a:rPr lang="fr-FR" sz="1500" dirty="0"/>
              <a:t>        Thu, 12 Jan 2023 02:47:25 -0800 (PST)</a:t>
            </a:r>
          </a:p>
          <a:p>
            <a:r>
              <a:rPr lang="fr-FR" sz="1500" dirty="0"/>
              <a:t>X-Google-</a:t>
            </a:r>
            <a:r>
              <a:rPr lang="fr-FR" sz="1500" dirty="0" err="1"/>
              <a:t>Smtp</a:t>
            </a:r>
            <a:r>
              <a:rPr lang="fr-FR" sz="1500" dirty="0"/>
              <a:t>-Source --&gt; AMrXdXu1vQVRygctgLWMTRUMBmvfYcP1nE5G1gr7Y2b4dh52Qxf6Gl+lvKGnIjypdB0mtY9VCcjw</a:t>
            </a:r>
          </a:p>
          <a:p>
            <a:r>
              <a:rPr lang="fr-FR" sz="1500" dirty="0"/>
              <a:t>X-</a:t>
            </a:r>
            <a:r>
              <a:rPr lang="fr-FR" sz="1500" dirty="0" err="1"/>
              <a:t>Received</a:t>
            </a:r>
            <a:r>
              <a:rPr lang="fr-FR" sz="1500" dirty="0"/>
              <a:t> --&gt; by 2002:a05:6402:185:b0:499:c294:77af </a:t>
            </a:r>
            <a:r>
              <a:rPr lang="fr-FR" sz="1500" dirty="0" err="1"/>
              <a:t>with</a:t>
            </a:r>
            <a:r>
              <a:rPr lang="fr-FR" sz="1500" dirty="0"/>
              <a:t> SMTP id r5-20020a056402018500b00499c29477afmr10391916edv.12.1673520445036;</a:t>
            </a:r>
          </a:p>
          <a:p>
            <a:r>
              <a:rPr lang="fr-FR" sz="1500" dirty="0"/>
              <a:t>        Thu, 12 Jan 2023 02:47:25 -0800 (PST)</a:t>
            </a:r>
          </a:p>
          <a:p>
            <a:r>
              <a:rPr lang="fr-FR" sz="1500" dirty="0"/>
              <a:t>ARC-Seal --&gt; i=2; a=rsa-sha256; t=1673520445; cv=</a:t>
            </a:r>
            <a:r>
              <a:rPr lang="fr-FR" sz="1500" dirty="0" err="1"/>
              <a:t>pass</a:t>
            </a:r>
            <a:r>
              <a:rPr lang="fr-FR" sz="1500" dirty="0"/>
              <a:t>;</a:t>
            </a:r>
          </a:p>
          <a:p>
            <a:r>
              <a:rPr lang="fr-FR" sz="1500" dirty="0"/>
              <a:t>        d=google.com; s=arc-20160816;</a:t>
            </a:r>
          </a:p>
          <a:p>
            <a:r>
              <a:rPr lang="fr-FR" sz="1500" dirty="0"/>
              <a:t>        b=OKbxaXbbSbG7s2ugWvM3qzyGnUJbXfFGqDmIcoxaUHpwcvbeco4ocejY22o1LgSUXm</a:t>
            </a:r>
          </a:p>
          <a:p>
            <a:r>
              <a:rPr lang="fr-FR" sz="1500" dirty="0"/>
              <a:t>         7ZbJsZXqRhqU9Uiu41IW9j3YZIF4qOMBDCBXJi3BCV8fWWDTkcD66dfmmt9BTdLmeDn7</a:t>
            </a:r>
          </a:p>
          <a:p>
            <a:r>
              <a:rPr lang="fr-FR" sz="1500" dirty="0"/>
              <a:t>         5gz3YhHjgtcDSTCJq+Z4D4FA2phWk9MrMDvpSOVYNJVL00jG87Z4Oxerb+8N/7+3qXbY</a:t>
            </a:r>
          </a:p>
          <a:p>
            <a:r>
              <a:rPr lang="fr-FR" sz="1500" dirty="0"/>
              <a:t>         dGv69TWk+S+KfExzcmWhMYKm4720Xi9hph4NKvHO1x9FH8qN9JEvOFWcJE2M5hTGps2Y</a:t>
            </a:r>
          </a:p>
          <a:p>
            <a:r>
              <a:rPr lang="fr-FR" sz="1500" dirty="0"/>
              <a:t>         </a:t>
            </a:r>
            <a:r>
              <a:rPr lang="fr-FR" sz="1500" dirty="0" err="1"/>
              <a:t>VKziu</a:t>
            </a:r>
            <a:r>
              <a:rPr lang="fr-FR" sz="1500" dirty="0"/>
              <a:t>/8VSbFfD1zya63+HlD2EqxP0YKJVZWcvRb0tFvQRsURAcANYbgVizCtSSF+z5Ar</a:t>
            </a:r>
          </a:p>
          <a:p>
            <a:r>
              <a:rPr lang="fr-FR" sz="1500" dirty="0"/>
              <a:t>         w2Pw==</a:t>
            </a:r>
          </a:p>
          <a:p>
            <a:endParaRPr lang="fr-FR" sz="1400" dirty="0"/>
          </a:p>
        </p:txBody>
      </p:sp>
    </p:spTree>
    <p:extLst>
      <p:ext uri="{BB962C8B-B14F-4D97-AF65-F5344CB8AC3E}">
        <p14:creationId xmlns:p14="http://schemas.microsoft.com/office/powerpoint/2010/main" val="2522091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4" name="ZoneTexte 3">
            <a:extLst>
              <a:ext uri="{FF2B5EF4-FFF2-40B4-BE49-F238E27FC236}">
                <a16:creationId xmlns:a16="http://schemas.microsoft.com/office/drawing/2014/main" id="{1D0BC8A3-1E27-18C4-1877-197D973AD3C9}"/>
              </a:ext>
            </a:extLst>
          </p:cNvPr>
          <p:cNvSpPr txBox="1"/>
          <p:nvPr/>
        </p:nvSpPr>
        <p:spPr>
          <a:xfrm>
            <a:off x="179512" y="1340768"/>
            <a:ext cx="8476466" cy="3970318"/>
          </a:xfrm>
          <a:prstGeom prst="rect">
            <a:avLst/>
          </a:prstGeom>
          <a:noFill/>
        </p:spPr>
        <p:txBody>
          <a:bodyPr wrap="square">
            <a:spAutoFit/>
          </a:bodyPr>
          <a:lstStyle/>
          <a:p>
            <a:r>
              <a:rPr lang="fr-FR" sz="1400" b="1" dirty="0"/>
              <a:t>ARC-Message-Signature --&gt; i=2; a=rsa-sha256</a:t>
            </a:r>
            <a:r>
              <a:rPr lang="fr-FR" sz="1400" dirty="0"/>
              <a:t>; c=</a:t>
            </a:r>
            <a:r>
              <a:rPr lang="fr-FR" sz="1400" dirty="0" err="1"/>
              <a:t>relaxed</a:t>
            </a:r>
            <a:r>
              <a:rPr lang="fr-FR" sz="1400" dirty="0"/>
              <a:t>/</a:t>
            </a:r>
            <a:r>
              <a:rPr lang="fr-FR" sz="1400" dirty="0" err="1"/>
              <a:t>relaxed</a:t>
            </a:r>
            <a:r>
              <a:rPr lang="fr-FR" sz="1400" dirty="0"/>
              <a:t>; d=google.com; s=arc-20160816;</a:t>
            </a:r>
          </a:p>
          <a:p>
            <a:r>
              <a:rPr lang="fr-FR" sz="1400" dirty="0"/>
              <a:t>        h=</a:t>
            </a:r>
            <a:r>
              <a:rPr lang="fr-FR" sz="1400" dirty="0" err="1"/>
              <a:t>mime-version:msip_labels:content-language:accept-language</a:t>
            </a:r>
            <a:endParaRPr lang="fr-FR" sz="1400" dirty="0"/>
          </a:p>
          <a:p>
            <a:r>
              <a:rPr lang="fr-FR" sz="1400" dirty="0"/>
              <a:t>         :</a:t>
            </a:r>
            <a:r>
              <a:rPr lang="fr-FR" sz="1400" dirty="0" err="1"/>
              <a:t>message-id:date:thread-index:thread-topic:subject:to:from</a:t>
            </a:r>
            <a:endParaRPr lang="fr-FR" sz="1400" dirty="0"/>
          </a:p>
          <a:p>
            <a:r>
              <a:rPr lang="fr-FR" sz="1400" dirty="0"/>
              <a:t>         :</a:t>
            </a:r>
            <a:r>
              <a:rPr lang="fr-FR" sz="1400" dirty="0" err="1"/>
              <a:t>dkim</a:t>
            </a:r>
            <a:r>
              <a:rPr lang="fr-FR" sz="1400" dirty="0"/>
              <a:t>-signature;</a:t>
            </a:r>
          </a:p>
          <a:p>
            <a:r>
              <a:rPr lang="fr-FR" sz="1400" dirty="0"/>
              <a:t>        </a:t>
            </a:r>
            <a:r>
              <a:rPr lang="fr-FR" sz="1400" dirty="0" err="1"/>
              <a:t>bh</a:t>
            </a:r>
            <a:r>
              <a:rPr lang="fr-FR" sz="1400" dirty="0"/>
              <a:t>=ppPTOFVh8sHcbuXWySDJ2hlPHsvPsDuyHx/</a:t>
            </a:r>
            <a:r>
              <a:rPr lang="fr-FR" sz="1400" dirty="0" err="1"/>
              <a:t>sWGFnQpE</a:t>
            </a:r>
            <a:r>
              <a:rPr lang="fr-FR" sz="1400" dirty="0"/>
              <a:t>=;</a:t>
            </a:r>
          </a:p>
          <a:p>
            <a:r>
              <a:rPr lang="fr-FR" sz="1400" dirty="0"/>
              <a:t>        b=w8s0okRs+weMf7Zf430XiwOBQioFgtC3YOuKM27DFokcIRdmuBlsyRGrowpbOjqjwZ</a:t>
            </a:r>
          </a:p>
          <a:p>
            <a:r>
              <a:rPr lang="fr-FR" sz="1400" dirty="0"/>
              <a:t>         </a:t>
            </a:r>
            <a:r>
              <a:rPr lang="fr-FR" sz="1400" dirty="0" err="1"/>
              <a:t>krHCxFpOheEaMIXHZjiCSDUALkl</a:t>
            </a:r>
            <a:r>
              <a:rPr lang="fr-FR" sz="1400" dirty="0"/>
              <a:t>//QijpThB84/50x5IDlHaPmRTURwzysmFQcQbwvFz</a:t>
            </a:r>
          </a:p>
          <a:p>
            <a:r>
              <a:rPr lang="fr-FR" sz="1400" dirty="0"/>
              <a:t>         Ij/5MS86WaYz2WEYyC6kjDvwe3gSGQgiFbMY5Xktx52wTeYZrPxgwuJlcJiPpnVOv6ms</a:t>
            </a:r>
          </a:p>
          <a:p>
            <a:r>
              <a:rPr lang="fr-FR" sz="1400" dirty="0"/>
              <a:t>         KAceC+vp3wj/</a:t>
            </a:r>
            <a:r>
              <a:rPr lang="fr-FR" sz="1400" dirty="0" err="1"/>
              <a:t>zJgu</a:t>
            </a:r>
            <a:r>
              <a:rPr lang="fr-FR" sz="1400" dirty="0"/>
              <a:t>/jf+588nvKSI74FF2QKtqt/57DEwD0TSBbQ6oQ+sjVrgriefMtYe</a:t>
            </a:r>
          </a:p>
          <a:p>
            <a:r>
              <a:rPr lang="fr-FR" sz="1400" dirty="0"/>
              <a:t>         jmQF1xZsmAFV0Gmtu0+WXmIDXgktJE8oFt61w7iLCR+7ZnpNkeDWDrST3VN8Di6J7m6N</a:t>
            </a:r>
          </a:p>
          <a:p>
            <a:r>
              <a:rPr lang="fr-FR" sz="1400" dirty="0"/>
              <a:t>         </a:t>
            </a:r>
            <a:r>
              <a:rPr lang="fr-FR" sz="1400" dirty="0" err="1"/>
              <a:t>GlqQ</a:t>
            </a:r>
            <a:r>
              <a:rPr lang="fr-FR" sz="1400" dirty="0"/>
              <a:t>==</a:t>
            </a:r>
          </a:p>
          <a:p>
            <a:r>
              <a:rPr lang="fr-FR" sz="1400" b="1" dirty="0"/>
              <a:t>ARC-</a:t>
            </a:r>
            <a:r>
              <a:rPr lang="fr-FR" sz="1400" b="1" dirty="0" err="1"/>
              <a:t>Authentication</a:t>
            </a:r>
            <a:r>
              <a:rPr lang="fr-FR" sz="1400" b="1" dirty="0"/>
              <a:t>-</a:t>
            </a:r>
            <a:r>
              <a:rPr lang="fr-FR" sz="1400" b="1" dirty="0" err="1"/>
              <a:t>Resul</a:t>
            </a:r>
            <a:r>
              <a:rPr lang="fr-FR" sz="1400" dirty="0" err="1"/>
              <a:t>ts</a:t>
            </a:r>
            <a:r>
              <a:rPr lang="fr-FR" sz="1400" dirty="0"/>
              <a:t> --&gt; i=2; mx.google.com;</a:t>
            </a:r>
          </a:p>
          <a:p>
            <a:r>
              <a:rPr lang="fr-FR" sz="1400" dirty="0"/>
              <a:t>       </a:t>
            </a:r>
            <a:r>
              <a:rPr lang="fr-FR" sz="1400" dirty="0" err="1"/>
              <a:t>dkim</a:t>
            </a:r>
            <a:r>
              <a:rPr lang="fr-FR" sz="1400" dirty="0"/>
              <a:t>=</a:t>
            </a:r>
            <a:r>
              <a:rPr lang="fr-FR" sz="1400" dirty="0" err="1"/>
              <a:t>pass</a:t>
            </a:r>
            <a:r>
              <a:rPr lang="fr-FR" sz="1400" dirty="0"/>
              <a:t> header.i=@hepl.onmicrosoft.com </a:t>
            </a:r>
            <a:r>
              <a:rPr lang="fr-FR" sz="1400" dirty="0" err="1"/>
              <a:t>header.s</a:t>
            </a:r>
            <a:r>
              <a:rPr lang="fr-FR" sz="1400" dirty="0"/>
              <a:t>=selector2-hepl-onmicrosoft-com </a:t>
            </a:r>
            <a:r>
              <a:rPr lang="fr-FR" sz="1400" dirty="0" err="1"/>
              <a:t>header.b</a:t>
            </a:r>
            <a:r>
              <a:rPr lang="fr-FR" sz="1400" dirty="0"/>
              <a:t>=uIxJc4vo;</a:t>
            </a:r>
          </a:p>
          <a:p>
            <a:r>
              <a:rPr lang="fr-FR" sz="1400" dirty="0"/>
              <a:t>       arc=</a:t>
            </a:r>
            <a:r>
              <a:rPr lang="fr-FR" sz="1400" dirty="0" err="1"/>
              <a:t>pass</a:t>
            </a:r>
            <a:r>
              <a:rPr lang="fr-FR" sz="1400" dirty="0"/>
              <a:t> (i=1 </a:t>
            </a:r>
            <a:r>
              <a:rPr lang="fr-FR" sz="1400" dirty="0" err="1"/>
              <a:t>spf</a:t>
            </a:r>
            <a:r>
              <a:rPr lang="fr-FR" sz="1400" dirty="0"/>
              <a:t>=</a:t>
            </a:r>
            <a:r>
              <a:rPr lang="fr-FR" sz="1400" dirty="0" err="1"/>
              <a:t>pass</a:t>
            </a:r>
            <a:r>
              <a:rPr lang="fr-FR" sz="1400" dirty="0"/>
              <a:t> spfdomain=hepl.be </a:t>
            </a:r>
            <a:r>
              <a:rPr lang="fr-FR" sz="1400" dirty="0" err="1"/>
              <a:t>dkim</a:t>
            </a:r>
            <a:r>
              <a:rPr lang="fr-FR" sz="1400" dirty="0"/>
              <a:t>=</a:t>
            </a:r>
            <a:r>
              <a:rPr lang="fr-FR" sz="1400" dirty="0" err="1"/>
              <a:t>pass</a:t>
            </a:r>
            <a:r>
              <a:rPr lang="fr-FR" sz="1400" dirty="0"/>
              <a:t> dkdomain=hepl.be </a:t>
            </a:r>
            <a:r>
              <a:rPr lang="fr-FR" sz="1400" dirty="0" err="1"/>
              <a:t>dmarc</a:t>
            </a:r>
            <a:r>
              <a:rPr lang="fr-FR" sz="1400" dirty="0"/>
              <a:t>=</a:t>
            </a:r>
            <a:r>
              <a:rPr lang="fr-FR" sz="1400" dirty="0" err="1"/>
              <a:t>pass</a:t>
            </a:r>
            <a:r>
              <a:rPr lang="fr-FR" sz="1400" dirty="0"/>
              <a:t> </a:t>
            </a:r>
            <a:r>
              <a:rPr lang="fr-FR" sz="1400" dirty="0" err="1"/>
              <a:t>fromdomain</a:t>
            </a:r>
            <a:r>
              <a:rPr lang="fr-FR" sz="1400" dirty="0"/>
              <a:t>=hepl.be);</a:t>
            </a:r>
          </a:p>
          <a:p>
            <a:r>
              <a:rPr lang="fr-FR" sz="1400" dirty="0"/>
              <a:t>       </a:t>
            </a:r>
            <a:r>
              <a:rPr lang="fr-FR" sz="1400" dirty="0" err="1"/>
              <a:t>spf</a:t>
            </a:r>
            <a:r>
              <a:rPr lang="fr-FR" sz="1400" dirty="0"/>
              <a:t>=</a:t>
            </a:r>
            <a:r>
              <a:rPr lang="fr-FR" sz="1400" dirty="0" err="1"/>
              <a:t>pass</a:t>
            </a:r>
            <a:r>
              <a:rPr lang="fr-FR" sz="1400" dirty="0"/>
              <a:t> (google.com: </a:t>
            </a:r>
            <a:r>
              <a:rPr lang="fr-FR" sz="1400" b="1" dirty="0" err="1"/>
              <a:t>domain</a:t>
            </a:r>
            <a:r>
              <a:rPr lang="fr-FR" sz="1400" b="1" dirty="0"/>
              <a:t> of christophe.charlet@hepl.be </a:t>
            </a:r>
            <a:r>
              <a:rPr lang="fr-FR" sz="1400" b="1" dirty="0" err="1"/>
              <a:t>designates</a:t>
            </a:r>
            <a:r>
              <a:rPr lang="fr-FR" sz="1400" b="1" dirty="0"/>
              <a:t> 40.107.247.60 as </a:t>
            </a:r>
            <a:r>
              <a:rPr lang="fr-FR" sz="1400" b="1" dirty="0" err="1"/>
              <a:t>permitted</a:t>
            </a:r>
            <a:r>
              <a:rPr lang="fr-FR" sz="1400" b="1" dirty="0"/>
              <a:t> </a:t>
            </a:r>
            <a:r>
              <a:rPr lang="fr-FR" sz="1400" b="1" dirty="0" err="1"/>
              <a:t>sender</a:t>
            </a:r>
            <a:r>
              <a:rPr lang="fr-FR" sz="1400" b="1" dirty="0"/>
              <a:t>) smtp.mailfrom=christophe.charlet@hepl.be</a:t>
            </a:r>
          </a:p>
        </p:txBody>
      </p:sp>
    </p:spTree>
    <p:extLst>
      <p:ext uri="{BB962C8B-B14F-4D97-AF65-F5344CB8AC3E}">
        <p14:creationId xmlns:p14="http://schemas.microsoft.com/office/powerpoint/2010/main" val="3230970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5" name="ZoneTexte 4">
            <a:extLst>
              <a:ext uri="{FF2B5EF4-FFF2-40B4-BE49-F238E27FC236}">
                <a16:creationId xmlns:a16="http://schemas.microsoft.com/office/drawing/2014/main" id="{2A1A29D5-1A58-8108-4F73-3C5877EDB49C}"/>
              </a:ext>
            </a:extLst>
          </p:cNvPr>
          <p:cNvSpPr txBox="1"/>
          <p:nvPr/>
        </p:nvSpPr>
        <p:spPr>
          <a:xfrm>
            <a:off x="179512" y="1010810"/>
            <a:ext cx="8496944" cy="5262979"/>
          </a:xfrm>
          <a:prstGeom prst="rect">
            <a:avLst/>
          </a:prstGeom>
          <a:noFill/>
        </p:spPr>
        <p:txBody>
          <a:bodyPr wrap="square">
            <a:spAutoFit/>
          </a:bodyPr>
          <a:lstStyle/>
          <a:p>
            <a:r>
              <a:rPr lang="fr-FR" sz="1400" dirty="0">
                <a:highlight>
                  <a:srgbClr val="FFFF00"/>
                </a:highlight>
              </a:rPr>
              <a:t>Return-Path --&gt; &lt;christophe.charlet@hepl.be&gt;</a:t>
            </a:r>
          </a:p>
          <a:p>
            <a:r>
              <a:rPr lang="fr-FR" sz="1400" dirty="0" err="1">
                <a:highlight>
                  <a:srgbClr val="FFFF00"/>
                </a:highlight>
              </a:rPr>
              <a:t>Received</a:t>
            </a:r>
            <a:r>
              <a:rPr lang="fr-FR" sz="1400" dirty="0">
                <a:highlight>
                  <a:srgbClr val="FFFF00"/>
                </a:highlight>
              </a:rPr>
              <a:t> --&gt; </a:t>
            </a:r>
            <a:r>
              <a:rPr lang="fr-FR" sz="1400" dirty="0" err="1">
                <a:highlight>
                  <a:srgbClr val="FFFF00"/>
                </a:highlight>
              </a:rPr>
              <a:t>from</a:t>
            </a:r>
            <a:r>
              <a:rPr lang="fr-FR" sz="1400" dirty="0">
                <a:highlight>
                  <a:srgbClr val="FFFF00"/>
                </a:highlight>
              </a:rPr>
              <a:t> EUR02-AM0-obe.outbound.protection.outlook.com</a:t>
            </a:r>
            <a:r>
              <a:rPr lang="fr-FR" sz="1400" dirty="0"/>
              <a:t> (mail-am0eur02on2060.outbound.protection.outlook.com. [40.107.247.60])</a:t>
            </a:r>
          </a:p>
          <a:p>
            <a:r>
              <a:rPr lang="fr-FR" sz="1400" dirty="0"/>
              <a:t>        by mx.google.com </a:t>
            </a:r>
            <a:r>
              <a:rPr lang="fr-FR" sz="1400" dirty="0" err="1"/>
              <a:t>with</a:t>
            </a:r>
            <a:r>
              <a:rPr lang="fr-FR" sz="1400" dirty="0"/>
              <a:t> ESMTPS id e23-20020aa7d7d7000000b00488575d72a1si15852815eds.237.2023.01.12.02.47.24</a:t>
            </a:r>
          </a:p>
          <a:p>
            <a:r>
              <a:rPr lang="fr-FR" sz="1400" dirty="0"/>
              <a:t>        for &lt;chrcharlet@gmail.com&gt;</a:t>
            </a:r>
          </a:p>
          <a:p>
            <a:r>
              <a:rPr lang="fr-FR" sz="1400" dirty="0"/>
              <a:t>        (version=TLS1_2 </a:t>
            </a:r>
            <a:r>
              <a:rPr lang="fr-FR" sz="1400" dirty="0" err="1"/>
              <a:t>cipher</a:t>
            </a:r>
            <a:r>
              <a:rPr lang="fr-FR" sz="1400" dirty="0"/>
              <a:t>=ECDHE-ECDSA-AES128-GCM-SHA256 bits=128/128);</a:t>
            </a:r>
          </a:p>
          <a:p>
            <a:r>
              <a:rPr lang="fr-FR" sz="1400" dirty="0"/>
              <a:t>        Thu, 12 Jan 2023 02:47:25 -0800 (PST)</a:t>
            </a:r>
          </a:p>
          <a:p>
            <a:r>
              <a:rPr lang="fr-FR" sz="1400" dirty="0" err="1"/>
              <a:t>Received</a:t>
            </a:r>
            <a:r>
              <a:rPr lang="fr-FR" sz="1400" dirty="0"/>
              <a:t>-SPF --&gt; </a:t>
            </a:r>
            <a:r>
              <a:rPr lang="fr-FR" sz="1400" dirty="0" err="1"/>
              <a:t>pass</a:t>
            </a:r>
            <a:r>
              <a:rPr lang="fr-FR" sz="1400" dirty="0"/>
              <a:t> (google.com: </a:t>
            </a:r>
            <a:r>
              <a:rPr lang="fr-FR" sz="1400" dirty="0" err="1"/>
              <a:t>domain</a:t>
            </a:r>
            <a:r>
              <a:rPr lang="fr-FR" sz="1400" dirty="0"/>
              <a:t> of christophe.charlet@hepl.be </a:t>
            </a:r>
            <a:r>
              <a:rPr lang="fr-FR" sz="1400" dirty="0" err="1"/>
              <a:t>designates</a:t>
            </a:r>
            <a:r>
              <a:rPr lang="fr-FR" sz="1400" dirty="0"/>
              <a:t> 40.107.247.60 as </a:t>
            </a:r>
            <a:r>
              <a:rPr lang="fr-FR" sz="1400" dirty="0" err="1"/>
              <a:t>permitted</a:t>
            </a:r>
            <a:r>
              <a:rPr lang="fr-FR" sz="1400" dirty="0"/>
              <a:t> </a:t>
            </a:r>
            <a:r>
              <a:rPr lang="fr-FR" sz="1400" dirty="0" err="1"/>
              <a:t>sender</a:t>
            </a:r>
            <a:r>
              <a:rPr lang="fr-FR" sz="1400" dirty="0"/>
              <a:t>) client-</a:t>
            </a:r>
            <a:r>
              <a:rPr lang="fr-FR" sz="1400" dirty="0" err="1"/>
              <a:t>ip</a:t>
            </a:r>
            <a:r>
              <a:rPr lang="fr-FR" sz="1400" dirty="0"/>
              <a:t>=40.107.247.60;</a:t>
            </a:r>
          </a:p>
          <a:p>
            <a:r>
              <a:rPr lang="fr-FR" sz="1400" dirty="0" err="1"/>
              <a:t>Authentication-Results</a:t>
            </a:r>
            <a:r>
              <a:rPr lang="fr-FR" sz="1400" dirty="0"/>
              <a:t> --&gt; mx.google.com;</a:t>
            </a:r>
          </a:p>
          <a:p>
            <a:r>
              <a:rPr lang="fr-FR" sz="1400" dirty="0"/>
              <a:t>       </a:t>
            </a:r>
            <a:r>
              <a:rPr lang="fr-FR" sz="1400" dirty="0" err="1"/>
              <a:t>dkim</a:t>
            </a:r>
            <a:r>
              <a:rPr lang="fr-FR" sz="1400" dirty="0"/>
              <a:t>=</a:t>
            </a:r>
            <a:r>
              <a:rPr lang="fr-FR" sz="1400" dirty="0" err="1"/>
              <a:t>pass</a:t>
            </a:r>
            <a:r>
              <a:rPr lang="fr-FR" sz="1400" dirty="0"/>
              <a:t> header.i=@hepl.onmicrosoft.com </a:t>
            </a:r>
            <a:r>
              <a:rPr lang="fr-FR" sz="1400" dirty="0" err="1"/>
              <a:t>header.s</a:t>
            </a:r>
            <a:r>
              <a:rPr lang="fr-FR" sz="1400" dirty="0"/>
              <a:t>=selector2-hepl-onmicrosoft-com </a:t>
            </a:r>
            <a:r>
              <a:rPr lang="fr-FR" sz="1400" dirty="0" err="1"/>
              <a:t>header.b</a:t>
            </a:r>
            <a:r>
              <a:rPr lang="fr-FR" sz="1400" dirty="0"/>
              <a:t>=uIxJc4vo;</a:t>
            </a:r>
          </a:p>
          <a:p>
            <a:r>
              <a:rPr lang="fr-FR" sz="1400" dirty="0"/>
              <a:t>       arc=</a:t>
            </a:r>
            <a:r>
              <a:rPr lang="fr-FR" sz="1400" dirty="0" err="1"/>
              <a:t>pass</a:t>
            </a:r>
            <a:r>
              <a:rPr lang="fr-FR" sz="1400" dirty="0"/>
              <a:t> (i=1 </a:t>
            </a:r>
            <a:r>
              <a:rPr lang="fr-FR" sz="1400" dirty="0" err="1"/>
              <a:t>spf</a:t>
            </a:r>
            <a:r>
              <a:rPr lang="fr-FR" sz="1400" dirty="0"/>
              <a:t>=</a:t>
            </a:r>
            <a:r>
              <a:rPr lang="fr-FR" sz="1400" dirty="0" err="1"/>
              <a:t>pass</a:t>
            </a:r>
            <a:r>
              <a:rPr lang="fr-FR" sz="1400" dirty="0"/>
              <a:t> spfdomain=hepl.be </a:t>
            </a:r>
            <a:r>
              <a:rPr lang="fr-FR" sz="1400" dirty="0" err="1"/>
              <a:t>dkim</a:t>
            </a:r>
            <a:r>
              <a:rPr lang="fr-FR" sz="1400" dirty="0"/>
              <a:t>=</a:t>
            </a:r>
            <a:r>
              <a:rPr lang="fr-FR" sz="1400" dirty="0" err="1"/>
              <a:t>pass</a:t>
            </a:r>
            <a:r>
              <a:rPr lang="fr-FR" sz="1400" dirty="0"/>
              <a:t> dkdomain=hepl.be </a:t>
            </a:r>
            <a:r>
              <a:rPr lang="fr-FR" sz="1400" dirty="0" err="1"/>
              <a:t>dmarc</a:t>
            </a:r>
            <a:r>
              <a:rPr lang="fr-FR" sz="1400" dirty="0"/>
              <a:t>=</a:t>
            </a:r>
            <a:r>
              <a:rPr lang="fr-FR" sz="1400" dirty="0" err="1"/>
              <a:t>pass</a:t>
            </a:r>
            <a:r>
              <a:rPr lang="fr-FR" sz="1400" dirty="0"/>
              <a:t> </a:t>
            </a:r>
            <a:r>
              <a:rPr lang="fr-FR" sz="1400" dirty="0" err="1"/>
              <a:t>fromdomain</a:t>
            </a:r>
            <a:r>
              <a:rPr lang="fr-FR" sz="1400" dirty="0"/>
              <a:t>=hepl.be);</a:t>
            </a:r>
          </a:p>
          <a:p>
            <a:r>
              <a:rPr lang="fr-FR" sz="1400" dirty="0"/>
              <a:t>       </a:t>
            </a:r>
            <a:r>
              <a:rPr lang="fr-FR" sz="1400" dirty="0" err="1"/>
              <a:t>spf</a:t>
            </a:r>
            <a:r>
              <a:rPr lang="fr-FR" sz="1400" dirty="0"/>
              <a:t>=</a:t>
            </a:r>
            <a:r>
              <a:rPr lang="fr-FR" sz="1400" dirty="0" err="1"/>
              <a:t>pass</a:t>
            </a:r>
            <a:r>
              <a:rPr lang="fr-FR" sz="1400" dirty="0"/>
              <a:t> (google.com: </a:t>
            </a:r>
            <a:r>
              <a:rPr lang="fr-FR" sz="1400" dirty="0" err="1"/>
              <a:t>domain</a:t>
            </a:r>
            <a:r>
              <a:rPr lang="fr-FR" sz="1400" dirty="0"/>
              <a:t> of christophe.charlet@hepl.be </a:t>
            </a:r>
            <a:r>
              <a:rPr lang="fr-FR" sz="1400" dirty="0" err="1"/>
              <a:t>designates</a:t>
            </a:r>
            <a:r>
              <a:rPr lang="fr-FR" sz="1400" dirty="0"/>
              <a:t> 40.107.247.60 as </a:t>
            </a:r>
            <a:r>
              <a:rPr lang="fr-FR" sz="1400" dirty="0" err="1"/>
              <a:t>permitted</a:t>
            </a:r>
            <a:r>
              <a:rPr lang="fr-FR" sz="1400" dirty="0"/>
              <a:t> </a:t>
            </a:r>
            <a:r>
              <a:rPr lang="fr-FR" sz="1400" dirty="0" err="1"/>
              <a:t>sender</a:t>
            </a:r>
            <a:r>
              <a:rPr lang="fr-FR" sz="1400" dirty="0"/>
              <a:t>) smtp.mailfrom=christophe.charlet@hepl.be</a:t>
            </a:r>
          </a:p>
          <a:p>
            <a:r>
              <a:rPr lang="fr-FR" sz="1400" dirty="0"/>
              <a:t>ARC-Seal --&gt; i=1; a=rsa-sha256; s=arcselector9901; d=microsoft.com; cv=none;</a:t>
            </a:r>
          </a:p>
          <a:p>
            <a:r>
              <a:rPr lang="fr-FR" sz="1400" dirty="0"/>
              <a:t> b=Es3tRL16r0P1qR8mo/tTOu9RUPi9C7Fx6buUktB52OHq39F9I73CjmgkpGaBYN3UIDpM5CEmQXJFQToXu9jRdmQ1+vYvzXfTsINDGqWaNpC6Fov2Ox0T5cTrbvDyIXBUxMNRxzJjqLOz1xcO2f+cDNUX0qqTX3FROqwJmKnXPeSdTPmwDQtx9Jv/XLJ3+hOoEJnTahqdcM98cDukpNVZGsGz/XV/skCP3OKSzDnK6H4qRGc7V2Zwfygfy4f6rVuD7d9vyCdlCWLjDPnR4/3VQ7xo3BhwHgp7c7qIDBdvJJ/pik371QXJOEKRl5Z6qvqetNuWPRZDrhKmecIeU9+ePw==</a:t>
            </a:r>
          </a:p>
        </p:txBody>
      </p:sp>
    </p:spTree>
    <p:extLst>
      <p:ext uri="{BB962C8B-B14F-4D97-AF65-F5344CB8AC3E}">
        <p14:creationId xmlns:p14="http://schemas.microsoft.com/office/powerpoint/2010/main" val="596240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4" name="ZoneTexte 3">
            <a:extLst>
              <a:ext uri="{FF2B5EF4-FFF2-40B4-BE49-F238E27FC236}">
                <a16:creationId xmlns:a16="http://schemas.microsoft.com/office/drawing/2014/main" id="{4DC51831-55F7-1CAB-2FB8-D3F4FADF9A58}"/>
              </a:ext>
            </a:extLst>
          </p:cNvPr>
          <p:cNvSpPr txBox="1"/>
          <p:nvPr/>
        </p:nvSpPr>
        <p:spPr>
          <a:xfrm>
            <a:off x="611560" y="981074"/>
            <a:ext cx="7920880" cy="5262979"/>
          </a:xfrm>
          <a:prstGeom prst="rect">
            <a:avLst/>
          </a:prstGeom>
          <a:noFill/>
        </p:spPr>
        <p:txBody>
          <a:bodyPr wrap="square">
            <a:spAutoFit/>
          </a:bodyPr>
          <a:lstStyle/>
          <a:p>
            <a:r>
              <a:rPr lang="fr-FR" sz="1400" dirty="0"/>
              <a:t>ARC-Message-Signature --&gt; i=1; a=rsa-sha256; c=</a:t>
            </a:r>
            <a:r>
              <a:rPr lang="fr-FR" sz="1400" dirty="0" err="1"/>
              <a:t>relaxed</a:t>
            </a:r>
            <a:r>
              <a:rPr lang="fr-FR" sz="1400" dirty="0"/>
              <a:t>/</a:t>
            </a:r>
            <a:r>
              <a:rPr lang="fr-FR" sz="1400" dirty="0" err="1"/>
              <a:t>relaxed</a:t>
            </a:r>
            <a:r>
              <a:rPr lang="fr-FR" sz="1400" dirty="0"/>
              <a:t>; d=microsoft.com;</a:t>
            </a:r>
          </a:p>
          <a:p>
            <a:r>
              <a:rPr lang="fr-FR" sz="1400" dirty="0"/>
              <a:t> s=arcselector9901;</a:t>
            </a:r>
          </a:p>
          <a:p>
            <a:r>
              <a:rPr lang="fr-FR" sz="1400" dirty="0"/>
              <a:t> h=From:Date:Subject:Message-ID:Content-Type:MIME-Version:X-MS-Exchange-AntiSpam-MessageData-ChunkCount:X-MS-Exchange-AntiSpam-MessageData-0:X-MS-Exchange-AntiSpam-MessageData-1;</a:t>
            </a:r>
          </a:p>
          <a:p>
            <a:r>
              <a:rPr lang="fr-FR" sz="1400" dirty="0"/>
              <a:t> </a:t>
            </a:r>
            <a:r>
              <a:rPr lang="fr-FR" sz="1400" dirty="0" err="1"/>
              <a:t>bh</a:t>
            </a:r>
            <a:r>
              <a:rPr lang="fr-FR" sz="1400" dirty="0"/>
              <a:t>=ppPTOFVh8sHcbuXWySDJ2hlPHsvPsDuyHx/</a:t>
            </a:r>
            <a:r>
              <a:rPr lang="fr-FR" sz="1400" dirty="0" err="1"/>
              <a:t>sWGFnQpE</a:t>
            </a:r>
            <a:r>
              <a:rPr lang="fr-FR" sz="1400" dirty="0"/>
              <a:t>=;</a:t>
            </a:r>
          </a:p>
          <a:p>
            <a:r>
              <a:rPr lang="fr-FR" sz="1400" dirty="0"/>
              <a:t> b=ewnfnwcmxmV5xIZOCUp7ZpuXJ/dlDP7Qjr0TuDLefQeSONWI8m0FZ9PjIHarqCTZSBqd7wdU9+EACBbRNo65fg6Z8aTFTLHYl7ujO6R2qSwBgRgHDSJI/A8dIPt+P1861zLLESb6KzrJWcLivUlF/QxdoBv+WptalOOMRaeP1aSB4a0QTsNAeFDWIFKxC/WRg5bcPiCkCu4+2rG8zPyXX+TG5tQBElniDbCY5owDmQ2fgG+Hsih1o8HPhlKnHAIK1nUkvG9qOMRFCMWEDsLrWbRa1/r8/</a:t>
            </a:r>
            <a:r>
              <a:rPr lang="fr-FR" sz="1400" dirty="0" err="1"/>
              <a:t>Bk+noCaGMhjjN</a:t>
            </a:r>
            <a:r>
              <a:rPr lang="fr-FR" sz="1400" dirty="0"/>
              <a:t>/PB3FxSiRIccorOz4tjsPnQvDk4rvYo/rF8iXXOKlM2g==</a:t>
            </a:r>
          </a:p>
          <a:p>
            <a:r>
              <a:rPr lang="fr-FR" sz="1400" dirty="0"/>
              <a:t>ARC-</a:t>
            </a:r>
            <a:r>
              <a:rPr lang="fr-FR" sz="1400" dirty="0" err="1"/>
              <a:t>Authentication</a:t>
            </a:r>
            <a:r>
              <a:rPr lang="fr-FR" sz="1400" dirty="0"/>
              <a:t>-</a:t>
            </a:r>
            <a:r>
              <a:rPr lang="fr-FR" sz="1400" dirty="0" err="1"/>
              <a:t>Results</a:t>
            </a:r>
            <a:r>
              <a:rPr lang="fr-FR" sz="1400" dirty="0"/>
              <a:t> --&gt; i=1; mx.microsoft.com 1; </a:t>
            </a:r>
            <a:r>
              <a:rPr lang="fr-FR" sz="1400" dirty="0" err="1"/>
              <a:t>spf</a:t>
            </a:r>
            <a:r>
              <a:rPr lang="fr-FR" sz="1400" dirty="0"/>
              <a:t>=</a:t>
            </a:r>
            <a:r>
              <a:rPr lang="fr-FR" sz="1400" dirty="0" err="1"/>
              <a:t>pass</a:t>
            </a:r>
            <a:endParaRPr lang="fr-FR" sz="1400" dirty="0"/>
          </a:p>
          <a:p>
            <a:r>
              <a:rPr lang="fr-FR" sz="1400" dirty="0"/>
              <a:t> </a:t>
            </a:r>
            <a:r>
              <a:rPr lang="fr-FR" sz="1400" dirty="0" err="1"/>
              <a:t>smtp.mailfrom</a:t>
            </a:r>
            <a:r>
              <a:rPr lang="fr-FR" sz="1400" dirty="0"/>
              <a:t>=hepl.be; </a:t>
            </a:r>
            <a:r>
              <a:rPr lang="fr-FR" sz="1400" dirty="0" err="1"/>
              <a:t>dmarc</a:t>
            </a:r>
            <a:r>
              <a:rPr lang="fr-FR" sz="1400" dirty="0"/>
              <a:t>=</a:t>
            </a:r>
            <a:r>
              <a:rPr lang="fr-FR" sz="1400" dirty="0" err="1"/>
              <a:t>pass</a:t>
            </a:r>
            <a:r>
              <a:rPr lang="fr-FR" sz="1400" dirty="0"/>
              <a:t> action=none </a:t>
            </a:r>
            <a:r>
              <a:rPr lang="fr-FR" sz="1400" dirty="0" err="1"/>
              <a:t>header.from</a:t>
            </a:r>
            <a:r>
              <a:rPr lang="fr-FR" sz="1400" dirty="0"/>
              <a:t>=hepl.be; </a:t>
            </a:r>
            <a:r>
              <a:rPr lang="fr-FR" sz="1400" dirty="0" err="1"/>
              <a:t>dkim</a:t>
            </a:r>
            <a:r>
              <a:rPr lang="fr-FR" sz="1400" dirty="0"/>
              <a:t>=</a:t>
            </a:r>
            <a:r>
              <a:rPr lang="fr-FR" sz="1400" dirty="0" err="1"/>
              <a:t>pass</a:t>
            </a:r>
            <a:endParaRPr lang="fr-FR" sz="1400" dirty="0"/>
          </a:p>
          <a:p>
            <a:r>
              <a:rPr lang="fr-FR" sz="1400" dirty="0"/>
              <a:t> </a:t>
            </a:r>
            <a:r>
              <a:rPr lang="fr-FR" sz="1400" dirty="0" err="1"/>
              <a:t>header.d</a:t>
            </a:r>
            <a:r>
              <a:rPr lang="fr-FR" sz="1400" dirty="0"/>
              <a:t>=hepl.be; arc=none</a:t>
            </a:r>
          </a:p>
          <a:p>
            <a:r>
              <a:rPr lang="fr-FR" sz="1400" dirty="0"/>
              <a:t>DKIM-Signature --&gt; v=1; a=rsa-sha256; c=</a:t>
            </a:r>
            <a:r>
              <a:rPr lang="fr-FR" sz="1400" dirty="0" err="1"/>
              <a:t>relaxed</a:t>
            </a:r>
            <a:r>
              <a:rPr lang="fr-FR" sz="1400" dirty="0"/>
              <a:t>/</a:t>
            </a:r>
            <a:r>
              <a:rPr lang="fr-FR" sz="1400" dirty="0" err="1"/>
              <a:t>relaxed</a:t>
            </a:r>
            <a:r>
              <a:rPr lang="fr-FR" sz="1400" dirty="0"/>
              <a:t>; d=hepl.onmicrosoft.com;</a:t>
            </a:r>
          </a:p>
          <a:p>
            <a:r>
              <a:rPr lang="fr-FR" sz="1400" dirty="0"/>
              <a:t> s=selector2-hepl-onmicrosoft-com;</a:t>
            </a:r>
          </a:p>
          <a:p>
            <a:r>
              <a:rPr lang="fr-FR" sz="1400" dirty="0"/>
              <a:t> h=From:Date:Subject:Message-ID:Content-Type:MIME-Version:X-MS-Exchange-SenderADCheck;</a:t>
            </a:r>
          </a:p>
          <a:p>
            <a:r>
              <a:rPr lang="fr-FR" sz="1400" dirty="0"/>
              <a:t> </a:t>
            </a:r>
            <a:r>
              <a:rPr lang="fr-FR" sz="1400" dirty="0" err="1"/>
              <a:t>bh</a:t>
            </a:r>
            <a:r>
              <a:rPr lang="fr-FR" sz="1400" dirty="0"/>
              <a:t>=ppPTOFVh8sHcbuXWySDJ2hlPHsvPsDuyHx/</a:t>
            </a:r>
            <a:r>
              <a:rPr lang="fr-FR" sz="1400" dirty="0" err="1"/>
              <a:t>sWGFnQpE</a:t>
            </a:r>
            <a:r>
              <a:rPr lang="fr-FR" sz="1400" dirty="0"/>
              <a:t>=;</a:t>
            </a:r>
          </a:p>
          <a:p>
            <a:r>
              <a:rPr lang="fr-FR" sz="1400" dirty="0"/>
              <a:t> b=uIxJc4vo/Cfy4dHqqOEcpf9msaEvhFCkgmkv1kGNqQ7Bqt2OKv/</a:t>
            </a:r>
            <a:r>
              <a:rPr lang="fr-FR" sz="1400" dirty="0" err="1"/>
              <a:t>I+xwmB</a:t>
            </a:r>
            <a:r>
              <a:rPr lang="fr-FR" sz="1400" dirty="0"/>
              <a:t>/ID20Yl357zk8Hu03rrLmZcKFuWcfWqfpTeh1lOXv2yXxVpXeFmN/0t3GMEjYNSM9czwVzN0Otsu5IYANjtduKPvECj6giPXDnTPDp82yLWUz8PYN8=</a:t>
            </a:r>
          </a:p>
        </p:txBody>
      </p:sp>
    </p:spTree>
    <p:extLst>
      <p:ext uri="{BB962C8B-B14F-4D97-AF65-F5344CB8AC3E}">
        <p14:creationId xmlns:p14="http://schemas.microsoft.com/office/powerpoint/2010/main" val="509727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5" name="ZoneTexte 4">
            <a:extLst>
              <a:ext uri="{FF2B5EF4-FFF2-40B4-BE49-F238E27FC236}">
                <a16:creationId xmlns:a16="http://schemas.microsoft.com/office/drawing/2014/main" id="{800873A1-55EA-4B2C-A31A-DA0840F9BE34}"/>
              </a:ext>
            </a:extLst>
          </p:cNvPr>
          <p:cNvSpPr txBox="1"/>
          <p:nvPr/>
        </p:nvSpPr>
        <p:spPr>
          <a:xfrm>
            <a:off x="485775" y="1228397"/>
            <a:ext cx="8172450" cy="4401205"/>
          </a:xfrm>
          <a:prstGeom prst="rect">
            <a:avLst/>
          </a:prstGeom>
          <a:noFill/>
        </p:spPr>
        <p:txBody>
          <a:bodyPr wrap="square">
            <a:spAutoFit/>
          </a:bodyPr>
          <a:lstStyle/>
          <a:p>
            <a:r>
              <a:rPr lang="fr-FR" sz="1400" dirty="0" err="1">
                <a:highlight>
                  <a:srgbClr val="FFFF00"/>
                </a:highlight>
              </a:rPr>
              <a:t>Received</a:t>
            </a:r>
            <a:r>
              <a:rPr lang="fr-FR" sz="1400" dirty="0">
                <a:highlight>
                  <a:srgbClr val="FFFF00"/>
                </a:highlight>
              </a:rPr>
              <a:t> --&gt; </a:t>
            </a:r>
            <a:r>
              <a:rPr lang="fr-FR" sz="1400" dirty="0" err="1">
                <a:highlight>
                  <a:srgbClr val="FFFF00"/>
                </a:highlight>
              </a:rPr>
              <a:t>from</a:t>
            </a:r>
            <a:r>
              <a:rPr lang="fr-FR" sz="1400" dirty="0">
                <a:highlight>
                  <a:srgbClr val="FFFF00"/>
                </a:highlight>
              </a:rPr>
              <a:t> PA4PR01MB8922.eurprd01.prod.exchangelabs.com</a:t>
            </a:r>
          </a:p>
          <a:p>
            <a:r>
              <a:rPr lang="fr-FR" sz="1400" dirty="0"/>
              <a:t> (2603:10a6:102:2a2::9) by AS4PR01MB10060.eurprd01.prod.exchangelabs.com</a:t>
            </a:r>
          </a:p>
          <a:p>
            <a:r>
              <a:rPr lang="fr-FR" sz="1400" dirty="0"/>
              <a:t> (2603:10a6:20b:4f6::8) </a:t>
            </a:r>
            <a:r>
              <a:rPr lang="fr-FR" sz="1400" dirty="0" err="1"/>
              <a:t>with</a:t>
            </a:r>
            <a:r>
              <a:rPr lang="fr-FR" sz="1400" dirty="0"/>
              <a:t> Microsoft SMTP Server (version=TLS1_2,</a:t>
            </a:r>
          </a:p>
          <a:p>
            <a:r>
              <a:rPr lang="fr-FR" sz="1400" dirty="0"/>
              <a:t> </a:t>
            </a:r>
            <a:r>
              <a:rPr lang="fr-FR" sz="1400" dirty="0" err="1"/>
              <a:t>cipher</a:t>
            </a:r>
            <a:r>
              <a:rPr lang="fr-FR" sz="1400" dirty="0"/>
              <a:t>=TLS_ECDHE_RSA_WITH_AES_256_GCM_SHA384) id 15.20.6002.13; Thu, 12 Jan</a:t>
            </a:r>
          </a:p>
          <a:p>
            <a:r>
              <a:rPr lang="fr-FR" sz="1400" dirty="0"/>
              <a:t> 2023 10:47:24 +0000</a:t>
            </a:r>
          </a:p>
          <a:p>
            <a:r>
              <a:rPr lang="fr-FR" sz="1400" dirty="0" err="1">
                <a:highlight>
                  <a:srgbClr val="FFFF00"/>
                </a:highlight>
              </a:rPr>
              <a:t>Received</a:t>
            </a:r>
            <a:r>
              <a:rPr lang="fr-FR" sz="1400" dirty="0">
                <a:highlight>
                  <a:srgbClr val="FFFF00"/>
                </a:highlight>
              </a:rPr>
              <a:t> --&gt; </a:t>
            </a:r>
            <a:r>
              <a:rPr lang="fr-FR" sz="1400" dirty="0" err="1">
                <a:highlight>
                  <a:srgbClr val="FFFF00"/>
                </a:highlight>
              </a:rPr>
              <a:t>from</a:t>
            </a:r>
            <a:r>
              <a:rPr lang="fr-FR" sz="1400" dirty="0">
                <a:highlight>
                  <a:srgbClr val="FFFF00"/>
                </a:highlight>
              </a:rPr>
              <a:t> PA4PR01MB8922.eurprd01.prod.exchangelabs.com</a:t>
            </a:r>
          </a:p>
          <a:p>
            <a:r>
              <a:rPr lang="fr-FR" sz="1400" dirty="0"/>
              <a:t> ([fe80::cce1:c118:6dd:dc52]) by PA4PR01MB8922.eurprd01.prod.exchangelabs.com</a:t>
            </a:r>
          </a:p>
          <a:p>
            <a:r>
              <a:rPr lang="fr-FR" sz="1400" dirty="0"/>
              <a:t> ([fe80::cce1:c118:6dd:dc52%5]) </a:t>
            </a:r>
            <a:r>
              <a:rPr lang="fr-FR" sz="1400" dirty="0" err="1"/>
              <a:t>with</a:t>
            </a:r>
            <a:r>
              <a:rPr lang="fr-FR" sz="1400" dirty="0"/>
              <a:t> </a:t>
            </a:r>
            <a:r>
              <a:rPr lang="fr-FR" sz="1400" dirty="0" err="1"/>
              <a:t>mapi</a:t>
            </a:r>
            <a:r>
              <a:rPr lang="fr-FR" sz="1400" dirty="0"/>
              <a:t> id 15.20.6002.013; Thu, 12 Jan 2023</a:t>
            </a:r>
          </a:p>
          <a:p>
            <a:r>
              <a:rPr lang="fr-FR" sz="1400" dirty="0"/>
              <a:t> 10:47:24 +0000</a:t>
            </a:r>
          </a:p>
          <a:p>
            <a:r>
              <a:rPr lang="fr-FR" sz="1400" dirty="0" err="1">
                <a:highlight>
                  <a:srgbClr val="00FFFF"/>
                </a:highlight>
              </a:rPr>
              <a:t>From</a:t>
            </a:r>
            <a:r>
              <a:rPr lang="fr-FR" sz="1400" dirty="0">
                <a:highlight>
                  <a:srgbClr val="00FFFF"/>
                </a:highlight>
              </a:rPr>
              <a:t> --&gt; CHARLET CHRISTOPHE &lt;christophe.charlet@hepl.be&gt;</a:t>
            </a:r>
          </a:p>
          <a:p>
            <a:r>
              <a:rPr lang="fr-FR" sz="1400" dirty="0">
                <a:highlight>
                  <a:srgbClr val="00FFFF"/>
                </a:highlight>
              </a:rPr>
              <a:t>To --&gt; "chrcharlet@gmail.com" &lt;chrcharlet@gmail.com&gt;</a:t>
            </a:r>
          </a:p>
          <a:p>
            <a:r>
              <a:rPr lang="fr-FR" sz="1400" dirty="0" err="1">
                <a:highlight>
                  <a:srgbClr val="00FFFF"/>
                </a:highlight>
              </a:rPr>
              <a:t>Subject</a:t>
            </a:r>
            <a:r>
              <a:rPr lang="fr-FR" sz="1400" dirty="0">
                <a:highlight>
                  <a:srgbClr val="00FFFF"/>
                </a:highlight>
              </a:rPr>
              <a:t> --&gt; Pour les Headers</a:t>
            </a:r>
          </a:p>
          <a:p>
            <a:r>
              <a:rPr lang="fr-FR" sz="1400" dirty="0"/>
              <a:t>Thread-Topic --&gt; Pour les Headers</a:t>
            </a:r>
          </a:p>
          <a:p>
            <a:r>
              <a:rPr lang="fr-FR" sz="1400" dirty="0"/>
              <a:t>Thread-Index --&gt; AQHZJnNA+0C31qtdUUucwVtxe/d9YQ==</a:t>
            </a:r>
          </a:p>
          <a:p>
            <a:r>
              <a:rPr lang="fr-FR" sz="1400" dirty="0"/>
              <a:t>Date --&gt; Thu, 12 Jan 2023 10:47:23 +0000</a:t>
            </a:r>
          </a:p>
          <a:p>
            <a:r>
              <a:rPr lang="fr-FR" sz="1400" dirty="0"/>
              <a:t>Message-ID --&gt; &lt;PA4PR01MB892203B01A9A2055689243158CFD9@PA4PR01MB8922.eurprd01.prod.exchangelabs.com&gt;</a:t>
            </a:r>
          </a:p>
          <a:p>
            <a:r>
              <a:rPr lang="fr-FR" sz="1400" dirty="0" err="1"/>
              <a:t>Accept-Language</a:t>
            </a:r>
            <a:r>
              <a:rPr lang="fr-FR" sz="1400" dirty="0"/>
              <a:t> --&gt; </a:t>
            </a:r>
            <a:r>
              <a:rPr lang="fr-FR" sz="1400" dirty="0" err="1"/>
              <a:t>fr</a:t>
            </a:r>
            <a:r>
              <a:rPr lang="fr-FR" sz="1400" dirty="0"/>
              <a:t>-BE, en-US</a:t>
            </a:r>
          </a:p>
          <a:p>
            <a:r>
              <a:rPr lang="fr-FR" sz="1400" dirty="0"/>
              <a:t>Content-</a:t>
            </a:r>
            <a:r>
              <a:rPr lang="fr-FR" sz="1400" dirty="0" err="1"/>
              <a:t>Language</a:t>
            </a:r>
            <a:r>
              <a:rPr lang="fr-FR" sz="1400" dirty="0"/>
              <a:t> --&gt; </a:t>
            </a:r>
            <a:r>
              <a:rPr lang="fr-FR" sz="1400" dirty="0" err="1"/>
              <a:t>fr</a:t>
            </a:r>
            <a:r>
              <a:rPr lang="fr-FR" sz="1400" dirty="0"/>
              <a:t>-BE</a:t>
            </a:r>
          </a:p>
        </p:txBody>
      </p:sp>
    </p:spTree>
    <p:extLst>
      <p:ext uri="{BB962C8B-B14F-4D97-AF65-F5344CB8AC3E}">
        <p14:creationId xmlns:p14="http://schemas.microsoft.com/office/powerpoint/2010/main" val="323798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488E0-6C7F-DABE-AA80-E4E26C21F310}"/>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graphicFrame>
        <p:nvGraphicFramePr>
          <p:cNvPr id="4" name="Tableau 12">
            <a:extLst>
              <a:ext uri="{FF2B5EF4-FFF2-40B4-BE49-F238E27FC236}">
                <a16:creationId xmlns:a16="http://schemas.microsoft.com/office/drawing/2014/main" id="{EC68A34D-0C21-AF11-F4DF-22AF0F98D895}"/>
              </a:ext>
            </a:extLst>
          </p:cNvPr>
          <p:cNvGraphicFramePr>
            <a:graphicFrameLocks noGrp="1"/>
          </p:cNvGraphicFramePr>
          <p:nvPr>
            <p:extLst>
              <p:ext uri="{D42A27DB-BD31-4B8C-83A1-F6EECF244321}">
                <p14:modId xmlns:p14="http://schemas.microsoft.com/office/powerpoint/2010/main" val="1989986369"/>
              </p:ext>
            </p:extLst>
          </p:nvPr>
        </p:nvGraphicFramePr>
        <p:xfrm>
          <a:off x="467544" y="1079500"/>
          <a:ext cx="8568952" cy="4699000"/>
        </p:xfrm>
        <a:graphic>
          <a:graphicData uri="http://schemas.openxmlformats.org/drawingml/2006/table">
            <a:tbl>
              <a:tblPr firstRow="1" bandRow="1">
                <a:tableStyleId>{5C22544A-7EE6-4342-B048-85BDC9FD1C3A}</a:tableStyleId>
              </a:tblPr>
              <a:tblGrid>
                <a:gridCol w="1281339">
                  <a:extLst>
                    <a:ext uri="{9D8B030D-6E8A-4147-A177-3AD203B41FA5}">
                      <a16:colId xmlns:a16="http://schemas.microsoft.com/office/drawing/2014/main" val="3375984660"/>
                    </a:ext>
                  </a:extLst>
                </a:gridCol>
                <a:gridCol w="2883012">
                  <a:extLst>
                    <a:ext uri="{9D8B030D-6E8A-4147-A177-3AD203B41FA5}">
                      <a16:colId xmlns:a16="http://schemas.microsoft.com/office/drawing/2014/main" val="2850590512"/>
                    </a:ext>
                  </a:extLst>
                </a:gridCol>
                <a:gridCol w="4404601">
                  <a:extLst>
                    <a:ext uri="{9D8B030D-6E8A-4147-A177-3AD203B41FA5}">
                      <a16:colId xmlns:a16="http://schemas.microsoft.com/office/drawing/2014/main" val="919677732"/>
                    </a:ext>
                  </a:extLst>
                </a:gridCol>
              </a:tblGrid>
              <a:tr h="370840">
                <a:tc>
                  <a:txBody>
                    <a:bodyPr/>
                    <a:lstStyle/>
                    <a:p>
                      <a:r>
                        <a:rPr lang="fr-FR" dirty="0"/>
                        <a:t>Type</a:t>
                      </a:r>
                    </a:p>
                  </a:txBody>
                  <a:tcPr/>
                </a:tc>
                <a:tc>
                  <a:txBody>
                    <a:bodyPr/>
                    <a:lstStyle/>
                    <a:p>
                      <a:r>
                        <a:rPr lang="fr-FR" dirty="0"/>
                        <a:t>Définition</a:t>
                      </a:r>
                    </a:p>
                  </a:txBody>
                  <a:tcPr/>
                </a:tc>
                <a:tc>
                  <a:txBody>
                    <a:bodyPr/>
                    <a:lstStyle/>
                    <a:p>
                      <a:r>
                        <a:rPr lang="fr-FR" dirty="0"/>
                        <a:t>Quelques sous-titres courants</a:t>
                      </a:r>
                    </a:p>
                  </a:txBody>
                  <a:tcPr/>
                </a:tc>
                <a:extLst>
                  <a:ext uri="{0D108BD9-81ED-4DB2-BD59-A6C34878D82A}">
                    <a16:rowId xmlns:a16="http://schemas.microsoft.com/office/drawing/2014/main" val="1369334917"/>
                  </a:ext>
                </a:extLst>
              </a:tr>
              <a:tr h="370840">
                <a:tc>
                  <a:txBody>
                    <a:bodyPr/>
                    <a:lstStyle/>
                    <a:p>
                      <a:r>
                        <a:rPr lang="fr-FR" sz="1600" dirty="0"/>
                        <a:t>message</a:t>
                      </a:r>
                      <a:endParaRPr lang="fr-FR" sz="1600" dirty="0">
                        <a:latin typeface="+mj-lt"/>
                      </a:endParaRPr>
                    </a:p>
                  </a:txBody>
                  <a:tcPr/>
                </a:tc>
                <a:tc>
                  <a:txBody>
                    <a:bodyPr/>
                    <a:lstStyle/>
                    <a:p>
                      <a:r>
                        <a:rPr lang="fr-FR" sz="1600" dirty="0"/>
                        <a:t>message faisant partie d'un autre message et susceptible de contenir des informations d'une autre nature que celle du message principal</a:t>
                      </a:r>
                      <a:endParaRPr lang="fr-FR" sz="1600" dirty="0">
                        <a:latin typeface="+mj-lt"/>
                      </a:endParaRPr>
                    </a:p>
                  </a:txBody>
                  <a:tcPr/>
                </a:tc>
                <a:tc>
                  <a:txBody>
                    <a:bodyPr/>
                    <a:lstStyle/>
                    <a:p>
                      <a:r>
                        <a:rPr lang="fr-FR" sz="1600" dirty="0"/>
                        <a:t>♦ rfc822 : selon la RFC de base de la messagerie électronique </a:t>
                      </a:r>
                    </a:p>
                    <a:p>
                      <a:endParaRPr lang="fr-FR" sz="1600" dirty="0">
                        <a:latin typeface="+mj-lt"/>
                      </a:endParaRPr>
                    </a:p>
                    <a:p>
                      <a:r>
                        <a:rPr lang="fr-FR" sz="1600" dirty="0">
                          <a:highlight>
                            <a:srgbClr val="FFFF00"/>
                          </a:highlight>
                          <a:latin typeface="+mj-lt"/>
                        </a:rPr>
                        <a:t>On est maintenant dans les RFC de l’ordre de 5xxx =&gt; 822 est très vieux</a:t>
                      </a:r>
                    </a:p>
                  </a:txBody>
                  <a:tcPr/>
                </a:tc>
                <a:extLst>
                  <a:ext uri="{0D108BD9-81ED-4DB2-BD59-A6C34878D82A}">
                    <a16:rowId xmlns:a16="http://schemas.microsoft.com/office/drawing/2014/main" val="187207792"/>
                  </a:ext>
                </a:extLst>
              </a:tr>
              <a:tr h="147271">
                <a:tc>
                  <a:txBody>
                    <a:bodyPr/>
                    <a:lstStyle/>
                    <a:p>
                      <a:r>
                        <a:rPr lang="fr-FR" sz="1600" dirty="0" err="1"/>
                        <a:t>multipart</a:t>
                      </a:r>
                      <a:r>
                        <a:rPr lang="fr-FR" sz="1600" dirty="0"/>
                        <a:t> </a:t>
                      </a:r>
                      <a:endParaRPr lang="fr-FR" sz="1600" dirty="0">
                        <a:latin typeface="+mj-lt"/>
                      </a:endParaRPr>
                    </a:p>
                  </a:txBody>
                  <a:tcPr/>
                </a:tc>
                <a:tc>
                  <a:txBody>
                    <a:bodyPr/>
                    <a:lstStyle/>
                    <a:p>
                      <a:r>
                        <a:rPr lang="fr-FR" sz="1600" dirty="0"/>
                        <a:t>principal ♦ rfc822 : selon la RFC de base de la messagerie électronique </a:t>
                      </a:r>
                      <a:r>
                        <a:rPr lang="fr-FR" sz="1600" dirty="0" err="1"/>
                        <a:t>multipart</a:t>
                      </a:r>
                      <a:r>
                        <a:rPr lang="fr-FR" sz="1600" dirty="0"/>
                        <a:t> données composées de groupes d'informations de types différents </a:t>
                      </a:r>
                      <a:endParaRPr lang="fr-FR" sz="1600" dirty="0">
                        <a:latin typeface="+mj-lt"/>
                      </a:endParaRPr>
                    </a:p>
                  </a:txBody>
                  <a:tcPr/>
                </a:tc>
                <a:tc>
                  <a:txBody>
                    <a:bodyPr/>
                    <a:lstStyle/>
                    <a:p>
                      <a:r>
                        <a:rPr lang="fr-FR" sz="1600" dirty="0"/>
                        <a:t>♦ </a:t>
                      </a:r>
                      <a:r>
                        <a:rPr lang="fr-FR" sz="1600" b="1" u="sng" dirty="0"/>
                        <a:t>mixed</a:t>
                      </a:r>
                      <a:r>
                        <a:rPr lang="fr-FR" sz="1600" dirty="0"/>
                        <a:t> : les différentes composantes sont indépendantes et doivent </a:t>
                      </a:r>
                      <a:r>
                        <a:rPr lang="fr-FR" sz="1600"/>
                        <a:t>être fournis </a:t>
                      </a:r>
                      <a:r>
                        <a:rPr lang="fr-FR" sz="1600" dirty="0"/>
                        <a:t>dans un ordre précis </a:t>
                      </a:r>
                    </a:p>
                    <a:p>
                      <a:r>
                        <a:rPr lang="fr-FR" sz="1600" dirty="0"/>
                        <a:t>♦ alternative : les différentes composantes sont des versions différentes de la même information – le choix se fera selon les préférences déclarées du récepteur </a:t>
                      </a:r>
                    </a:p>
                    <a:p>
                      <a:r>
                        <a:rPr lang="fr-FR" sz="1600" dirty="0"/>
                        <a:t>♦ </a:t>
                      </a:r>
                      <a:r>
                        <a:rPr lang="fr-FR" sz="1600" dirty="0" err="1"/>
                        <a:t>parallel</a:t>
                      </a:r>
                      <a:r>
                        <a:rPr lang="fr-FR" sz="1600" dirty="0"/>
                        <a:t> : l'ordre des différentes parties n'a pas d'importance </a:t>
                      </a:r>
                    </a:p>
                    <a:p>
                      <a:r>
                        <a:rPr lang="fr-FR" sz="1600" dirty="0"/>
                        <a:t>♦ </a:t>
                      </a:r>
                      <a:r>
                        <a:rPr lang="fr-FR" sz="1600" dirty="0" err="1"/>
                        <a:t>related</a:t>
                      </a:r>
                      <a:r>
                        <a:rPr lang="fr-FR" sz="1600" dirty="0"/>
                        <a:t> : le message est une page WEB consistant en son code HTML, mais aussi en les ressources qu'il référence. </a:t>
                      </a:r>
                      <a:endParaRPr lang="fr-FR" sz="1600" dirty="0">
                        <a:latin typeface="+mj-lt"/>
                      </a:endParaRPr>
                    </a:p>
                  </a:txBody>
                  <a:tcPr/>
                </a:tc>
                <a:extLst>
                  <a:ext uri="{0D108BD9-81ED-4DB2-BD59-A6C34878D82A}">
                    <a16:rowId xmlns:a16="http://schemas.microsoft.com/office/drawing/2014/main" val="3487065804"/>
                  </a:ext>
                </a:extLst>
              </a:tr>
            </a:tbl>
          </a:graphicData>
        </a:graphic>
      </p:graphicFrame>
      <p:sp>
        <p:nvSpPr>
          <p:cNvPr id="6" name="ZoneTexte 5">
            <a:extLst>
              <a:ext uri="{FF2B5EF4-FFF2-40B4-BE49-F238E27FC236}">
                <a16:creationId xmlns:a16="http://schemas.microsoft.com/office/drawing/2014/main" id="{04F7D575-7427-F964-223B-2E6421254995}"/>
              </a:ext>
            </a:extLst>
          </p:cNvPr>
          <p:cNvSpPr txBox="1"/>
          <p:nvPr/>
        </p:nvSpPr>
        <p:spPr>
          <a:xfrm>
            <a:off x="827584" y="4727008"/>
            <a:ext cx="3730516" cy="923330"/>
          </a:xfrm>
          <a:prstGeom prst="rect">
            <a:avLst/>
          </a:prstGeom>
          <a:noFill/>
        </p:spPr>
        <p:txBody>
          <a:bodyPr wrap="square" rtlCol="0">
            <a:spAutoFit/>
          </a:bodyPr>
          <a:lstStyle/>
          <a:p>
            <a:r>
              <a:rPr lang="fr-FR" dirty="0">
                <a:highlight>
                  <a:srgbClr val="FFFF00"/>
                </a:highlight>
              </a:rPr>
              <a:t>Outlook envoie </a:t>
            </a:r>
            <a:r>
              <a:rPr lang="fr-FR" dirty="0" err="1">
                <a:highlight>
                  <a:srgbClr val="FFFF00"/>
                </a:highlight>
              </a:rPr>
              <a:t>tjs</a:t>
            </a:r>
            <a:r>
              <a:rPr lang="fr-FR" dirty="0">
                <a:highlight>
                  <a:srgbClr val="FFFF00"/>
                </a:highlight>
              </a:rPr>
              <a:t> un </a:t>
            </a:r>
            <a:r>
              <a:rPr lang="fr-FR" dirty="0" err="1">
                <a:highlight>
                  <a:srgbClr val="FFFF00"/>
                </a:highlight>
              </a:rPr>
              <a:t>multipart</a:t>
            </a:r>
            <a:r>
              <a:rPr lang="fr-FR" dirty="0">
                <a:highlight>
                  <a:srgbClr val="FFFF00"/>
                </a:highlight>
              </a:rPr>
              <a:t> (jamais du 822) avec 2 morceaux en /plain et /html</a:t>
            </a:r>
          </a:p>
        </p:txBody>
      </p:sp>
    </p:spTree>
    <p:extLst>
      <p:ext uri="{BB962C8B-B14F-4D97-AF65-F5344CB8AC3E}">
        <p14:creationId xmlns:p14="http://schemas.microsoft.com/office/powerpoint/2010/main" val="212035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9B05B-DAD9-8B5A-789F-88DF484B4B43}"/>
              </a:ext>
            </a:extLst>
          </p:cNvPr>
          <p:cNvSpPr>
            <a:spLocks noGrp="1"/>
          </p:cNvSpPr>
          <p:nvPr>
            <p:ph type="title"/>
          </p:nvPr>
        </p:nvSpPr>
        <p:spPr/>
        <p:txBody>
          <a:bodyPr/>
          <a:lstStyle/>
          <a:p>
            <a:r>
              <a:rPr lang="fr-FR" dirty="0"/>
              <a:t>3.4 Les headers d’un message reçu </a:t>
            </a:r>
            <a:br>
              <a:rPr lang="fr-FR" dirty="0"/>
            </a:br>
            <a:r>
              <a:rPr lang="fr-FR" dirty="0"/>
              <a:t>(de hepl.be vers gmail.com  )</a:t>
            </a:r>
          </a:p>
        </p:txBody>
      </p:sp>
      <p:sp>
        <p:nvSpPr>
          <p:cNvPr id="4" name="ZoneTexte 3">
            <a:extLst>
              <a:ext uri="{FF2B5EF4-FFF2-40B4-BE49-F238E27FC236}">
                <a16:creationId xmlns:a16="http://schemas.microsoft.com/office/drawing/2014/main" id="{C55DCDC6-8336-7005-C188-BEBA7A7BE329}"/>
              </a:ext>
            </a:extLst>
          </p:cNvPr>
          <p:cNvSpPr txBox="1"/>
          <p:nvPr/>
        </p:nvSpPr>
        <p:spPr>
          <a:xfrm>
            <a:off x="395536" y="1088913"/>
            <a:ext cx="8064896" cy="4401205"/>
          </a:xfrm>
          <a:prstGeom prst="rect">
            <a:avLst/>
          </a:prstGeom>
          <a:noFill/>
        </p:spPr>
        <p:txBody>
          <a:bodyPr wrap="square">
            <a:spAutoFit/>
          </a:bodyPr>
          <a:lstStyle/>
          <a:p>
            <a:r>
              <a:rPr lang="fr-FR" sz="1400" dirty="0"/>
              <a:t>……. </a:t>
            </a:r>
          </a:p>
          <a:p>
            <a:r>
              <a:rPr lang="fr-FR" sz="1400" dirty="0"/>
              <a:t>=?iso-8859-1?Q?QHdz62cHRE1/AyAa4JllF7ujjzq4VQE1yh5QW1OrQFrJseklyy6Qs6MrzX?=</a:t>
            </a:r>
          </a:p>
          <a:p>
            <a:r>
              <a:rPr lang="fr-FR" sz="1400" dirty="0"/>
              <a:t> =?iso-8859-1?Q?4go5OY4fBETsNKjiuPxLMaCAmVNomp2dX/0bK3Vw?=</a:t>
            </a:r>
          </a:p>
          <a:p>
            <a:r>
              <a:rPr lang="fr-FR" sz="1400" dirty="0">
                <a:highlight>
                  <a:srgbClr val="FFFF00"/>
                </a:highlight>
              </a:rPr>
              <a:t>Content-Type --&gt; </a:t>
            </a:r>
            <a:r>
              <a:rPr lang="fr-FR" sz="1400" dirty="0" err="1">
                <a:highlight>
                  <a:srgbClr val="FFFF00"/>
                </a:highlight>
              </a:rPr>
              <a:t>multipart</a:t>
            </a:r>
            <a:r>
              <a:rPr lang="fr-FR" sz="1400" dirty="0">
                <a:highlight>
                  <a:srgbClr val="FFFF00"/>
                </a:highlight>
              </a:rPr>
              <a:t>/alternative</a:t>
            </a:r>
            <a:r>
              <a:rPr lang="fr-FR" sz="1400" dirty="0"/>
              <a:t>;</a:t>
            </a:r>
          </a:p>
          <a:p>
            <a:r>
              <a:rPr lang="fr-FR" sz="1400" dirty="0"/>
              <a:t>	</a:t>
            </a:r>
            <a:r>
              <a:rPr lang="fr-FR" sz="1400" dirty="0" err="1"/>
              <a:t>boundary</a:t>
            </a:r>
            <a:r>
              <a:rPr lang="fr-FR" sz="1400" dirty="0"/>
              <a:t>="_000_PA4PR01MB892203B01A9A2055689243158CFD9PA4PR01MB8922eurp_"</a:t>
            </a:r>
          </a:p>
          <a:p>
            <a:r>
              <a:rPr lang="fr-FR" sz="1400" dirty="0"/>
              <a:t>MIME-Version --&gt; 1.0</a:t>
            </a:r>
          </a:p>
          <a:p>
            <a:r>
              <a:rPr lang="fr-FR" sz="1400" dirty="0"/>
              <a:t>X-</a:t>
            </a:r>
            <a:r>
              <a:rPr lang="fr-FR" sz="1400" dirty="0" err="1"/>
              <a:t>OriginatorOrg</a:t>
            </a:r>
            <a:r>
              <a:rPr lang="fr-FR" sz="1400" dirty="0"/>
              <a:t> --&gt; hepl.be</a:t>
            </a:r>
          </a:p>
          <a:p>
            <a:r>
              <a:rPr lang="fr-FR" sz="1400" dirty="0"/>
              <a:t>X-MS-Exchange-</a:t>
            </a:r>
            <a:r>
              <a:rPr lang="fr-FR" sz="1400" dirty="0" err="1"/>
              <a:t>CrossTenant</a:t>
            </a:r>
            <a:r>
              <a:rPr lang="fr-FR" sz="1400" dirty="0"/>
              <a:t>-</a:t>
            </a:r>
            <a:r>
              <a:rPr lang="fr-FR" sz="1400" dirty="0" err="1"/>
              <a:t>AuthAs</a:t>
            </a:r>
            <a:r>
              <a:rPr lang="fr-FR" sz="1400" dirty="0"/>
              <a:t> --&gt; </a:t>
            </a:r>
            <a:r>
              <a:rPr lang="fr-FR" sz="1400" dirty="0" err="1"/>
              <a:t>Internal</a:t>
            </a:r>
            <a:endParaRPr lang="fr-FR" sz="1400" dirty="0"/>
          </a:p>
          <a:p>
            <a:r>
              <a:rPr lang="fr-FR" sz="1400" dirty="0"/>
              <a:t>X-MS-Exchange-</a:t>
            </a:r>
            <a:r>
              <a:rPr lang="fr-FR" sz="1400" dirty="0" err="1"/>
              <a:t>CrossTenant</a:t>
            </a:r>
            <a:r>
              <a:rPr lang="fr-FR" sz="1400" dirty="0"/>
              <a:t>-</a:t>
            </a:r>
            <a:r>
              <a:rPr lang="fr-FR" sz="1400" dirty="0" err="1"/>
              <a:t>AuthSource</a:t>
            </a:r>
            <a:r>
              <a:rPr lang="fr-FR" sz="1400" dirty="0"/>
              <a:t> --&gt; PA4PR01MB8922.eurprd01.prod.exchangelabs.com</a:t>
            </a:r>
          </a:p>
          <a:p>
            <a:r>
              <a:rPr lang="fr-FR" sz="1400" dirty="0"/>
              <a:t>X-MS-Exchange-</a:t>
            </a:r>
            <a:r>
              <a:rPr lang="fr-FR" sz="1400" dirty="0" err="1"/>
              <a:t>CrossTenant</a:t>
            </a:r>
            <a:r>
              <a:rPr lang="fr-FR" sz="1400" dirty="0"/>
              <a:t>-Network-Message-Id --&gt; 801381f1-d68f-44a9-2b44-08daf48a639c</a:t>
            </a:r>
          </a:p>
          <a:p>
            <a:r>
              <a:rPr lang="fr-FR" sz="1400" dirty="0"/>
              <a:t>X-MS-Exchange-</a:t>
            </a:r>
            <a:r>
              <a:rPr lang="fr-FR" sz="1400" dirty="0" err="1"/>
              <a:t>CrossTenant</a:t>
            </a:r>
            <a:r>
              <a:rPr lang="fr-FR" sz="1400" dirty="0"/>
              <a:t>-</a:t>
            </a:r>
            <a:r>
              <a:rPr lang="fr-FR" sz="1400" dirty="0" err="1"/>
              <a:t>originalarrivaltime</a:t>
            </a:r>
            <a:r>
              <a:rPr lang="fr-FR" sz="1400" dirty="0"/>
              <a:t> --&gt; 12 Jan 2023 10:47:23.9721</a:t>
            </a:r>
          </a:p>
          <a:p>
            <a:r>
              <a:rPr lang="fr-FR" sz="1400" dirty="0"/>
              <a:t> (UTC)</a:t>
            </a:r>
          </a:p>
          <a:p>
            <a:r>
              <a:rPr lang="fr-FR" sz="1400" dirty="0"/>
              <a:t>X-MS-Exchange-</a:t>
            </a:r>
            <a:r>
              <a:rPr lang="fr-FR" sz="1400" dirty="0" err="1"/>
              <a:t>CrossTenant</a:t>
            </a:r>
            <a:r>
              <a:rPr lang="fr-FR" sz="1400" dirty="0"/>
              <a:t>-</a:t>
            </a:r>
            <a:r>
              <a:rPr lang="fr-FR" sz="1400" dirty="0" err="1"/>
              <a:t>fromentityheader</a:t>
            </a:r>
            <a:r>
              <a:rPr lang="fr-FR" sz="1400" dirty="0"/>
              <a:t> --&gt; </a:t>
            </a:r>
            <a:r>
              <a:rPr lang="fr-FR" sz="1400" dirty="0" err="1"/>
              <a:t>Hosted</a:t>
            </a:r>
            <a:endParaRPr lang="fr-FR" sz="1400" dirty="0"/>
          </a:p>
          <a:p>
            <a:r>
              <a:rPr lang="fr-FR" sz="1400" dirty="0"/>
              <a:t>X-MS-Exchange-</a:t>
            </a:r>
            <a:r>
              <a:rPr lang="fr-FR" sz="1400" dirty="0" err="1"/>
              <a:t>CrossTenant</a:t>
            </a:r>
            <a:r>
              <a:rPr lang="fr-FR" sz="1400" dirty="0"/>
              <a:t>-id --&gt; 40f5a870-cf58-4663-9ebd-dab2becb898d</a:t>
            </a:r>
          </a:p>
          <a:p>
            <a:r>
              <a:rPr lang="fr-FR" sz="1400" dirty="0"/>
              <a:t>X-MS-Exchange-</a:t>
            </a:r>
            <a:r>
              <a:rPr lang="fr-FR" sz="1400" dirty="0" err="1"/>
              <a:t>CrossTenant</a:t>
            </a:r>
            <a:r>
              <a:rPr lang="fr-FR" sz="1400" dirty="0"/>
              <a:t>-</a:t>
            </a:r>
            <a:r>
              <a:rPr lang="fr-FR" sz="1400" dirty="0" err="1"/>
              <a:t>mailboxtype</a:t>
            </a:r>
            <a:r>
              <a:rPr lang="fr-FR" sz="1400" dirty="0"/>
              <a:t> --&gt; HOSTED</a:t>
            </a:r>
          </a:p>
          <a:p>
            <a:r>
              <a:rPr lang="fr-FR" sz="1400" dirty="0"/>
              <a:t>X-MS-Exchange-</a:t>
            </a:r>
            <a:r>
              <a:rPr lang="fr-FR" sz="1400" dirty="0" err="1"/>
              <a:t>CrossTenant</a:t>
            </a:r>
            <a:r>
              <a:rPr lang="fr-FR" sz="1400" dirty="0"/>
              <a:t>-</a:t>
            </a:r>
            <a:r>
              <a:rPr lang="fr-FR" sz="1400" dirty="0" err="1"/>
              <a:t>userprincipalname</a:t>
            </a:r>
            <a:r>
              <a:rPr lang="fr-FR" sz="1400" dirty="0"/>
              <a:t> --&gt; Bxz4gxxhrWZKW8WWfzVBDOC4S9n7GnlZ8nKtb5701zdOStnQP9c+knIWP3hlj6ba2Dh/6ePL5uK1zq/</a:t>
            </a:r>
            <a:r>
              <a:rPr lang="fr-FR" sz="1400" dirty="0" err="1"/>
              <a:t>NhNCtAaS</a:t>
            </a:r>
            <a:r>
              <a:rPr lang="fr-FR" sz="1400" dirty="0"/>
              <a:t>/AzfPzXLGIv0/Z50QHTY=</a:t>
            </a:r>
          </a:p>
          <a:p>
            <a:r>
              <a:rPr lang="fr-FR" sz="1400" dirty="0" err="1">
                <a:highlight>
                  <a:srgbClr val="FFFF00"/>
                </a:highlight>
              </a:rPr>
              <a:t>Errreur</a:t>
            </a:r>
            <a:r>
              <a:rPr lang="fr-FR" sz="1400" dirty="0">
                <a:highlight>
                  <a:srgbClr val="FFFF00"/>
                </a:highlight>
              </a:rPr>
              <a:t> indéterminée : </a:t>
            </a:r>
            <a:r>
              <a:rPr lang="fr-FR" sz="1400" dirty="0" err="1">
                <a:highlight>
                  <a:srgbClr val="FFFF00"/>
                </a:highlight>
              </a:rPr>
              <a:t>javax.mail.internet.MimeMultipart</a:t>
            </a:r>
            <a:r>
              <a:rPr lang="fr-FR" sz="1400" dirty="0">
                <a:highlight>
                  <a:srgbClr val="FFFF00"/>
                </a:highlight>
              </a:rPr>
              <a:t> </a:t>
            </a:r>
            <a:r>
              <a:rPr lang="fr-FR" sz="1400" dirty="0" err="1">
                <a:highlight>
                  <a:srgbClr val="FFFF00"/>
                </a:highlight>
              </a:rPr>
              <a:t>cannot</a:t>
            </a:r>
            <a:r>
              <a:rPr lang="fr-FR" sz="1400" dirty="0">
                <a:highlight>
                  <a:srgbClr val="FFFF00"/>
                </a:highlight>
              </a:rPr>
              <a:t> </a:t>
            </a:r>
            <a:r>
              <a:rPr lang="fr-FR" sz="1400" dirty="0" err="1">
                <a:highlight>
                  <a:srgbClr val="FFFF00"/>
                </a:highlight>
              </a:rPr>
              <a:t>be</a:t>
            </a:r>
            <a:r>
              <a:rPr lang="fr-FR" sz="1400" dirty="0">
                <a:highlight>
                  <a:srgbClr val="FFFF00"/>
                </a:highlight>
              </a:rPr>
              <a:t> </a:t>
            </a:r>
            <a:r>
              <a:rPr lang="fr-FR" sz="1400" dirty="0" err="1">
                <a:highlight>
                  <a:srgbClr val="FFFF00"/>
                </a:highlight>
              </a:rPr>
              <a:t>cast</a:t>
            </a:r>
            <a:r>
              <a:rPr lang="fr-FR" sz="1400" dirty="0">
                <a:highlight>
                  <a:srgbClr val="FFFF00"/>
                </a:highlight>
              </a:rPr>
              <a:t> to </a:t>
            </a:r>
            <a:r>
              <a:rPr lang="fr-FR" sz="1400" dirty="0" err="1">
                <a:highlight>
                  <a:srgbClr val="FFFF00"/>
                </a:highlight>
              </a:rPr>
              <a:t>java.lang.String</a:t>
            </a:r>
            <a:endParaRPr lang="fr-FR" sz="1400" dirty="0">
              <a:highlight>
                <a:srgbClr val="FFFF00"/>
              </a:highlight>
            </a:endParaRPr>
          </a:p>
        </p:txBody>
      </p:sp>
      <p:sp>
        <p:nvSpPr>
          <p:cNvPr id="6" name="ZoneTexte 5">
            <a:extLst>
              <a:ext uri="{FF2B5EF4-FFF2-40B4-BE49-F238E27FC236}">
                <a16:creationId xmlns:a16="http://schemas.microsoft.com/office/drawing/2014/main" id="{D975F186-F1EB-3814-7E17-833867DADA60}"/>
              </a:ext>
            </a:extLst>
          </p:cNvPr>
          <p:cNvSpPr txBox="1"/>
          <p:nvPr/>
        </p:nvSpPr>
        <p:spPr>
          <a:xfrm>
            <a:off x="2173984" y="5997993"/>
            <a:ext cx="2185214" cy="369332"/>
          </a:xfrm>
          <a:prstGeom prst="rect">
            <a:avLst/>
          </a:prstGeom>
          <a:noFill/>
        </p:spPr>
        <p:txBody>
          <a:bodyPr wrap="none" rtlCol="0">
            <a:spAutoFit/>
          </a:bodyPr>
          <a:lstStyle/>
          <a:p>
            <a:r>
              <a:rPr lang="fr-FR" dirty="0">
                <a:highlight>
                  <a:srgbClr val="FFFF00"/>
                </a:highlight>
              </a:rPr>
              <a:t>Curieux, une idée ?</a:t>
            </a:r>
          </a:p>
        </p:txBody>
      </p:sp>
      <p:cxnSp>
        <p:nvCxnSpPr>
          <p:cNvPr id="8" name="Connecteur droit avec flèche 7">
            <a:extLst>
              <a:ext uri="{FF2B5EF4-FFF2-40B4-BE49-F238E27FC236}">
                <a16:creationId xmlns:a16="http://schemas.microsoft.com/office/drawing/2014/main" id="{2A30D045-260A-5D69-290B-B6761416FA0D}"/>
              </a:ext>
            </a:extLst>
          </p:cNvPr>
          <p:cNvCxnSpPr/>
          <p:nvPr/>
        </p:nvCxnSpPr>
        <p:spPr>
          <a:xfrm flipH="1" flipV="1">
            <a:off x="1597920" y="5502654"/>
            <a:ext cx="576064" cy="495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Image 9">
            <a:extLst>
              <a:ext uri="{FF2B5EF4-FFF2-40B4-BE49-F238E27FC236}">
                <a16:creationId xmlns:a16="http://schemas.microsoft.com/office/drawing/2014/main" id="{C378D795-B539-BFA6-4FEC-5E0E355ACEE0}"/>
              </a:ext>
            </a:extLst>
          </p:cNvPr>
          <p:cNvPicPr>
            <a:picLocks noChangeAspect="1"/>
          </p:cNvPicPr>
          <p:nvPr/>
        </p:nvPicPr>
        <p:blipFill>
          <a:blip r:embed="rId2"/>
          <a:stretch>
            <a:fillRect/>
          </a:stretch>
        </p:blipFill>
        <p:spPr>
          <a:xfrm>
            <a:off x="4575760" y="5490118"/>
            <a:ext cx="767114" cy="1245571"/>
          </a:xfrm>
          <a:prstGeom prst="rect">
            <a:avLst/>
          </a:prstGeom>
        </p:spPr>
      </p:pic>
    </p:spTree>
    <p:extLst>
      <p:ext uri="{BB962C8B-B14F-4D97-AF65-F5344CB8AC3E}">
        <p14:creationId xmlns:p14="http://schemas.microsoft.com/office/powerpoint/2010/main" val="18740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1B995-C7CD-95E5-2B5A-B2A7C126C404}"/>
              </a:ext>
            </a:extLst>
          </p:cNvPr>
          <p:cNvSpPr>
            <a:spLocks noGrp="1"/>
          </p:cNvSpPr>
          <p:nvPr>
            <p:ph type="title"/>
          </p:nvPr>
        </p:nvSpPr>
        <p:spPr/>
        <p:txBody>
          <a:bodyPr/>
          <a:lstStyle/>
          <a:p>
            <a:r>
              <a:rPr lang="fr-FR" dirty="0"/>
              <a:t>3.4 Les headers d’un message reçu</a:t>
            </a:r>
          </a:p>
        </p:txBody>
      </p:sp>
      <p:sp>
        <p:nvSpPr>
          <p:cNvPr id="4" name="ZoneTexte 3">
            <a:extLst>
              <a:ext uri="{FF2B5EF4-FFF2-40B4-BE49-F238E27FC236}">
                <a16:creationId xmlns:a16="http://schemas.microsoft.com/office/drawing/2014/main" id="{69527A16-7301-8A20-988E-BF7469B1BEB4}"/>
              </a:ext>
            </a:extLst>
          </p:cNvPr>
          <p:cNvSpPr txBox="1"/>
          <p:nvPr/>
        </p:nvSpPr>
        <p:spPr>
          <a:xfrm>
            <a:off x="539552" y="1196752"/>
            <a:ext cx="7259360" cy="369332"/>
          </a:xfrm>
          <a:prstGeom prst="rect">
            <a:avLst/>
          </a:prstGeom>
          <a:noFill/>
        </p:spPr>
        <p:txBody>
          <a:bodyPr wrap="none" rtlCol="0">
            <a:spAutoFit/>
          </a:bodyPr>
          <a:lstStyle/>
          <a:p>
            <a:r>
              <a:rPr lang="fr-FR" dirty="0"/>
              <a:t>Pour un éventuel laboratoire: un </a:t>
            </a:r>
            <a:r>
              <a:rPr lang="fr-FR" dirty="0" err="1"/>
              <a:t>Jtree</a:t>
            </a:r>
            <a:r>
              <a:rPr lang="fr-FR" dirty="0"/>
              <a:t> pour l’affichage serait judicieux</a:t>
            </a:r>
          </a:p>
        </p:txBody>
      </p:sp>
      <p:pic>
        <p:nvPicPr>
          <p:cNvPr id="8" name="Image 7">
            <a:extLst>
              <a:ext uri="{FF2B5EF4-FFF2-40B4-BE49-F238E27FC236}">
                <a16:creationId xmlns:a16="http://schemas.microsoft.com/office/drawing/2014/main" id="{632B8440-93C1-7BF2-0568-528FBFF1B799}"/>
              </a:ext>
            </a:extLst>
          </p:cNvPr>
          <p:cNvPicPr>
            <a:picLocks noChangeAspect="1"/>
          </p:cNvPicPr>
          <p:nvPr/>
        </p:nvPicPr>
        <p:blipFill>
          <a:blip r:embed="rId2"/>
          <a:stretch>
            <a:fillRect/>
          </a:stretch>
        </p:blipFill>
        <p:spPr>
          <a:xfrm>
            <a:off x="1727684" y="1916832"/>
            <a:ext cx="5688632" cy="3950816"/>
          </a:xfrm>
          <a:prstGeom prst="rect">
            <a:avLst/>
          </a:prstGeom>
        </p:spPr>
      </p:pic>
    </p:spTree>
    <p:extLst>
      <p:ext uri="{BB962C8B-B14F-4D97-AF65-F5344CB8AC3E}">
        <p14:creationId xmlns:p14="http://schemas.microsoft.com/office/powerpoint/2010/main" val="35214830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70D3A48-1156-BC79-AB3A-9F84C0800534}"/>
              </a:ext>
            </a:extLst>
          </p:cNvPr>
          <p:cNvSpPr>
            <a:spLocks noGrp="1"/>
          </p:cNvSpPr>
          <p:nvPr>
            <p:ph type="title"/>
          </p:nvPr>
        </p:nvSpPr>
        <p:spPr/>
        <p:txBody>
          <a:bodyPr/>
          <a:lstStyle/>
          <a:p>
            <a:r>
              <a:rPr lang="fr-FR" dirty="0"/>
              <a:t>4. Message avec pièce(s) attachée(s)</a:t>
            </a:r>
            <a:br>
              <a:rPr lang="fr-FR" dirty="0"/>
            </a:br>
            <a:endParaRPr lang="fr-FR" dirty="0"/>
          </a:p>
        </p:txBody>
      </p:sp>
    </p:spTree>
    <p:extLst>
      <p:ext uri="{BB962C8B-B14F-4D97-AF65-F5344CB8AC3E}">
        <p14:creationId xmlns:p14="http://schemas.microsoft.com/office/powerpoint/2010/main" val="3477210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A1BEB-49D8-962D-CC81-8E0E7FCAA114}"/>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sp>
        <p:nvSpPr>
          <p:cNvPr id="5" name="ZoneTexte 4">
            <a:extLst>
              <a:ext uri="{FF2B5EF4-FFF2-40B4-BE49-F238E27FC236}">
                <a16:creationId xmlns:a16="http://schemas.microsoft.com/office/drawing/2014/main" id="{4D2AB9D8-61C3-3EBD-AAAF-589884289EA5}"/>
              </a:ext>
            </a:extLst>
          </p:cNvPr>
          <p:cNvSpPr txBox="1"/>
          <p:nvPr/>
        </p:nvSpPr>
        <p:spPr>
          <a:xfrm>
            <a:off x="1920" y="1340768"/>
            <a:ext cx="8676456" cy="4524315"/>
          </a:xfrm>
          <a:prstGeom prst="rect">
            <a:avLst/>
          </a:prstGeom>
          <a:noFill/>
        </p:spPr>
        <p:txBody>
          <a:bodyPr wrap="square">
            <a:spAutoFit/>
          </a:bodyPr>
          <a:lstStyle/>
          <a:p>
            <a:r>
              <a:rPr lang="fr-FR" sz="1600" dirty="0"/>
              <a:t>import </a:t>
            </a:r>
            <a:r>
              <a:rPr lang="fr-FR" sz="1600" dirty="0" err="1"/>
              <a:t>javax.mail</a:t>
            </a:r>
            <a:r>
              <a:rPr lang="fr-FR" sz="1600" dirty="0"/>
              <a:t>.*; </a:t>
            </a:r>
          </a:p>
          <a:p>
            <a:r>
              <a:rPr lang="fr-FR" sz="1600" dirty="0"/>
              <a:t>import </a:t>
            </a:r>
            <a:r>
              <a:rPr lang="fr-FR" sz="1600" dirty="0" err="1"/>
              <a:t>javax.mail.internet</a:t>
            </a:r>
            <a:r>
              <a:rPr lang="fr-FR" sz="1600" dirty="0"/>
              <a:t>.*; </a:t>
            </a:r>
          </a:p>
          <a:p>
            <a:r>
              <a:rPr lang="fr-FR" sz="1600" dirty="0"/>
              <a:t>import </a:t>
            </a:r>
            <a:r>
              <a:rPr lang="fr-FR" sz="1600" dirty="0" err="1"/>
              <a:t>javax.activation</a:t>
            </a:r>
            <a:r>
              <a:rPr lang="fr-FR" sz="1600" dirty="0"/>
              <a:t>.*; </a:t>
            </a:r>
          </a:p>
          <a:p>
            <a:r>
              <a:rPr lang="fr-FR" sz="1600" dirty="0"/>
              <a:t>import </a:t>
            </a:r>
            <a:r>
              <a:rPr lang="fr-FR" sz="1600" dirty="0" err="1"/>
              <a:t>java.util</a:t>
            </a:r>
            <a:r>
              <a:rPr lang="fr-FR" sz="1600" dirty="0"/>
              <a:t>.*;</a:t>
            </a:r>
          </a:p>
          <a:p>
            <a:endParaRPr lang="fr-FR" sz="1600" dirty="0"/>
          </a:p>
          <a:p>
            <a:r>
              <a:rPr lang="fr-FR" sz="1600" dirty="0"/>
              <a:t>public class </a:t>
            </a:r>
            <a:r>
              <a:rPr lang="fr-FR" sz="1600" dirty="0" err="1"/>
              <a:t>JMailMultiplePart</a:t>
            </a:r>
            <a:r>
              <a:rPr lang="fr-FR" sz="1600" dirty="0"/>
              <a:t> </a:t>
            </a:r>
          </a:p>
          <a:p>
            <a:r>
              <a:rPr lang="fr-FR" sz="1600" dirty="0"/>
              <a:t>{ </a:t>
            </a:r>
          </a:p>
          <a:p>
            <a:r>
              <a:rPr lang="fr-FR" sz="1600" dirty="0" err="1"/>
              <a:t>static</a:t>
            </a:r>
            <a:r>
              <a:rPr lang="fr-FR" sz="1600" dirty="0"/>
              <a:t> String host = "u2.tech.hepl.local";</a:t>
            </a:r>
          </a:p>
          <a:p>
            <a:r>
              <a:rPr lang="fr-FR" sz="1600" dirty="0" err="1"/>
              <a:t>static</a:t>
            </a:r>
            <a:r>
              <a:rPr lang="fr-FR" sz="1600" dirty="0"/>
              <a:t> String </a:t>
            </a:r>
            <a:r>
              <a:rPr lang="fr-FR" sz="1600" dirty="0" err="1"/>
              <a:t>charset</a:t>
            </a:r>
            <a:r>
              <a:rPr lang="fr-FR" sz="1600" dirty="0"/>
              <a:t> = "iso-8859-1"; </a:t>
            </a:r>
          </a:p>
          <a:p>
            <a:r>
              <a:rPr lang="fr-FR" sz="1600" dirty="0"/>
              <a:t>public </a:t>
            </a:r>
            <a:r>
              <a:rPr lang="fr-FR" sz="1600" dirty="0" err="1"/>
              <a:t>JMailMultiplePart</a:t>
            </a:r>
            <a:r>
              <a:rPr lang="fr-FR" sz="1600" dirty="0"/>
              <a:t>() {} </a:t>
            </a:r>
          </a:p>
          <a:p>
            <a:endParaRPr lang="fr-FR" sz="1600" dirty="0"/>
          </a:p>
          <a:p>
            <a:r>
              <a:rPr lang="fr-FR" sz="1600" dirty="0"/>
              <a:t>public </a:t>
            </a:r>
            <a:r>
              <a:rPr lang="fr-FR" sz="1600" dirty="0" err="1"/>
              <a:t>static</a:t>
            </a:r>
            <a:r>
              <a:rPr lang="fr-FR" sz="1600" dirty="0"/>
              <a:t> </a:t>
            </a:r>
            <a:r>
              <a:rPr lang="fr-FR" sz="1600" dirty="0" err="1"/>
              <a:t>void</a:t>
            </a:r>
            <a:r>
              <a:rPr lang="fr-FR" sz="1600" dirty="0"/>
              <a:t> main (String args[]) </a:t>
            </a:r>
          </a:p>
          <a:p>
            <a:r>
              <a:rPr lang="fr-FR" sz="1600" dirty="0"/>
              <a:t>{ </a:t>
            </a:r>
          </a:p>
          <a:p>
            <a:r>
              <a:rPr lang="fr-FR" sz="1600" dirty="0"/>
              <a:t>  </a:t>
            </a:r>
            <a:r>
              <a:rPr lang="fr-FR" sz="1600" dirty="0" err="1"/>
              <a:t>Properties</a:t>
            </a:r>
            <a:r>
              <a:rPr lang="fr-FR" sz="1600" dirty="0"/>
              <a:t> </a:t>
            </a:r>
            <a:r>
              <a:rPr lang="fr-FR" sz="1600" dirty="0" err="1"/>
              <a:t>prop</a:t>
            </a:r>
            <a:r>
              <a:rPr lang="fr-FR" sz="1600" dirty="0"/>
              <a:t> = </a:t>
            </a:r>
            <a:r>
              <a:rPr lang="fr-FR" sz="1600" dirty="0" err="1"/>
              <a:t>System.getProperties</a:t>
            </a:r>
            <a:r>
              <a:rPr lang="fr-FR" sz="1600" dirty="0"/>
              <a:t>(); </a:t>
            </a:r>
          </a:p>
          <a:p>
            <a:r>
              <a:rPr lang="fr-FR" sz="1600" dirty="0"/>
              <a:t>  </a:t>
            </a:r>
            <a:r>
              <a:rPr lang="fr-FR" sz="1600" dirty="0" err="1"/>
              <a:t>prop.put</a:t>
            </a:r>
            <a:r>
              <a:rPr lang="fr-FR" sz="1600" dirty="0"/>
              <a:t>("</a:t>
            </a:r>
            <a:r>
              <a:rPr lang="fr-FR" sz="1600" b="1" dirty="0" err="1"/>
              <a:t>mail.smtp.host</a:t>
            </a:r>
            <a:r>
              <a:rPr lang="fr-FR" sz="1600" dirty="0"/>
              <a:t>", host); </a:t>
            </a:r>
          </a:p>
          <a:p>
            <a:r>
              <a:rPr lang="fr-FR" sz="1600" dirty="0"/>
              <a:t>  </a:t>
            </a:r>
            <a:r>
              <a:rPr lang="fr-FR" sz="1600" dirty="0" err="1"/>
              <a:t>prop.put</a:t>
            </a:r>
            <a:r>
              <a:rPr lang="fr-FR" sz="1600" dirty="0"/>
              <a:t>("</a:t>
            </a:r>
            <a:r>
              <a:rPr lang="fr-FR" sz="1600" b="1" dirty="0" err="1"/>
              <a:t>file.encoding</a:t>
            </a:r>
            <a:r>
              <a:rPr lang="fr-FR" sz="1600" dirty="0"/>
              <a:t>", </a:t>
            </a:r>
            <a:r>
              <a:rPr lang="fr-FR" sz="1600" dirty="0" err="1"/>
              <a:t>charset</a:t>
            </a:r>
            <a:r>
              <a:rPr lang="fr-FR" sz="1600" dirty="0"/>
              <a:t>); </a:t>
            </a:r>
          </a:p>
          <a:p>
            <a:r>
              <a:rPr lang="fr-FR" sz="1600" dirty="0"/>
              <a:t>  </a:t>
            </a:r>
            <a:r>
              <a:rPr lang="fr-FR" sz="1600" dirty="0" err="1"/>
              <a:t>System.out.println</a:t>
            </a:r>
            <a:r>
              <a:rPr lang="fr-FR" sz="1600" dirty="0"/>
              <a:t>("Création d'une session mail"); </a:t>
            </a:r>
          </a:p>
          <a:p>
            <a:r>
              <a:rPr lang="fr-FR" sz="1600" dirty="0"/>
              <a:t>  Session </a:t>
            </a:r>
            <a:r>
              <a:rPr lang="fr-FR" sz="1600" b="1" dirty="0" err="1">
                <a:highlight>
                  <a:srgbClr val="00FFFF"/>
                </a:highlight>
              </a:rPr>
              <a:t>sess</a:t>
            </a:r>
            <a:r>
              <a:rPr lang="fr-FR" sz="1600" dirty="0"/>
              <a:t> = </a:t>
            </a:r>
            <a:r>
              <a:rPr lang="fr-FR" sz="1600" dirty="0" err="1"/>
              <a:t>Session.getDefaultInstance</a:t>
            </a:r>
            <a:r>
              <a:rPr lang="fr-FR" sz="1600" dirty="0"/>
              <a:t>(</a:t>
            </a:r>
            <a:r>
              <a:rPr lang="fr-FR" sz="1600" b="1" dirty="0" err="1"/>
              <a:t>prop</a:t>
            </a:r>
            <a:r>
              <a:rPr lang="fr-FR" sz="1600" dirty="0"/>
              <a:t>, </a:t>
            </a:r>
            <a:r>
              <a:rPr lang="fr-FR" sz="1600" dirty="0" err="1"/>
              <a:t>null</a:t>
            </a:r>
            <a:r>
              <a:rPr lang="fr-FR" sz="1600" dirty="0"/>
              <a:t>); </a:t>
            </a:r>
          </a:p>
        </p:txBody>
      </p:sp>
      <p:sp>
        <p:nvSpPr>
          <p:cNvPr id="6" name="ZoneTexte 5">
            <a:extLst>
              <a:ext uri="{FF2B5EF4-FFF2-40B4-BE49-F238E27FC236}">
                <a16:creationId xmlns:a16="http://schemas.microsoft.com/office/drawing/2014/main" id="{A5743F81-0449-ECDA-BB4D-113935936E14}"/>
              </a:ext>
            </a:extLst>
          </p:cNvPr>
          <p:cNvSpPr txBox="1"/>
          <p:nvPr/>
        </p:nvSpPr>
        <p:spPr>
          <a:xfrm>
            <a:off x="4340148" y="4416989"/>
            <a:ext cx="2760692" cy="338554"/>
          </a:xfrm>
          <a:prstGeom prst="rect">
            <a:avLst/>
          </a:prstGeom>
          <a:noFill/>
        </p:spPr>
        <p:txBody>
          <a:bodyPr wrap="none" rtlCol="0">
            <a:spAutoFit/>
          </a:bodyPr>
          <a:lstStyle/>
          <a:p>
            <a:r>
              <a:rPr lang="fr-FR" sz="1600" dirty="0">
                <a:highlight>
                  <a:srgbClr val="FFFF00"/>
                </a:highlight>
              </a:rPr>
              <a:t>Récupération des </a:t>
            </a:r>
            <a:r>
              <a:rPr lang="fr-FR" sz="1600" dirty="0" err="1">
                <a:highlight>
                  <a:srgbClr val="FFFF00"/>
                </a:highlight>
              </a:rPr>
              <a:t>properties</a:t>
            </a:r>
            <a:endParaRPr lang="fr-FR" sz="1600" dirty="0">
              <a:highlight>
                <a:srgbClr val="FFFF00"/>
              </a:highlight>
            </a:endParaRPr>
          </a:p>
        </p:txBody>
      </p:sp>
      <p:sp>
        <p:nvSpPr>
          <p:cNvPr id="7" name="ZoneTexte 6">
            <a:extLst>
              <a:ext uri="{FF2B5EF4-FFF2-40B4-BE49-F238E27FC236}">
                <a16:creationId xmlns:a16="http://schemas.microsoft.com/office/drawing/2014/main" id="{6C0FEEE0-24BA-0B97-5639-C7E9CAA7401F}"/>
              </a:ext>
            </a:extLst>
          </p:cNvPr>
          <p:cNvSpPr txBox="1"/>
          <p:nvPr/>
        </p:nvSpPr>
        <p:spPr>
          <a:xfrm>
            <a:off x="4340148" y="4697159"/>
            <a:ext cx="3469219" cy="338554"/>
          </a:xfrm>
          <a:prstGeom prst="rect">
            <a:avLst/>
          </a:prstGeom>
          <a:noFill/>
        </p:spPr>
        <p:txBody>
          <a:bodyPr wrap="none" rtlCol="0">
            <a:spAutoFit/>
          </a:bodyPr>
          <a:lstStyle/>
          <a:p>
            <a:r>
              <a:rPr lang="fr-FR" sz="1600" dirty="0">
                <a:highlight>
                  <a:srgbClr val="FFFF00"/>
                </a:highlight>
              </a:rPr>
              <a:t>Ajout dans les </a:t>
            </a:r>
            <a:r>
              <a:rPr lang="fr-FR" sz="1600" dirty="0" err="1">
                <a:highlight>
                  <a:srgbClr val="FFFF00"/>
                </a:highlight>
              </a:rPr>
              <a:t>properties</a:t>
            </a:r>
            <a:r>
              <a:rPr lang="fr-FR" sz="1600" dirty="0">
                <a:highlight>
                  <a:srgbClr val="FFFF00"/>
                </a:highlight>
              </a:rPr>
              <a:t> de serveur</a:t>
            </a:r>
          </a:p>
        </p:txBody>
      </p:sp>
      <p:sp>
        <p:nvSpPr>
          <p:cNvPr id="8" name="ZoneTexte 7">
            <a:extLst>
              <a:ext uri="{FF2B5EF4-FFF2-40B4-BE49-F238E27FC236}">
                <a16:creationId xmlns:a16="http://schemas.microsoft.com/office/drawing/2014/main" id="{B22A568E-E0EE-6AA2-BA0C-73722E8AFA8C}"/>
              </a:ext>
            </a:extLst>
          </p:cNvPr>
          <p:cNvSpPr txBox="1"/>
          <p:nvPr/>
        </p:nvSpPr>
        <p:spPr>
          <a:xfrm>
            <a:off x="4340148" y="4977328"/>
            <a:ext cx="3844322" cy="338554"/>
          </a:xfrm>
          <a:prstGeom prst="rect">
            <a:avLst/>
          </a:prstGeom>
          <a:noFill/>
        </p:spPr>
        <p:txBody>
          <a:bodyPr wrap="none" rtlCol="0">
            <a:spAutoFit/>
          </a:bodyPr>
          <a:lstStyle/>
          <a:p>
            <a:r>
              <a:rPr lang="fr-FR" sz="1600" dirty="0">
                <a:highlight>
                  <a:srgbClr val="FFFF00"/>
                </a:highlight>
              </a:rPr>
              <a:t>Définition du </a:t>
            </a:r>
            <a:r>
              <a:rPr lang="fr-FR" sz="1600" dirty="0" err="1">
                <a:highlight>
                  <a:srgbClr val="FFFF00"/>
                </a:highlight>
              </a:rPr>
              <a:t>charset</a:t>
            </a:r>
            <a:r>
              <a:rPr lang="fr-FR" sz="1600" dirty="0">
                <a:highlight>
                  <a:srgbClr val="FFFF00"/>
                </a:highlight>
              </a:rPr>
              <a:t> dans les </a:t>
            </a:r>
            <a:r>
              <a:rPr lang="fr-FR" sz="1600" dirty="0" err="1">
                <a:highlight>
                  <a:srgbClr val="FFFF00"/>
                </a:highlight>
              </a:rPr>
              <a:t>properties</a:t>
            </a:r>
            <a:endParaRPr lang="fr-FR" sz="1600" dirty="0">
              <a:highlight>
                <a:srgbClr val="FFFF00"/>
              </a:highlight>
            </a:endParaRPr>
          </a:p>
        </p:txBody>
      </p:sp>
      <p:sp>
        <p:nvSpPr>
          <p:cNvPr id="9" name="ZoneTexte 8">
            <a:extLst>
              <a:ext uri="{FF2B5EF4-FFF2-40B4-BE49-F238E27FC236}">
                <a16:creationId xmlns:a16="http://schemas.microsoft.com/office/drawing/2014/main" id="{00647318-B92E-6498-2D21-42EF3E5FEEBF}"/>
              </a:ext>
            </a:extLst>
          </p:cNvPr>
          <p:cNvSpPr txBox="1"/>
          <p:nvPr/>
        </p:nvSpPr>
        <p:spPr>
          <a:xfrm>
            <a:off x="4044785" y="5775920"/>
            <a:ext cx="4540025" cy="338554"/>
          </a:xfrm>
          <a:prstGeom prst="rect">
            <a:avLst/>
          </a:prstGeom>
          <a:noFill/>
        </p:spPr>
        <p:txBody>
          <a:bodyPr wrap="none" rtlCol="0">
            <a:spAutoFit/>
          </a:bodyPr>
          <a:lstStyle/>
          <a:p>
            <a:r>
              <a:rPr lang="fr-FR" sz="1600" dirty="0">
                <a:highlight>
                  <a:srgbClr val="FFFF00"/>
                </a:highlight>
              </a:rPr>
              <a:t>Création de l’objet session à partir du </a:t>
            </a:r>
            <a:r>
              <a:rPr lang="fr-FR" sz="1600" dirty="0" err="1">
                <a:highlight>
                  <a:srgbClr val="FFFF00"/>
                </a:highlight>
              </a:rPr>
              <a:t>properties</a:t>
            </a:r>
            <a:endParaRPr lang="fr-FR" sz="1600" dirty="0">
              <a:highlight>
                <a:srgbClr val="FFFF00"/>
              </a:highlight>
            </a:endParaRPr>
          </a:p>
        </p:txBody>
      </p:sp>
      <p:sp>
        <p:nvSpPr>
          <p:cNvPr id="3" name="Rectangle 2">
            <a:extLst>
              <a:ext uri="{FF2B5EF4-FFF2-40B4-BE49-F238E27FC236}">
                <a16:creationId xmlns:a16="http://schemas.microsoft.com/office/drawing/2014/main" id="{C3138924-9467-0DF0-C550-E4551372FAA1}"/>
              </a:ext>
            </a:extLst>
          </p:cNvPr>
          <p:cNvSpPr/>
          <p:nvPr/>
        </p:nvSpPr>
        <p:spPr>
          <a:xfrm>
            <a:off x="3923928" y="1321790"/>
            <a:ext cx="4392488" cy="1531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fr-FR" dirty="0"/>
              <a:t>3 Parts:</a:t>
            </a:r>
          </a:p>
          <a:p>
            <a:pPr lvl="1"/>
            <a:endParaRPr lang="fr-FR" sz="200" dirty="0"/>
          </a:p>
          <a:p>
            <a:pPr marL="742950" lvl="1" indent="-285750">
              <a:buFont typeface="Arial" panose="020B0604020202020204" pitchFamily="34" charset="0"/>
              <a:buChar char="•"/>
            </a:pPr>
            <a:r>
              <a:rPr lang="fr-FR" dirty="0"/>
              <a:t>Simple texte (texte du message)</a:t>
            </a:r>
          </a:p>
          <a:p>
            <a:pPr marL="742950" lvl="1" indent="-285750">
              <a:buFont typeface="Arial" panose="020B0604020202020204" pitchFamily="34" charset="0"/>
              <a:buChar char="•"/>
            </a:pPr>
            <a:r>
              <a:rPr lang="fr-FR" dirty="0"/>
              <a:t>Fichier .doc</a:t>
            </a:r>
          </a:p>
          <a:p>
            <a:pPr marL="742950" lvl="1" indent="-285750">
              <a:buFont typeface="Arial" panose="020B0604020202020204" pitchFamily="34" charset="0"/>
              <a:buChar char="•"/>
            </a:pPr>
            <a:r>
              <a:rPr lang="fr-FR" dirty="0"/>
              <a:t>Image  .bmp</a:t>
            </a:r>
          </a:p>
        </p:txBody>
      </p:sp>
    </p:spTree>
    <p:extLst>
      <p:ext uri="{BB962C8B-B14F-4D97-AF65-F5344CB8AC3E}">
        <p14:creationId xmlns:p14="http://schemas.microsoft.com/office/powerpoint/2010/main" val="406045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A1BEB-49D8-962D-CC81-8E0E7FCAA114}"/>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sp>
        <p:nvSpPr>
          <p:cNvPr id="5" name="ZoneTexte 4">
            <a:extLst>
              <a:ext uri="{FF2B5EF4-FFF2-40B4-BE49-F238E27FC236}">
                <a16:creationId xmlns:a16="http://schemas.microsoft.com/office/drawing/2014/main" id="{4D2AB9D8-61C3-3EBD-AAAF-589884289EA5}"/>
              </a:ext>
            </a:extLst>
          </p:cNvPr>
          <p:cNvSpPr txBox="1"/>
          <p:nvPr/>
        </p:nvSpPr>
        <p:spPr>
          <a:xfrm>
            <a:off x="-2758" y="1000697"/>
            <a:ext cx="9146758" cy="5509200"/>
          </a:xfrm>
          <a:prstGeom prst="rect">
            <a:avLst/>
          </a:prstGeom>
          <a:noFill/>
        </p:spPr>
        <p:txBody>
          <a:bodyPr wrap="square">
            <a:spAutoFit/>
          </a:bodyPr>
          <a:lstStyle/>
          <a:p>
            <a:r>
              <a:rPr lang="fr-FR" sz="1600" dirty="0" err="1"/>
              <a:t>try</a:t>
            </a:r>
            <a:r>
              <a:rPr lang="fr-FR" sz="1600" dirty="0"/>
              <a:t> </a:t>
            </a:r>
          </a:p>
          <a:p>
            <a:r>
              <a:rPr lang="fr-FR" sz="1600" dirty="0"/>
              <a:t>{ </a:t>
            </a:r>
          </a:p>
          <a:p>
            <a:r>
              <a:rPr lang="fr-FR" sz="1600" dirty="0"/>
              <a:t>  String </a:t>
            </a:r>
            <a:r>
              <a:rPr lang="fr-FR" sz="1600" dirty="0" err="1"/>
              <a:t>exp</a:t>
            </a:r>
            <a:r>
              <a:rPr lang="fr-FR" sz="1600" dirty="0"/>
              <a:t> = "vilvens@u2.tech.hepl.local"; </a:t>
            </a:r>
          </a:p>
          <a:p>
            <a:r>
              <a:rPr lang="fr-FR" sz="1600" dirty="0"/>
              <a:t>  String </a:t>
            </a:r>
            <a:r>
              <a:rPr lang="fr-FR" sz="1600" dirty="0" err="1"/>
              <a:t>dest</a:t>
            </a:r>
            <a:r>
              <a:rPr lang="fr-FR" sz="1600" dirty="0"/>
              <a:t> = "charlet@u2.tech.hepl.local"; </a:t>
            </a:r>
          </a:p>
          <a:p>
            <a:r>
              <a:rPr lang="fr-FR" sz="1600" dirty="0"/>
              <a:t>  String sujet = "Essai d'attachement"; </a:t>
            </a:r>
          </a:p>
          <a:p>
            <a:r>
              <a:rPr lang="fr-FR" sz="1600" dirty="0"/>
              <a:t>  String </a:t>
            </a:r>
            <a:r>
              <a:rPr lang="fr-FR" sz="1600" dirty="0" err="1"/>
              <a:t>texteAcc</a:t>
            </a:r>
            <a:r>
              <a:rPr lang="fr-FR" sz="1600" dirty="0"/>
              <a:t> = "Veuillez trouver ci-joint les documents demandés - CV";</a:t>
            </a:r>
          </a:p>
          <a:p>
            <a:endParaRPr lang="fr-FR" sz="1600" dirty="0"/>
          </a:p>
          <a:p>
            <a:r>
              <a:rPr lang="fr-FR" sz="1600" dirty="0"/>
              <a:t>  </a:t>
            </a:r>
            <a:r>
              <a:rPr lang="fr-FR" sz="1600" dirty="0" err="1"/>
              <a:t>MimeMessage</a:t>
            </a:r>
            <a:r>
              <a:rPr lang="fr-FR" sz="1600" dirty="0"/>
              <a:t> </a:t>
            </a:r>
            <a:r>
              <a:rPr lang="fr-FR" sz="1600" b="1" dirty="0"/>
              <a:t>msg</a:t>
            </a:r>
            <a:r>
              <a:rPr lang="fr-FR" sz="1600" dirty="0"/>
              <a:t> = </a:t>
            </a:r>
            <a:r>
              <a:rPr lang="fr-FR" sz="1600" b="1" dirty="0"/>
              <a:t>new </a:t>
            </a:r>
            <a:r>
              <a:rPr lang="fr-FR" sz="1600" b="1" dirty="0" err="1"/>
              <a:t>MimeMessage</a:t>
            </a:r>
            <a:r>
              <a:rPr lang="fr-FR" sz="1600" b="1" dirty="0"/>
              <a:t> </a:t>
            </a:r>
            <a:r>
              <a:rPr lang="fr-FR" sz="1600" dirty="0"/>
              <a:t>(</a:t>
            </a:r>
            <a:r>
              <a:rPr lang="fr-FR" sz="1600" dirty="0" err="1">
                <a:highlight>
                  <a:srgbClr val="00FFFF"/>
                </a:highlight>
              </a:rPr>
              <a:t>sess</a:t>
            </a:r>
            <a:r>
              <a:rPr lang="fr-FR" sz="1600" dirty="0"/>
              <a:t>); </a:t>
            </a:r>
          </a:p>
          <a:p>
            <a:endParaRPr lang="fr-FR" sz="1600" dirty="0"/>
          </a:p>
          <a:p>
            <a:r>
              <a:rPr lang="fr-FR" sz="1600" dirty="0"/>
              <a:t>  </a:t>
            </a:r>
            <a:r>
              <a:rPr lang="fr-FR" sz="1600" dirty="0" err="1"/>
              <a:t>msg.setFrom</a:t>
            </a:r>
            <a:r>
              <a:rPr lang="fr-FR" sz="1600" dirty="0"/>
              <a:t> (new </a:t>
            </a:r>
            <a:r>
              <a:rPr lang="fr-FR" sz="1600" dirty="0" err="1"/>
              <a:t>InternetAddress</a:t>
            </a:r>
            <a:r>
              <a:rPr lang="fr-FR" sz="1600" dirty="0"/>
              <a:t> (</a:t>
            </a:r>
            <a:r>
              <a:rPr lang="fr-FR" sz="1600" dirty="0" err="1"/>
              <a:t>exp</a:t>
            </a:r>
            <a:r>
              <a:rPr lang="fr-FR" sz="1600" dirty="0"/>
              <a:t>)); </a:t>
            </a:r>
          </a:p>
          <a:p>
            <a:r>
              <a:rPr lang="fr-FR" sz="1600" dirty="0"/>
              <a:t>  </a:t>
            </a:r>
            <a:r>
              <a:rPr lang="fr-FR" sz="1600" dirty="0" err="1"/>
              <a:t>msg.setRecipient</a:t>
            </a:r>
            <a:r>
              <a:rPr lang="fr-FR" sz="1600" dirty="0"/>
              <a:t> (Message.RecipientType.TO, new </a:t>
            </a:r>
            <a:r>
              <a:rPr lang="fr-FR" sz="1600" dirty="0" err="1"/>
              <a:t>InternetAddress</a:t>
            </a:r>
            <a:r>
              <a:rPr lang="fr-FR" sz="1600" dirty="0"/>
              <a:t> (</a:t>
            </a:r>
            <a:r>
              <a:rPr lang="fr-FR" sz="1600" dirty="0" err="1"/>
              <a:t>dest</a:t>
            </a:r>
            <a:r>
              <a:rPr lang="fr-FR" sz="1600" dirty="0"/>
              <a:t>));    </a:t>
            </a:r>
          </a:p>
          <a:p>
            <a:r>
              <a:rPr lang="fr-FR" sz="1600" dirty="0"/>
              <a:t>  </a:t>
            </a:r>
            <a:r>
              <a:rPr lang="fr-FR" sz="1600" dirty="0" err="1"/>
              <a:t>msg.setSubject</a:t>
            </a:r>
            <a:r>
              <a:rPr lang="fr-FR" sz="1600" dirty="0"/>
              <a:t>(sujet);</a:t>
            </a:r>
          </a:p>
          <a:p>
            <a:endParaRPr lang="fr-FR" sz="1600" dirty="0"/>
          </a:p>
          <a:p>
            <a:endParaRPr lang="fr-FR" sz="1600" dirty="0"/>
          </a:p>
          <a:p>
            <a:r>
              <a:rPr lang="fr-FR" sz="1600" dirty="0" err="1"/>
              <a:t>System.out.println</a:t>
            </a:r>
            <a:r>
              <a:rPr lang="fr-FR" sz="1600" dirty="0"/>
              <a:t>("Début construction du </a:t>
            </a:r>
            <a:r>
              <a:rPr lang="fr-FR" sz="1600" dirty="0" err="1"/>
              <a:t>multipart</a:t>
            </a:r>
            <a:r>
              <a:rPr lang="fr-FR" sz="1600" dirty="0"/>
              <a:t>"); </a:t>
            </a:r>
          </a:p>
          <a:p>
            <a:r>
              <a:rPr lang="fr-FR" sz="1600" dirty="0" err="1"/>
              <a:t>Multipart</a:t>
            </a:r>
            <a:r>
              <a:rPr lang="fr-FR" sz="1600" dirty="0"/>
              <a:t> </a:t>
            </a:r>
            <a:r>
              <a:rPr lang="fr-FR" sz="1600" dirty="0" err="1"/>
              <a:t>msgMP</a:t>
            </a:r>
            <a:r>
              <a:rPr lang="fr-FR" sz="1600" dirty="0"/>
              <a:t> = </a:t>
            </a:r>
            <a:r>
              <a:rPr lang="fr-FR" sz="1600" b="1" dirty="0"/>
              <a:t>new </a:t>
            </a:r>
            <a:r>
              <a:rPr lang="fr-FR" sz="1600" b="1" dirty="0" err="1">
                <a:highlight>
                  <a:srgbClr val="00FFFF"/>
                </a:highlight>
              </a:rPr>
              <a:t>MimeMultipart</a:t>
            </a:r>
            <a:r>
              <a:rPr lang="fr-FR" sz="1600" b="1" dirty="0">
                <a:highlight>
                  <a:srgbClr val="00FFFF"/>
                </a:highlight>
              </a:rPr>
              <a:t>()</a:t>
            </a:r>
            <a:r>
              <a:rPr lang="fr-FR" sz="1600" dirty="0">
                <a:highlight>
                  <a:srgbClr val="00FFFF"/>
                </a:highlight>
              </a:rPr>
              <a:t>; </a:t>
            </a:r>
          </a:p>
          <a:p>
            <a:r>
              <a:rPr lang="fr-FR" sz="1600" dirty="0" err="1"/>
              <a:t>System.out.println</a:t>
            </a:r>
            <a:r>
              <a:rPr lang="fr-FR" sz="1600" dirty="0"/>
              <a:t>("1ère composante"); </a:t>
            </a:r>
          </a:p>
          <a:p>
            <a:r>
              <a:rPr lang="fr-FR" sz="1600" dirty="0" err="1"/>
              <a:t>MimeBodyPart</a:t>
            </a:r>
            <a:r>
              <a:rPr lang="fr-FR" sz="1600" dirty="0"/>
              <a:t> </a:t>
            </a:r>
            <a:r>
              <a:rPr lang="fr-FR" sz="1600" dirty="0" err="1">
                <a:highlight>
                  <a:srgbClr val="00FFFF"/>
                </a:highlight>
              </a:rPr>
              <a:t>msgBP</a:t>
            </a:r>
            <a:r>
              <a:rPr lang="fr-FR" sz="1600" dirty="0">
                <a:highlight>
                  <a:srgbClr val="00FFFF"/>
                </a:highlight>
              </a:rPr>
              <a:t> </a:t>
            </a:r>
            <a:r>
              <a:rPr lang="fr-FR" sz="1600" dirty="0"/>
              <a:t>= new </a:t>
            </a:r>
            <a:r>
              <a:rPr lang="fr-FR" sz="1600" dirty="0" err="1">
                <a:highlight>
                  <a:srgbClr val="00FFFF"/>
                </a:highlight>
              </a:rPr>
              <a:t>MimeBodyPart</a:t>
            </a:r>
            <a:r>
              <a:rPr lang="fr-FR" sz="1600" dirty="0">
                <a:highlight>
                  <a:srgbClr val="00FFFF"/>
                </a:highlight>
              </a:rPr>
              <a:t>(</a:t>
            </a:r>
            <a:r>
              <a:rPr lang="fr-FR" sz="1600" dirty="0"/>
              <a:t>); </a:t>
            </a:r>
          </a:p>
          <a:p>
            <a:r>
              <a:rPr lang="fr-FR" sz="1600" dirty="0" err="1">
                <a:highlight>
                  <a:srgbClr val="00FFFF"/>
                </a:highlight>
              </a:rPr>
              <a:t>msgBP</a:t>
            </a:r>
            <a:r>
              <a:rPr lang="fr-FR" sz="1600" dirty="0" err="1"/>
              <a:t>.</a:t>
            </a:r>
            <a:r>
              <a:rPr lang="fr-FR" sz="1600" dirty="0" err="1">
                <a:highlight>
                  <a:srgbClr val="00FF00"/>
                </a:highlight>
              </a:rPr>
              <a:t>setText</a:t>
            </a:r>
            <a:r>
              <a:rPr lang="fr-FR" sz="1600" dirty="0">
                <a:highlight>
                  <a:srgbClr val="00FF00"/>
                </a:highlight>
              </a:rPr>
              <a:t>(</a:t>
            </a:r>
            <a:r>
              <a:rPr lang="fr-FR" sz="1600" dirty="0" err="1">
                <a:highlight>
                  <a:srgbClr val="00FF00"/>
                </a:highlight>
              </a:rPr>
              <a:t>texteAcc</a:t>
            </a:r>
            <a:r>
              <a:rPr lang="fr-FR" sz="1600" dirty="0">
                <a:highlight>
                  <a:srgbClr val="00FF00"/>
                </a:highlight>
              </a:rPr>
              <a:t>); </a:t>
            </a:r>
          </a:p>
          <a:p>
            <a:r>
              <a:rPr lang="fr-FR" sz="1600" dirty="0" err="1">
                <a:highlight>
                  <a:srgbClr val="00FFFF"/>
                </a:highlight>
              </a:rPr>
              <a:t>msgMP.addBodyPart</a:t>
            </a:r>
            <a:r>
              <a:rPr lang="fr-FR" sz="1600" dirty="0">
                <a:highlight>
                  <a:srgbClr val="00FFFF"/>
                </a:highlight>
              </a:rPr>
              <a:t>(</a:t>
            </a:r>
            <a:r>
              <a:rPr lang="fr-FR" sz="1600" dirty="0" err="1">
                <a:highlight>
                  <a:srgbClr val="00FFFF"/>
                </a:highlight>
              </a:rPr>
              <a:t>msgBP</a:t>
            </a:r>
            <a:r>
              <a:rPr lang="fr-FR" sz="1600" dirty="0">
                <a:highlight>
                  <a:srgbClr val="00FFFF"/>
                </a:highlight>
              </a:rPr>
              <a:t>);</a:t>
            </a:r>
          </a:p>
          <a:p>
            <a:endParaRPr lang="fr-FR" sz="1600" dirty="0"/>
          </a:p>
          <a:p>
            <a:endParaRPr lang="fr-FR" sz="1600" dirty="0"/>
          </a:p>
        </p:txBody>
      </p:sp>
      <p:sp>
        <p:nvSpPr>
          <p:cNvPr id="3" name="ZoneTexte 2">
            <a:extLst>
              <a:ext uri="{FF2B5EF4-FFF2-40B4-BE49-F238E27FC236}">
                <a16:creationId xmlns:a16="http://schemas.microsoft.com/office/drawing/2014/main" id="{DE90F6DA-2DCB-3476-7477-9D87A10BAA34}"/>
              </a:ext>
            </a:extLst>
          </p:cNvPr>
          <p:cNvSpPr txBox="1"/>
          <p:nvPr/>
        </p:nvSpPr>
        <p:spPr>
          <a:xfrm>
            <a:off x="4640680" y="2735011"/>
            <a:ext cx="3150221" cy="338554"/>
          </a:xfrm>
          <a:prstGeom prst="rect">
            <a:avLst/>
          </a:prstGeom>
          <a:noFill/>
        </p:spPr>
        <p:txBody>
          <a:bodyPr wrap="none" rtlCol="0">
            <a:spAutoFit/>
          </a:bodyPr>
          <a:lstStyle/>
          <a:p>
            <a:r>
              <a:rPr lang="fr-FR" sz="1600" dirty="0">
                <a:highlight>
                  <a:srgbClr val="FFFF00"/>
                </a:highlight>
              </a:rPr>
              <a:t>Instanciation du </a:t>
            </a:r>
            <a:r>
              <a:rPr lang="fr-FR" sz="1600" dirty="0" err="1">
                <a:highlight>
                  <a:srgbClr val="FFFF00"/>
                </a:highlight>
              </a:rPr>
              <a:t>MimeMessage</a:t>
            </a:r>
            <a:r>
              <a:rPr lang="fr-FR" sz="1600" dirty="0">
                <a:highlight>
                  <a:srgbClr val="FFFF00"/>
                </a:highlight>
              </a:rPr>
              <a:t>()</a:t>
            </a:r>
          </a:p>
        </p:txBody>
      </p:sp>
      <p:sp>
        <p:nvSpPr>
          <p:cNvPr id="4" name="ZoneTexte 3">
            <a:extLst>
              <a:ext uri="{FF2B5EF4-FFF2-40B4-BE49-F238E27FC236}">
                <a16:creationId xmlns:a16="http://schemas.microsoft.com/office/drawing/2014/main" id="{4151FE8A-3241-0788-076E-C40A94A1940E}"/>
              </a:ext>
            </a:extLst>
          </p:cNvPr>
          <p:cNvSpPr txBox="1"/>
          <p:nvPr/>
        </p:nvSpPr>
        <p:spPr>
          <a:xfrm>
            <a:off x="4640680" y="1622391"/>
            <a:ext cx="4671289" cy="584775"/>
          </a:xfrm>
          <a:prstGeom prst="rect">
            <a:avLst/>
          </a:prstGeom>
          <a:noFill/>
        </p:spPr>
        <p:txBody>
          <a:bodyPr wrap="square" rtlCol="0">
            <a:spAutoFit/>
          </a:bodyPr>
          <a:lstStyle/>
          <a:p>
            <a:r>
              <a:rPr lang="fr-FR" sz="1600" dirty="0">
                <a:highlight>
                  <a:srgbClr val="00FFFF"/>
                </a:highlight>
              </a:rPr>
              <a:t>Référence de la session qui contient notamment les infos sur le serveur SMTP</a:t>
            </a:r>
          </a:p>
        </p:txBody>
      </p:sp>
      <p:cxnSp>
        <p:nvCxnSpPr>
          <p:cNvPr id="7" name="Connecteur droit avec flèche 6">
            <a:extLst>
              <a:ext uri="{FF2B5EF4-FFF2-40B4-BE49-F238E27FC236}">
                <a16:creationId xmlns:a16="http://schemas.microsoft.com/office/drawing/2014/main" id="{4BFE5E91-32FB-C875-AC07-9D7AE862FD49}"/>
              </a:ext>
            </a:extLst>
          </p:cNvPr>
          <p:cNvCxnSpPr>
            <a:cxnSpLocks/>
          </p:cNvCxnSpPr>
          <p:nvPr/>
        </p:nvCxnSpPr>
        <p:spPr>
          <a:xfrm flipH="1">
            <a:off x="4385473" y="1798908"/>
            <a:ext cx="255207" cy="92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6B2C349D-426E-6628-BBA7-0D3ABD5DCED0}"/>
              </a:ext>
            </a:extLst>
          </p:cNvPr>
          <p:cNvSpPr txBox="1"/>
          <p:nvPr/>
        </p:nvSpPr>
        <p:spPr>
          <a:xfrm>
            <a:off x="7164288" y="3309022"/>
            <a:ext cx="1702052" cy="584775"/>
          </a:xfrm>
          <a:prstGeom prst="rect">
            <a:avLst/>
          </a:prstGeom>
          <a:noFill/>
        </p:spPr>
        <p:txBody>
          <a:bodyPr wrap="square" rtlCol="0">
            <a:spAutoFit/>
          </a:bodyPr>
          <a:lstStyle/>
          <a:p>
            <a:r>
              <a:rPr lang="fr-FR" sz="1600" dirty="0">
                <a:highlight>
                  <a:srgbClr val="FFFF00"/>
                </a:highlight>
              </a:rPr>
              <a:t>Idem msg texte simple</a:t>
            </a:r>
          </a:p>
        </p:txBody>
      </p:sp>
      <p:sp>
        <p:nvSpPr>
          <p:cNvPr id="13" name="ZoneTexte 12">
            <a:extLst>
              <a:ext uri="{FF2B5EF4-FFF2-40B4-BE49-F238E27FC236}">
                <a16:creationId xmlns:a16="http://schemas.microsoft.com/office/drawing/2014/main" id="{6E889990-FE6D-1A1B-5C50-2B3D9746BFD3}"/>
              </a:ext>
            </a:extLst>
          </p:cNvPr>
          <p:cNvSpPr txBox="1"/>
          <p:nvPr/>
        </p:nvSpPr>
        <p:spPr>
          <a:xfrm>
            <a:off x="2417956" y="4149080"/>
            <a:ext cx="4445448" cy="338554"/>
          </a:xfrm>
          <a:prstGeom prst="rect">
            <a:avLst/>
          </a:prstGeom>
          <a:noFill/>
        </p:spPr>
        <p:txBody>
          <a:bodyPr wrap="none" rtlCol="0">
            <a:spAutoFit/>
          </a:bodyPr>
          <a:lstStyle/>
          <a:p>
            <a:r>
              <a:rPr lang="fr-FR" sz="1600" dirty="0">
                <a:highlight>
                  <a:srgbClr val="00FF00"/>
                </a:highlight>
              </a:rPr>
              <a:t>1ère composante : le texte d'accompagnement</a:t>
            </a:r>
          </a:p>
        </p:txBody>
      </p:sp>
      <p:sp>
        <p:nvSpPr>
          <p:cNvPr id="14" name="ZoneTexte 13">
            <a:extLst>
              <a:ext uri="{FF2B5EF4-FFF2-40B4-BE49-F238E27FC236}">
                <a16:creationId xmlns:a16="http://schemas.microsoft.com/office/drawing/2014/main" id="{8A51C9BE-979A-9290-DAAE-C23DEC1975EE}"/>
              </a:ext>
            </a:extLst>
          </p:cNvPr>
          <p:cNvSpPr txBox="1"/>
          <p:nvPr/>
        </p:nvSpPr>
        <p:spPr>
          <a:xfrm>
            <a:off x="4788024" y="4667768"/>
            <a:ext cx="4078316" cy="1323439"/>
          </a:xfrm>
          <a:prstGeom prst="rect">
            <a:avLst/>
          </a:prstGeom>
          <a:noFill/>
        </p:spPr>
        <p:txBody>
          <a:bodyPr wrap="square" rtlCol="0">
            <a:spAutoFit/>
          </a:bodyPr>
          <a:lstStyle/>
          <a:p>
            <a:r>
              <a:rPr lang="fr-FR" sz="1600" dirty="0">
                <a:highlight>
                  <a:srgbClr val="FFFF00"/>
                </a:highlight>
              </a:rPr>
              <a:t>= Un conteneur de Part() qui contient des objets de type </a:t>
            </a:r>
            <a:r>
              <a:rPr lang="fr-FR" sz="1600" dirty="0" err="1">
                <a:highlight>
                  <a:srgbClr val="FFFF00"/>
                </a:highlight>
              </a:rPr>
              <a:t>MineBodyPart</a:t>
            </a:r>
            <a:r>
              <a:rPr lang="fr-FR" sz="1600" dirty="0">
                <a:highlight>
                  <a:srgbClr val="FFFF00"/>
                </a:highlight>
              </a:rPr>
              <a:t>() dérivée de </a:t>
            </a:r>
            <a:r>
              <a:rPr lang="fr-FR" sz="1600" dirty="0" err="1">
                <a:highlight>
                  <a:srgbClr val="FFFF00"/>
                </a:highlight>
              </a:rPr>
              <a:t>BodyPart</a:t>
            </a:r>
            <a:r>
              <a:rPr lang="fr-FR" sz="1600" dirty="0">
                <a:highlight>
                  <a:srgbClr val="FFFF00"/>
                </a:highlight>
              </a:rPr>
              <a:t>() (abstract et implémente l’interface Part) « chargé » grâce à la méthode </a:t>
            </a:r>
            <a:r>
              <a:rPr lang="fr-FR" sz="1600" dirty="0" err="1">
                <a:highlight>
                  <a:srgbClr val="FFFF00"/>
                </a:highlight>
              </a:rPr>
              <a:t>addBodyPart</a:t>
            </a:r>
            <a:r>
              <a:rPr lang="fr-FR" sz="1600" dirty="0">
                <a:highlight>
                  <a:srgbClr val="FFFF00"/>
                </a:highlight>
              </a:rPr>
              <a:t>()</a:t>
            </a:r>
          </a:p>
        </p:txBody>
      </p:sp>
      <p:cxnSp>
        <p:nvCxnSpPr>
          <p:cNvPr id="16" name="Connecteur droit avec flèche 15">
            <a:extLst>
              <a:ext uri="{FF2B5EF4-FFF2-40B4-BE49-F238E27FC236}">
                <a16:creationId xmlns:a16="http://schemas.microsoft.com/office/drawing/2014/main" id="{104191D9-9779-09CA-8FA1-4781E65304BB}"/>
              </a:ext>
            </a:extLst>
          </p:cNvPr>
          <p:cNvCxnSpPr/>
          <p:nvPr/>
        </p:nvCxnSpPr>
        <p:spPr>
          <a:xfrm>
            <a:off x="3923928" y="4869160"/>
            <a:ext cx="864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F5EBB97B-6F32-B2D5-892D-033FAC1345F0}"/>
              </a:ext>
            </a:extLst>
          </p:cNvPr>
          <p:cNvCxnSpPr>
            <a:cxnSpLocks/>
          </p:cNvCxnSpPr>
          <p:nvPr/>
        </p:nvCxnSpPr>
        <p:spPr>
          <a:xfrm flipH="1">
            <a:off x="2987824" y="5820654"/>
            <a:ext cx="18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8867E996-170B-3299-0235-BA82C6333E04}"/>
              </a:ext>
            </a:extLst>
          </p:cNvPr>
          <p:cNvSpPr txBox="1"/>
          <p:nvPr/>
        </p:nvSpPr>
        <p:spPr>
          <a:xfrm>
            <a:off x="3588348" y="5965189"/>
            <a:ext cx="5466240" cy="338554"/>
          </a:xfrm>
          <a:prstGeom prst="rect">
            <a:avLst/>
          </a:prstGeom>
          <a:noFill/>
        </p:spPr>
        <p:txBody>
          <a:bodyPr wrap="none" rtlCol="0">
            <a:spAutoFit/>
          </a:bodyPr>
          <a:lstStyle/>
          <a:p>
            <a:r>
              <a:rPr lang="fr-FR" sz="1600" dirty="0">
                <a:solidFill>
                  <a:schemeClr val="accent3"/>
                </a:solidFill>
                <a:highlight>
                  <a:srgbClr val="0000FF"/>
                </a:highlight>
              </a:rPr>
              <a:t>Méthode </a:t>
            </a:r>
            <a:r>
              <a:rPr lang="fr-FR" sz="1600" dirty="0" err="1">
                <a:solidFill>
                  <a:schemeClr val="accent3"/>
                </a:solidFill>
                <a:highlight>
                  <a:srgbClr val="0000FF"/>
                </a:highlight>
              </a:rPr>
              <a:t>setText</a:t>
            </a:r>
            <a:r>
              <a:rPr lang="fr-FR" sz="1600" dirty="0">
                <a:solidFill>
                  <a:schemeClr val="accent3"/>
                </a:solidFill>
                <a:highlight>
                  <a:srgbClr val="0000FF"/>
                </a:highlight>
              </a:rPr>
              <a:t> sur l’objet </a:t>
            </a:r>
            <a:r>
              <a:rPr lang="fr-FR" sz="1600" dirty="0" err="1">
                <a:solidFill>
                  <a:schemeClr val="accent3"/>
                </a:solidFill>
                <a:highlight>
                  <a:srgbClr val="0000FF"/>
                </a:highlight>
              </a:rPr>
              <a:t>MineBodyPart</a:t>
            </a:r>
            <a:r>
              <a:rPr lang="fr-FR" sz="1600" dirty="0">
                <a:solidFill>
                  <a:schemeClr val="accent3"/>
                </a:solidFill>
                <a:highlight>
                  <a:srgbClr val="0000FF"/>
                </a:highlight>
              </a:rPr>
              <a:t> car simple texte</a:t>
            </a:r>
          </a:p>
        </p:txBody>
      </p:sp>
      <p:cxnSp>
        <p:nvCxnSpPr>
          <p:cNvPr id="17" name="Connecteur droit avec flèche 16">
            <a:extLst>
              <a:ext uri="{FF2B5EF4-FFF2-40B4-BE49-F238E27FC236}">
                <a16:creationId xmlns:a16="http://schemas.microsoft.com/office/drawing/2014/main" id="{0CAADAF1-3457-DBBC-0956-BBA88B4954A5}"/>
              </a:ext>
            </a:extLst>
          </p:cNvPr>
          <p:cNvCxnSpPr>
            <a:cxnSpLocks/>
          </p:cNvCxnSpPr>
          <p:nvPr/>
        </p:nvCxnSpPr>
        <p:spPr>
          <a:xfrm flipH="1" flipV="1">
            <a:off x="2417956" y="5563149"/>
            <a:ext cx="1721996" cy="3959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65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P spid="13" grpId="0"/>
      <p:bldP spid="14"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32DC1-600A-66F9-46A4-D7AA16553DC5}"/>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pic>
        <p:nvPicPr>
          <p:cNvPr id="5" name="Image 4">
            <a:extLst>
              <a:ext uri="{FF2B5EF4-FFF2-40B4-BE49-F238E27FC236}">
                <a16:creationId xmlns:a16="http://schemas.microsoft.com/office/drawing/2014/main" id="{F1FE1BF9-9479-AFB1-4FF2-88BC8B0CB279}"/>
              </a:ext>
            </a:extLst>
          </p:cNvPr>
          <p:cNvPicPr>
            <a:picLocks noChangeAspect="1"/>
          </p:cNvPicPr>
          <p:nvPr/>
        </p:nvPicPr>
        <p:blipFill>
          <a:blip r:embed="rId2"/>
          <a:stretch>
            <a:fillRect/>
          </a:stretch>
        </p:blipFill>
        <p:spPr>
          <a:xfrm>
            <a:off x="1212498" y="981074"/>
            <a:ext cx="6480720" cy="5159544"/>
          </a:xfrm>
          <a:prstGeom prst="rect">
            <a:avLst/>
          </a:prstGeom>
        </p:spPr>
      </p:pic>
      <p:sp>
        <p:nvSpPr>
          <p:cNvPr id="6" name="ZoneTexte 5">
            <a:extLst>
              <a:ext uri="{FF2B5EF4-FFF2-40B4-BE49-F238E27FC236}">
                <a16:creationId xmlns:a16="http://schemas.microsoft.com/office/drawing/2014/main" id="{98F040DB-5830-F101-957B-3FE5573BB309}"/>
              </a:ext>
            </a:extLst>
          </p:cNvPr>
          <p:cNvSpPr txBox="1"/>
          <p:nvPr/>
        </p:nvSpPr>
        <p:spPr>
          <a:xfrm>
            <a:off x="2699792" y="1412776"/>
            <a:ext cx="312906" cy="369332"/>
          </a:xfrm>
          <a:prstGeom prst="rect">
            <a:avLst/>
          </a:prstGeom>
          <a:noFill/>
        </p:spPr>
        <p:txBody>
          <a:bodyPr wrap="none" rtlCol="0">
            <a:spAutoFit/>
          </a:bodyPr>
          <a:lstStyle/>
          <a:p>
            <a:r>
              <a:rPr lang="fr-FR" dirty="0">
                <a:highlight>
                  <a:srgbClr val="FFFF00"/>
                </a:highlight>
              </a:rPr>
              <a:t>1</a:t>
            </a:r>
          </a:p>
        </p:txBody>
      </p:sp>
      <p:sp>
        <p:nvSpPr>
          <p:cNvPr id="7" name="ZoneTexte 6">
            <a:extLst>
              <a:ext uri="{FF2B5EF4-FFF2-40B4-BE49-F238E27FC236}">
                <a16:creationId xmlns:a16="http://schemas.microsoft.com/office/drawing/2014/main" id="{EA6F0297-8E47-0A5D-4E5C-F5099A3B57CA}"/>
              </a:ext>
            </a:extLst>
          </p:cNvPr>
          <p:cNvSpPr txBox="1"/>
          <p:nvPr/>
        </p:nvSpPr>
        <p:spPr>
          <a:xfrm>
            <a:off x="7164288" y="3560846"/>
            <a:ext cx="312906" cy="369332"/>
          </a:xfrm>
          <a:prstGeom prst="rect">
            <a:avLst/>
          </a:prstGeom>
          <a:noFill/>
        </p:spPr>
        <p:txBody>
          <a:bodyPr wrap="none" rtlCol="0">
            <a:spAutoFit/>
          </a:bodyPr>
          <a:lstStyle/>
          <a:p>
            <a:r>
              <a:rPr lang="fr-FR" dirty="0">
                <a:highlight>
                  <a:srgbClr val="FFFF00"/>
                </a:highlight>
              </a:rPr>
              <a:t>2</a:t>
            </a:r>
          </a:p>
        </p:txBody>
      </p:sp>
      <p:sp>
        <p:nvSpPr>
          <p:cNvPr id="8" name="ZoneTexte 7">
            <a:extLst>
              <a:ext uri="{FF2B5EF4-FFF2-40B4-BE49-F238E27FC236}">
                <a16:creationId xmlns:a16="http://schemas.microsoft.com/office/drawing/2014/main" id="{B8CB494F-8A03-2325-7067-94DBCC4EFBD4}"/>
              </a:ext>
            </a:extLst>
          </p:cNvPr>
          <p:cNvSpPr txBox="1"/>
          <p:nvPr/>
        </p:nvSpPr>
        <p:spPr>
          <a:xfrm>
            <a:off x="7380312" y="5229200"/>
            <a:ext cx="312906" cy="369332"/>
          </a:xfrm>
          <a:prstGeom prst="rect">
            <a:avLst/>
          </a:prstGeom>
          <a:noFill/>
        </p:spPr>
        <p:txBody>
          <a:bodyPr wrap="none" rtlCol="0">
            <a:spAutoFit/>
          </a:bodyPr>
          <a:lstStyle/>
          <a:p>
            <a:r>
              <a:rPr lang="fr-FR" dirty="0">
                <a:highlight>
                  <a:srgbClr val="FFFF00"/>
                </a:highlight>
              </a:rPr>
              <a:t>3</a:t>
            </a:r>
          </a:p>
        </p:txBody>
      </p:sp>
      <p:sp>
        <p:nvSpPr>
          <p:cNvPr id="9" name="ZoneTexte 8">
            <a:extLst>
              <a:ext uri="{FF2B5EF4-FFF2-40B4-BE49-F238E27FC236}">
                <a16:creationId xmlns:a16="http://schemas.microsoft.com/office/drawing/2014/main" id="{DF1C825D-EB2E-C8E8-0C08-ADABE77AE21A}"/>
              </a:ext>
            </a:extLst>
          </p:cNvPr>
          <p:cNvSpPr txBox="1"/>
          <p:nvPr/>
        </p:nvSpPr>
        <p:spPr>
          <a:xfrm>
            <a:off x="5057775" y="3429000"/>
            <a:ext cx="312906" cy="369332"/>
          </a:xfrm>
          <a:prstGeom prst="rect">
            <a:avLst/>
          </a:prstGeom>
          <a:noFill/>
        </p:spPr>
        <p:txBody>
          <a:bodyPr wrap="none" rtlCol="0">
            <a:spAutoFit/>
          </a:bodyPr>
          <a:lstStyle/>
          <a:p>
            <a:r>
              <a:rPr lang="fr-FR" dirty="0">
                <a:highlight>
                  <a:srgbClr val="FFFF00"/>
                </a:highlight>
              </a:rPr>
              <a:t>4</a:t>
            </a:r>
          </a:p>
        </p:txBody>
      </p:sp>
      <p:sp>
        <p:nvSpPr>
          <p:cNvPr id="10" name="ZoneTexte 9">
            <a:extLst>
              <a:ext uri="{FF2B5EF4-FFF2-40B4-BE49-F238E27FC236}">
                <a16:creationId xmlns:a16="http://schemas.microsoft.com/office/drawing/2014/main" id="{09B0B13F-8B8E-A333-18E1-E28499A4645B}"/>
              </a:ext>
            </a:extLst>
          </p:cNvPr>
          <p:cNvSpPr txBox="1"/>
          <p:nvPr/>
        </p:nvSpPr>
        <p:spPr>
          <a:xfrm>
            <a:off x="5370681" y="5236877"/>
            <a:ext cx="312906" cy="369332"/>
          </a:xfrm>
          <a:prstGeom prst="rect">
            <a:avLst/>
          </a:prstGeom>
          <a:noFill/>
        </p:spPr>
        <p:txBody>
          <a:bodyPr wrap="none" rtlCol="0">
            <a:spAutoFit/>
          </a:bodyPr>
          <a:lstStyle/>
          <a:p>
            <a:r>
              <a:rPr lang="fr-FR" dirty="0">
                <a:highlight>
                  <a:srgbClr val="FFFF00"/>
                </a:highlight>
              </a:rPr>
              <a:t>6</a:t>
            </a:r>
          </a:p>
        </p:txBody>
      </p:sp>
      <p:sp>
        <p:nvSpPr>
          <p:cNvPr id="11" name="ZoneTexte 10">
            <a:extLst>
              <a:ext uri="{FF2B5EF4-FFF2-40B4-BE49-F238E27FC236}">
                <a16:creationId xmlns:a16="http://schemas.microsoft.com/office/drawing/2014/main" id="{74B6CB51-FFC5-9B9B-E498-D96777CD930C}"/>
              </a:ext>
            </a:extLst>
          </p:cNvPr>
          <p:cNvSpPr txBox="1"/>
          <p:nvPr/>
        </p:nvSpPr>
        <p:spPr>
          <a:xfrm>
            <a:off x="3107715" y="3576750"/>
            <a:ext cx="312906" cy="369332"/>
          </a:xfrm>
          <a:prstGeom prst="rect">
            <a:avLst/>
          </a:prstGeom>
          <a:noFill/>
        </p:spPr>
        <p:txBody>
          <a:bodyPr wrap="none" rtlCol="0">
            <a:spAutoFit/>
          </a:bodyPr>
          <a:lstStyle/>
          <a:p>
            <a:r>
              <a:rPr lang="fr-FR" dirty="0">
                <a:highlight>
                  <a:srgbClr val="FFFF00"/>
                </a:highlight>
              </a:rPr>
              <a:t>5</a:t>
            </a:r>
          </a:p>
        </p:txBody>
      </p:sp>
    </p:spTree>
    <p:extLst>
      <p:ext uri="{BB962C8B-B14F-4D97-AF65-F5344CB8AC3E}">
        <p14:creationId xmlns:p14="http://schemas.microsoft.com/office/powerpoint/2010/main" val="6745271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5BFD70-F307-2CD4-52F6-CB2E03259771}"/>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sp>
        <p:nvSpPr>
          <p:cNvPr id="5" name="ZoneTexte 4">
            <a:extLst>
              <a:ext uri="{FF2B5EF4-FFF2-40B4-BE49-F238E27FC236}">
                <a16:creationId xmlns:a16="http://schemas.microsoft.com/office/drawing/2014/main" id="{9FF64737-7A62-6BA0-710A-A7D520F5C7A8}"/>
              </a:ext>
            </a:extLst>
          </p:cNvPr>
          <p:cNvSpPr txBox="1"/>
          <p:nvPr/>
        </p:nvSpPr>
        <p:spPr>
          <a:xfrm>
            <a:off x="170948" y="797510"/>
            <a:ext cx="8424936" cy="5509200"/>
          </a:xfrm>
          <a:prstGeom prst="rect">
            <a:avLst/>
          </a:prstGeom>
          <a:noFill/>
        </p:spPr>
        <p:txBody>
          <a:bodyPr wrap="square">
            <a:spAutoFit/>
          </a:bodyPr>
          <a:lstStyle/>
          <a:p>
            <a:endParaRPr lang="fr-FR" sz="1600" dirty="0"/>
          </a:p>
          <a:p>
            <a:endParaRPr lang="fr-FR" sz="1600" dirty="0"/>
          </a:p>
          <a:p>
            <a:endParaRPr lang="fr-FR" sz="1600" dirty="0"/>
          </a:p>
          <a:p>
            <a:r>
              <a:rPr lang="fr-FR" sz="1600" dirty="0" err="1"/>
              <a:t>System.out.println</a:t>
            </a:r>
            <a:r>
              <a:rPr lang="fr-FR" sz="1600" dirty="0"/>
              <a:t>("2ème composante"); </a:t>
            </a:r>
          </a:p>
          <a:p>
            <a:r>
              <a:rPr lang="fr-FR" sz="1600" dirty="0"/>
              <a:t>String </a:t>
            </a:r>
            <a:r>
              <a:rPr lang="fr-FR" sz="1600" dirty="0" err="1">
                <a:highlight>
                  <a:srgbClr val="00FF00"/>
                </a:highlight>
              </a:rPr>
              <a:t>nf</a:t>
            </a:r>
            <a:r>
              <a:rPr lang="fr-FR" sz="1600" dirty="0">
                <a:highlight>
                  <a:srgbClr val="00FF00"/>
                </a:highlight>
              </a:rPr>
              <a:t> = "d:\\notes-java\\BienvenueAInpres.doc"; </a:t>
            </a:r>
          </a:p>
          <a:p>
            <a:r>
              <a:rPr lang="fr-FR" sz="1600" dirty="0" err="1">
                <a:highlight>
                  <a:srgbClr val="00FFFF"/>
                </a:highlight>
              </a:rPr>
              <a:t>msgBP</a:t>
            </a:r>
            <a:r>
              <a:rPr lang="fr-FR" sz="1600" dirty="0">
                <a:highlight>
                  <a:srgbClr val="00FFFF"/>
                </a:highlight>
              </a:rPr>
              <a:t> = new </a:t>
            </a:r>
            <a:r>
              <a:rPr lang="fr-FR" sz="1600" dirty="0" err="1">
                <a:highlight>
                  <a:srgbClr val="00FFFF"/>
                </a:highlight>
              </a:rPr>
              <a:t>MimeBodyPart</a:t>
            </a:r>
            <a:r>
              <a:rPr lang="fr-FR" sz="1600" dirty="0">
                <a:highlight>
                  <a:srgbClr val="00FFFF"/>
                </a:highlight>
              </a:rPr>
              <a:t>(); </a:t>
            </a:r>
          </a:p>
          <a:p>
            <a:r>
              <a:rPr lang="fr-FR" sz="1600" b="1" dirty="0" err="1"/>
              <a:t>DataSource</a:t>
            </a:r>
            <a:r>
              <a:rPr lang="fr-FR" sz="1600" b="1" dirty="0"/>
              <a:t> </a:t>
            </a:r>
            <a:r>
              <a:rPr lang="fr-FR" sz="1600" dirty="0" err="1"/>
              <a:t>so</a:t>
            </a:r>
            <a:r>
              <a:rPr lang="fr-FR" sz="1600" dirty="0"/>
              <a:t> = new </a:t>
            </a:r>
            <a:r>
              <a:rPr lang="fr-FR" sz="1600" dirty="0" err="1">
                <a:highlight>
                  <a:srgbClr val="00FF00"/>
                </a:highlight>
              </a:rPr>
              <a:t>FileDataSource</a:t>
            </a:r>
            <a:r>
              <a:rPr lang="fr-FR" sz="1600" dirty="0">
                <a:highlight>
                  <a:srgbClr val="00FF00"/>
                </a:highlight>
              </a:rPr>
              <a:t> (</a:t>
            </a:r>
            <a:r>
              <a:rPr lang="fr-FR" sz="1600" dirty="0" err="1">
                <a:highlight>
                  <a:srgbClr val="00FF00"/>
                </a:highlight>
              </a:rPr>
              <a:t>nf</a:t>
            </a:r>
            <a:r>
              <a:rPr lang="fr-FR" sz="1600" dirty="0">
                <a:highlight>
                  <a:srgbClr val="00FF00"/>
                </a:highlight>
              </a:rPr>
              <a:t>)</a:t>
            </a:r>
            <a:r>
              <a:rPr lang="fr-FR" sz="1600" dirty="0"/>
              <a:t>;</a:t>
            </a:r>
          </a:p>
          <a:p>
            <a:r>
              <a:rPr lang="fr-FR" sz="1600" dirty="0" err="1"/>
              <a:t>msgBP.</a:t>
            </a:r>
            <a:r>
              <a:rPr lang="fr-FR" sz="1600" dirty="0" err="1">
                <a:highlight>
                  <a:srgbClr val="00FF00"/>
                </a:highlight>
              </a:rPr>
              <a:t>setDataHandler</a:t>
            </a:r>
            <a:r>
              <a:rPr lang="fr-FR" sz="1600" dirty="0"/>
              <a:t> (new </a:t>
            </a:r>
            <a:r>
              <a:rPr lang="fr-FR" sz="1600" b="1" dirty="0" err="1"/>
              <a:t>DataHandler</a:t>
            </a:r>
            <a:r>
              <a:rPr lang="fr-FR" sz="1600" dirty="0"/>
              <a:t> (</a:t>
            </a:r>
            <a:r>
              <a:rPr lang="fr-FR" sz="1600" dirty="0" err="1"/>
              <a:t>so</a:t>
            </a:r>
            <a:r>
              <a:rPr lang="fr-FR" sz="1600" dirty="0"/>
              <a:t>)); </a:t>
            </a:r>
          </a:p>
          <a:p>
            <a:r>
              <a:rPr lang="fr-FR" sz="1600" dirty="0" err="1"/>
              <a:t>msgBP.</a:t>
            </a:r>
            <a:r>
              <a:rPr lang="fr-FR" sz="1600" dirty="0" err="1">
                <a:highlight>
                  <a:srgbClr val="00FF00"/>
                </a:highlight>
              </a:rPr>
              <a:t>setFileName</a:t>
            </a:r>
            <a:r>
              <a:rPr lang="fr-FR" sz="1600" dirty="0">
                <a:highlight>
                  <a:srgbClr val="00FF00"/>
                </a:highlight>
              </a:rPr>
              <a:t>(</a:t>
            </a:r>
            <a:r>
              <a:rPr lang="fr-FR" sz="1600" dirty="0" err="1">
                <a:highlight>
                  <a:srgbClr val="00FF00"/>
                </a:highlight>
              </a:rPr>
              <a:t>nf</a:t>
            </a:r>
            <a:r>
              <a:rPr lang="fr-FR" sz="1600" dirty="0">
                <a:highlight>
                  <a:srgbClr val="00FF00"/>
                </a:highlight>
              </a:rPr>
              <a:t>); </a:t>
            </a:r>
          </a:p>
          <a:p>
            <a:r>
              <a:rPr lang="fr-FR" sz="1600" dirty="0" err="1">
                <a:highlight>
                  <a:srgbClr val="00FFFF"/>
                </a:highlight>
              </a:rPr>
              <a:t>msgMP.addBodyPart</a:t>
            </a:r>
            <a:r>
              <a:rPr lang="fr-FR" sz="1600" dirty="0">
                <a:highlight>
                  <a:srgbClr val="00FFFF"/>
                </a:highlight>
              </a:rPr>
              <a:t>(</a:t>
            </a:r>
            <a:r>
              <a:rPr lang="fr-FR" sz="1600" dirty="0" err="1">
                <a:highlight>
                  <a:srgbClr val="00FFFF"/>
                </a:highlight>
              </a:rPr>
              <a:t>msgBP</a:t>
            </a:r>
            <a:r>
              <a:rPr lang="fr-FR" sz="1600" dirty="0">
                <a:highlight>
                  <a:srgbClr val="00FFFF"/>
                </a:highlight>
              </a:rPr>
              <a:t>);</a:t>
            </a:r>
          </a:p>
          <a:p>
            <a:endParaRPr lang="fr-FR" sz="1600" dirty="0"/>
          </a:p>
          <a:p>
            <a:r>
              <a:rPr lang="fr-FR" sz="1600" dirty="0"/>
              <a:t> </a:t>
            </a:r>
          </a:p>
          <a:p>
            <a:endParaRPr lang="fr-FR" sz="1600" dirty="0"/>
          </a:p>
          <a:p>
            <a:endParaRPr lang="fr-FR" sz="1600" dirty="0"/>
          </a:p>
          <a:p>
            <a:r>
              <a:rPr lang="fr-FR" sz="1600" dirty="0" err="1"/>
              <a:t>System.out.println</a:t>
            </a:r>
            <a:r>
              <a:rPr lang="fr-FR" sz="1600" dirty="0"/>
              <a:t>("3ème composante"); </a:t>
            </a:r>
          </a:p>
          <a:p>
            <a:r>
              <a:rPr lang="fr-FR" sz="1600" dirty="0" err="1">
                <a:highlight>
                  <a:srgbClr val="00FF00"/>
                </a:highlight>
              </a:rPr>
              <a:t>nf</a:t>
            </a:r>
            <a:r>
              <a:rPr lang="fr-FR" sz="1600" dirty="0">
                <a:highlight>
                  <a:srgbClr val="00FF00"/>
                </a:highlight>
              </a:rPr>
              <a:t> = "d:\\notes-java\\logo-INPRES.bmp"; </a:t>
            </a:r>
          </a:p>
          <a:p>
            <a:r>
              <a:rPr lang="fr-FR" sz="1600" dirty="0" err="1">
                <a:highlight>
                  <a:srgbClr val="00FFFF"/>
                </a:highlight>
              </a:rPr>
              <a:t>msgBP</a:t>
            </a:r>
            <a:r>
              <a:rPr lang="fr-FR" sz="1600" dirty="0">
                <a:highlight>
                  <a:srgbClr val="00FFFF"/>
                </a:highlight>
              </a:rPr>
              <a:t> = new </a:t>
            </a:r>
            <a:r>
              <a:rPr lang="fr-FR" sz="1600" dirty="0" err="1">
                <a:highlight>
                  <a:srgbClr val="00FFFF"/>
                </a:highlight>
              </a:rPr>
              <a:t>MimeBodyPart</a:t>
            </a:r>
            <a:r>
              <a:rPr lang="fr-FR" sz="1600" dirty="0">
                <a:highlight>
                  <a:srgbClr val="00FFFF"/>
                </a:highlight>
              </a:rPr>
              <a:t>()</a:t>
            </a:r>
            <a:r>
              <a:rPr lang="fr-FR" sz="1600" dirty="0"/>
              <a:t>; </a:t>
            </a:r>
          </a:p>
          <a:p>
            <a:r>
              <a:rPr lang="fr-FR" sz="1600" dirty="0" err="1"/>
              <a:t>so</a:t>
            </a:r>
            <a:r>
              <a:rPr lang="fr-FR" sz="1600" dirty="0"/>
              <a:t> = new </a:t>
            </a:r>
            <a:r>
              <a:rPr lang="fr-FR" sz="1600" dirty="0" err="1">
                <a:highlight>
                  <a:srgbClr val="00FF00"/>
                </a:highlight>
              </a:rPr>
              <a:t>FileDataSource</a:t>
            </a:r>
            <a:r>
              <a:rPr lang="fr-FR" sz="1600" dirty="0">
                <a:highlight>
                  <a:srgbClr val="00FF00"/>
                </a:highlight>
              </a:rPr>
              <a:t> (</a:t>
            </a:r>
            <a:r>
              <a:rPr lang="fr-FR" sz="1600" dirty="0" err="1">
                <a:highlight>
                  <a:srgbClr val="00FF00"/>
                </a:highlight>
              </a:rPr>
              <a:t>nf</a:t>
            </a:r>
            <a:r>
              <a:rPr lang="fr-FR" sz="1600" dirty="0">
                <a:highlight>
                  <a:srgbClr val="00FF00"/>
                </a:highlight>
              </a:rPr>
              <a:t>); </a:t>
            </a:r>
          </a:p>
          <a:p>
            <a:r>
              <a:rPr lang="fr-FR" sz="1600" dirty="0" err="1"/>
              <a:t>msgBP.</a:t>
            </a:r>
            <a:r>
              <a:rPr lang="fr-FR" sz="1600" dirty="0" err="1">
                <a:highlight>
                  <a:srgbClr val="00FF00"/>
                </a:highlight>
              </a:rPr>
              <a:t>setDataHandler</a:t>
            </a:r>
            <a:r>
              <a:rPr lang="fr-FR" sz="1600" dirty="0"/>
              <a:t> (new </a:t>
            </a:r>
            <a:r>
              <a:rPr lang="fr-FR" sz="1600" b="1" dirty="0" err="1"/>
              <a:t>DataHandler</a:t>
            </a:r>
            <a:r>
              <a:rPr lang="fr-FR" sz="1600" b="1" dirty="0"/>
              <a:t> </a:t>
            </a:r>
            <a:r>
              <a:rPr lang="fr-FR" sz="1600" dirty="0"/>
              <a:t>(</a:t>
            </a:r>
            <a:r>
              <a:rPr lang="fr-FR" sz="1600" dirty="0" err="1"/>
              <a:t>so</a:t>
            </a:r>
            <a:r>
              <a:rPr lang="fr-FR" sz="1600" dirty="0"/>
              <a:t>));</a:t>
            </a:r>
          </a:p>
          <a:p>
            <a:r>
              <a:rPr lang="fr-FR" sz="1600" dirty="0" err="1"/>
              <a:t>msgBP.</a:t>
            </a:r>
            <a:r>
              <a:rPr lang="fr-FR" sz="1600" dirty="0" err="1">
                <a:highlight>
                  <a:srgbClr val="00FF00"/>
                </a:highlight>
              </a:rPr>
              <a:t>setFileName</a:t>
            </a:r>
            <a:r>
              <a:rPr lang="fr-FR" sz="1600" dirty="0">
                <a:highlight>
                  <a:srgbClr val="00FF00"/>
                </a:highlight>
              </a:rPr>
              <a:t>(</a:t>
            </a:r>
            <a:r>
              <a:rPr lang="fr-FR" sz="1600" dirty="0" err="1">
                <a:highlight>
                  <a:srgbClr val="00FF00"/>
                </a:highlight>
              </a:rPr>
              <a:t>nf</a:t>
            </a:r>
            <a:r>
              <a:rPr lang="fr-FR" sz="1600" dirty="0">
                <a:highlight>
                  <a:srgbClr val="00FF00"/>
                </a:highlight>
              </a:rPr>
              <a:t>); </a:t>
            </a:r>
          </a:p>
          <a:p>
            <a:r>
              <a:rPr lang="fr-FR" sz="1600" dirty="0" err="1">
                <a:highlight>
                  <a:srgbClr val="00FFFF"/>
                </a:highlight>
              </a:rPr>
              <a:t>msgMP.addBodyPart</a:t>
            </a:r>
            <a:r>
              <a:rPr lang="fr-FR" sz="1600" dirty="0">
                <a:highlight>
                  <a:srgbClr val="00FFFF"/>
                </a:highlight>
              </a:rPr>
              <a:t>(</a:t>
            </a:r>
            <a:r>
              <a:rPr lang="fr-FR" sz="1600" dirty="0" err="1">
                <a:highlight>
                  <a:srgbClr val="00FFFF"/>
                </a:highlight>
              </a:rPr>
              <a:t>msgBP</a:t>
            </a:r>
            <a:r>
              <a:rPr lang="fr-FR" sz="1600" dirty="0">
                <a:highlight>
                  <a:srgbClr val="00FFFF"/>
                </a:highlight>
              </a:rPr>
              <a:t>);</a:t>
            </a:r>
          </a:p>
          <a:p>
            <a:endParaRPr lang="fr-FR" sz="1600" dirty="0"/>
          </a:p>
        </p:txBody>
      </p:sp>
      <p:sp>
        <p:nvSpPr>
          <p:cNvPr id="6" name="ZoneTexte 5">
            <a:extLst>
              <a:ext uri="{FF2B5EF4-FFF2-40B4-BE49-F238E27FC236}">
                <a16:creationId xmlns:a16="http://schemas.microsoft.com/office/drawing/2014/main" id="{C2E0CF1D-15B8-EAE2-43BE-31CABAA8C120}"/>
              </a:ext>
            </a:extLst>
          </p:cNvPr>
          <p:cNvSpPr txBox="1"/>
          <p:nvPr/>
        </p:nvSpPr>
        <p:spPr>
          <a:xfrm>
            <a:off x="2450609" y="1069596"/>
            <a:ext cx="3410998" cy="892552"/>
          </a:xfrm>
          <a:prstGeom prst="rect">
            <a:avLst/>
          </a:prstGeom>
          <a:noFill/>
        </p:spPr>
        <p:txBody>
          <a:bodyPr wrap="none" rtlCol="0">
            <a:spAutoFit/>
          </a:bodyPr>
          <a:lstStyle/>
          <a:p>
            <a:r>
              <a:rPr lang="fr-FR" sz="1600" dirty="0">
                <a:highlight>
                  <a:srgbClr val="00FF00"/>
                </a:highlight>
              </a:rPr>
              <a:t>2ème composante : le fichier Word </a:t>
            </a:r>
          </a:p>
          <a:p>
            <a:endParaRPr lang="fr-FR" sz="1800" dirty="0"/>
          </a:p>
          <a:p>
            <a:endParaRPr lang="fr-FR" dirty="0"/>
          </a:p>
        </p:txBody>
      </p:sp>
      <p:sp>
        <p:nvSpPr>
          <p:cNvPr id="7" name="ZoneTexte 6">
            <a:extLst>
              <a:ext uri="{FF2B5EF4-FFF2-40B4-BE49-F238E27FC236}">
                <a16:creationId xmlns:a16="http://schemas.microsoft.com/office/drawing/2014/main" id="{FE223CEF-1510-A58A-D140-57473179ED07}"/>
              </a:ext>
            </a:extLst>
          </p:cNvPr>
          <p:cNvSpPr txBox="1"/>
          <p:nvPr/>
        </p:nvSpPr>
        <p:spPr>
          <a:xfrm>
            <a:off x="3039939" y="3644487"/>
            <a:ext cx="2686954" cy="338554"/>
          </a:xfrm>
          <a:prstGeom prst="rect">
            <a:avLst/>
          </a:prstGeom>
          <a:noFill/>
        </p:spPr>
        <p:txBody>
          <a:bodyPr wrap="none" rtlCol="0">
            <a:spAutoFit/>
          </a:bodyPr>
          <a:lstStyle/>
          <a:p>
            <a:r>
              <a:rPr lang="fr-FR" sz="1600" dirty="0">
                <a:highlight>
                  <a:srgbClr val="00FF00"/>
                </a:highlight>
              </a:rPr>
              <a:t>3ème composante : l'image</a:t>
            </a:r>
          </a:p>
        </p:txBody>
      </p:sp>
      <p:pic>
        <p:nvPicPr>
          <p:cNvPr id="9" name="Image 8">
            <a:extLst>
              <a:ext uri="{FF2B5EF4-FFF2-40B4-BE49-F238E27FC236}">
                <a16:creationId xmlns:a16="http://schemas.microsoft.com/office/drawing/2014/main" id="{988BA8E8-5D31-535D-6FAF-446D9DDBA5E0}"/>
              </a:ext>
            </a:extLst>
          </p:cNvPr>
          <p:cNvPicPr>
            <a:picLocks noChangeAspect="1"/>
          </p:cNvPicPr>
          <p:nvPr/>
        </p:nvPicPr>
        <p:blipFill>
          <a:blip r:embed="rId2"/>
          <a:stretch>
            <a:fillRect/>
          </a:stretch>
        </p:blipFill>
        <p:spPr>
          <a:xfrm>
            <a:off x="7241569" y="648428"/>
            <a:ext cx="1935652" cy="6048672"/>
          </a:xfrm>
          <a:prstGeom prst="rect">
            <a:avLst/>
          </a:prstGeom>
        </p:spPr>
      </p:pic>
      <p:sp>
        <p:nvSpPr>
          <p:cNvPr id="10" name="ZoneTexte 9">
            <a:extLst>
              <a:ext uri="{FF2B5EF4-FFF2-40B4-BE49-F238E27FC236}">
                <a16:creationId xmlns:a16="http://schemas.microsoft.com/office/drawing/2014/main" id="{88802AF7-62FD-3D71-83A5-200591D7B707}"/>
              </a:ext>
            </a:extLst>
          </p:cNvPr>
          <p:cNvSpPr txBox="1"/>
          <p:nvPr/>
        </p:nvSpPr>
        <p:spPr>
          <a:xfrm>
            <a:off x="8400583" y="3111233"/>
            <a:ext cx="312906" cy="369332"/>
          </a:xfrm>
          <a:prstGeom prst="rect">
            <a:avLst/>
          </a:prstGeom>
          <a:noFill/>
        </p:spPr>
        <p:txBody>
          <a:bodyPr wrap="none" rtlCol="0">
            <a:spAutoFit/>
          </a:bodyPr>
          <a:lstStyle/>
          <a:p>
            <a:r>
              <a:rPr lang="fr-FR" dirty="0">
                <a:highlight>
                  <a:srgbClr val="FFFF00"/>
                </a:highlight>
              </a:rPr>
              <a:t>1</a:t>
            </a:r>
          </a:p>
        </p:txBody>
      </p:sp>
      <p:sp>
        <p:nvSpPr>
          <p:cNvPr id="11" name="ZoneTexte 10">
            <a:extLst>
              <a:ext uri="{FF2B5EF4-FFF2-40B4-BE49-F238E27FC236}">
                <a16:creationId xmlns:a16="http://schemas.microsoft.com/office/drawing/2014/main" id="{4EAB0F0E-4C14-C9FA-7AC1-CF83D7BB5343}"/>
              </a:ext>
            </a:extLst>
          </p:cNvPr>
          <p:cNvSpPr txBox="1"/>
          <p:nvPr/>
        </p:nvSpPr>
        <p:spPr>
          <a:xfrm>
            <a:off x="8715791" y="4911637"/>
            <a:ext cx="377026" cy="369332"/>
          </a:xfrm>
          <a:prstGeom prst="rect">
            <a:avLst/>
          </a:prstGeom>
          <a:noFill/>
        </p:spPr>
        <p:txBody>
          <a:bodyPr wrap="square" rtlCol="0">
            <a:spAutoFit/>
          </a:bodyPr>
          <a:lstStyle/>
          <a:p>
            <a:r>
              <a:rPr lang="fr-FR" dirty="0">
                <a:highlight>
                  <a:srgbClr val="FFFF00"/>
                </a:highlight>
              </a:rPr>
              <a:t>2 </a:t>
            </a:r>
          </a:p>
        </p:txBody>
      </p:sp>
      <p:sp>
        <p:nvSpPr>
          <p:cNvPr id="12" name="ZoneTexte 11">
            <a:extLst>
              <a:ext uri="{FF2B5EF4-FFF2-40B4-BE49-F238E27FC236}">
                <a16:creationId xmlns:a16="http://schemas.microsoft.com/office/drawing/2014/main" id="{38948090-C3E2-12F8-4BF1-1952D2341ACC}"/>
              </a:ext>
            </a:extLst>
          </p:cNvPr>
          <p:cNvSpPr txBox="1"/>
          <p:nvPr/>
        </p:nvSpPr>
        <p:spPr>
          <a:xfrm>
            <a:off x="8413529" y="1592816"/>
            <a:ext cx="312906" cy="369332"/>
          </a:xfrm>
          <a:prstGeom prst="rect">
            <a:avLst/>
          </a:prstGeom>
          <a:noFill/>
        </p:spPr>
        <p:txBody>
          <a:bodyPr wrap="none" rtlCol="0">
            <a:spAutoFit/>
          </a:bodyPr>
          <a:lstStyle/>
          <a:p>
            <a:r>
              <a:rPr lang="fr-FR" dirty="0">
                <a:highlight>
                  <a:srgbClr val="FFFF00"/>
                </a:highlight>
              </a:rPr>
              <a:t>3</a:t>
            </a:r>
          </a:p>
        </p:txBody>
      </p:sp>
      <p:sp>
        <p:nvSpPr>
          <p:cNvPr id="13" name="ZoneTexte 12">
            <a:extLst>
              <a:ext uri="{FF2B5EF4-FFF2-40B4-BE49-F238E27FC236}">
                <a16:creationId xmlns:a16="http://schemas.microsoft.com/office/drawing/2014/main" id="{3C70E757-E7CF-765B-B369-F2F9E1516D44}"/>
              </a:ext>
            </a:extLst>
          </p:cNvPr>
          <p:cNvSpPr txBox="1"/>
          <p:nvPr/>
        </p:nvSpPr>
        <p:spPr>
          <a:xfrm>
            <a:off x="4554394" y="2047718"/>
            <a:ext cx="3295099" cy="1323439"/>
          </a:xfrm>
          <a:prstGeom prst="rect">
            <a:avLst/>
          </a:prstGeom>
          <a:noFill/>
        </p:spPr>
        <p:txBody>
          <a:bodyPr wrap="square" rtlCol="0">
            <a:spAutoFit/>
          </a:bodyPr>
          <a:lstStyle/>
          <a:p>
            <a:r>
              <a:rPr lang="fr-FR" sz="1600" dirty="0">
                <a:highlight>
                  <a:srgbClr val="FFFF00"/>
                </a:highlight>
              </a:rPr>
              <a:t>On passe par un </a:t>
            </a:r>
            <a:r>
              <a:rPr lang="fr-FR" sz="1600" dirty="0" err="1">
                <a:highlight>
                  <a:srgbClr val="FFFF00"/>
                </a:highlight>
              </a:rPr>
              <a:t>DataHandler</a:t>
            </a:r>
            <a:r>
              <a:rPr lang="fr-FR" sz="1600" dirty="0">
                <a:highlight>
                  <a:srgbClr val="FFFF00"/>
                </a:highlight>
              </a:rPr>
              <a:t>() qui est une classe qui sait comment manipuler les sources de données et qui compose le contenu</a:t>
            </a:r>
          </a:p>
        </p:txBody>
      </p:sp>
      <p:cxnSp>
        <p:nvCxnSpPr>
          <p:cNvPr id="15" name="Connecteur droit avec flèche 14">
            <a:extLst>
              <a:ext uri="{FF2B5EF4-FFF2-40B4-BE49-F238E27FC236}">
                <a16:creationId xmlns:a16="http://schemas.microsoft.com/office/drawing/2014/main" id="{549BEA41-848F-0DC8-295F-688A60AD996D}"/>
              </a:ext>
            </a:extLst>
          </p:cNvPr>
          <p:cNvCxnSpPr>
            <a:cxnSpLocks/>
          </p:cNvCxnSpPr>
          <p:nvPr/>
        </p:nvCxnSpPr>
        <p:spPr>
          <a:xfrm flipV="1">
            <a:off x="6025471" y="1909559"/>
            <a:ext cx="1165284" cy="14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CC1D35A0-B1D9-5DCC-3D1B-12F42C4ED7B5}"/>
              </a:ext>
            </a:extLst>
          </p:cNvPr>
          <p:cNvCxnSpPr>
            <a:cxnSpLocks/>
          </p:cNvCxnSpPr>
          <p:nvPr/>
        </p:nvCxnSpPr>
        <p:spPr>
          <a:xfrm flipH="1">
            <a:off x="4137472" y="2330803"/>
            <a:ext cx="434528" cy="238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A6A97305-18C4-9508-1EE3-7895A8B7635B}"/>
              </a:ext>
            </a:extLst>
          </p:cNvPr>
          <p:cNvCxnSpPr>
            <a:cxnSpLocks/>
          </p:cNvCxnSpPr>
          <p:nvPr/>
        </p:nvCxnSpPr>
        <p:spPr>
          <a:xfrm flipH="1">
            <a:off x="3375758" y="2330803"/>
            <a:ext cx="1232794" cy="288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Image 23">
            <a:extLst>
              <a:ext uri="{FF2B5EF4-FFF2-40B4-BE49-F238E27FC236}">
                <a16:creationId xmlns:a16="http://schemas.microsoft.com/office/drawing/2014/main" id="{75DF3EED-600E-8863-12D9-EC6B059B7E8D}"/>
              </a:ext>
            </a:extLst>
          </p:cNvPr>
          <p:cNvPicPr>
            <a:picLocks noChangeAspect="1"/>
          </p:cNvPicPr>
          <p:nvPr/>
        </p:nvPicPr>
        <p:blipFill>
          <a:blip r:embed="rId3"/>
          <a:stretch>
            <a:fillRect/>
          </a:stretch>
        </p:blipFill>
        <p:spPr>
          <a:xfrm>
            <a:off x="5797600" y="850886"/>
            <a:ext cx="1428750" cy="1047750"/>
          </a:xfrm>
          <a:prstGeom prst="rect">
            <a:avLst/>
          </a:prstGeom>
        </p:spPr>
      </p:pic>
      <p:cxnSp>
        <p:nvCxnSpPr>
          <p:cNvPr id="27" name="Connecteur droit 26">
            <a:extLst>
              <a:ext uri="{FF2B5EF4-FFF2-40B4-BE49-F238E27FC236}">
                <a16:creationId xmlns:a16="http://schemas.microsoft.com/office/drawing/2014/main" id="{BA9F4C9E-A7B7-EADD-AB62-F5D83DC746D8}"/>
              </a:ext>
            </a:extLst>
          </p:cNvPr>
          <p:cNvCxnSpPr>
            <a:cxnSpLocks/>
          </p:cNvCxnSpPr>
          <p:nvPr/>
        </p:nvCxnSpPr>
        <p:spPr>
          <a:xfrm>
            <a:off x="7226350" y="1480225"/>
            <a:ext cx="658018" cy="149277"/>
          </a:xfrm>
          <a:prstGeom prst="line">
            <a:avLst/>
          </a:prstGeom>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08CB3D10-CBC6-4FDA-52AC-FF559AA5D223}"/>
              </a:ext>
            </a:extLst>
          </p:cNvPr>
          <p:cNvSpPr txBox="1"/>
          <p:nvPr/>
        </p:nvSpPr>
        <p:spPr>
          <a:xfrm>
            <a:off x="3367994" y="3326515"/>
            <a:ext cx="4187365" cy="338554"/>
          </a:xfrm>
          <a:prstGeom prst="rect">
            <a:avLst/>
          </a:prstGeom>
          <a:noFill/>
        </p:spPr>
        <p:txBody>
          <a:bodyPr wrap="none" rtlCol="0">
            <a:spAutoFit/>
          </a:bodyPr>
          <a:lstStyle/>
          <a:p>
            <a:r>
              <a:rPr lang="fr-FR" sz="1600" dirty="0">
                <a:highlight>
                  <a:srgbClr val="FFFF00"/>
                </a:highlight>
              </a:rPr>
              <a:t>On passe le </a:t>
            </a:r>
            <a:r>
              <a:rPr lang="fr-FR" sz="1600" dirty="0" err="1">
                <a:highlight>
                  <a:srgbClr val="FFFF00"/>
                </a:highlight>
              </a:rPr>
              <a:t>DataSource</a:t>
            </a:r>
            <a:r>
              <a:rPr lang="fr-FR" sz="1600" dirty="0">
                <a:highlight>
                  <a:srgbClr val="FFFF00"/>
                </a:highlight>
              </a:rPr>
              <a:t>() au </a:t>
            </a:r>
            <a:r>
              <a:rPr lang="fr-FR" sz="1600" dirty="0" err="1">
                <a:highlight>
                  <a:srgbClr val="FFFF00"/>
                </a:highlight>
              </a:rPr>
              <a:t>DataHandler</a:t>
            </a:r>
            <a:r>
              <a:rPr lang="fr-FR" sz="1600" dirty="0">
                <a:highlight>
                  <a:srgbClr val="FFFF00"/>
                </a:highlight>
              </a:rPr>
              <a:t>()</a:t>
            </a:r>
          </a:p>
        </p:txBody>
      </p:sp>
      <p:cxnSp>
        <p:nvCxnSpPr>
          <p:cNvPr id="35" name="Connecteur droit avec flèche 34">
            <a:extLst>
              <a:ext uri="{FF2B5EF4-FFF2-40B4-BE49-F238E27FC236}">
                <a16:creationId xmlns:a16="http://schemas.microsoft.com/office/drawing/2014/main" id="{279A7AA9-35E5-1F89-E9F8-5D24839AB6C4}"/>
              </a:ext>
            </a:extLst>
          </p:cNvPr>
          <p:cNvCxnSpPr>
            <a:cxnSpLocks/>
          </p:cNvCxnSpPr>
          <p:nvPr/>
        </p:nvCxnSpPr>
        <p:spPr>
          <a:xfrm flipV="1">
            <a:off x="3801201" y="2879315"/>
            <a:ext cx="336271" cy="48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eur droit avec flèche 39">
            <a:extLst>
              <a:ext uri="{FF2B5EF4-FFF2-40B4-BE49-F238E27FC236}">
                <a16:creationId xmlns:a16="http://schemas.microsoft.com/office/drawing/2014/main" id="{3E9B54D1-9585-7563-BEE3-15D3050231D4}"/>
              </a:ext>
            </a:extLst>
          </p:cNvPr>
          <p:cNvCxnSpPr/>
          <p:nvPr/>
        </p:nvCxnSpPr>
        <p:spPr>
          <a:xfrm flipH="1">
            <a:off x="4383416" y="3644487"/>
            <a:ext cx="2128559" cy="1567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79DFDBE1-BEB0-2E47-0A47-45D345A057FF}"/>
              </a:ext>
            </a:extLst>
          </p:cNvPr>
          <p:cNvSpPr txBox="1"/>
          <p:nvPr/>
        </p:nvSpPr>
        <p:spPr>
          <a:xfrm>
            <a:off x="4408263" y="5562975"/>
            <a:ext cx="2637260" cy="338554"/>
          </a:xfrm>
          <a:prstGeom prst="rect">
            <a:avLst/>
          </a:prstGeom>
          <a:noFill/>
        </p:spPr>
        <p:txBody>
          <a:bodyPr wrap="none" rtlCol="0">
            <a:spAutoFit/>
          </a:bodyPr>
          <a:lstStyle/>
          <a:p>
            <a:r>
              <a:rPr lang="fr-FR" sz="1600" dirty="0">
                <a:highlight>
                  <a:srgbClr val="FFFF00"/>
                </a:highlight>
              </a:rPr>
              <a:t>On ajoute le nom du fichier</a:t>
            </a:r>
          </a:p>
        </p:txBody>
      </p:sp>
      <p:cxnSp>
        <p:nvCxnSpPr>
          <p:cNvPr id="43" name="Connecteur droit avec flèche 42">
            <a:extLst>
              <a:ext uri="{FF2B5EF4-FFF2-40B4-BE49-F238E27FC236}">
                <a16:creationId xmlns:a16="http://schemas.microsoft.com/office/drawing/2014/main" id="{C26C23D4-6DE9-1656-4B35-1A27CD4024FD}"/>
              </a:ext>
            </a:extLst>
          </p:cNvPr>
          <p:cNvCxnSpPr>
            <a:cxnSpLocks/>
          </p:cNvCxnSpPr>
          <p:nvPr/>
        </p:nvCxnSpPr>
        <p:spPr>
          <a:xfrm flipH="1" flipV="1">
            <a:off x="2450609" y="5590830"/>
            <a:ext cx="1932807" cy="112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F4F1AA8C-B15A-D321-A478-99D7307EC094}"/>
              </a:ext>
            </a:extLst>
          </p:cNvPr>
          <p:cNvCxnSpPr>
            <a:cxnSpLocks/>
            <a:stCxn id="41" idx="1"/>
          </p:cNvCxnSpPr>
          <p:nvPr/>
        </p:nvCxnSpPr>
        <p:spPr>
          <a:xfrm flipH="1" flipV="1">
            <a:off x="2634555" y="2957860"/>
            <a:ext cx="1773708" cy="277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ZoneTexte 48">
            <a:extLst>
              <a:ext uri="{FF2B5EF4-FFF2-40B4-BE49-F238E27FC236}">
                <a16:creationId xmlns:a16="http://schemas.microsoft.com/office/drawing/2014/main" id="{14061168-8B1C-1290-4789-987F835D2585}"/>
              </a:ext>
            </a:extLst>
          </p:cNvPr>
          <p:cNvSpPr txBox="1"/>
          <p:nvPr/>
        </p:nvSpPr>
        <p:spPr>
          <a:xfrm>
            <a:off x="1282098" y="6035595"/>
            <a:ext cx="7810719" cy="830997"/>
          </a:xfrm>
          <a:prstGeom prst="rect">
            <a:avLst/>
          </a:prstGeom>
          <a:noFill/>
        </p:spPr>
        <p:txBody>
          <a:bodyPr wrap="square" rtlCol="0">
            <a:spAutoFit/>
          </a:bodyPr>
          <a:lstStyle/>
          <a:p>
            <a:r>
              <a:rPr lang="fr-FR" sz="1600" dirty="0">
                <a:highlight>
                  <a:srgbClr val="FFFF00"/>
                </a:highlight>
              </a:rPr>
              <a:t>Le </a:t>
            </a:r>
            <a:r>
              <a:rPr lang="fr-FR" sz="1600" dirty="0" err="1">
                <a:highlight>
                  <a:srgbClr val="FFFF00"/>
                </a:highlight>
              </a:rPr>
              <a:t>DataHanler</a:t>
            </a:r>
            <a:r>
              <a:rPr lang="fr-FR" sz="1600" dirty="0">
                <a:highlight>
                  <a:srgbClr val="FFFF00"/>
                </a:highlight>
              </a:rPr>
              <a:t>() est une classe instanciable: par défaut il sait qu’il doit trouver et écrire les données dans un fichier. Mais ça peut être d’autres choses =&gt; classe dérivée de </a:t>
            </a:r>
            <a:r>
              <a:rPr lang="fr-FR" sz="1600" dirty="0" err="1">
                <a:highlight>
                  <a:srgbClr val="FFFF00"/>
                </a:highlight>
              </a:rPr>
              <a:t>DataHandler</a:t>
            </a:r>
            <a:r>
              <a:rPr lang="fr-FR" sz="1600" dirty="0">
                <a:highlight>
                  <a:srgbClr val="FFFF00"/>
                </a:highlight>
              </a:rPr>
              <a:t>() données dans un serveur ou sur une carte à puce.  </a:t>
            </a:r>
          </a:p>
        </p:txBody>
      </p:sp>
    </p:spTree>
    <p:extLst>
      <p:ext uri="{BB962C8B-B14F-4D97-AF65-F5344CB8AC3E}">
        <p14:creationId xmlns:p14="http://schemas.microsoft.com/office/powerpoint/2010/main" val="332860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2" grpId="0"/>
      <p:bldP spid="41" grpId="0"/>
      <p:bldP spid="4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32DC1-600A-66F9-46A4-D7AA16553DC5}"/>
              </a:ext>
            </a:extLst>
          </p:cNvPr>
          <p:cNvSpPr>
            <a:spLocks noGrp="1"/>
          </p:cNvSpPr>
          <p:nvPr>
            <p:ph type="title"/>
          </p:nvPr>
        </p:nvSpPr>
        <p:spPr/>
        <p:txBody>
          <a:bodyPr/>
          <a:lstStyle/>
          <a:p>
            <a:r>
              <a:rPr lang="fr-FR" dirty="0"/>
              <a:t>4.1 Message avec pièce(s) attachée(s)</a:t>
            </a:r>
            <a:br>
              <a:rPr lang="fr-FR" dirty="0"/>
            </a:br>
            <a:r>
              <a:rPr lang="fr-FR" dirty="0"/>
              <a:t>Exemple d’envoi avec 3 Parts </a:t>
            </a:r>
          </a:p>
        </p:txBody>
      </p:sp>
      <p:sp>
        <p:nvSpPr>
          <p:cNvPr id="4" name="ZoneTexte 3">
            <a:extLst>
              <a:ext uri="{FF2B5EF4-FFF2-40B4-BE49-F238E27FC236}">
                <a16:creationId xmlns:a16="http://schemas.microsoft.com/office/drawing/2014/main" id="{4D230074-AB5B-F857-97FE-820D4CA0D949}"/>
              </a:ext>
            </a:extLst>
          </p:cNvPr>
          <p:cNvSpPr txBox="1"/>
          <p:nvPr/>
        </p:nvSpPr>
        <p:spPr>
          <a:xfrm>
            <a:off x="179512" y="1289953"/>
            <a:ext cx="8424936" cy="4278094"/>
          </a:xfrm>
          <a:prstGeom prst="rect">
            <a:avLst/>
          </a:prstGeom>
          <a:noFill/>
        </p:spPr>
        <p:txBody>
          <a:bodyPr wrap="square">
            <a:spAutoFit/>
          </a:bodyPr>
          <a:lstStyle/>
          <a:p>
            <a:r>
              <a:rPr lang="fr-FR" sz="1600" dirty="0"/>
              <a:t>   </a:t>
            </a:r>
            <a:r>
              <a:rPr lang="fr-FR" sz="1600" b="1" dirty="0" err="1"/>
              <a:t>msg.setContent</a:t>
            </a:r>
            <a:r>
              <a:rPr lang="fr-FR" sz="1600" b="1" dirty="0"/>
              <a:t>(</a:t>
            </a:r>
            <a:r>
              <a:rPr lang="fr-FR" sz="1600" b="1" dirty="0" err="1"/>
              <a:t>msgMP</a:t>
            </a:r>
            <a:r>
              <a:rPr lang="fr-FR" sz="1600" b="1" dirty="0"/>
              <a:t>); </a:t>
            </a:r>
          </a:p>
          <a:p>
            <a:r>
              <a:rPr lang="fr-FR" sz="1600" dirty="0"/>
              <a:t>  </a:t>
            </a:r>
          </a:p>
          <a:p>
            <a:r>
              <a:rPr lang="fr-FR" sz="1600" dirty="0"/>
              <a:t>   </a:t>
            </a:r>
            <a:r>
              <a:rPr lang="fr-FR" sz="1600" dirty="0" err="1"/>
              <a:t>System.out.println</a:t>
            </a:r>
            <a:r>
              <a:rPr lang="fr-FR" sz="1600" dirty="0"/>
              <a:t>("Envoi du message"); </a:t>
            </a:r>
          </a:p>
          <a:p>
            <a:r>
              <a:rPr lang="fr-FR" sz="1600" dirty="0"/>
              <a:t>   </a:t>
            </a:r>
            <a:r>
              <a:rPr lang="fr-FR" sz="1600" b="1" dirty="0" err="1"/>
              <a:t>Transport.send</a:t>
            </a:r>
            <a:r>
              <a:rPr lang="fr-FR" sz="1600" b="1" dirty="0"/>
              <a:t>(msg); </a:t>
            </a:r>
          </a:p>
          <a:p>
            <a:r>
              <a:rPr lang="fr-FR" sz="1600" dirty="0"/>
              <a:t>  </a:t>
            </a:r>
          </a:p>
          <a:p>
            <a:r>
              <a:rPr lang="fr-FR" sz="1600" dirty="0"/>
              <a:t> </a:t>
            </a:r>
            <a:r>
              <a:rPr lang="fr-FR" sz="1600" dirty="0" err="1"/>
              <a:t>System.out.println</a:t>
            </a:r>
            <a:r>
              <a:rPr lang="fr-FR" sz="1600" dirty="0"/>
              <a:t>("Message envoyé"); </a:t>
            </a:r>
          </a:p>
          <a:p>
            <a:r>
              <a:rPr lang="fr-FR" sz="1600" dirty="0"/>
              <a:t>  } </a:t>
            </a:r>
          </a:p>
          <a:p>
            <a:r>
              <a:rPr lang="fr-FR" sz="1600" dirty="0"/>
              <a:t> catch (</a:t>
            </a:r>
            <a:r>
              <a:rPr lang="fr-FR" sz="1600" dirty="0" err="1"/>
              <a:t>AddressException</a:t>
            </a:r>
            <a:r>
              <a:rPr lang="fr-FR" sz="1600" dirty="0"/>
              <a:t> e) </a:t>
            </a:r>
          </a:p>
          <a:p>
            <a:r>
              <a:rPr lang="fr-FR" sz="1600" dirty="0"/>
              <a:t> {</a:t>
            </a:r>
          </a:p>
          <a:p>
            <a:r>
              <a:rPr lang="fr-FR" sz="1600" dirty="0"/>
              <a:t>  </a:t>
            </a:r>
            <a:r>
              <a:rPr lang="fr-FR" sz="1600" dirty="0" err="1"/>
              <a:t>System.out.println</a:t>
            </a:r>
            <a:r>
              <a:rPr lang="fr-FR" sz="1600" dirty="0"/>
              <a:t>("</a:t>
            </a:r>
            <a:r>
              <a:rPr lang="fr-FR" sz="1600" dirty="0" err="1"/>
              <a:t>Errreur</a:t>
            </a:r>
            <a:r>
              <a:rPr lang="fr-FR" sz="1600" dirty="0"/>
              <a:t> sur message : " + </a:t>
            </a:r>
            <a:r>
              <a:rPr lang="fr-FR" sz="1600" dirty="0" err="1"/>
              <a:t>e.getMessage</a:t>
            </a:r>
            <a:r>
              <a:rPr lang="fr-FR" sz="1600" dirty="0"/>
              <a:t>()); </a:t>
            </a:r>
          </a:p>
          <a:p>
            <a:r>
              <a:rPr lang="fr-FR" sz="1600" dirty="0"/>
              <a:t> } </a:t>
            </a:r>
          </a:p>
          <a:p>
            <a:r>
              <a:rPr lang="fr-FR" sz="1600" dirty="0"/>
              <a:t> catch (</a:t>
            </a:r>
            <a:r>
              <a:rPr lang="fr-FR" sz="1600" dirty="0" err="1"/>
              <a:t>MessagingException</a:t>
            </a:r>
            <a:r>
              <a:rPr lang="fr-FR" sz="1600" dirty="0"/>
              <a:t> e) </a:t>
            </a:r>
          </a:p>
          <a:p>
            <a:r>
              <a:rPr lang="fr-FR" sz="1600" dirty="0"/>
              <a:t> {  </a:t>
            </a:r>
          </a:p>
          <a:p>
            <a:r>
              <a:rPr lang="fr-FR" sz="1600" dirty="0"/>
              <a:t>  </a:t>
            </a:r>
            <a:r>
              <a:rPr lang="fr-FR" sz="1600" dirty="0" err="1"/>
              <a:t>System.out.println</a:t>
            </a:r>
            <a:r>
              <a:rPr lang="fr-FR" sz="1600" dirty="0"/>
              <a:t>("</a:t>
            </a:r>
            <a:r>
              <a:rPr lang="fr-FR" sz="1600" dirty="0" err="1"/>
              <a:t>Errreur</a:t>
            </a:r>
            <a:r>
              <a:rPr lang="fr-FR" sz="1600" dirty="0"/>
              <a:t> sur message : " + </a:t>
            </a:r>
            <a:r>
              <a:rPr lang="fr-FR" sz="1600" dirty="0" err="1"/>
              <a:t>e.getMessage</a:t>
            </a:r>
            <a:r>
              <a:rPr lang="fr-FR" sz="1600" dirty="0"/>
              <a:t>());</a:t>
            </a:r>
          </a:p>
          <a:p>
            <a:r>
              <a:rPr lang="fr-FR" sz="1600" dirty="0"/>
              <a:t>  } </a:t>
            </a:r>
          </a:p>
          <a:p>
            <a:r>
              <a:rPr lang="fr-FR" sz="1600" dirty="0"/>
              <a:t> } </a:t>
            </a:r>
          </a:p>
          <a:p>
            <a:r>
              <a:rPr lang="fr-FR" sz="1600" dirty="0"/>
              <a:t>} </a:t>
            </a:r>
          </a:p>
        </p:txBody>
      </p:sp>
      <p:sp>
        <p:nvSpPr>
          <p:cNvPr id="12" name="ZoneTexte 11">
            <a:extLst>
              <a:ext uri="{FF2B5EF4-FFF2-40B4-BE49-F238E27FC236}">
                <a16:creationId xmlns:a16="http://schemas.microsoft.com/office/drawing/2014/main" id="{91558342-98D1-8FF9-9602-738B9C31B386}"/>
              </a:ext>
            </a:extLst>
          </p:cNvPr>
          <p:cNvSpPr txBox="1"/>
          <p:nvPr/>
        </p:nvSpPr>
        <p:spPr>
          <a:xfrm>
            <a:off x="4247456" y="1209471"/>
            <a:ext cx="4896544" cy="923330"/>
          </a:xfrm>
          <a:prstGeom prst="rect">
            <a:avLst/>
          </a:prstGeom>
          <a:noFill/>
        </p:spPr>
        <p:txBody>
          <a:bodyPr wrap="square" rtlCol="0">
            <a:spAutoFit/>
          </a:bodyPr>
          <a:lstStyle/>
          <a:p>
            <a:r>
              <a:rPr lang="fr-FR" dirty="0">
                <a:highlight>
                  <a:srgbClr val="FFFF00"/>
                </a:highlight>
              </a:rPr>
              <a:t>Le contenu du </a:t>
            </a:r>
            <a:r>
              <a:rPr lang="fr-FR" dirty="0" err="1">
                <a:highlight>
                  <a:srgbClr val="FFFF00"/>
                </a:highlight>
              </a:rPr>
              <a:t>multipart</a:t>
            </a:r>
            <a:r>
              <a:rPr lang="fr-FR" dirty="0">
                <a:highlight>
                  <a:srgbClr val="FFFF00"/>
                </a:highlight>
              </a:rPr>
              <a:t> est le contenu du message =&gt; Le message est un </a:t>
            </a:r>
            <a:r>
              <a:rPr lang="fr-FR" dirty="0" err="1">
                <a:highlight>
                  <a:srgbClr val="FFFF00"/>
                </a:highlight>
              </a:rPr>
              <a:t>multipart</a:t>
            </a:r>
            <a:r>
              <a:rPr lang="fr-FR" dirty="0">
                <a:highlight>
                  <a:srgbClr val="FFFF00"/>
                </a:highlight>
              </a:rPr>
              <a:t> </a:t>
            </a:r>
          </a:p>
          <a:p>
            <a:r>
              <a:rPr lang="fr-FR" dirty="0">
                <a:highlight>
                  <a:srgbClr val="FFFF00"/>
                </a:highlight>
              </a:rPr>
              <a:t>(les 3 morceaux sont dans le </a:t>
            </a:r>
            <a:r>
              <a:rPr lang="fr-FR" dirty="0" err="1">
                <a:highlight>
                  <a:srgbClr val="FFFF00"/>
                </a:highlight>
              </a:rPr>
              <a:t>multipart</a:t>
            </a:r>
            <a:r>
              <a:rPr lang="fr-FR" dirty="0">
                <a:highlight>
                  <a:srgbClr val="FFFF00"/>
                </a:highlight>
              </a:rPr>
              <a:t>)</a:t>
            </a:r>
          </a:p>
        </p:txBody>
      </p:sp>
      <p:cxnSp>
        <p:nvCxnSpPr>
          <p:cNvPr id="14" name="Connecteur droit avec flèche 13">
            <a:extLst>
              <a:ext uri="{FF2B5EF4-FFF2-40B4-BE49-F238E27FC236}">
                <a16:creationId xmlns:a16="http://schemas.microsoft.com/office/drawing/2014/main" id="{2AFA929D-3B81-9E7F-B6AF-70747AA23AD5}"/>
              </a:ext>
            </a:extLst>
          </p:cNvPr>
          <p:cNvCxnSpPr>
            <a:cxnSpLocks/>
            <a:stCxn id="12" idx="1"/>
          </p:cNvCxnSpPr>
          <p:nvPr/>
        </p:nvCxnSpPr>
        <p:spPr>
          <a:xfrm flipH="1" flipV="1">
            <a:off x="3059832" y="1484784"/>
            <a:ext cx="1187624" cy="186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0524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pour les messages avec pièce(s) attachée(s)</a:t>
            </a:r>
            <a:br>
              <a:rPr lang="fr-FR" dirty="0"/>
            </a:br>
            <a:endParaRPr lang="fr-FR" dirty="0"/>
          </a:p>
        </p:txBody>
      </p:sp>
      <p:sp>
        <p:nvSpPr>
          <p:cNvPr id="5" name="ZoneTexte 4">
            <a:extLst>
              <a:ext uri="{FF2B5EF4-FFF2-40B4-BE49-F238E27FC236}">
                <a16:creationId xmlns:a16="http://schemas.microsoft.com/office/drawing/2014/main" id="{6E41AC2E-4E8D-C619-0032-89FE8D7195B4}"/>
              </a:ext>
            </a:extLst>
          </p:cNvPr>
          <p:cNvSpPr txBox="1"/>
          <p:nvPr/>
        </p:nvSpPr>
        <p:spPr>
          <a:xfrm>
            <a:off x="26826" y="981074"/>
            <a:ext cx="6993446" cy="5078313"/>
          </a:xfrm>
          <a:prstGeom prst="rect">
            <a:avLst/>
          </a:prstGeom>
          <a:noFill/>
        </p:spPr>
        <p:txBody>
          <a:bodyPr wrap="square">
            <a:spAutoFit/>
          </a:bodyPr>
          <a:lstStyle/>
          <a:p>
            <a:r>
              <a:rPr lang="fr-BE" altLang="fr-FR" dirty="0"/>
              <a:t>L'interface </a:t>
            </a:r>
            <a:r>
              <a:rPr lang="fr-BE" altLang="fr-FR" b="1" dirty="0" err="1"/>
              <a:t>DataSource</a:t>
            </a:r>
            <a:r>
              <a:rPr lang="fr-BE" altLang="fr-FR" dirty="0"/>
              <a:t> (du package </a:t>
            </a:r>
            <a:r>
              <a:rPr lang="fr-BE" altLang="fr-FR" b="1" dirty="0" err="1"/>
              <a:t>javax.activation</a:t>
            </a:r>
            <a:r>
              <a:rPr lang="fr-BE" altLang="fr-FR" dirty="0"/>
              <a:t>) représente une collection quelconque de données qui seront accédées comme des </a:t>
            </a:r>
            <a:r>
              <a:rPr lang="fr-BE" altLang="fr-FR" dirty="0" err="1"/>
              <a:t>InputStreams</a:t>
            </a:r>
            <a:r>
              <a:rPr lang="fr-BE" altLang="fr-FR" dirty="0"/>
              <a:t> et </a:t>
            </a:r>
            <a:r>
              <a:rPr lang="fr-BE" altLang="fr-FR" dirty="0" err="1"/>
              <a:t>OutputStreams</a:t>
            </a:r>
            <a:r>
              <a:rPr lang="fr-BE" altLang="fr-FR" dirty="0"/>
              <a:t>. </a:t>
            </a:r>
          </a:p>
          <a:p>
            <a:endParaRPr lang="fr-BE" altLang="fr-FR" dirty="0"/>
          </a:p>
          <a:p>
            <a:r>
              <a:rPr lang="fr-BE" altLang="fr-FR" dirty="0"/>
              <a:t>Les méthodes sont les suivantes:</a:t>
            </a:r>
          </a:p>
          <a:p>
            <a:endParaRPr lang="fr-BE" altLang="fr-FR" dirty="0">
              <a:solidFill>
                <a:schemeClr val="folHlink"/>
              </a:solidFill>
            </a:endParaRPr>
          </a:p>
          <a:p>
            <a:r>
              <a:rPr lang="fr-BE" altLang="fr-FR" dirty="0">
                <a:solidFill>
                  <a:schemeClr val="folHlink"/>
                </a:solidFill>
              </a:rPr>
              <a:t>public </a:t>
            </a:r>
            <a:r>
              <a:rPr lang="fr-BE" altLang="fr-FR" dirty="0" err="1">
                <a:solidFill>
                  <a:schemeClr val="folHlink"/>
                </a:solidFill>
              </a:rPr>
              <a:t>java.lang.String</a:t>
            </a:r>
            <a:r>
              <a:rPr lang="fr-BE" altLang="fr-FR" dirty="0">
                <a:solidFill>
                  <a:schemeClr val="folHlink"/>
                </a:solidFill>
              </a:rPr>
              <a:t> </a:t>
            </a:r>
            <a:r>
              <a:rPr lang="fr-BE" altLang="fr-FR" b="1" dirty="0" err="1">
                <a:solidFill>
                  <a:schemeClr val="folHlink"/>
                </a:solidFill>
              </a:rPr>
              <a:t>getContentType</a:t>
            </a:r>
            <a:r>
              <a:rPr lang="fr-BE" altLang="fr-FR" dirty="0">
                <a:solidFill>
                  <a:schemeClr val="folHlink"/>
                </a:solidFill>
              </a:rPr>
              <a:t>()</a:t>
            </a:r>
          </a:p>
          <a:p>
            <a:r>
              <a:rPr lang="fr-BE" altLang="fr-FR" dirty="0"/>
              <a:t>qui renvoie le type MIME de la donnée</a:t>
            </a:r>
            <a:endParaRPr lang="en-US" altLang="fr-FR" dirty="0"/>
          </a:p>
          <a:p>
            <a:endParaRPr lang="en-US" altLang="fr-FR" dirty="0">
              <a:solidFill>
                <a:schemeClr val="folHlink"/>
              </a:solidFill>
            </a:endParaRPr>
          </a:p>
          <a:p>
            <a:r>
              <a:rPr lang="en-US" altLang="fr-FR" dirty="0">
                <a:solidFill>
                  <a:schemeClr val="folHlink"/>
                </a:solidFill>
              </a:rPr>
              <a:t>public </a:t>
            </a:r>
            <a:r>
              <a:rPr lang="en-US" altLang="fr-FR" dirty="0" err="1">
                <a:solidFill>
                  <a:schemeClr val="folHlink"/>
                </a:solidFill>
              </a:rPr>
              <a:t>java.lang.String</a:t>
            </a:r>
            <a:r>
              <a:rPr lang="en-US" altLang="fr-FR" dirty="0">
                <a:solidFill>
                  <a:schemeClr val="folHlink"/>
                </a:solidFill>
              </a:rPr>
              <a:t> </a:t>
            </a:r>
            <a:r>
              <a:rPr lang="en-US" altLang="fr-FR" b="1" dirty="0" err="1">
                <a:solidFill>
                  <a:schemeClr val="folHlink"/>
                </a:solidFill>
              </a:rPr>
              <a:t>getName</a:t>
            </a:r>
            <a:r>
              <a:rPr lang="en-US" altLang="fr-FR" dirty="0">
                <a:solidFill>
                  <a:schemeClr val="folHlink"/>
                </a:solidFill>
              </a:rPr>
              <a:t>()</a:t>
            </a:r>
            <a:endParaRPr lang="fr-BE" altLang="fr-FR" dirty="0">
              <a:solidFill>
                <a:schemeClr val="folHlink"/>
              </a:solidFill>
            </a:endParaRPr>
          </a:p>
          <a:p>
            <a:r>
              <a:rPr lang="fr-BE" altLang="fr-FR" dirty="0"/>
              <a:t>qui renvoie le nom de l'objet qui représente la donnée</a:t>
            </a:r>
            <a:endParaRPr lang="en-US" altLang="fr-FR" dirty="0"/>
          </a:p>
          <a:p>
            <a:endParaRPr lang="en-US" altLang="fr-FR" dirty="0">
              <a:solidFill>
                <a:schemeClr val="folHlink"/>
              </a:solidFill>
            </a:endParaRPr>
          </a:p>
          <a:p>
            <a:r>
              <a:rPr lang="en-US" altLang="fr-FR" dirty="0">
                <a:solidFill>
                  <a:schemeClr val="folHlink"/>
                </a:solidFill>
              </a:rPr>
              <a:t>public </a:t>
            </a:r>
            <a:r>
              <a:rPr lang="en-US" altLang="fr-FR" dirty="0" err="1">
                <a:solidFill>
                  <a:schemeClr val="folHlink"/>
                </a:solidFill>
              </a:rPr>
              <a:t>java.io.InputStream</a:t>
            </a:r>
            <a:r>
              <a:rPr lang="en-US" altLang="fr-FR" dirty="0">
                <a:solidFill>
                  <a:schemeClr val="folHlink"/>
                </a:solidFill>
              </a:rPr>
              <a:t> </a:t>
            </a:r>
            <a:r>
              <a:rPr lang="en-US" altLang="fr-FR" b="1" dirty="0" err="1">
                <a:solidFill>
                  <a:schemeClr val="folHlink"/>
                </a:solidFill>
              </a:rPr>
              <a:t>getInputStream</a:t>
            </a:r>
            <a:r>
              <a:rPr lang="en-US" altLang="fr-FR" dirty="0">
                <a:solidFill>
                  <a:schemeClr val="folHlink"/>
                </a:solidFill>
              </a:rPr>
              <a:t>() </a:t>
            </a:r>
          </a:p>
          <a:p>
            <a:r>
              <a:rPr lang="en-US" altLang="fr-FR" dirty="0">
                <a:solidFill>
                  <a:schemeClr val="folHlink"/>
                </a:solidFill>
              </a:rPr>
              <a:t>                                      throws </a:t>
            </a:r>
            <a:r>
              <a:rPr lang="en-US" altLang="fr-FR" dirty="0" err="1">
                <a:solidFill>
                  <a:schemeClr val="folHlink"/>
                </a:solidFill>
              </a:rPr>
              <a:t>java.io.IOExceptionpublic</a:t>
            </a:r>
            <a:r>
              <a:rPr lang="en-US" altLang="fr-FR" dirty="0">
                <a:solidFill>
                  <a:schemeClr val="folHlink"/>
                </a:solidFill>
              </a:rPr>
              <a:t> </a:t>
            </a:r>
          </a:p>
          <a:p>
            <a:r>
              <a:rPr lang="en-US" altLang="fr-FR" dirty="0">
                <a:solidFill>
                  <a:schemeClr val="folHlink"/>
                </a:solidFill>
              </a:rPr>
              <a:t>public </a:t>
            </a:r>
            <a:r>
              <a:rPr lang="en-US" altLang="fr-FR" dirty="0" err="1">
                <a:solidFill>
                  <a:schemeClr val="folHlink"/>
                </a:solidFill>
              </a:rPr>
              <a:t>java.io.OutputStream</a:t>
            </a:r>
            <a:r>
              <a:rPr lang="en-US" altLang="fr-FR" dirty="0">
                <a:solidFill>
                  <a:schemeClr val="folHlink"/>
                </a:solidFill>
              </a:rPr>
              <a:t> </a:t>
            </a:r>
            <a:r>
              <a:rPr lang="en-US" altLang="fr-FR" b="1" dirty="0" err="1">
                <a:solidFill>
                  <a:schemeClr val="folHlink"/>
                </a:solidFill>
              </a:rPr>
              <a:t>getOutputStream</a:t>
            </a:r>
            <a:r>
              <a:rPr lang="en-US" altLang="fr-FR" dirty="0">
                <a:solidFill>
                  <a:schemeClr val="folHlink"/>
                </a:solidFill>
              </a:rPr>
              <a:t>()</a:t>
            </a:r>
          </a:p>
          <a:p>
            <a:r>
              <a:rPr lang="en-US" altLang="fr-FR" dirty="0">
                <a:solidFill>
                  <a:schemeClr val="folHlink"/>
                </a:solidFill>
              </a:rPr>
              <a:t>                                      throws </a:t>
            </a:r>
            <a:r>
              <a:rPr lang="en-US" altLang="fr-FR" dirty="0" err="1">
                <a:solidFill>
                  <a:schemeClr val="folHlink"/>
                </a:solidFill>
              </a:rPr>
              <a:t>java.io.IOException</a:t>
            </a:r>
            <a:endParaRPr lang="en-US" altLang="fr-FR" dirty="0">
              <a:solidFill>
                <a:schemeClr val="folHlink"/>
              </a:solidFill>
            </a:endParaRPr>
          </a:p>
          <a:p>
            <a:r>
              <a:rPr lang="fr-BE" altLang="fr-FR" dirty="0"/>
              <a:t>qui fournit les flux représentant les données en entrée ou en sortie, si c'est possible (une exception est lancée dans le cas contraire).</a:t>
            </a:r>
            <a:endParaRPr lang="fr-FR" altLang="fr-FR" dirty="0"/>
          </a:p>
        </p:txBody>
      </p:sp>
      <p:pic>
        <p:nvPicPr>
          <p:cNvPr id="7" name="Image 6">
            <a:extLst>
              <a:ext uri="{FF2B5EF4-FFF2-40B4-BE49-F238E27FC236}">
                <a16:creationId xmlns:a16="http://schemas.microsoft.com/office/drawing/2014/main" id="{740EB41D-0EAD-5527-316C-B8C6DA7D4B80}"/>
              </a:ext>
            </a:extLst>
          </p:cNvPr>
          <p:cNvPicPr>
            <a:picLocks noChangeAspect="1"/>
          </p:cNvPicPr>
          <p:nvPr/>
        </p:nvPicPr>
        <p:blipFill>
          <a:blip r:embed="rId2"/>
          <a:stretch>
            <a:fillRect/>
          </a:stretch>
        </p:blipFill>
        <p:spPr>
          <a:xfrm>
            <a:off x="7164288" y="464969"/>
            <a:ext cx="1979712" cy="6326663"/>
          </a:xfrm>
          <a:prstGeom prst="rect">
            <a:avLst/>
          </a:prstGeom>
        </p:spPr>
      </p:pic>
    </p:spTree>
    <p:extLst>
      <p:ext uri="{BB962C8B-B14F-4D97-AF65-F5344CB8AC3E}">
        <p14:creationId xmlns:p14="http://schemas.microsoft.com/office/powerpoint/2010/main" val="31315121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pour les messages avec pièce(s) attachée(s)</a:t>
            </a:r>
            <a:br>
              <a:rPr lang="fr-FR" dirty="0"/>
            </a:br>
            <a:endParaRPr lang="fr-FR" dirty="0"/>
          </a:p>
        </p:txBody>
      </p:sp>
      <p:sp>
        <p:nvSpPr>
          <p:cNvPr id="3" name="Text Box 4">
            <a:extLst>
              <a:ext uri="{FF2B5EF4-FFF2-40B4-BE49-F238E27FC236}">
                <a16:creationId xmlns:a16="http://schemas.microsoft.com/office/drawing/2014/main" id="{A514FAAA-BB33-7E57-6BF9-02616AE35091}"/>
              </a:ext>
            </a:extLst>
          </p:cNvPr>
          <p:cNvSpPr txBox="1">
            <a:spLocks noChangeArrowheads="1"/>
          </p:cNvSpPr>
          <p:nvPr/>
        </p:nvSpPr>
        <p:spPr bwMode="auto">
          <a:xfrm>
            <a:off x="179512" y="1124893"/>
            <a:ext cx="5835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ltLang="fr-FR" u="sng" dirty="0"/>
              <a:t>Les messages avec pièces attachées (</a:t>
            </a:r>
            <a:r>
              <a:rPr lang="fr-BE" altLang="fr-FR" b="1" u="sng" dirty="0" err="1"/>
              <a:t>Multipart</a:t>
            </a:r>
            <a:r>
              <a:rPr lang="fr-BE" altLang="fr-FR" u="sng" dirty="0"/>
              <a:t>)</a:t>
            </a:r>
          </a:p>
          <a:p>
            <a:endParaRPr lang="fr-BE" altLang="fr-FR" dirty="0"/>
          </a:p>
          <a:p>
            <a:endParaRPr lang="fr-BE" altLang="fr-FR" dirty="0"/>
          </a:p>
          <a:p>
            <a:endParaRPr lang="fr-FR" altLang="fr-FR" dirty="0"/>
          </a:p>
        </p:txBody>
      </p:sp>
      <p:graphicFrame>
        <p:nvGraphicFramePr>
          <p:cNvPr id="4" name="Object 5">
            <a:extLst>
              <a:ext uri="{FF2B5EF4-FFF2-40B4-BE49-F238E27FC236}">
                <a16:creationId xmlns:a16="http://schemas.microsoft.com/office/drawing/2014/main" id="{14770962-7B64-ADE9-CD18-65D54B4DF909}"/>
              </a:ext>
            </a:extLst>
          </p:cNvPr>
          <p:cNvGraphicFramePr>
            <a:graphicFrameLocks noGrp="1" noChangeAspect="1"/>
          </p:cNvGraphicFramePr>
          <p:nvPr>
            <p:ph idx="1"/>
            <p:extLst>
              <p:ext uri="{D42A27DB-BD31-4B8C-83A1-F6EECF244321}">
                <p14:modId xmlns:p14="http://schemas.microsoft.com/office/powerpoint/2010/main" val="2714225801"/>
              </p:ext>
            </p:extLst>
          </p:nvPr>
        </p:nvGraphicFramePr>
        <p:xfrm>
          <a:off x="191656" y="1916832"/>
          <a:ext cx="8399332" cy="2625651"/>
        </p:xfrm>
        <a:graphic>
          <a:graphicData uri="http://schemas.openxmlformats.org/presentationml/2006/ole">
            <mc:AlternateContent xmlns:mc="http://schemas.openxmlformats.org/markup-compatibility/2006">
              <mc:Choice xmlns:v="urn:schemas-microsoft-com:vml" Requires="v">
                <p:oleObj name="Document" r:id="rId2" imgW="5844332" imgH="1695059" progId="Word.Document.8">
                  <p:embed/>
                </p:oleObj>
              </mc:Choice>
              <mc:Fallback>
                <p:oleObj name="Document" r:id="rId2" imgW="5844332" imgH="1695059" progId="Word.Document.8">
                  <p:embed/>
                  <p:pic>
                    <p:nvPicPr>
                      <p:cNvPr id="4" name="Object 5">
                        <a:extLst>
                          <a:ext uri="{FF2B5EF4-FFF2-40B4-BE49-F238E27FC236}">
                            <a16:creationId xmlns:a16="http://schemas.microsoft.com/office/drawing/2014/main" id="{14770962-7B64-ADE9-CD18-65D54B4DF909}"/>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56" y="1916832"/>
                        <a:ext cx="8399332" cy="262565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4484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4F5EF-EDF4-223C-2B36-31FF065BAB1B}"/>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5" name="ZoneTexte 4">
            <a:extLst>
              <a:ext uri="{FF2B5EF4-FFF2-40B4-BE49-F238E27FC236}">
                <a16:creationId xmlns:a16="http://schemas.microsoft.com/office/drawing/2014/main" id="{7E428770-EB97-DCB2-D5EC-88D11C1A6325}"/>
              </a:ext>
            </a:extLst>
          </p:cNvPr>
          <p:cNvSpPr txBox="1"/>
          <p:nvPr/>
        </p:nvSpPr>
        <p:spPr>
          <a:xfrm>
            <a:off x="143508" y="1288964"/>
            <a:ext cx="8856984" cy="369332"/>
          </a:xfrm>
          <a:prstGeom prst="rect">
            <a:avLst/>
          </a:prstGeom>
          <a:noFill/>
        </p:spPr>
        <p:txBody>
          <a:bodyPr wrap="square">
            <a:spAutoFit/>
          </a:bodyPr>
          <a:lstStyle/>
          <a:p>
            <a:pPr>
              <a:spcBef>
                <a:spcPct val="0"/>
              </a:spcBef>
              <a:buClrTx/>
              <a:buSzTx/>
              <a:buFontTx/>
              <a:buNone/>
            </a:pPr>
            <a:r>
              <a:rPr lang="fr-BE" altLang="fr-FR" sz="1800" dirty="0">
                <a:effectLst/>
                <a:latin typeface="Arial" panose="020B0604020202020204" pitchFamily="34" charset="0"/>
              </a:rPr>
              <a:t>5) Headers propriétaires:   </a:t>
            </a:r>
            <a:r>
              <a:rPr lang="fr-BE" altLang="fr-FR" sz="1800" b="1" dirty="0">
                <a:solidFill>
                  <a:schemeClr val="folHlink"/>
                </a:solidFill>
                <a:effectLst/>
                <a:latin typeface="Arial" panose="020B0604020202020204" pitchFamily="34" charset="0"/>
              </a:rPr>
              <a:t>X-</a:t>
            </a:r>
            <a:r>
              <a:rPr lang="fr-BE" altLang="fr-FR" sz="1800" dirty="0">
                <a:solidFill>
                  <a:schemeClr val="folHlink"/>
                </a:solidFill>
                <a:effectLst/>
                <a:latin typeface="Arial" panose="020B0604020202020204" pitchFamily="34" charset="0"/>
              </a:rPr>
              <a:t>&lt;</a:t>
            </a:r>
            <a:r>
              <a:rPr lang="fr-BE" altLang="fr-FR" sz="1800" dirty="0" err="1">
                <a:solidFill>
                  <a:schemeClr val="folHlink"/>
                </a:solidFill>
                <a:effectLst/>
                <a:latin typeface="Arial" panose="020B0604020202020204" pitchFamily="34" charset="0"/>
              </a:rPr>
              <a:t>nom_propriétaire</a:t>
            </a:r>
            <a:r>
              <a:rPr lang="fr-BE" altLang="fr-FR" sz="1800" dirty="0">
                <a:solidFill>
                  <a:schemeClr val="folHlink"/>
                </a:solidFill>
                <a:effectLst/>
                <a:latin typeface="Arial" panose="020B0604020202020204" pitchFamily="34" charset="0"/>
              </a:rPr>
              <a:t>&gt;: &lt;valeur au sens propriétaire&gt;</a:t>
            </a:r>
            <a:endParaRPr lang="fr-FR" altLang="fr-FR" sz="1800" dirty="0">
              <a:solidFill>
                <a:schemeClr val="folHlink"/>
              </a:solidFill>
              <a:effectLst/>
              <a:latin typeface="Arial" panose="020B0604020202020204" pitchFamily="34" charset="0"/>
            </a:endParaRPr>
          </a:p>
        </p:txBody>
      </p:sp>
      <p:graphicFrame>
        <p:nvGraphicFramePr>
          <p:cNvPr id="8" name="Group 94">
            <a:extLst>
              <a:ext uri="{FF2B5EF4-FFF2-40B4-BE49-F238E27FC236}">
                <a16:creationId xmlns:a16="http://schemas.microsoft.com/office/drawing/2014/main" id="{56552582-6935-2721-99D1-E90E5B387241}"/>
              </a:ext>
            </a:extLst>
          </p:cNvPr>
          <p:cNvGraphicFramePr>
            <a:graphicFrameLocks noGrp="1"/>
          </p:cNvGraphicFramePr>
          <p:nvPr>
            <p:extLst>
              <p:ext uri="{D42A27DB-BD31-4B8C-83A1-F6EECF244321}">
                <p14:modId xmlns:p14="http://schemas.microsoft.com/office/powerpoint/2010/main" val="3089861025"/>
              </p:ext>
            </p:extLst>
          </p:nvPr>
        </p:nvGraphicFramePr>
        <p:xfrm>
          <a:off x="1763688" y="3140968"/>
          <a:ext cx="5832822" cy="2825962"/>
        </p:xfrm>
        <a:graphic>
          <a:graphicData uri="http://schemas.openxmlformats.org/drawingml/2006/table">
            <a:tbl>
              <a:tblPr/>
              <a:tblGrid>
                <a:gridCol w="1463624">
                  <a:extLst>
                    <a:ext uri="{9D8B030D-6E8A-4147-A177-3AD203B41FA5}">
                      <a16:colId xmlns:a16="http://schemas.microsoft.com/office/drawing/2014/main" val="631239900"/>
                    </a:ext>
                  </a:extLst>
                </a:gridCol>
                <a:gridCol w="4369198">
                  <a:extLst>
                    <a:ext uri="{9D8B030D-6E8A-4147-A177-3AD203B41FA5}">
                      <a16:colId xmlns:a16="http://schemas.microsoft.com/office/drawing/2014/main" val="3806003847"/>
                    </a:ext>
                  </a:extLst>
                </a:gridCol>
              </a:tblGrid>
              <a:tr h="418042">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MFS</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600" b="1" i="0" u="none" strike="noStrike" cap="none" normalizeH="0" baseline="0" dirty="0">
                        <a:ln>
                          <a:noFill/>
                        </a:ln>
                        <a:solidFill>
                          <a:schemeClr val="tx1"/>
                        </a:solidFill>
                        <a:effectLst>
                          <a:outerShdw blurRad="38100" dist="38100" dir="2700000" algn="tl">
                            <a:srgbClr val="000000"/>
                          </a:outerShdw>
                        </a:effectLst>
                        <a:latin typeface="+mn-lt"/>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75645317"/>
                  </a:ext>
                </a:extLst>
              </a:tr>
              <a:tr h="5402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Nom complet :</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Internet Message Format Standard</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35508635"/>
                  </a:ext>
                </a:extLst>
              </a:tr>
              <a:tr h="5402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a:ln>
                            <a:noFill/>
                          </a:ln>
                          <a:solidFill>
                            <a:schemeClr val="tx1"/>
                          </a:solidFill>
                          <a:effectLst/>
                          <a:latin typeface="+mn-lt"/>
                          <a:cs typeface="Times New Roman" panose="02020603050405020304" pitchFamily="18" charset="0"/>
                        </a:rPr>
                        <a:t>Nature :</a:t>
                      </a:r>
                      <a:endParaRPr kumimoji="0" lang="fr-BE" altLang="fr-FR" sz="1600" b="1"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Protocole de spécification de la nature des données transmises</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889120219"/>
                  </a:ext>
                </a:extLst>
              </a:tr>
              <a:tr h="312769">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a:ln>
                            <a:noFill/>
                          </a:ln>
                          <a:solidFill>
                            <a:schemeClr val="tx1"/>
                          </a:solidFill>
                          <a:effectLst/>
                          <a:latin typeface="+mn-lt"/>
                          <a:cs typeface="Times New Roman" panose="02020603050405020304" pitchFamily="18" charset="0"/>
                        </a:rPr>
                        <a:t>RFC :</a:t>
                      </a:r>
                      <a:endParaRPr kumimoji="0" lang="fr-BE" altLang="fr-FR" sz="1600" b="1"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822-2076</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44657582"/>
                  </a:ext>
                </a:extLst>
              </a:tr>
              <a:tr h="312769">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a:ln>
                            <a:noFill/>
                          </a:ln>
                          <a:solidFill>
                            <a:schemeClr val="tx1"/>
                          </a:solidFill>
                          <a:effectLst/>
                          <a:latin typeface="+mn-lt"/>
                          <a:cs typeface="Times New Roman" panose="02020603050405020304" pitchFamily="18" charset="0"/>
                        </a:rPr>
                        <a:t>Utilisé par :</a:t>
                      </a:r>
                      <a:endParaRPr kumimoji="0" lang="fr-BE" altLang="fr-FR" sz="1600" b="1"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SMTP, POP3</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82214854"/>
                  </a:ext>
                </a:extLst>
              </a:tr>
              <a:tr h="5402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Champs courants </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Date, </a:t>
                      </a:r>
                      <a:r>
                        <a:rPr kumimoji="0" lang="fr-BE" altLang="fr-FR" sz="1600" b="1" i="0" u="none" strike="noStrike" cap="none" normalizeH="0" baseline="0" dirty="0" err="1">
                          <a:ln>
                            <a:noFill/>
                          </a:ln>
                          <a:solidFill>
                            <a:schemeClr val="tx1"/>
                          </a:solidFill>
                          <a:effectLst/>
                          <a:latin typeface="+mn-lt"/>
                          <a:cs typeface="Times New Roman" panose="02020603050405020304" pitchFamily="18" charset="0"/>
                        </a:rPr>
                        <a:t>From</a:t>
                      </a:r>
                      <a:r>
                        <a:rPr kumimoji="0" lang="fr-BE" altLang="fr-FR" sz="1600" b="1" i="0" u="none" strike="noStrike" cap="none" normalizeH="0" baseline="0" dirty="0">
                          <a:ln>
                            <a:noFill/>
                          </a:ln>
                          <a:solidFill>
                            <a:schemeClr val="tx1"/>
                          </a:solidFill>
                          <a:effectLst/>
                          <a:latin typeface="+mn-lt"/>
                          <a:cs typeface="Times New Roman" panose="02020603050405020304" pitchFamily="18" charset="0"/>
                        </a:rPr>
                        <a:t>, To, Cc, </a:t>
                      </a:r>
                      <a:r>
                        <a:rPr kumimoji="0" lang="fr-BE" altLang="fr-FR" sz="1600" b="1" i="0" u="none" strike="noStrike" cap="none" normalizeH="0" baseline="0" dirty="0" err="1">
                          <a:ln>
                            <a:noFill/>
                          </a:ln>
                          <a:solidFill>
                            <a:schemeClr val="tx1"/>
                          </a:solidFill>
                          <a:effectLst/>
                          <a:latin typeface="+mn-lt"/>
                          <a:cs typeface="Times New Roman" panose="02020603050405020304" pitchFamily="18" charset="0"/>
                        </a:rPr>
                        <a:t>Subject</a:t>
                      </a:r>
                      <a:endParaRPr kumimoji="0" lang="fr-BE" altLang="fr-FR" sz="16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048210058"/>
                  </a:ext>
                </a:extLst>
              </a:tr>
            </a:tbl>
          </a:graphicData>
        </a:graphic>
      </p:graphicFrame>
      <p:sp>
        <p:nvSpPr>
          <p:cNvPr id="3" name="ZoneTexte 2">
            <a:extLst>
              <a:ext uri="{FF2B5EF4-FFF2-40B4-BE49-F238E27FC236}">
                <a16:creationId xmlns:a16="http://schemas.microsoft.com/office/drawing/2014/main" id="{EBD4A3AC-1517-3718-DF16-F87D5A0959A9}"/>
              </a:ext>
            </a:extLst>
          </p:cNvPr>
          <p:cNvSpPr txBox="1"/>
          <p:nvPr/>
        </p:nvSpPr>
        <p:spPr>
          <a:xfrm>
            <a:off x="966295" y="1772816"/>
            <a:ext cx="6840759" cy="830997"/>
          </a:xfrm>
          <a:prstGeom prst="rect">
            <a:avLst/>
          </a:prstGeom>
          <a:noFill/>
        </p:spPr>
        <p:txBody>
          <a:bodyPr wrap="square" rtlCol="0">
            <a:spAutoFit/>
          </a:bodyPr>
          <a:lstStyle/>
          <a:p>
            <a:r>
              <a:rPr lang="fr-FR" sz="1600" dirty="0">
                <a:highlight>
                  <a:srgbClr val="FFFF00"/>
                </a:highlight>
              </a:rPr>
              <a:t>Le champ Content-Type peut encore utiliser des types propriétaires, référencés par "X-... (</a:t>
            </a:r>
            <a:r>
              <a:rPr lang="fr-FR" sz="1600" dirty="0" err="1">
                <a:highlight>
                  <a:srgbClr val="FFFF00"/>
                </a:highlight>
              </a:rPr>
              <a:t>extended</a:t>
            </a:r>
            <a:r>
              <a:rPr lang="fr-FR" sz="1600" dirty="0">
                <a:highlight>
                  <a:srgbClr val="FFFF00"/>
                </a:highlight>
              </a:rPr>
              <a:t>)", encore qu'il soit plutôt recommandé de définir des sous-types des 7 types existants (référencés par "x-…)</a:t>
            </a:r>
          </a:p>
        </p:txBody>
      </p:sp>
    </p:spTree>
    <p:extLst>
      <p:ext uri="{BB962C8B-B14F-4D97-AF65-F5344CB8AC3E}">
        <p14:creationId xmlns:p14="http://schemas.microsoft.com/office/powerpoint/2010/main" val="134919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pour les messages avec pièce(s) attachée(s)</a:t>
            </a:r>
            <a:br>
              <a:rPr lang="fr-FR" dirty="0"/>
            </a:br>
            <a:endParaRPr lang="fr-FR" dirty="0"/>
          </a:p>
        </p:txBody>
      </p:sp>
      <p:sp>
        <p:nvSpPr>
          <p:cNvPr id="6" name="Text Box 7">
            <a:extLst>
              <a:ext uri="{FF2B5EF4-FFF2-40B4-BE49-F238E27FC236}">
                <a16:creationId xmlns:a16="http://schemas.microsoft.com/office/drawing/2014/main" id="{CC618CFA-84B3-8054-E694-0AACCFED88BD}"/>
              </a:ext>
            </a:extLst>
          </p:cNvPr>
          <p:cNvSpPr txBox="1">
            <a:spLocks noChangeArrowheads="1"/>
          </p:cNvSpPr>
          <p:nvPr/>
        </p:nvSpPr>
        <p:spPr bwMode="auto">
          <a:xfrm>
            <a:off x="339172" y="1014437"/>
            <a:ext cx="83529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BE" altLang="fr-FR" dirty="0"/>
              <a:t>Classe abstraite </a:t>
            </a:r>
            <a:r>
              <a:rPr lang="fr-BE" altLang="fr-FR" b="1" dirty="0" err="1"/>
              <a:t>Multipart</a:t>
            </a:r>
            <a:r>
              <a:rPr lang="fr-BE" altLang="fr-FR" dirty="0"/>
              <a:t> dérivée d’</a:t>
            </a:r>
            <a:r>
              <a:rPr lang="fr-BE" altLang="fr-FR" b="1" dirty="0"/>
              <a:t>Objet dont le type MIME est par défaut </a:t>
            </a:r>
            <a:r>
              <a:rPr lang="fr-BE" altLang="fr-FR" b="1" dirty="0" err="1"/>
              <a:t>multipart</a:t>
            </a:r>
            <a:r>
              <a:rPr lang="fr-BE" altLang="fr-FR" b="1" dirty="0"/>
              <a:t>/mixed, est </a:t>
            </a:r>
            <a:r>
              <a:rPr lang="fr-BE" altLang="fr-FR" b="1" i="1" u="sng" dirty="0"/>
              <a:t>un container d'objets </a:t>
            </a:r>
            <a:r>
              <a:rPr lang="fr-BE" altLang="fr-FR" b="1" i="1" u="sng" dirty="0" err="1"/>
              <a:t>BodyPart</a:t>
            </a:r>
            <a:r>
              <a:rPr lang="fr-BE" altLang="fr-FR" b="1" dirty="0"/>
              <a:t> </a:t>
            </a:r>
          </a:p>
          <a:p>
            <a:endParaRPr lang="fr-BE" altLang="fr-FR" b="1" dirty="0"/>
          </a:p>
          <a:p>
            <a:r>
              <a:rPr lang="fr-BE" altLang="fr-FR" b="1" dirty="0"/>
              <a:t>Variable membre: </a:t>
            </a:r>
            <a:r>
              <a:rPr lang="fr-FR" altLang="fr-FR" b="1" dirty="0" err="1">
                <a:solidFill>
                  <a:schemeClr val="folHlink"/>
                </a:solidFill>
              </a:rPr>
              <a:t>protected</a:t>
            </a:r>
            <a:r>
              <a:rPr lang="fr-FR" altLang="fr-FR" b="1" dirty="0">
                <a:solidFill>
                  <a:schemeClr val="folHlink"/>
                </a:solidFill>
              </a:rPr>
              <a:t> </a:t>
            </a:r>
            <a:r>
              <a:rPr lang="fr-FR" altLang="fr-FR" b="1" dirty="0" err="1">
                <a:solidFill>
                  <a:schemeClr val="folHlink"/>
                </a:solidFill>
              </a:rPr>
              <a:t>java.util.Vector</a:t>
            </a:r>
            <a:r>
              <a:rPr lang="fr-FR" altLang="fr-FR" b="1" dirty="0">
                <a:solidFill>
                  <a:schemeClr val="folHlink"/>
                </a:solidFill>
              </a:rPr>
              <a:t> parts</a:t>
            </a:r>
          </a:p>
          <a:p>
            <a:r>
              <a:rPr lang="fr-BE" altLang="fr-FR" b="1" dirty="0">
                <a:solidFill>
                  <a:schemeClr val="folHlink"/>
                </a:solidFill>
              </a:rPr>
              <a:t>		</a:t>
            </a:r>
            <a:endParaRPr lang="fr-FR" altLang="fr-FR" dirty="0"/>
          </a:p>
        </p:txBody>
      </p:sp>
      <p:pic>
        <p:nvPicPr>
          <p:cNvPr id="9" name="Image 8">
            <a:extLst>
              <a:ext uri="{FF2B5EF4-FFF2-40B4-BE49-F238E27FC236}">
                <a16:creationId xmlns:a16="http://schemas.microsoft.com/office/drawing/2014/main" id="{EE2C526E-EF83-DB82-59D0-B5AA4B2690E7}"/>
              </a:ext>
            </a:extLst>
          </p:cNvPr>
          <p:cNvPicPr>
            <a:picLocks noChangeAspect="1"/>
          </p:cNvPicPr>
          <p:nvPr/>
        </p:nvPicPr>
        <p:blipFill>
          <a:blip r:embed="rId2"/>
          <a:stretch>
            <a:fillRect/>
          </a:stretch>
        </p:blipFill>
        <p:spPr>
          <a:xfrm>
            <a:off x="1458498" y="2276873"/>
            <a:ext cx="5633781" cy="4176464"/>
          </a:xfrm>
          <a:prstGeom prst="rect">
            <a:avLst/>
          </a:prstGeom>
        </p:spPr>
      </p:pic>
    </p:spTree>
    <p:extLst>
      <p:ext uri="{BB962C8B-B14F-4D97-AF65-F5344CB8AC3E}">
        <p14:creationId xmlns:p14="http://schemas.microsoft.com/office/powerpoint/2010/main" val="1841405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les messages avec pièce(s) attachée(s)</a:t>
            </a:r>
            <a:br>
              <a:rPr lang="fr-FR" dirty="0"/>
            </a:br>
            <a:endParaRPr lang="fr-FR" dirty="0"/>
          </a:p>
        </p:txBody>
      </p:sp>
      <p:sp>
        <p:nvSpPr>
          <p:cNvPr id="4" name="ZoneTexte 3">
            <a:extLst>
              <a:ext uri="{FF2B5EF4-FFF2-40B4-BE49-F238E27FC236}">
                <a16:creationId xmlns:a16="http://schemas.microsoft.com/office/drawing/2014/main" id="{EA760FDE-D39D-8D30-338F-AF5C6BD10321}"/>
              </a:ext>
            </a:extLst>
          </p:cNvPr>
          <p:cNvSpPr txBox="1"/>
          <p:nvPr/>
        </p:nvSpPr>
        <p:spPr>
          <a:xfrm>
            <a:off x="107504" y="959258"/>
            <a:ext cx="9036496" cy="2062103"/>
          </a:xfrm>
          <a:prstGeom prst="rect">
            <a:avLst/>
          </a:prstGeom>
          <a:noFill/>
        </p:spPr>
        <p:txBody>
          <a:bodyPr wrap="square">
            <a:spAutoFit/>
          </a:bodyPr>
          <a:lstStyle/>
          <a:p>
            <a:r>
              <a:rPr lang="fr-BE" altLang="fr-FR" sz="1600" dirty="0"/>
              <a:t>La classe abstraite </a:t>
            </a:r>
            <a:r>
              <a:rPr lang="fr-BE" altLang="fr-FR" sz="1600" b="1" dirty="0" err="1"/>
              <a:t>BodyPart</a:t>
            </a:r>
            <a:r>
              <a:rPr lang="fr-BE" altLang="fr-FR" sz="1600" dirty="0"/>
              <a:t> implémente l'interface Part </a:t>
            </a:r>
          </a:p>
          <a:p>
            <a:endParaRPr lang="fr-BE" altLang="fr-FR" sz="1600" dirty="0"/>
          </a:p>
          <a:p>
            <a:r>
              <a:rPr lang="fr-BE" altLang="fr-FR" sz="1600" dirty="0"/>
              <a:t>Chaque objet </a:t>
            </a:r>
            <a:r>
              <a:rPr lang="fr-BE" altLang="fr-FR" sz="1600" dirty="0" err="1"/>
              <a:t>BodyPart</a:t>
            </a:r>
            <a:r>
              <a:rPr lang="fr-BE" altLang="fr-FR" sz="1600" dirty="0"/>
              <a:t> peut donner accès, par son </a:t>
            </a:r>
            <a:r>
              <a:rPr lang="fr-BE" altLang="fr-FR" sz="1600" dirty="0" err="1"/>
              <a:t>DataHandler</a:t>
            </a:r>
            <a:r>
              <a:rPr lang="fr-BE" altLang="fr-FR" sz="1600" dirty="0"/>
              <a:t> à :</a:t>
            </a:r>
          </a:p>
          <a:p>
            <a:endParaRPr lang="fr-BE" altLang="fr-FR" sz="1600" dirty="0"/>
          </a:p>
          <a:p>
            <a:pPr>
              <a:buClr>
                <a:schemeClr val="accent2"/>
              </a:buClr>
              <a:buFontTx/>
              <a:buChar char="•"/>
            </a:pPr>
            <a:r>
              <a:rPr lang="fr-BE" altLang="fr-FR" sz="1600" dirty="0"/>
              <a:t>  des données simples</a:t>
            </a:r>
          </a:p>
          <a:p>
            <a:pPr>
              <a:buClr>
                <a:schemeClr val="accent2"/>
              </a:buClr>
              <a:buFontTx/>
              <a:buChar char="•"/>
            </a:pPr>
            <a:r>
              <a:rPr lang="fr-BE" altLang="fr-FR" sz="1600" dirty="0"/>
              <a:t>  un autre objet </a:t>
            </a:r>
            <a:r>
              <a:rPr lang="fr-BE" altLang="fr-FR" sz="1600" dirty="0" err="1"/>
              <a:t>Multipart</a:t>
            </a:r>
            <a:endParaRPr lang="fr-BE" altLang="fr-FR" sz="1600" dirty="0"/>
          </a:p>
          <a:p>
            <a:pPr>
              <a:buClr>
                <a:schemeClr val="accent2"/>
              </a:buClr>
              <a:buFontTx/>
              <a:buChar char="•"/>
            </a:pPr>
            <a:endParaRPr lang="fr-BE" altLang="fr-FR" sz="1600" dirty="0"/>
          </a:p>
          <a:p>
            <a:r>
              <a:rPr lang="fr-BE" altLang="fr-FR" sz="1600" dirty="0"/>
              <a:t>On peut donc ainsi créer des hiérarchies.   la variable membre de </a:t>
            </a:r>
            <a:r>
              <a:rPr lang="fr-BE" altLang="fr-FR" sz="1600" dirty="0" err="1"/>
              <a:t>Multipart</a:t>
            </a:r>
            <a:r>
              <a:rPr lang="fr-BE" altLang="fr-FR" sz="1600" dirty="0"/>
              <a:t> : </a:t>
            </a:r>
            <a:r>
              <a:rPr lang="fr-BE" altLang="fr-FR" sz="1600" dirty="0" err="1">
                <a:solidFill>
                  <a:schemeClr val="folHlink"/>
                </a:solidFill>
              </a:rPr>
              <a:t>protected</a:t>
            </a:r>
            <a:r>
              <a:rPr lang="fr-BE" altLang="fr-FR" sz="1600" dirty="0">
                <a:solidFill>
                  <a:schemeClr val="folHlink"/>
                </a:solidFill>
              </a:rPr>
              <a:t> Part </a:t>
            </a:r>
            <a:r>
              <a:rPr lang="fr-BE" altLang="fr-FR" sz="1600" b="1" dirty="0">
                <a:solidFill>
                  <a:schemeClr val="folHlink"/>
                </a:solidFill>
              </a:rPr>
              <a:t>parent</a:t>
            </a:r>
            <a:endParaRPr lang="fr-FR" altLang="fr-FR" sz="1600" b="1" dirty="0">
              <a:solidFill>
                <a:schemeClr val="folHlink"/>
              </a:solidFill>
            </a:endParaRPr>
          </a:p>
        </p:txBody>
      </p:sp>
      <p:pic>
        <p:nvPicPr>
          <p:cNvPr id="7" name="Image 6">
            <a:extLst>
              <a:ext uri="{FF2B5EF4-FFF2-40B4-BE49-F238E27FC236}">
                <a16:creationId xmlns:a16="http://schemas.microsoft.com/office/drawing/2014/main" id="{6B712CE4-146A-AF06-C86F-302C3661B001}"/>
              </a:ext>
            </a:extLst>
          </p:cNvPr>
          <p:cNvPicPr>
            <a:picLocks noChangeAspect="1"/>
          </p:cNvPicPr>
          <p:nvPr/>
        </p:nvPicPr>
        <p:blipFill>
          <a:blip r:embed="rId2"/>
          <a:stretch>
            <a:fillRect/>
          </a:stretch>
        </p:blipFill>
        <p:spPr>
          <a:xfrm>
            <a:off x="1547664" y="2950508"/>
            <a:ext cx="5616624" cy="3904482"/>
          </a:xfrm>
          <a:prstGeom prst="rect">
            <a:avLst/>
          </a:prstGeom>
        </p:spPr>
      </p:pic>
      <p:pic>
        <p:nvPicPr>
          <p:cNvPr id="10" name="Image 9">
            <a:extLst>
              <a:ext uri="{FF2B5EF4-FFF2-40B4-BE49-F238E27FC236}">
                <a16:creationId xmlns:a16="http://schemas.microsoft.com/office/drawing/2014/main" id="{41FCCD7E-9C78-52BC-0003-F70829265938}"/>
              </a:ext>
            </a:extLst>
          </p:cNvPr>
          <p:cNvPicPr>
            <a:picLocks noChangeAspect="1"/>
          </p:cNvPicPr>
          <p:nvPr/>
        </p:nvPicPr>
        <p:blipFill>
          <a:blip r:embed="rId3"/>
          <a:stretch>
            <a:fillRect/>
          </a:stretch>
        </p:blipFill>
        <p:spPr>
          <a:xfrm>
            <a:off x="7497857" y="3102477"/>
            <a:ext cx="1333500" cy="2352675"/>
          </a:xfrm>
          <a:prstGeom prst="rect">
            <a:avLst/>
          </a:prstGeom>
        </p:spPr>
      </p:pic>
      <p:pic>
        <p:nvPicPr>
          <p:cNvPr id="12" name="Image 11">
            <a:extLst>
              <a:ext uri="{FF2B5EF4-FFF2-40B4-BE49-F238E27FC236}">
                <a16:creationId xmlns:a16="http://schemas.microsoft.com/office/drawing/2014/main" id="{3C3D6C75-D2CF-40D6-FBC7-7AF308A6B538}"/>
              </a:ext>
            </a:extLst>
          </p:cNvPr>
          <p:cNvPicPr>
            <a:picLocks noChangeAspect="1"/>
          </p:cNvPicPr>
          <p:nvPr/>
        </p:nvPicPr>
        <p:blipFill>
          <a:blip r:embed="rId4"/>
          <a:stretch>
            <a:fillRect/>
          </a:stretch>
        </p:blipFill>
        <p:spPr>
          <a:xfrm>
            <a:off x="7137693" y="3284984"/>
            <a:ext cx="360164" cy="360040"/>
          </a:xfrm>
          <a:prstGeom prst="rect">
            <a:avLst/>
          </a:prstGeom>
        </p:spPr>
      </p:pic>
    </p:spTree>
    <p:extLst>
      <p:ext uri="{BB962C8B-B14F-4D97-AF65-F5344CB8AC3E}">
        <p14:creationId xmlns:p14="http://schemas.microsoft.com/office/powerpoint/2010/main" val="2676020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pour les messages avec pièce(s) attachée(s)</a:t>
            </a:r>
            <a:br>
              <a:rPr lang="fr-FR" dirty="0"/>
            </a:br>
            <a:endParaRPr lang="fr-FR" dirty="0"/>
          </a:p>
        </p:txBody>
      </p:sp>
      <p:sp>
        <p:nvSpPr>
          <p:cNvPr id="3" name="Line 4">
            <a:extLst>
              <a:ext uri="{FF2B5EF4-FFF2-40B4-BE49-F238E27FC236}">
                <a16:creationId xmlns:a16="http://schemas.microsoft.com/office/drawing/2014/main" id="{934CA9CA-8614-C7DB-EE98-5E5D32A1CF14}"/>
              </a:ext>
            </a:extLst>
          </p:cNvPr>
          <p:cNvSpPr>
            <a:spLocks noChangeShapeType="1"/>
          </p:cNvSpPr>
          <p:nvPr/>
        </p:nvSpPr>
        <p:spPr bwMode="auto">
          <a:xfrm flipH="1">
            <a:off x="2773090" y="3018879"/>
            <a:ext cx="3840162" cy="366712"/>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aphicFrame>
        <p:nvGraphicFramePr>
          <p:cNvPr id="4" name="Group 528">
            <a:extLst>
              <a:ext uri="{FF2B5EF4-FFF2-40B4-BE49-F238E27FC236}">
                <a16:creationId xmlns:a16="http://schemas.microsoft.com/office/drawing/2014/main" id="{2671B402-BE9B-43EA-E946-FC50A58363FE}"/>
              </a:ext>
            </a:extLst>
          </p:cNvPr>
          <p:cNvGraphicFramePr>
            <a:graphicFrameLocks noGrp="1"/>
          </p:cNvGraphicFramePr>
          <p:nvPr>
            <p:extLst>
              <p:ext uri="{D42A27DB-BD31-4B8C-83A1-F6EECF244321}">
                <p14:modId xmlns:p14="http://schemas.microsoft.com/office/powerpoint/2010/main" val="3293258902"/>
              </p:ext>
            </p:extLst>
          </p:nvPr>
        </p:nvGraphicFramePr>
        <p:xfrm>
          <a:off x="1331640" y="1145629"/>
          <a:ext cx="6886575" cy="1828800"/>
        </p:xfrm>
        <a:graphic>
          <a:graphicData uri="http://schemas.openxmlformats.org/drawingml/2006/table">
            <a:tbl>
              <a:tblPr/>
              <a:tblGrid>
                <a:gridCol w="1720850">
                  <a:extLst>
                    <a:ext uri="{9D8B030D-6E8A-4147-A177-3AD203B41FA5}">
                      <a16:colId xmlns:a16="http://schemas.microsoft.com/office/drawing/2014/main" val="168403264"/>
                    </a:ext>
                  </a:extLst>
                </a:gridCol>
                <a:gridCol w="5165725">
                  <a:extLst>
                    <a:ext uri="{9D8B030D-6E8A-4147-A177-3AD203B41FA5}">
                      <a16:colId xmlns:a16="http://schemas.microsoft.com/office/drawing/2014/main" val="75300796"/>
                    </a:ext>
                  </a:extLst>
                </a:gridCol>
              </a:tblGrid>
              <a:tr h="274638">
                <a:tc gridSpan="2">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Header</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hMerge="1">
                  <a:txBody>
                    <a:bodyPr/>
                    <a:lstStyle/>
                    <a:p>
                      <a:endParaRPr lang="fr-FR"/>
                    </a:p>
                  </a:txBody>
                  <a:tcPr/>
                </a:tc>
                <a:extLst>
                  <a:ext uri="{0D108BD9-81ED-4DB2-BD59-A6C34878D82A}">
                    <a16:rowId xmlns:a16="http://schemas.microsoft.com/office/drawing/2014/main" val="999530254"/>
                  </a:ext>
                </a:extLst>
              </a:tr>
              <a:tr h="2746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400" b="0" i="0" u="none" strike="noStrike" cap="none" normalizeH="0" baseline="0">
                        <a:ln>
                          <a:noFill/>
                        </a:ln>
                        <a:solidFill>
                          <a:schemeClr val="tx1"/>
                        </a:solidFill>
                        <a:effectLst>
                          <a:outerShdw blurRad="38100" dist="38100" dir="2700000" algn="tl">
                            <a:srgbClr val="000000"/>
                          </a:outerShdw>
                        </a:effectLst>
                        <a:latin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Attributs définis dans Part, dont </a:t>
                      </a:r>
                      <a:r>
                        <a:rPr kumimoji="0" lang="fr-BE" altLang="fr-F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Content-Type vaut Multipart</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3471410752"/>
                  </a:ext>
                </a:extLst>
              </a:tr>
              <a:tr h="2746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400" b="0" i="0" u="none" strike="noStrike" cap="none" normalizeH="0" baseline="0" dirty="0">
                        <a:ln>
                          <a:noFill/>
                        </a:ln>
                        <a:solidFill>
                          <a:schemeClr val="tx1"/>
                        </a:solidFill>
                        <a:effectLst>
                          <a:outerShdw blurRad="38100" dist="38100" dir="2700000" algn="tl">
                            <a:srgbClr val="000000"/>
                          </a:outerShdw>
                        </a:effectLst>
                        <a:latin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Attributs ajoutés par Message, dont From, To, Subject</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762932724"/>
                  </a:ext>
                </a:extLst>
              </a:tr>
              <a:tr h="2746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400" b="0" i="0" u="none" strike="noStrike" cap="none" normalizeH="0" baseline="0">
                        <a:ln>
                          <a:noFill/>
                        </a:ln>
                        <a:solidFill>
                          <a:schemeClr val="tx1"/>
                        </a:solidFill>
                        <a:effectLst>
                          <a:outerShdw blurRad="38100" dist="38100" dir="2700000" algn="tl">
                            <a:srgbClr val="000000"/>
                          </a:outerShdw>
                        </a:effectLst>
                        <a:latin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Attributs ajoutés par MimeMessage, dont les flags</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914026414"/>
                  </a:ext>
                </a:extLst>
              </a:tr>
              <a:tr h="274638">
                <a:tc gridSpan="2">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Corps</a:t>
                      </a: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fr-BE" altLang="fr-FR" sz="1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Content body</a:t>
                      </a:r>
                      <a:r>
                        <a:rPr kumimoji="0" lang="fr-BE" altLang="fr-FR"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fr-BE" altLang="fr-FR"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hMerge="1">
                  <a:txBody>
                    <a:bodyPr/>
                    <a:lstStyle/>
                    <a:p>
                      <a:endParaRPr lang="fr-FR"/>
                    </a:p>
                  </a:txBody>
                  <a:tcPr/>
                </a:tc>
                <a:extLst>
                  <a:ext uri="{0D108BD9-81ED-4DB2-BD59-A6C34878D82A}">
                    <a16:rowId xmlns:a16="http://schemas.microsoft.com/office/drawing/2014/main" val="1484257383"/>
                  </a:ext>
                </a:extLst>
              </a:tr>
              <a:tr h="274638">
                <a:tc>
                  <a:txBody>
                    <a:bodyPr/>
                    <a:lstStyle>
                      <a:lvl1pPr>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endParaRPr kumimoji="0" lang="fr-FR" altLang="fr-FR" sz="1400" b="0" i="0" u="none" strike="noStrike" cap="none" normalizeH="0" baseline="0">
                        <a:ln>
                          <a:noFill/>
                        </a:ln>
                        <a:solidFill>
                          <a:schemeClr val="tx1"/>
                        </a:solidFill>
                        <a:effectLst>
                          <a:outerShdw blurRad="38100" dist="38100" dir="2700000" algn="tl">
                            <a:srgbClr val="000000"/>
                          </a:outerShdw>
                        </a:effectLst>
                        <a:latin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lvl1pPr marL="342900" indent="-342900">
                        <a:spcBef>
                          <a:spcPct val="20000"/>
                        </a:spcBef>
                        <a:buClr>
                          <a:schemeClr val="hlink"/>
                        </a:buClr>
                        <a:buSzPct val="60000"/>
                        <a:buFont typeface="Wingdings" panose="05000000000000000000" pitchFamily="2" charset="2"/>
                        <a:defRPr sz="28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lr>
                          <a:schemeClr val="tx1"/>
                        </a:buClr>
                        <a:defRPr sz="24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defRPr sz="20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lr>
                          <a:schemeClr val="tx2"/>
                        </a:buClr>
                        <a:defRPr>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60000"/>
                        <a:buFont typeface="Wingdings" panose="05000000000000000000" pitchFamily="2" charset="2"/>
                        <a:defRPr>
                          <a:solidFill>
                            <a:schemeClr val="tx1"/>
                          </a:solidFill>
                          <a:effectLst>
                            <a:outerShdw blurRad="38100" dist="38100" dir="2700000" algn="tl">
                              <a:srgbClr val="000000"/>
                            </a:outerShdw>
                          </a:effectLst>
                          <a:latin typeface="Verdan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BE" altLang="fr-FR"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Objet </a:t>
                      </a:r>
                      <a:r>
                        <a:rPr kumimoji="0" lang="fr-BE" altLang="fr-FR"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DataHandler</a:t>
                      </a:r>
                      <a:r>
                        <a:rPr kumimoji="0" lang="fr-BE" altLang="fr-FR"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fr-BE" altLang="fr-FR"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donnant accès à un objet </a:t>
                      </a:r>
                      <a:r>
                        <a:rPr kumimoji="0" lang="fr-BE" altLang="fr-FR"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Multipart</a:t>
                      </a:r>
                      <a:endParaRPr kumimoji="0" lang="fr-BE" altLang="fr-FR" sz="1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3359568602"/>
                  </a:ext>
                </a:extLst>
              </a:tr>
            </a:tbl>
          </a:graphicData>
        </a:graphic>
      </p:graphicFrame>
      <p:sp>
        <p:nvSpPr>
          <p:cNvPr id="5" name="Line 295">
            <a:extLst>
              <a:ext uri="{FF2B5EF4-FFF2-40B4-BE49-F238E27FC236}">
                <a16:creationId xmlns:a16="http://schemas.microsoft.com/office/drawing/2014/main" id="{47C9D846-4F2B-68E0-3022-D011531D7A36}"/>
              </a:ext>
            </a:extLst>
          </p:cNvPr>
          <p:cNvSpPr>
            <a:spLocks noChangeShapeType="1"/>
          </p:cNvSpPr>
          <p:nvPr/>
        </p:nvSpPr>
        <p:spPr bwMode="auto">
          <a:xfrm flipH="1">
            <a:off x="3347765" y="5682704"/>
            <a:ext cx="2419350" cy="360362"/>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aphicFrame>
        <p:nvGraphicFramePr>
          <p:cNvPr id="7" name="Object 522">
            <a:extLst>
              <a:ext uri="{FF2B5EF4-FFF2-40B4-BE49-F238E27FC236}">
                <a16:creationId xmlns:a16="http://schemas.microsoft.com/office/drawing/2014/main" id="{50BE1BEC-4CCE-5BE0-39B5-385B1EFA0675}"/>
              </a:ext>
            </a:extLst>
          </p:cNvPr>
          <p:cNvGraphicFramePr>
            <a:graphicFrameLocks noGrp="1" noChangeAspect="1"/>
          </p:cNvGraphicFramePr>
          <p:nvPr>
            <p:ph idx="1"/>
            <p:extLst>
              <p:ext uri="{D42A27DB-BD31-4B8C-83A1-F6EECF244321}">
                <p14:modId xmlns:p14="http://schemas.microsoft.com/office/powerpoint/2010/main" val="1115532032"/>
              </p:ext>
            </p:extLst>
          </p:nvPr>
        </p:nvGraphicFramePr>
        <p:xfrm>
          <a:off x="1331640" y="3377654"/>
          <a:ext cx="6913562" cy="2565400"/>
        </p:xfrm>
        <a:graphic>
          <a:graphicData uri="http://schemas.openxmlformats.org/presentationml/2006/ole">
            <mc:AlternateContent xmlns:mc="http://schemas.openxmlformats.org/markup-compatibility/2006">
              <mc:Choice xmlns:v="urn:schemas-microsoft-com:vml" Requires="v">
                <p:oleObj name="Document" r:id="rId2" imgW="5844691" imgH="2194815" progId="Word.Document.8">
                  <p:embed/>
                </p:oleObj>
              </mc:Choice>
              <mc:Fallback>
                <p:oleObj name="Document" r:id="rId2" imgW="5844691" imgH="2194815" progId="Word.Document.8">
                  <p:embed/>
                  <p:pic>
                    <p:nvPicPr>
                      <p:cNvPr id="7" name="Object 522">
                        <a:extLst>
                          <a:ext uri="{FF2B5EF4-FFF2-40B4-BE49-F238E27FC236}">
                            <a16:creationId xmlns:a16="http://schemas.microsoft.com/office/drawing/2014/main" id="{50BE1BEC-4CCE-5BE0-39B5-385B1EFA067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377654"/>
                        <a:ext cx="6913562"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527">
            <a:extLst>
              <a:ext uri="{FF2B5EF4-FFF2-40B4-BE49-F238E27FC236}">
                <a16:creationId xmlns:a16="http://schemas.microsoft.com/office/drawing/2014/main" id="{072E3989-82D3-DC17-45CE-043C8225AB64}"/>
              </a:ext>
            </a:extLst>
          </p:cNvPr>
          <p:cNvSpPr txBox="1">
            <a:spLocks noChangeArrowheads="1"/>
          </p:cNvSpPr>
          <p:nvPr/>
        </p:nvSpPr>
        <p:spPr bwMode="auto">
          <a:xfrm>
            <a:off x="1331640" y="6165304"/>
            <a:ext cx="2422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ltLang="fr-FR" sz="1400" dirty="0">
                <a:highlight>
                  <a:srgbClr val="00FFFF"/>
                </a:highlight>
              </a:rPr>
              <a:t>Vers un autre objet </a:t>
            </a:r>
            <a:r>
              <a:rPr lang="fr-BE" altLang="fr-FR" sz="1400" dirty="0" err="1">
                <a:highlight>
                  <a:srgbClr val="00FFFF"/>
                </a:highlight>
              </a:rPr>
              <a:t>Multipart</a:t>
            </a:r>
            <a:endParaRPr lang="fr-FR" altLang="fr-FR" sz="1400" dirty="0">
              <a:highlight>
                <a:srgbClr val="00FFFF"/>
              </a:highlight>
            </a:endParaRPr>
          </a:p>
        </p:txBody>
      </p:sp>
    </p:spTree>
    <p:extLst>
      <p:ext uri="{BB962C8B-B14F-4D97-AF65-F5344CB8AC3E}">
        <p14:creationId xmlns:p14="http://schemas.microsoft.com/office/powerpoint/2010/main" val="25129796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03A9-B6E1-D226-F41F-516C4BCCCA35}"/>
              </a:ext>
            </a:extLst>
          </p:cNvPr>
          <p:cNvSpPr>
            <a:spLocks noGrp="1"/>
          </p:cNvSpPr>
          <p:nvPr>
            <p:ph type="title"/>
          </p:nvPr>
        </p:nvSpPr>
        <p:spPr/>
        <p:txBody>
          <a:bodyPr/>
          <a:lstStyle/>
          <a:p>
            <a:br>
              <a:rPr lang="fr-FR" dirty="0"/>
            </a:br>
            <a:r>
              <a:rPr lang="fr-FR" dirty="0"/>
              <a:t>4.2 Classes les messages avec pièce(s) attachée(s)</a:t>
            </a:r>
            <a:br>
              <a:rPr lang="fr-FR" dirty="0"/>
            </a:br>
            <a:endParaRPr lang="fr-FR" dirty="0"/>
          </a:p>
        </p:txBody>
      </p:sp>
      <p:sp>
        <p:nvSpPr>
          <p:cNvPr id="10" name="Text Box 4">
            <a:extLst>
              <a:ext uri="{FF2B5EF4-FFF2-40B4-BE49-F238E27FC236}">
                <a16:creationId xmlns:a16="http://schemas.microsoft.com/office/drawing/2014/main" id="{F2573AC7-5968-55A6-BFAD-E7B50C01B5AA}"/>
              </a:ext>
            </a:extLst>
          </p:cNvPr>
          <p:cNvSpPr txBox="1">
            <a:spLocks noChangeArrowheads="1"/>
          </p:cNvSpPr>
          <p:nvPr/>
        </p:nvSpPr>
        <p:spPr bwMode="auto">
          <a:xfrm>
            <a:off x="482600" y="981074"/>
            <a:ext cx="866140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BE" altLang="fr-FR" b="1" dirty="0"/>
              <a:t>la méthode de Part :</a:t>
            </a:r>
            <a:endParaRPr lang="en-GB" altLang="fr-FR" b="1" dirty="0"/>
          </a:p>
          <a:p>
            <a:r>
              <a:rPr lang="en-GB" altLang="fr-FR" dirty="0">
                <a:solidFill>
                  <a:schemeClr val="folHlink"/>
                </a:solidFill>
              </a:rPr>
              <a:t>public </a:t>
            </a:r>
            <a:r>
              <a:rPr lang="en-GB" altLang="fr-FR" dirty="0" err="1">
                <a:solidFill>
                  <a:schemeClr val="folHlink"/>
                </a:solidFill>
              </a:rPr>
              <a:t>java.lang.String</a:t>
            </a:r>
            <a:r>
              <a:rPr lang="en-GB" altLang="fr-FR" dirty="0">
                <a:solidFill>
                  <a:schemeClr val="folHlink"/>
                </a:solidFill>
              </a:rPr>
              <a:t> </a:t>
            </a:r>
            <a:r>
              <a:rPr lang="en-GB" altLang="fr-FR" b="1" dirty="0" err="1">
                <a:solidFill>
                  <a:schemeClr val="folHlink"/>
                </a:solidFill>
              </a:rPr>
              <a:t>getDisposition</a:t>
            </a:r>
            <a:r>
              <a:rPr lang="en-GB" altLang="fr-FR" dirty="0">
                <a:solidFill>
                  <a:schemeClr val="folHlink"/>
                </a:solidFill>
              </a:rPr>
              <a:t>() throws </a:t>
            </a:r>
            <a:r>
              <a:rPr lang="en-GB" altLang="fr-FR" dirty="0" err="1">
                <a:solidFill>
                  <a:schemeClr val="folHlink"/>
                </a:solidFill>
              </a:rPr>
              <a:t>MessagingException</a:t>
            </a:r>
            <a:endParaRPr lang="en-GB" altLang="fr-FR" dirty="0">
              <a:solidFill>
                <a:schemeClr val="folHlink"/>
              </a:solidFill>
            </a:endParaRPr>
          </a:p>
          <a:p>
            <a:r>
              <a:rPr lang="fr-BE" altLang="fr-FR" dirty="0"/>
              <a:t>         Permet de savoir si on a:  une pièce attachée ("ATTACHMENT")</a:t>
            </a:r>
          </a:p>
          <a:p>
            <a:r>
              <a:rPr lang="fr-BE" altLang="fr-FR" dirty="0"/>
              <a:t>			             une donnée distante ("INLINE"), </a:t>
            </a:r>
          </a:p>
          <a:p>
            <a:endParaRPr lang="fr-BE" altLang="fr-FR" dirty="0"/>
          </a:p>
          <a:p>
            <a:r>
              <a:rPr lang="fr-BE" altLang="fr-FR" dirty="0"/>
              <a:t>         Pour le texte accompagnateur, on teste à l’aide de :  </a:t>
            </a:r>
          </a:p>
          <a:p>
            <a:r>
              <a:rPr lang="fr-BE" altLang="fr-FR" dirty="0"/>
              <a:t>         </a:t>
            </a:r>
            <a:r>
              <a:rPr lang="en-GB" altLang="fr-FR" b="1" dirty="0" err="1">
                <a:solidFill>
                  <a:schemeClr val="folHlink"/>
                </a:solidFill>
              </a:rPr>
              <a:t>isMimeType</a:t>
            </a:r>
            <a:r>
              <a:rPr lang="en-GB" altLang="fr-FR" dirty="0">
                <a:solidFill>
                  <a:schemeClr val="folHlink"/>
                </a:solidFill>
              </a:rPr>
              <a:t>("text/plain")</a:t>
            </a:r>
            <a:endParaRPr lang="fr-BE" altLang="fr-FR" dirty="0"/>
          </a:p>
          <a:p>
            <a:endParaRPr lang="fr-BE" altLang="fr-FR" dirty="0"/>
          </a:p>
          <a:p>
            <a:r>
              <a:rPr lang="fr-BE" altLang="fr-FR" dirty="0"/>
              <a:t>ce que l'on teste en utilisant les deux constantes de classe :</a:t>
            </a:r>
            <a:endParaRPr lang="en-GB" altLang="fr-FR" dirty="0"/>
          </a:p>
          <a:p>
            <a:r>
              <a:rPr lang="en-GB" altLang="fr-FR" dirty="0">
                <a:solidFill>
                  <a:schemeClr val="folHlink"/>
                </a:solidFill>
              </a:rPr>
              <a:t>   public static final </a:t>
            </a:r>
            <a:r>
              <a:rPr lang="en-GB" altLang="fr-FR" dirty="0" err="1">
                <a:solidFill>
                  <a:schemeClr val="folHlink"/>
                </a:solidFill>
              </a:rPr>
              <a:t>java.lang.String</a:t>
            </a:r>
            <a:r>
              <a:rPr lang="en-GB" altLang="fr-FR" dirty="0">
                <a:solidFill>
                  <a:schemeClr val="folHlink"/>
                </a:solidFill>
              </a:rPr>
              <a:t> </a:t>
            </a:r>
            <a:r>
              <a:rPr lang="en-GB" altLang="fr-FR" b="1" dirty="0">
                <a:solidFill>
                  <a:schemeClr val="folHlink"/>
                </a:solidFill>
              </a:rPr>
              <a:t>ATTACHMENT</a:t>
            </a:r>
            <a:endParaRPr lang="en-GB" altLang="fr-FR" dirty="0">
              <a:solidFill>
                <a:schemeClr val="folHlink"/>
              </a:solidFill>
            </a:endParaRPr>
          </a:p>
          <a:p>
            <a:r>
              <a:rPr lang="en-GB" altLang="fr-FR" dirty="0">
                <a:solidFill>
                  <a:schemeClr val="folHlink"/>
                </a:solidFill>
              </a:rPr>
              <a:t>   public static final </a:t>
            </a:r>
            <a:r>
              <a:rPr lang="en-GB" altLang="fr-FR" dirty="0" err="1">
                <a:solidFill>
                  <a:schemeClr val="folHlink"/>
                </a:solidFill>
              </a:rPr>
              <a:t>java.lang.String</a:t>
            </a:r>
            <a:r>
              <a:rPr lang="en-GB" altLang="fr-FR" dirty="0">
                <a:solidFill>
                  <a:schemeClr val="folHlink"/>
                </a:solidFill>
              </a:rPr>
              <a:t> </a:t>
            </a:r>
            <a:r>
              <a:rPr lang="en-GB" altLang="fr-FR" b="1" dirty="0">
                <a:solidFill>
                  <a:schemeClr val="folHlink"/>
                </a:solidFill>
              </a:rPr>
              <a:t>INLINE</a:t>
            </a:r>
            <a:r>
              <a:rPr lang="en-GB" altLang="fr-FR" dirty="0">
                <a:solidFill>
                  <a:schemeClr val="folHlink"/>
                </a:solidFill>
              </a:rPr>
              <a:t> </a:t>
            </a:r>
          </a:p>
          <a:p>
            <a:endParaRPr lang="en-GB" altLang="fr-FR" dirty="0">
              <a:solidFill>
                <a:schemeClr val="folHlink"/>
              </a:solidFill>
            </a:endParaRPr>
          </a:p>
          <a:p>
            <a:r>
              <a:rPr lang="en-GB" altLang="fr-FR" b="1" dirty="0" err="1"/>
              <a:t>Création</a:t>
            </a:r>
            <a:r>
              <a:rPr lang="en-GB" altLang="fr-FR" b="1" dirty="0"/>
              <a:t> d’un flux de lecture</a:t>
            </a:r>
          </a:p>
          <a:p>
            <a:r>
              <a:rPr lang="en-GB" altLang="fr-FR" dirty="0">
                <a:solidFill>
                  <a:schemeClr val="folHlink"/>
                </a:solidFill>
              </a:rPr>
              <a:t>   public </a:t>
            </a:r>
            <a:r>
              <a:rPr lang="en-GB" altLang="fr-FR" dirty="0" err="1">
                <a:solidFill>
                  <a:schemeClr val="folHlink"/>
                </a:solidFill>
              </a:rPr>
              <a:t>java.io.InputStream</a:t>
            </a:r>
            <a:r>
              <a:rPr lang="en-GB" altLang="fr-FR" dirty="0">
                <a:solidFill>
                  <a:schemeClr val="folHlink"/>
                </a:solidFill>
              </a:rPr>
              <a:t> </a:t>
            </a:r>
            <a:r>
              <a:rPr lang="en-GB" altLang="fr-FR" b="1" dirty="0" err="1">
                <a:solidFill>
                  <a:schemeClr val="folHlink"/>
                </a:solidFill>
              </a:rPr>
              <a:t>getInputStream</a:t>
            </a:r>
            <a:r>
              <a:rPr lang="en-GB" altLang="fr-FR" dirty="0">
                <a:solidFill>
                  <a:schemeClr val="folHlink"/>
                </a:solidFill>
              </a:rPr>
              <a:t>() </a:t>
            </a:r>
            <a:endParaRPr lang="fr-BE" altLang="fr-FR" dirty="0">
              <a:solidFill>
                <a:schemeClr val="folHlink"/>
              </a:solidFill>
            </a:endParaRPr>
          </a:p>
          <a:p>
            <a:r>
              <a:rPr lang="fr-BE" altLang="fr-FR" dirty="0">
                <a:solidFill>
                  <a:schemeClr val="folHlink"/>
                </a:solidFill>
              </a:rPr>
              <a:t>                            </a:t>
            </a:r>
            <a:r>
              <a:rPr lang="fr-BE" altLang="fr-FR" dirty="0" err="1">
                <a:solidFill>
                  <a:schemeClr val="folHlink"/>
                </a:solidFill>
              </a:rPr>
              <a:t>throws</a:t>
            </a:r>
            <a:r>
              <a:rPr lang="fr-BE" altLang="fr-FR" dirty="0">
                <a:solidFill>
                  <a:schemeClr val="folHlink"/>
                </a:solidFill>
              </a:rPr>
              <a:t> </a:t>
            </a:r>
            <a:r>
              <a:rPr lang="fr-BE" altLang="fr-FR" dirty="0" err="1">
                <a:solidFill>
                  <a:schemeClr val="folHlink"/>
                </a:solidFill>
              </a:rPr>
              <a:t>java.io.IOException</a:t>
            </a:r>
            <a:r>
              <a:rPr lang="fr-BE" altLang="fr-FR" dirty="0">
                <a:solidFill>
                  <a:schemeClr val="folHlink"/>
                </a:solidFill>
              </a:rPr>
              <a:t>, </a:t>
            </a:r>
            <a:r>
              <a:rPr lang="fr-BE" altLang="fr-FR" dirty="0" err="1">
                <a:solidFill>
                  <a:schemeClr val="folHlink"/>
                </a:solidFill>
              </a:rPr>
              <a:t>MessagingException</a:t>
            </a:r>
            <a:endParaRPr lang="fr-BE" altLang="fr-FR" dirty="0">
              <a:solidFill>
                <a:schemeClr val="folHlink"/>
              </a:solidFill>
            </a:endParaRPr>
          </a:p>
          <a:p>
            <a:r>
              <a:rPr lang="fr-BE" altLang="fr-FR" dirty="0"/>
              <a:t>   Vu le nombre bytes  inconnu:</a:t>
            </a:r>
            <a:r>
              <a:rPr lang="fr-BE" altLang="fr-FR" b="1" dirty="0"/>
              <a:t>       </a:t>
            </a:r>
            <a:r>
              <a:rPr lang="fr-BE" altLang="fr-FR" b="1" dirty="0" err="1">
                <a:solidFill>
                  <a:schemeClr val="folHlink"/>
                </a:solidFill>
              </a:rPr>
              <a:t>ByteArrayOutputStream</a:t>
            </a:r>
            <a:r>
              <a:rPr lang="fr-FR" altLang="fr-FR" dirty="0">
                <a:solidFill>
                  <a:schemeClr val="folHlink"/>
                </a:solidFill>
              </a:rPr>
              <a:t> </a:t>
            </a:r>
          </a:p>
          <a:p>
            <a:endParaRPr lang="fr-BE" altLang="fr-FR" dirty="0">
              <a:solidFill>
                <a:schemeClr val="folHlink"/>
              </a:solidFill>
            </a:endParaRPr>
          </a:p>
          <a:p>
            <a:r>
              <a:rPr lang="fr-BE" altLang="fr-FR" b="1" dirty="0"/>
              <a:t>Récupération du nom de la pièce attachée</a:t>
            </a:r>
          </a:p>
          <a:p>
            <a:r>
              <a:rPr lang="en-GB" altLang="fr-FR" dirty="0">
                <a:solidFill>
                  <a:schemeClr val="folHlink"/>
                </a:solidFill>
              </a:rPr>
              <a:t>   public </a:t>
            </a:r>
            <a:r>
              <a:rPr lang="en-GB" altLang="fr-FR" dirty="0" err="1">
                <a:solidFill>
                  <a:schemeClr val="folHlink"/>
                </a:solidFill>
              </a:rPr>
              <a:t>java.lang.String</a:t>
            </a:r>
            <a:r>
              <a:rPr lang="en-GB" altLang="fr-FR" dirty="0">
                <a:solidFill>
                  <a:schemeClr val="folHlink"/>
                </a:solidFill>
              </a:rPr>
              <a:t> </a:t>
            </a:r>
            <a:r>
              <a:rPr lang="en-GB" altLang="fr-FR" b="1" dirty="0" err="1">
                <a:solidFill>
                  <a:schemeClr val="folHlink"/>
                </a:solidFill>
              </a:rPr>
              <a:t>getFileName</a:t>
            </a:r>
            <a:r>
              <a:rPr lang="en-GB" altLang="fr-FR" dirty="0">
                <a:solidFill>
                  <a:schemeClr val="folHlink"/>
                </a:solidFill>
              </a:rPr>
              <a:t>() throws </a:t>
            </a:r>
            <a:r>
              <a:rPr lang="en-GB" altLang="fr-FR" dirty="0" err="1">
                <a:solidFill>
                  <a:schemeClr val="folHlink"/>
                </a:solidFill>
              </a:rPr>
              <a:t>MessagingException</a:t>
            </a:r>
            <a:endParaRPr lang="fr-BE" altLang="fr-FR" dirty="0">
              <a:solidFill>
                <a:schemeClr val="folHlink"/>
              </a:solidFill>
            </a:endParaRPr>
          </a:p>
          <a:p>
            <a:endParaRPr lang="fr-FR" altLang="fr-FR" dirty="0">
              <a:solidFill>
                <a:schemeClr val="folHlink"/>
              </a:solidFill>
            </a:endParaRPr>
          </a:p>
        </p:txBody>
      </p:sp>
    </p:spTree>
    <p:extLst>
      <p:ext uri="{BB962C8B-B14F-4D97-AF65-F5344CB8AC3E}">
        <p14:creationId xmlns:p14="http://schemas.microsoft.com/office/powerpoint/2010/main" val="8629206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046357-432B-23D7-1A27-0D27AC088380}"/>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5" name="ZoneTexte 4">
            <a:extLst>
              <a:ext uri="{FF2B5EF4-FFF2-40B4-BE49-F238E27FC236}">
                <a16:creationId xmlns:a16="http://schemas.microsoft.com/office/drawing/2014/main" id="{C703CB17-814A-66BB-6EEC-9F78FBEE86F1}"/>
              </a:ext>
            </a:extLst>
          </p:cNvPr>
          <p:cNvSpPr txBox="1"/>
          <p:nvPr/>
        </p:nvSpPr>
        <p:spPr>
          <a:xfrm>
            <a:off x="251520" y="1196752"/>
            <a:ext cx="8352928" cy="4524315"/>
          </a:xfrm>
          <a:prstGeom prst="rect">
            <a:avLst/>
          </a:prstGeom>
          <a:noFill/>
        </p:spPr>
        <p:txBody>
          <a:bodyPr wrap="square">
            <a:spAutoFit/>
          </a:bodyPr>
          <a:lstStyle/>
          <a:p>
            <a:r>
              <a:rPr lang="fr-FR" sz="1600" dirty="0"/>
              <a:t>import </a:t>
            </a:r>
            <a:r>
              <a:rPr lang="fr-FR" sz="1600" dirty="0" err="1"/>
              <a:t>javax.mail</a:t>
            </a:r>
            <a:r>
              <a:rPr lang="fr-FR" sz="1600" dirty="0"/>
              <a:t>.*;</a:t>
            </a:r>
          </a:p>
          <a:p>
            <a:r>
              <a:rPr lang="fr-FR" sz="1600" dirty="0"/>
              <a:t>import </a:t>
            </a:r>
            <a:r>
              <a:rPr lang="fr-FR" sz="1600" dirty="0" err="1"/>
              <a:t>javax.mail.internet</a:t>
            </a:r>
            <a:r>
              <a:rPr lang="fr-FR" sz="1600" dirty="0"/>
              <a:t>.*; </a:t>
            </a:r>
          </a:p>
          <a:p>
            <a:r>
              <a:rPr lang="fr-FR" sz="1600" dirty="0"/>
              <a:t>import </a:t>
            </a:r>
            <a:r>
              <a:rPr lang="fr-FR" sz="1600" dirty="0" err="1"/>
              <a:t>javax.activation</a:t>
            </a:r>
            <a:r>
              <a:rPr lang="fr-FR" sz="1600" dirty="0"/>
              <a:t>.*; </a:t>
            </a:r>
          </a:p>
          <a:p>
            <a:r>
              <a:rPr lang="fr-FR" sz="1600" dirty="0"/>
              <a:t>import </a:t>
            </a:r>
            <a:r>
              <a:rPr lang="fr-FR" sz="1600" dirty="0" err="1"/>
              <a:t>java.util</a:t>
            </a:r>
            <a:r>
              <a:rPr lang="fr-FR" sz="1600" dirty="0"/>
              <a:t>.*; </a:t>
            </a:r>
          </a:p>
          <a:p>
            <a:r>
              <a:rPr lang="fr-FR" sz="1600" dirty="0"/>
              <a:t>import java.io.*;</a:t>
            </a:r>
          </a:p>
          <a:p>
            <a:endParaRPr lang="fr-FR" sz="1600" dirty="0"/>
          </a:p>
          <a:p>
            <a:r>
              <a:rPr lang="fr-FR" sz="1600" dirty="0"/>
              <a:t>public class </a:t>
            </a:r>
            <a:r>
              <a:rPr lang="fr-FR" sz="1600" dirty="0" err="1"/>
              <a:t>JMailMultiplePartRecv</a:t>
            </a:r>
            <a:r>
              <a:rPr lang="fr-FR" sz="1600" dirty="0"/>
              <a:t> </a:t>
            </a:r>
          </a:p>
          <a:p>
            <a:r>
              <a:rPr lang="fr-FR" sz="1600" dirty="0"/>
              <a:t>{ </a:t>
            </a:r>
          </a:p>
          <a:p>
            <a:endParaRPr lang="fr-FR" sz="1600" dirty="0"/>
          </a:p>
          <a:p>
            <a:r>
              <a:rPr lang="fr-FR" sz="1600" dirty="0"/>
              <a:t> </a:t>
            </a:r>
            <a:r>
              <a:rPr lang="fr-FR" sz="1600" dirty="0" err="1"/>
              <a:t>static</a:t>
            </a:r>
            <a:r>
              <a:rPr lang="fr-FR" sz="1600" dirty="0"/>
              <a:t> String host = "</a:t>
            </a:r>
            <a:r>
              <a:rPr lang="fr-FR" sz="1600" dirty="0">
                <a:highlight>
                  <a:srgbClr val="00FFFF"/>
                </a:highlight>
              </a:rPr>
              <a:t>u2.tech.hepl.local</a:t>
            </a:r>
            <a:r>
              <a:rPr lang="fr-FR" sz="1600" dirty="0"/>
              <a:t>";</a:t>
            </a:r>
          </a:p>
          <a:p>
            <a:r>
              <a:rPr lang="fr-FR" sz="1600" dirty="0"/>
              <a:t> public </a:t>
            </a:r>
            <a:r>
              <a:rPr lang="fr-FR" sz="1600" dirty="0" err="1"/>
              <a:t>static</a:t>
            </a:r>
            <a:r>
              <a:rPr lang="fr-FR" sz="1600" dirty="0"/>
              <a:t> </a:t>
            </a:r>
            <a:r>
              <a:rPr lang="fr-FR" sz="1600" dirty="0" err="1"/>
              <a:t>void</a:t>
            </a:r>
            <a:r>
              <a:rPr lang="fr-FR" sz="1600" dirty="0"/>
              <a:t> main (String args[]) </a:t>
            </a:r>
          </a:p>
          <a:p>
            <a:endParaRPr lang="fr-FR" sz="1600" dirty="0"/>
          </a:p>
          <a:p>
            <a:r>
              <a:rPr lang="fr-FR" sz="1600" dirty="0"/>
              <a:t> {</a:t>
            </a:r>
          </a:p>
          <a:p>
            <a:endParaRPr lang="fr-FR" sz="1600" dirty="0"/>
          </a:p>
          <a:p>
            <a:r>
              <a:rPr lang="fr-FR" sz="1600" dirty="0"/>
              <a:t>   </a:t>
            </a:r>
            <a:r>
              <a:rPr lang="fr-FR" sz="1600" dirty="0" err="1"/>
              <a:t>Properties</a:t>
            </a:r>
            <a:r>
              <a:rPr lang="fr-FR" sz="1600" dirty="0"/>
              <a:t> </a:t>
            </a:r>
            <a:r>
              <a:rPr lang="fr-FR" sz="1600" dirty="0" err="1">
                <a:highlight>
                  <a:srgbClr val="FFFF00"/>
                </a:highlight>
              </a:rPr>
              <a:t>prop</a:t>
            </a:r>
            <a:r>
              <a:rPr lang="fr-FR" sz="1600" dirty="0">
                <a:highlight>
                  <a:srgbClr val="FFFF00"/>
                </a:highlight>
              </a:rPr>
              <a:t> </a:t>
            </a:r>
            <a:r>
              <a:rPr lang="fr-FR" sz="1600" dirty="0"/>
              <a:t>= </a:t>
            </a:r>
            <a:r>
              <a:rPr lang="fr-FR" sz="1600" dirty="0" err="1"/>
              <a:t>System.</a:t>
            </a:r>
            <a:r>
              <a:rPr lang="fr-FR" sz="1600" dirty="0" err="1">
                <a:highlight>
                  <a:srgbClr val="FFFF00"/>
                </a:highlight>
              </a:rPr>
              <a:t>getProperties</a:t>
            </a:r>
            <a:r>
              <a:rPr lang="fr-FR" sz="1600" dirty="0">
                <a:highlight>
                  <a:srgbClr val="FFFF00"/>
                </a:highlight>
              </a:rPr>
              <a:t>(); </a:t>
            </a:r>
          </a:p>
          <a:p>
            <a:r>
              <a:rPr lang="fr-FR" sz="1600" dirty="0"/>
              <a:t>   </a:t>
            </a:r>
            <a:r>
              <a:rPr lang="fr-FR" sz="1600" dirty="0" err="1"/>
              <a:t>System.out.println</a:t>
            </a:r>
            <a:r>
              <a:rPr lang="fr-FR" sz="1600" dirty="0"/>
              <a:t>("Création d'une session mail"); </a:t>
            </a:r>
          </a:p>
          <a:p>
            <a:r>
              <a:rPr lang="fr-FR" sz="1600" dirty="0"/>
              <a:t>   Session </a:t>
            </a:r>
            <a:r>
              <a:rPr lang="fr-FR" sz="1600" dirty="0" err="1">
                <a:highlight>
                  <a:srgbClr val="00FFFF"/>
                </a:highlight>
              </a:rPr>
              <a:t>sess</a:t>
            </a:r>
            <a:r>
              <a:rPr lang="fr-FR" sz="1600" dirty="0">
                <a:highlight>
                  <a:srgbClr val="00FFFF"/>
                </a:highlight>
              </a:rPr>
              <a:t> </a:t>
            </a:r>
            <a:r>
              <a:rPr lang="fr-FR" sz="1600" dirty="0"/>
              <a:t>= </a:t>
            </a:r>
            <a:r>
              <a:rPr lang="fr-FR" sz="1600" dirty="0" err="1"/>
              <a:t>Session.getDefaultInstance</a:t>
            </a:r>
            <a:r>
              <a:rPr lang="fr-FR" sz="1600" dirty="0"/>
              <a:t>(</a:t>
            </a:r>
            <a:r>
              <a:rPr lang="fr-FR" sz="1600" dirty="0" err="1">
                <a:highlight>
                  <a:srgbClr val="FFFF00"/>
                </a:highlight>
              </a:rPr>
              <a:t>prop</a:t>
            </a:r>
            <a:r>
              <a:rPr lang="fr-FR" sz="1600" dirty="0"/>
              <a:t>, </a:t>
            </a:r>
            <a:r>
              <a:rPr lang="fr-FR" sz="1600" dirty="0" err="1"/>
              <a:t>null</a:t>
            </a:r>
            <a:r>
              <a:rPr lang="fr-FR" sz="1600" dirty="0"/>
              <a:t>); </a:t>
            </a:r>
          </a:p>
          <a:p>
            <a:r>
              <a:rPr lang="fr-FR" sz="1600" dirty="0"/>
              <a:t>   </a:t>
            </a:r>
          </a:p>
        </p:txBody>
      </p:sp>
    </p:spTree>
    <p:extLst>
      <p:ext uri="{BB962C8B-B14F-4D97-AF65-F5344CB8AC3E}">
        <p14:creationId xmlns:p14="http://schemas.microsoft.com/office/powerpoint/2010/main" val="25444306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7" name="ZoneTexte 6">
            <a:extLst>
              <a:ext uri="{FF2B5EF4-FFF2-40B4-BE49-F238E27FC236}">
                <a16:creationId xmlns:a16="http://schemas.microsoft.com/office/drawing/2014/main" id="{85EFC7DA-1FC6-BEA1-F4EE-60A862C278B9}"/>
              </a:ext>
            </a:extLst>
          </p:cNvPr>
          <p:cNvSpPr txBox="1"/>
          <p:nvPr/>
        </p:nvSpPr>
        <p:spPr>
          <a:xfrm>
            <a:off x="76781" y="1071026"/>
            <a:ext cx="8712968" cy="5262979"/>
          </a:xfrm>
          <a:prstGeom prst="rect">
            <a:avLst/>
          </a:prstGeom>
          <a:noFill/>
        </p:spPr>
        <p:txBody>
          <a:bodyPr wrap="square">
            <a:spAutoFit/>
          </a:bodyPr>
          <a:lstStyle/>
          <a:p>
            <a:r>
              <a:rPr lang="fr-FR" sz="1600" dirty="0" err="1"/>
              <a:t>try</a:t>
            </a:r>
            <a:r>
              <a:rPr lang="fr-FR" sz="1600" dirty="0"/>
              <a:t> </a:t>
            </a:r>
          </a:p>
          <a:p>
            <a:r>
              <a:rPr lang="fr-FR" sz="1600" dirty="0"/>
              <a:t>{ </a:t>
            </a:r>
          </a:p>
          <a:p>
            <a:r>
              <a:rPr lang="fr-FR" sz="1600" dirty="0"/>
              <a:t>  String user = "xyz54321"; </a:t>
            </a:r>
          </a:p>
          <a:p>
            <a:r>
              <a:rPr lang="fr-FR" sz="1600" dirty="0"/>
              <a:t>  String </a:t>
            </a:r>
            <a:r>
              <a:rPr lang="fr-FR" sz="1600" dirty="0" err="1"/>
              <a:t>pwd</a:t>
            </a:r>
            <a:r>
              <a:rPr lang="fr-FR" sz="1600" dirty="0"/>
              <a:t> = "abc123"; </a:t>
            </a:r>
          </a:p>
          <a:p>
            <a:endParaRPr lang="fr-FR" sz="1600" dirty="0"/>
          </a:p>
          <a:p>
            <a:r>
              <a:rPr lang="fr-FR" sz="1600" dirty="0"/>
              <a:t>  </a:t>
            </a:r>
            <a:r>
              <a:rPr lang="fr-FR" sz="1600" dirty="0" err="1"/>
              <a:t>System.out.println</a:t>
            </a:r>
            <a:r>
              <a:rPr lang="fr-FR" sz="1600" dirty="0"/>
              <a:t>("</a:t>
            </a:r>
            <a:r>
              <a:rPr lang="fr-FR" sz="1600" dirty="0">
                <a:highlight>
                  <a:srgbClr val="FFFF00"/>
                </a:highlight>
              </a:rPr>
              <a:t>Obtention d'un objet store"</a:t>
            </a:r>
            <a:r>
              <a:rPr lang="fr-FR" sz="1600" dirty="0"/>
              <a:t>); </a:t>
            </a:r>
          </a:p>
          <a:p>
            <a:r>
              <a:rPr lang="fr-FR" sz="1600" dirty="0"/>
              <a:t>  Store </a:t>
            </a:r>
            <a:r>
              <a:rPr lang="fr-FR" sz="1600" dirty="0">
                <a:highlight>
                  <a:srgbClr val="00FFFF"/>
                </a:highlight>
              </a:rPr>
              <a:t>st</a:t>
            </a:r>
            <a:r>
              <a:rPr lang="fr-FR" sz="1600" dirty="0"/>
              <a:t> = </a:t>
            </a:r>
            <a:r>
              <a:rPr lang="fr-FR" sz="1600" dirty="0" err="1">
                <a:highlight>
                  <a:srgbClr val="00FFFF"/>
                </a:highlight>
              </a:rPr>
              <a:t>sess</a:t>
            </a:r>
            <a:r>
              <a:rPr lang="fr-FR" sz="1600" dirty="0" err="1"/>
              <a:t>.</a:t>
            </a:r>
            <a:r>
              <a:rPr lang="fr-FR" sz="1600" b="1" dirty="0" err="1"/>
              <a:t>getStore</a:t>
            </a:r>
            <a:r>
              <a:rPr lang="fr-FR" sz="1600" b="1" dirty="0"/>
              <a:t>("pop</a:t>
            </a:r>
            <a:r>
              <a:rPr lang="fr-FR" sz="1600" dirty="0"/>
              <a:t>3"); </a:t>
            </a:r>
          </a:p>
          <a:p>
            <a:r>
              <a:rPr lang="fr-FR" sz="1600" dirty="0"/>
              <a:t>  </a:t>
            </a:r>
            <a:r>
              <a:rPr lang="fr-FR" sz="1600" dirty="0" err="1">
                <a:highlight>
                  <a:srgbClr val="00FFFF"/>
                </a:highlight>
              </a:rPr>
              <a:t>st</a:t>
            </a:r>
            <a:r>
              <a:rPr lang="fr-FR" sz="1600" dirty="0" err="1"/>
              <a:t>.connect</a:t>
            </a:r>
            <a:r>
              <a:rPr lang="fr-FR" sz="1600" dirty="0"/>
              <a:t>(host, user, </a:t>
            </a:r>
            <a:r>
              <a:rPr lang="fr-FR" sz="1600" dirty="0" err="1"/>
              <a:t>pwd</a:t>
            </a:r>
            <a:r>
              <a:rPr lang="fr-FR" sz="1600" dirty="0"/>
              <a:t>); </a:t>
            </a:r>
          </a:p>
          <a:p>
            <a:endParaRPr lang="fr-FR" sz="1600" dirty="0"/>
          </a:p>
          <a:p>
            <a:r>
              <a:rPr lang="fr-FR" sz="1600" dirty="0"/>
              <a:t>  </a:t>
            </a:r>
            <a:r>
              <a:rPr lang="fr-FR" sz="1600" dirty="0" err="1"/>
              <a:t>System.out.println</a:t>
            </a:r>
            <a:r>
              <a:rPr lang="fr-FR" sz="1600" dirty="0"/>
              <a:t>("</a:t>
            </a:r>
            <a:r>
              <a:rPr lang="fr-FR" sz="1600" dirty="0">
                <a:highlight>
                  <a:srgbClr val="FFFF00"/>
                </a:highlight>
              </a:rPr>
              <a:t>Obtention d'un objet folder</a:t>
            </a:r>
            <a:r>
              <a:rPr lang="fr-FR" sz="1600" dirty="0"/>
              <a:t>"); </a:t>
            </a:r>
          </a:p>
          <a:p>
            <a:r>
              <a:rPr lang="fr-FR" sz="1600" dirty="0"/>
              <a:t>  Folder </a:t>
            </a:r>
            <a:r>
              <a:rPr lang="fr-FR" sz="1600" dirty="0">
                <a:highlight>
                  <a:srgbClr val="00FFFF"/>
                </a:highlight>
              </a:rPr>
              <a:t>f </a:t>
            </a:r>
            <a:r>
              <a:rPr lang="fr-FR" sz="1600" dirty="0"/>
              <a:t>= </a:t>
            </a:r>
            <a:r>
              <a:rPr lang="fr-FR" sz="1600" dirty="0" err="1"/>
              <a:t>st.</a:t>
            </a:r>
            <a:r>
              <a:rPr lang="fr-FR" sz="1600" b="1" dirty="0" err="1"/>
              <a:t>getFolder</a:t>
            </a:r>
            <a:r>
              <a:rPr lang="fr-FR" sz="1600" b="1" dirty="0"/>
              <a:t>("INBOX"); </a:t>
            </a:r>
          </a:p>
          <a:p>
            <a:r>
              <a:rPr lang="fr-FR" sz="1600" dirty="0"/>
              <a:t>  </a:t>
            </a:r>
            <a:r>
              <a:rPr lang="fr-FR" sz="1600" dirty="0" err="1"/>
              <a:t>f.</a:t>
            </a:r>
            <a:r>
              <a:rPr lang="fr-FR" sz="1600" b="1" dirty="0" err="1"/>
              <a:t>open</a:t>
            </a:r>
            <a:r>
              <a:rPr lang="fr-FR" sz="1600" b="1" dirty="0"/>
              <a:t>(</a:t>
            </a:r>
            <a:r>
              <a:rPr lang="fr-FR" sz="1600" b="1" dirty="0" err="1"/>
              <a:t>Folder.</a:t>
            </a:r>
            <a:r>
              <a:rPr lang="fr-FR" sz="1600" dirty="0" err="1"/>
              <a:t>READ_ONLY</a:t>
            </a:r>
            <a:r>
              <a:rPr lang="fr-FR" sz="1600" dirty="0"/>
              <a:t>); </a:t>
            </a:r>
          </a:p>
          <a:p>
            <a:endParaRPr lang="fr-FR" sz="1600" dirty="0"/>
          </a:p>
          <a:p>
            <a:r>
              <a:rPr lang="fr-FR" sz="1600" dirty="0"/>
              <a:t>  </a:t>
            </a:r>
            <a:r>
              <a:rPr lang="fr-FR" sz="1600" dirty="0" err="1"/>
              <a:t>System.out.println</a:t>
            </a:r>
            <a:r>
              <a:rPr lang="fr-FR" sz="1600" dirty="0"/>
              <a:t>("</a:t>
            </a:r>
            <a:r>
              <a:rPr lang="fr-FR" sz="1600" dirty="0">
                <a:highlight>
                  <a:srgbClr val="FFFF00"/>
                </a:highlight>
              </a:rPr>
              <a:t>Obtention des messages</a:t>
            </a:r>
            <a:r>
              <a:rPr lang="fr-FR" sz="1600" dirty="0"/>
              <a:t>"); </a:t>
            </a:r>
          </a:p>
          <a:p>
            <a:endParaRPr lang="fr-FR" sz="1600" dirty="0"/>
          </a:p>
          <a:p>
            <a:r>
              <a:rPr lang="fr-FR" sz="1600" dirty="0"/>
              <a:t>  Message </a:t>
            </a:r>
            <a:r>
              <a:rPr lang="fr-FR" sz="1600" dirty="0">
                <a:highlight>
                  <a:srgbClr val="00FFFF"/>
                </a:highlight>
              </a:rPr>
              <a:t>msg[] </a:t>
            </a:r>
            <a:r>
              <a:rPr lang="fr-FR" sz="1600" dirty="0"/>
              <a:t>= </a:t>
            </a:r>
            <a:r>
              <a:rPr lang="fr-FR" sz="1600" dirty="0" err="1"/>
              <a:t>f.</a:t>
            </a:r>
            <a:r>
              <a:rPr lang="fr-FR" sz="1600" dirty="0" err="1">
                <a:highlight>
                  <a:srgbClr val="FFFF00"/>
                </a:highlight>
              </a:rPr>
              <a:t>getMessages</a:t>
            </a:r>
            <a:r>
              <a:rPr lang="fr-FR" sz="1600" dirty="0"/>
              <a:t>(); </a:t>
            </a:r>
          </a:p>
          <a:p>
            <a:r>
              <a:rPr lang="fr-FR" sz="1600" dirty="0"/>
              <a:t>  </a:t>
            </a:r>
            <a:r>
              <a:rPr lang="fr-FR" sz="1600" dirty="0" err="1"/>
              <a:t>System.out.println</a:t>
            </a:r>
            <a:r>
              <a:rPr lang="fr-FR" sz="1600" dirty="0"/>
              <a:t>("Nombre de messages : " + </a:t>
            </a:r>
            <a:r>
              <a:rPr lang="fr-FR" sz="1600" dirty="0" err="1">
                <a:highlight>
                  <a:srgbClr val="FFFF00"/>
                </a:highlight>
              </a:rPr>
              <a:t>f.getMessageCount</a:t>
            </a:r>
            <a:r>
              <a:rPr lang="fr-FR" sz="1600" dirty="0">
                <a:highlight>
                  <a:srgbClr val="FFFF00"/>
                </a:highlight>
              </a:rPr>
              <a:t>()</a:t>
            </a:r>
            <a:r>
              <a:rPr lang="fr-FR" sz="1600" dirty="0"/>
              <a:t>);</a:t>
            </a:r>
          </a:p>
          <a:p>
            <a:r>
              <a:rPr lang="fr-FR" sz="1600" dirty="0"/>
              <a:t>  </a:t>
            </a:r>
            <a:r>
              <a:rPr lang="fr-FR" sz="1600" dirty="0" err="1"/>
              <a:t>System.out.println</a:t>
            </a:r>
            <a:r>
              <a:rPr lang="fr-FR" sz="1600" dirty="0"/>
              <a:t>("Nombre de nouveaux messages : " +    </a:t>
            </a:r>
            <a:r>
              <a:rPr lang="fr-FR" sz="1600" dirty="0" err="1">
                <a:highlight>
                  <a:srgbClr val="FFFF00"/>
                </a:highlight>
              </a:rPr>
              <a:t>f.getNewMessageCount</a:t>
            </a:r>
            <a:r>
              <a:rPr lang="fr-FR" sz="1600" dirty="0">
                <a:highlight>
                  <a:srgbClr val="FFFF00"/>
                </a:highlight>
              </a:rPr>
              <a:t>()</a:t>
            </a:r>
            <a:r>
              <a:rPr lang="fr-FR" sz="1600" dirty="0"/>
              <a:t>);</a:t>
            </a:r>
          </a:p>
          <a:p>
            <a:endParaRPr lang="fr-FR" sz="1600" dirty="0"/>
          </a:p>
          <a:p>
            <a:endParaRPr lang="fr-FR" sz="1600" dirty="0"/>
          </a:p>
          <a:p>
            <a:r>
              <a:rPr lang="fr-FR" sz="1600" dirty="0"/>
              <a:t> </a:t>
            </a:r>
          </a:p>
        </p:txBody>
      </p:sp>
      <p:sp>
        <p:nvSpPr>
          <p:cNvPr id="8" name="ZoneTexte 7">
            <a:extLst>
              <a:ext uri="{FF2B5EF4-FFF2-40B4-BE49-F238E27FC236}">
                <a16:creationId xmlns:a16="http://schemas.microsoft.com/office/drawing/2014/main" id="{4F7FEA5C-91E9-6B1C-493C-50AAF3E58B95}"/>
              </a:ext>
            </a:extLst>
          </p:cNvPr>
          <p:cNvSpPr txBox="1"/>
          <p:nvPr/>
        </p:nvSpPr>
        <p:spPr>
          <a:xfrm>
            <a:off x="4711121" y="1990294"/>
            <a:ext cx="4464495" cy="1569660"/>
          </a:xfrm>
          <a:prstGeom prst="rect">
            <a:avLst/>
          </a:prstGeom>
          <a:solidFill>
            <a:srgbClr val="FFFF00"/>
          </a:solidFill>
        </p:spPr>
        <p:txBody>
          <a:bodyPr wrap="square" rtlCol="0">
            <a:spAutoFit/>
          </a:bodyPr>
          <a:lstStyle/>
          <a:p>
            <a:r>
              <a:rPr lang="fr-FR" sz="1600" dirty="0">
                <a:highlight>
                  <a:srgbClr val="FFFF00"/>
                </a:highlight>
              </a:rPr>
              <a:t>Cherche une classe qui implémente la classe abstraite Store (elle se trouve dans le fichier </a:t>
            </a:r>
            <a:r>
              <a:rPr lang="fr-FR" sz="1600" dirty="0" err="1">
                <a:highlight>
                  <a:srgbClr val="FFFF00"/>
                </a:highlight>
              </a:rPr>
              <a:t>javaMail.default.Provider</a:t>
            </a:r>
            <a:r>
              <a:rPr lang="fr-FR" sz="1600" dirty="0">
                <a:highlight>
                  <a:srgbClr val="FFFF00"/>
                </a:highlight>
              </a:rPr>
              <a:t>: </a:t>
            </a:r>
          </a:p>
          <a:p>
            <a:r>
              <a:rPr lang="fr-FR" sz="1600" dirty="0">
                <a:highlight>
                  <a:srgbClr val="FFFF00"/>
                </a:highlight>
              </a:rPr>
              <a:t>on trouve la ligne correspondant à l’instanciation de la classe (POP3) pour obtenir un objet Store </a:t>
            </a:r>
          </a:p>
        </p:txBody>
      </p:sp>
      <p:cxnSp>
        <p:nvCxnSpPr>
          <p:cNvPr id="10" name="Connecteur droit avec flèche 9">
            <a:extLst>
              <a:ext uri="{FF2B5EF4-FFF2-40B4-BE49-F238E27FC236}">
                <a16:creationId xmlns:a16="http://schemas.microsoft.com/office/drawing/2014/main" id="{468454A4-A39E-2ECE-8964-859DC35D4416}"/>
              </a:ext>
            </a:extLst>
          </p:cNvPr>
          <p:cNvCxnSpPr>
            <a:cxnSpLocks/>
          </p:cNvCxnSpPr>
          <p:nvPr/>
        </p:nvCxnSpPr>
        <p:spPr>
          <a:xfrm flipH="1">
            <a:off x="3563888" y="2751490"/>
            <a:ext cx="1140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E35093C3-B98D-201F-7488-781FAB32A89D}"/>
              </a:ext>
            </a:extLst>
          </p:cNvPr>
          <p:cNvSpPr txBox="1"/>
          <p:nvPr/>
        </p:nvSpPr>
        <p:spPr>
          <a:xfrm>
            <a:off x="4648256" y="3686470"/>
            <a:ext cx="2363147" cy="338554"/>
          </a:xfrm>
          <a:prstGeom prst="rect">
            <a:avLst/>
          </a:prstGeom>
          <a:noFill/>
        </p:spPr>
        <p:txBody>
          <a:bodyPr wrap="none" rtlCol="0">
            <a:spAutoFit/>
          </a:bodyPr>
          <a:lstStyle/>
          <a:p>
            <a:r>
              <a:rPr lang="fr-FR" sz="1600" dirty="0">
                <a:highlight>
                  <a:srgbClr val="FFFF00"/>
                </a:highlight>
              </a:rPr>
              <a:t>Ouverture de la </a:t>
            </a:r>
            <a:r>
              <a:rPr lang="fr-FR" sz="1600" dirty="0" err="1">
                <a:highlight>
                  <a:srgbClr val="FFFF00"/>
                </a:highlight>
              </a:rPr>
              <a:t>mailbox</a:t>
            </a:r>
            <a:endParaRPr lang="fr-FR" sz="1600" dirty="0">
              <a:highlight>
                <a:srgbClr val="FFFF00"/>
              </a:highlight>
            </a:endParaRPr>
          </a:p>
        </p:txBody>
      </p:sp>
      <p:cxnSp>
        <p:nvCxnSpPr>
          <p:cNvPr id="16" name="Connecteur droit avec flèche 15">
            <a:extLst>
              <a:ext uri="{FF2B5EF4-FFF2-40B4-BE49-F238E27FC236}">
                <a16:creationId xmlns:a16="http://schemas.microsoft.com/office/drawing/2014/main" id="{72D618C9-9557-3A61-B1E7-B3172FF44F23}"/>
              </a:ext>
            </a:extLst>
          </p:cNvPr>
          <p:cNvCxnSpPr>
            <a:cxnSpLocks/>
          </p:cNvCxnSpPr>
          <p:nvPr/>
        </p:nvCxnSpPr>
        <p:spPr>
          <a:xfrm flipH="1">
            <a:off x="3524288" y="3752314"/>
            <a:ext cx="11472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7E149650-6DED-41BC-CDB2-B1026D23BBEB}"/>
              </a:ext>
            </a:extLst>
          </p:cNvPr>
          <p:cNvSpPr txBox="1"/>
          <p:nvPr/>
        </p:nvSpPr>
        <p:spPr>
          <a:xfrm>
            <a:off x="4572000" y="4647375"/>
            <a:ext cx="2911374" cy="338554"/>
          </a:xfrm>
          <a:prstGeom prst="rect">
            <a:avLst/>
          </a:prstGeom>
          <a:noFill/>
        </p:spPr>
        <p:txBody>
          <a:bodyPr wrap="none" rtlCol="0">
            <a:spAutoFit/>
          </a:bodyPr>
          <a:lstStyle/>
          <a:p>
            <a:r>
              <a:rPr lang="fr-FR" sz="1600" dirty="0">
                <a:highlight>
                  <a:srgbClr val="FFFF00"/>
                </a:highlight>
              </a:rPr>
              <a:t>Lecture de tous les messages</a:t>
            </a:r>
          </a:p>
        </p:txBody>
      </p:sp>
      <p:cxnSp>
        <p:nvCxnSpPr>
          <p:cNvPr id="20" name="Connecteur droit avec flèche 19">
            <a:extLst>
              <a:ext uri="{FF2B5EF4-FFF2-40B4-BE49-F238E27FC236}">
                <a16:creationId xmlns:a16="http://schemas.microsoft.com/office/drawing/2014/main" id="{C39FA7F1-3BC6-153A-6465-1D1C42CAE2FE}"/>
              </a:ext>
            </a:extLst>
          </p:cNvPr>
          <p:cNvCxnSpPr>
            <a:cxnSpLocks/>
          </p:cNvCxnSpPr>
          <p:nvPr/>
        </p:nvCxnSpPr>
        <p:spPr>
          <a:xfrm flipH="1" flipV="1">
            <a:off x="3503965" y="4839736"/>
            <a:ext cx="10680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793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7" name="ZoneTexte 6">
            <a:extLst>
              <a:ext uri="{FF2B5EF4-FFF2-40B4-BE49-F238E27FC236}">
                <a16:creationId xmlns:a16="http://schemas.microsoft.com/office/drawing/2014/main" id="{85EFC7DA-1FC6-BEA1-F4EE-60A862C278B9}"/>
              </a:ext>
            </a:extLst>
          </p:cNvPr>
          <p:cNvSpPr txBox="1"/>
          <p:nvPr/>
        </p:nvSpPr>
        <p:spPr>
          <a:xfrm>
            <a:off x="179512" y="1071026"/>
            <a:ext cx="8856984" cy="6247864"/>
          </a:xfrm>
          <a:prstGeom prst="rect">
            <a:avLst/>
          </a:prstGeom>
          <a:noFill/>
        </p:spPr>
        <p:txBody>
          <a:bodyPr wrap="square">
            <a:spAutoFit/>
          </a:bodyPr>
          <a:lstStyle/>
          <a:p>
            <a:r>
              <a:rPr lang="fr-FR" sz="1600" dirty="0"/>
              <a:t>  </a:t>
            </a:r>
            <a:r>
              <a:rPr lang="fr-FR" sz="1600" dirty="0" err="1"/>
              <a:t>System.out.println</a:t>
            </a:r>
            <a:r>
              <a:rPr lang="fr-FR" sz="1600" dirty="0"/>
              <a:t>("</a:t>
            </a:r>
            <a:r>
              <a:rPr lang="fr-FR" sz="1600" dirty="0">
                <a:highlight>
                  <a:srgbClr val="FFFF00"/>
                </a:highlight>
              </a:rPr>
              <a:t>Obtention des messages</a:t>
            </a:r>
            <a:r>
              <a:rPr lang="fr-FR" sz="1600" dirty="0"/>
              <a:t>"); </a:t>
            </a:r>
          </a:p>
          <a:p>
            <a:endParaRPr lang="fr-FR" sz="1600" dirty="0"/>
          </a:p>
          <a:p>
            <a:r>
              <a:rPr lang="fr-FR" sz="1600" dirty="0"/>
              <a:t>  Message </a:t>
            </a:r>
            <a:r>
              <a:rPr lang="fr-FR" sz="1600" dirty="0">
                <a:highlight>
                  <a:srgbClr val="00FFFF"/>
                </a:highlight>
              </a:rPr>
              <a:t>msg[] </a:t>
            </a:r>
            <a:r>
              <a:rPr lang="fr-FR" sz="1600" dirty="0"/>
              <a:t>= </a:t>
            </a:r>
            <a:r>
              <a:rPr lang="fr-FR" sz="1600" dirty="0" err="1"/>
              <a:t>f.</a:t>
            </a:r>
            <a:r>
              <a:rPr lang="fr-FR" sz="1600" dirty="0" err="1">
                <a:highlight>
                  <a:srgbClr val="FFFF00"/>
                </a:highlight>
              </a:rPr>
              <a:t>getMessages</a:t>
            </a:r>
            <a:r>
              <a:rPr lang="fr-FR" sz="1600" dirty="0"/>
              <a:t>(); </a:t>
            </a:r>
          </a:p>
          <a:p>
            <a:r>
              <a:rPr lang="fr-FR" sz="1600" dirty="0"/>
              <a:t>  </a:t>
            </a:r>
            <a:r>
              <a:rPr lang="fr-FR" sz="1600" dirty="0" err="1"/>
              <a:t>System.out.println</a:t>
            </a:r>
            <a:r>
              <a:rPr lang="fr-FR" sz="1600" dirty="0"/>
              <a:t>("Nombre de messages : " + </a:t>
            </a:r>
            <a:r>
              <a:rPr lang="fr-FR" sz="1600" dirty="0" err="1">
                <a:highlight>
                  <a:srgbClr val="FFFF00"/>
                </a:highlight>
              </a:rPr>
              <a:t>f.getMessageCount</a:t>
            </a:r>
            <a:r>
              <a:rPr lang="fr-FR" sz="1600" dirty="0">
                <a:highlight>
                  <a:srgbClr val="FFFF00"/>
                </a:highlight>
              </a:rPr>
              <a:t>()</a:t>
            </a:r>
            <a:r>
              <a:rPr lang="fr-FR" sz="1600" dirty="0"/>
              <a:t>);</a:t>
            </a:r>
          </a:p>
          <a:p>
            <a:r>
              <a:rPr lang="fr-FR" sz="1600" dirty="0"/>
              <a:t>  </a:t>
            </a:r>
            <a:r>
              <a:rPr lang="fr-FR" sz="1600" dirty="0" err="1"/>
              <a:t>System.out.println</a:t>
            </a:r>
            <a:r>
              <a:rPr lang="fr-FR" sz="1600" dirty="0"/>
              <a:t>("Nombre de nouveaux messages : " +          </a:t>
            </a:r>
            <a:r>
              <a:rPr lang="fr-FR" sz="1600" dirty="0" err="1">
                <a:highlight>
                  <a:srgbClr val="FFFF00"/>
                </a:highlight>
              </a:rPr>
              <a:t>f.getNewMessageCount</a:t>
            </a:r>
            <a:r>
              <a:rPr lang="fr-FR" sz="1600" dirty="0">
                <a:highlight>
                  <a:srgbClr val="FFFF00"/>
                </a:highlight>
              </a:rPr>
              <a:t>()</a:t>
            </a:r>
            <a:r>
              <a:rPr lang="fr-FR" sz="1600" dirty="0"/>
              <a:t>);</a:t>
            </a:r>
          </a:p>
          <a:p>
            <a:endParaRPr lang="fr-FR" sz="1600" dirty="0"/>
          </a:p>
          <a:p>
            <a:endParaRPr lang="fr-FR" sz="1600" dirty="0"/>
          </a:p>
          <a:p>
            <a:endParaRPr lang="fr-FR" sz="1600" dirty="0"/>
          </a:p>
          <a:p>
            <a:r>
              <a:rPr lang="fr-FR" sz="1600" dirty="0">
                <a:highlight>
                  <a:srgbClr val="FF0000"/>
                </a:highlight>
              </a:rPr>
              <a:t>Remarque: ne prendre que les messages qui concernent le labo (le reste ne regarde personne):</a:t>
            </a:r>
          </a:p>
          <a:p>
            <a:endParaRPr lang="fr-FR" sz="1600" dirty="0"/>
          </a:p>
          <a:p>
            <a:r>
              <a:rPr lang="fr-FR" sz="1600" dirty="0"/>
              <a:t>  </a:t>
            </a:r>
            <a:r>
              <a:rPr lang="fr-FR" sz="1600" dirty="0" err="1"/>
              <a:t>System.out.println</a:t>
            </a:r>
            <a:r>
              <a:rPr lang="fr-FR" sz="1600" dirty="0"/>
              <a:t>("Liste des messages : "); </a:t>
            </a:r>
          </a:p>
          <a:p>
            <a:r>
              <a:rPr lang="fr-FR" sz="1600" dirty="0"/>
              <a:t>    </a:t>
            </a:r>
          </a:p>
          <a:p>
            <a:r>
              <a:rPr lang="fr-FR" sz="1600" dirty="0"/>
              <a:t>   for (</a:t>
            </a:r>
            <a:r>
              <a:rPr lang="fr-FR" sz="1600" dirty="0" err="1"/>
              <a:t>int</a:t>
            </a:r>
            <a:r>
              <a:rPr lang="fr-FR" sz="1600" dirty="0"/>
              <a:t> i=0; i&lt;</a:t>
            </a:r>
            <a:r>
              <a:rPr lang="fr-FR" sz="1600" dirty="0" err="1"/>
              <a:t>msg.length</a:t>
            </a:r>
            <a:r>
              <a:rPr lang="fr-FR" sz="1600" dirty="0"/>
              <a:t>; i++) </a:t>
            </a:r>
          </a:p>
          <a:p>
            <a:r>
              <a:rPr lang="fr-FR" sz="1600" dirty="0"/>
              <a:t>   { </a:t>
            </a:r>
          </a:p>
          <a:p>
            <a:r>
              <a:rPr lang="fr-FR" sz="1600" dirty="0"/>
              <a:t>     //String[] </a:t>
            </a:r>
            <a:r>
              <a:rPr lang="fr-FR" sz="1600" dirty="0" err="1"/>
              <a:t>rt</a:t>
            </a:r>
            <a:r>
              <a:rPr lang="fr-FR" sz="1600" dirty="0"/>
              <a:t>=msg[i].</a:t>
            </a:r>
            <a:r>
              <a:rPr lang="fr-FR" sz="1600" dirty="0" err="1"/>
              <a:t>getHeader</a:t>
            </a:r>
            <a:r>
              <a:rPr lang="fr-FR" sz="1600" dirty="0"/>
              <a:t>("</a:t>
            </a:r>
            <a:r>
              <a:rPr lang="fr-FR" sz="1600" b="1" dirty="0"/>
              <a:t>Return-Path</a:t>
            </a:r>
            <a:r>
              <a:rPr lang="fr-FR" sz="1600" dirty="0"/>
              <a:t>");</a:t>
            </a:r>
          </a:p>
          <a:p>
            <a:r>
              <a:rPr lang="fr-FR" sz="1600" dirty="0"/>
              <a:t>     //String[] </a:t>
            </a:r>
            <a:r>
              <a:rPr lang="fr-FR" sz="1600" dirty="0" err="1"/>
              <a:t>rt</a:t>
            </a:r>
            <a:r>
              <a:rPr lang="fr-FR" sz="1600" dirty="0"/>
              <a:t>=msg[i].</a:t>
            </a:r>
            <a:r>
              <a:rPr lang="fr-FR" sz="1600" dirty="0" err="1"/>
              <a:t>getHeader</a:t>
            </a:r>
            <a:r>
              <a:rPr lang="fr-FR" sz="1600" dirty="0"/>
              <a:t>("</a:t>
            </a:r>
            <a:r>
              <a:rPr lang="fr-FR" sz="1600" b="1" dirty="0" err="1"/>
              <a:t>From</a:t>
            </a:r>
            <a:r>
              <a:rPr lang="fr-FR" sz="1600" dirty="0"/>
              <a:t>");</a:t>
            </a:r>
          </a:p>
          <a:p>
            <a:r>
              <a:rPr lang="fr-FR" sz="1600" dirty="0"/>
              <a:t>       String[] </a:t>
            </a:r>
            <a:r>
              <a:rPr lang="fr-FR" sz="1600" dirty="0" err="1"/>
              <a:t>rt</a:t>
            </a:r>
            <a:r>
              <a:rPr lang="fr-FR" sz="1600" dirty="0"/>
              <a:t>=msg[i].</a:t>
            </a:r>
            <a:r>
              <a:rPr lang="fr-FR" sz="1600" dirty="0" err="1"/>
              <a:t>getHeader</a:t>
            </a:r>
            <a:r>
              <a:rPr lang="fr-FR" sz="1600" dirty="0"/>
              <a:t>("</a:t>
            </a:r>
            <a:r>
              <a:rPr lang="fr-FR" sz="1600" b="1" dirty="0" err="1"/>
              <a:t>Subject</a:t>
            </a:r>
            <a:r>
              <a:rPr lang="fr-FR" sz="1600" dirty="0"/>
              <a:t>");</a:t>
            </a:r>
          </a:p>
          <a:p>
            <a:r>
              <a:rPr lang="fr-FR" sz="1600" dirty="0"/>
              <a:t>       </a:t>
            </a:r>
            <a:r>
              <a:rPr lang="fr-FR" sz="1600" dirty="0" err="1"/>
              <a:t>System.out.println</a:t>
            </a:r>
            <a:r>
              <a:rPr lang="fr-FR" sz="1600" dirty="0"/>
              <a:t>("coucou "+ </a:t>
            </a:r>
            <a:r>
              <a:rPr lang="fr-FR" sz="1600" dirty="0" err="1"/>
              <a:t>rt</a:t>
            </a:r>
            <a:r>
              <a:rPr lang="fr-FR" sz="1600" dirty="0"/>
              <a:t>[0]+" coucou");</a:t>
            </a:r>
          </a:p>
          <a:p>
            <a:r>
              <a:rPr lang="fr-FR" sz="1600" dirty="0"/>
              <a:t>       pos = </a:t>
            </a:r>
            <a:r>
              <a:rPr lang="fr-FR" sz="1600" dirty="0" err="1"/>
              <a:t>rt</a:t>
            </a:r>
            <a:r>
              <a:rPr lang="fr-FR" sz="1600" dirty="0"/>
              <a:t>[0].</a:t>
            </a:r>
            <a:r>
              <a:rPr lang="fr-FR" sz="1600" dirty="0" err="1"/>
              <a:t>indexOf</a:t>
            </a:r>
            <a:r>
              <a:rPr lang="fr-FR" sz="1600" dirty="0"/>
              <a:t>("</a:t>
            </a:r>
            <a:r>
              <a:rPr lang="fr-FR" sz="1600" dirty="0" err="1"/>
              <a:t>TestMail</a:t>
            </a:r>
            <a:r>
              <a:rPr lang="fr-FR" sz="1600" dirty="0"/>
              <a:t>");</a:t>
            </a:r>
          </a:p>
          <a:p>
            <a:r>
              <a:rPr lang="fr-FR" sz="1600" dirty="0"/>
              <a:t>       </a:t>
            </a:r>
            <a:r>
              <a:rPr lang="fr-FR" sz="1600" dirty="0" err="1"/>
              <a:t>System.out.println</a:t>
            </a:r>
            <a:r>
              <a:rPr lang="fr-FR" sz="1600" dirty="0"/>
              <a:t>("coucou "+ pos +" coucou");  </a:t>
            </a:r>
          </a:p>
          <a:p>
            <a:r>
              <a:rPr lang="fr-FR" sz="1600" dirty="0"/>
              <a:t>        …………..</a:t>
            </a:r>
          </a:p>
          <a:p>
            <a:endParaRPr lang="fr-FR" sz="1600" dirty="0"/>
          </a:p>
          <a:p>
            <a:endParaRPr lang="fr-FR" sz="1600" dirty="0"/>
          </a:p>
          <a:p>
            <a:endParaRPr lang="fr-FR" sz="1600" dirty="0"/>
          </a:p>
          <a:p>
            <a:r>
              <a:rPr lang="fr-FR" sz="1600" dirty="0"/>
              <a:t> </a:t>
            </a:r>
          </a:p>
        </p:txBody>
      </p:sp>
      <p:sp>
        <p:nvSpPr>
          <p:cNvPr id="3" name="ZoneTexte 2">
            <a:extLst>
              <a:ext uri="{FF2B5EF4-FFF2-40B4-BE49-F238E27FC236}">
                <a16:creationId xmlns:a16="http://schemas.microsoft.com/office/drawing/2014/main" id="{A0E3FF27-392E-929E-9F9A-84AC08A61B12}"/>
              </a:ext>
            </a:extLst>
          </p:cNvPr>
          <p:cNvSpPr txBox="1"/>
          <p:nvPr/>
        </p:nvSpPr>
        <p:spPr>
          <a:xfrm>
            <a:off x="5079479" y="3717032"/>
            <a:ext cx="3690689" cy="830997"/>
          </a:xfrm>
          <a:prstGeom prst="rect">
            <a:avLst/>
          </a:prstGeom>
          <a:solidFill>
            <a:srgbClr val="FFFF00"/>
          </a:solidFill>
        </p:spPr>
        <p:txBody>
          <a:bodyPr wrap="square" rtlCol="0">
            <a:spAutoFit/>
          </a:bodyPr>
          <a:lstStyle/>
          <a:p>
            <a:r>
              <a:rPr lang="fr-FR" sz="1600" dirty="0"/>
              <a:t>Exemple en utilisant différents headers afin de sélectionner des mails dans la liste des message (msg[])</a:t>
            </a:r>
          </a:p>
        </p:txBody>
      </p:sp>
    </p:spTree>
    <p:extLst>
      <p:ext uri="{BB962C8B-B14F-4D97-AF65-F5344CB8AC3E}">
        <p14:creationId xmlns:p14="http://schemas.microsoft.com/office/powerpoint/2010/main" val="21526548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4" name="ZoneTexte 3">
            <a:extLst>
              <a:ext uri="{FF2B5EF4-FFF2-40B4-BE49-F238E27FC236}">
                <a16:creationId xmlns:a16="http://schemas.microsoft.com/office/drawing/2014/main" id="{393D2DAA-F85C-F8F8-3D24-DB14206587A0}"/>
              </a:ext>
            </a:extLst>
          </p:cNvPr>
          <p:cNvSpPr txBox="1"/>
          <p:nvPr/>
        </p:nvSpPr>
        <p:spPr>
          <a:xfrm>
            <a:off x="179512" y="1340768"/>
            <a:ext cx="8496944" cy="5324535"/>
          </a:xfrm>
          <a:prstGeom prst="rect">
            <a:avLst/>
          </a:prstGeom>
          <a:noFill/>
        </p:spPr>
        <p:txBody>
          <a:bodyPr wrap="square">
            <a:spAutoFit/>
          </a:bodyPr>
          <a:lstStyle/>
          <a:p>
            <a:r>
              <a:rPr lang="fr-FR" sz="1600" dirty="0" err="1"/>
              <a:t>System.out.println</a:t>
            </a:r>
            <a:r>
              <a:rPr lang="fr-FR" sz="1600" dirty="0"/>
              <a:t>("</a:t>
            </a:r>
            <a:r>
              <a:rPr lang="fr-FR" sz="1600" dirty="0">
                <a:highlight>
                  <a:srgbClr val="FFFF00"/>
                </a:highlight>
              </a:rPr>
              <a:t>Liste des messages </a:t>
            </a:r>
            <a:r>
              <a:rPr lang="fr-FR" sz="1600" dirty="0"/>
              <a:t>: "); </a:t>
            </a:r>
          </a:p>
          <a:p>
            <a:endParaRPr lang="fr-FR" sz="1600" dirty="0"/>
          </a:p>
          <a:p>
            <a:r>
              <a:rPr lang="fr-FR" sz="1600" dirty="0"/>
              <a:t>for (</a:t>
            </a:r>
            <a:r>
              <a:rPr lang="fr-FR" sz="1600" dirty="0" err="1"/>
              <a:t>int</a:t>
            </a:r>
            <a:r>
              <a:rPr lang="fr-FR" sz="1600" dirty="0"/>
              <a:t> i=0; i&lt;</a:t>
            </a:r>
            <a:r>
              <a:rPr lang="fr-FR" sz="1600" dirty="0" err="1">
                <a:highlight>
                  <a:srgbClr val="00FFFF"/>
                </a:highlight>
              </a:rPr>
              <a:t>msg</a:t>
            </a:r>
            <a:r>
              <a:rPr lang="fr-FR" sz="1600" dirty="0" err="1"/>
              <a:t>.length</a:t>
            </a:r>
            <a:r>
              <a:rPr lang="fr-FR" sz="1600" dirty="0"/>
              <a:t>; i++) </a:t>
            </a:r>
          </a:p>
          <a:p>
            <a:r>
              <a:rPr lang="fr-FR" sz="1600" dirty="0"/>
              <a:t>{ </a:t>
            </a:r>
          </a:p>
          <a:p>
            <a:r>
              <a:rPr lang="fr-FR" sz="1600" dirty="0"/>
              <a:t>   </a:t>
            </a:r>
            <a:r>
              <a:rPr lang="fr-FR" sz="1600" dirty="0" err="1"/>
              <a:t>System.out.println</a:t>
            </a:r>
            <a:r>
              <a:rPr lang="fr-FR" sz="1600" dirty="0"/>
              <a:t>("Message n° " + i); </a:t>
            </a:r>
          </a:p>
          <a:p>
            <a:r>
              <a:rPr lang="fr-FR" sz="1600" dirty="0"/>
              <a:t>   </a:t>
            </a:r>
            <a:r>
              <a:rPr lang="fr-FR" sz="1600" dirty="0" err="1"/>
              <a:t>System.out.println</a:t>
            </a:r>
            <a:r>
              <a:rPr lang="fr-FR" sz="1600" dirty="0"/>
              <a:t>("Expéditeur : " + </a:t>
            </a:r>
            <a:r>
              <a:rPr lang="fr-FR" sz="1600" b="1" dirty="0"/>
              <a:t>msg[i].</a:t>
            </a:r>
            <a:r>
              <a:rPr lang="fr-FR" sz="1600" b="1" dirty="0" err="1"/>
              <a:t>getFrom</a:t>
            </a:r>
            <a:r>
              <a:rPr lang="fr-FR" sz="1600" b="1" dirty="0"/>
              <a:t>() [0]);   </a:t>
            </a:r>
          </a:p>
          <a:p>
            <a:r>
              <a:rPr lang="fr-FR" sz="1600" dirty="0"/>
              <a:t>   </a:t>
            </a:r>
            <a:r>
              <a:rPr lang="fr-FR" sz="1600" dirty="0" err="1"/>
              <a:t>System.out.println</a:t>
            </a:r>
            <a:r>
              <a:rPr lang="fr-FR" sz="1600" dirty="0"/>
              <a:t>("Sujet = " + </a:t>
            </a:r>
            <a:r>
              <a:rPr lang="fr-FR" sz="1600" b="1" dirty="0"/>
              <a:t>msg[i].</a:t>
            </a:r>
            <a:r>
              <a:rPr lang="fr-FR" sz="1600" b="1" dirty="0" err="1"/>
              <a:t>getSubject</a:t>
            </a:r>
            <a:r>
              <a:rPr lang="fr-FR" sz="1600" b="1" dirty="0"/>
              <a:t>());</a:t>
            </a:r>
          </a:p>
          <a:p>
            <a:r>
              <a:rPr lang="fr-FR" sz="1600" dirty="0"/>
              <a:t>   </a:t>
            </a:r>
            <a:r>
              <a:rPr lang="fr-FR" sz="1600" dirty="0" err="1"/>
              <a:t>System.out.println</a:t>
            </a:r>
            <a:r>
              <a:rPr lang="fr-FR" sz="1600" dirty="0"/>
              <a:t>("Date : " + </a:t>
            </a:r>
            <a:r>
              <a:rPr lang="fr-FR" sz="1600" b="1" dirty="0"/>
              <a:t>msg[i].</a:t>
            </a:r>
            <a:r>
              <a:rPr lang="fr-FR" sz="1600" b="1" dirty="0" err="1"/>
              <a:t>getSentDate</a:t>
            </a:r>
            <a:r>
              <a:rPr lang="fr-FR" sz="1600" b="1" dirty="0"/>
              <a:t>()); </a:t>
            </a:r>
          </a:p>
          <a:p>
            <a:r>
              <a:rPr lang="fr-FR" sz="1600" dirty="0"/>
              <a:t>   </a:t>
            </a:r>
          </a:p>
          <a:p>
            <a:endParaRPr lang="fr-FR" sz="1600" dirty="0"/>
          </a:p>
          <a:p>
            <a:r>
              <a:rPr lang="fr-FR" sz="1600" dirty="0">
                <a:highlight>
                  <a:srgbClr val="FFFF00"/>
                </a:highlight>
              </a:rPr>
              <a:t>     // Récupération du conteneur </a:t>
            </a:r>
            <a:r>
              <a:rPr lang="fr-FR" sz="1600" dirty="0" err="1">
                <a:highlight>
                  <a:srgbClr val="FFFF00"/>
                </a:highlight>
              </a:rPr>
              <a:t>Multipart</a:t>
            </a:r>
            <a:r>
              <a:rPr lang="fr-FR" sz="1600" dirty="0">
                <a:highlight>
                  <a:srgbClr val="FFFF00"/>
                </a:highlight>
              </a:rPr>
              <a:t>                 </a:t>
            </a:r>
          </a:p>
          <a:p>
            <a:r>
              <a:rPr lang="fr-FR" sz="1600" dirty="0"/>
              <a:t>   </a:t>
            </a:r>
          </a:p>
          <a:p>
            <a:r>
              <a:rPr lang="fr-FR" sz="1600" dirty="0"/>
              <a:t>  if (***********)</a:t>
            </a:r>
          </a:p>
          <a:p>
            <a:r>
              <a:rPr lang="fr-FR" sz="1600" dirty="0"/>
              <a:t>  { ….</a:t>
            </a:r>
          </a:p>
          <a:p>
            <a:endParaRPr lang="fr-FR" sz="1600" dirty="0"/>
          </a:p>
          <a:p>
            <a:r>
              <a:rPr lang="fr-FR" sz="1600" dirty="0"/>
              <a:t>   </a:t>
            </a:r>
            <a:r>
              <a:rPr lang="fr-FR" sz="1600" dirty="0" err="1"/>
              <a:t>Multipart</a:t>
            </a:r>
            <a:r>
              <a:rPr lang="fr-FR" sz="1600" dirty="0"/>
              <a:t> </a:t>
            </a:r>
            <a:r>
              <a:rPr lang="fr-FR" sz="1600" dirty="0" err="1">
                <a:highlight>
                  <a:srgbClr val="00FFFF"/>
                </a:highlight>
              </a:rPr>
              <a:t>msgMP</a:t>
            </a:r>
            <a:r>
              <a:rPr lang="fr-FR" sz="1600" dirty="0"/>
              <a:t> = (</a:t>
            </a:r>
            <a:r>
              <a:rPr lang="fr-FR" sz="1600" dirty="0" err="1">
                <a:highlight>
                  <a:srgbClr val="FFFF00"/>
                </a:highlight>
              </a:rPr>
              <a:t>Multipart</a:t>
            </a:r>
            <a:r>
              <a:rPr lang="fr-FR" sz="1600" dirty="0">
                <a:highlight>
                  <a:srgbClr val="FFFF00"/>
                </a:highlight>
              </a:rPr>
              <a:t>)</a:t>
            </a:r>
            <a:r>
              <a:rPr lang="fr-FR" sz="1600" dirty="0">
                <a:highlight>
                  <a:srgbClr val="00FFFF"/>
                </a:highlight>
              </a:rPr>
              <a:t>msg[i]</a:t>
            </a:r>
            <a:r>
              <a:rPr lang="fr-FR" sz="1600" dirty="0">
                <a:highlight>
                  <a:srgbClr val="FFFF00"/>
                </a:highlight>
              </a:rPr>
              <a:t>.</a:t>
            </a:r>
            <a:r>
              <a:rPr lang="fr-FR" sz="1600" b="1" dirty="0" err="1">
                <a:highlight>
                  <a:srgbClr val="FFFF00"/>
                </a:highlight>
              </a:rPr>
              <a:t>getContent</a:t>
            </a:r>
            <a:r>
              <a:rPr lang="fr-FR" sz="1600" b="1" dirty="0">
                <a:highlight>
                  <a:srgbClr val="FFFF00"/>
                </a:highlight>
              </a:rPr>
              <a:t>();     </a:t>
            </a:r>
          </a:p>
          <a:p>
            <a:r>
              <a:rPr lang="fr-FR" sz="1600" dirty="0"/>
              <a:t>   </a:t>
            </a:r>
            <a:r>
              <a:rPr lang="fr-FR" sz="1600" dirty="0" err="1"/>
              <a:t>int</a:t>
            </a:r>
            <a:r>
              <a:rPr lang="fr-FR" sz="1600" dirty="0"/>
              <a:t> </a:t>
            </a:r>
            <a:r>
              <a:rPr lang="fr-FR" sz="1600" dirty="0" err="1"/>
              <a:t>np</a:t>
            </a:r>
            <a:r>
              <a:rPr lang="fr-FR" sz="1600" dirty="0"/>
              <a:t> = </a:t>
            </a:r>
            <a:r>
              <a:rPr lang="fr-FR" sz="1600" dirty="0" err="1">
                <a:highlight>
                  <a:srgbClr val="00FFFF"/>
                </a:highlight>
              </a:rPr>
              <a:t>msgMP</a:t>
            </a:r>
            <a:r>
              <a:rPr lang="fr-FR" sz="1600" dirty="0" err="1"/>
              <a:t>.</a:t>
            </a:r>
            <a:r>
              <a:rPr lang="fr-FR" sz="1600" b="1" dirty="0" err="1"/>
              <a:t>getCount</a:t>
            </a:r>
            <a:r>
              <a:rPr lang="fr-FR" sz="1600" b="1" dirty="0"/>
              <a:t>(); </a:t>
            </a:r>
          </a:p>
          <a:p>
            <a:r>
              <a:rPr lang="fr-FR" sz="1600" dirty="0"/>
              <a:t>   </a:t>
            </a:r>
            <a:r>
              <a:rPr lang="fr-FR" sz="1600" dirty="0" err="1"/>
              <a:t>System.out.println</a:t>
            </a:r>
            <a:r>
              <a:rPr lang="fr-FR" sz="1600" dirty="0"/>
              <a:t>("-- Nombre de composantes = " + </a:t>
            </a:r>
            <a:r>
              <a:rPr lang="fr-FR" sz="1600" dirty="0" err="1"/>
              <a:t>np</a:t>
            </a:r>
            <a:r>
              <a:rPr lang="fr-FR" sz="1600" dirty="0"/>
              <a:t>); </a:t>
            </a:r>
          </a:p>
          <a:p>
            <a:endParaRPr lang="fr-FR" sz="1600" dirty="0"/>
          </a:p>
          <a:p>
            <a:endParaRPr lang="fr-FR" dirty="0"/>
          </a:p>
          <a:p>
            <a:endParaRPr lang="fr-FR" b="1" dirty="0"/>
          </a:p>
        </p:txBody>
      </p:sp>
      <p:sp>
        <p:nvSpPr>
          <p:cNvPr id="5" name="ZoneTexte 4">
            <a:extLst>
              <a:ext uri="{FF2B5EF4-FFF2-40B4-BE49-F238E27FC236}">
                <a16:creationId xmlns:a16="http://schemas.microsoft.com/office/drawing/2014/main" id="{5CD0402C-A995-17E3-D370-FC3B6658B585}"/>
              </a:ext>
            </a:extLst>
          </p:cNvPr>
          <p:cNvSpPr txBox="1"/>
          <p:nvPr/>
        </p:nvSpPr>
        <p:spPr>
          <a:xfrm>
            <a:off x="4427984" y="4149080"/>
            <a:ext cx="4536504" cy="830997"/>
          </a:xfrm>
          <a:prstGeom prst="rect">
            <a:avLst/>
          </a:prstGeom>
          <a:solidFill>
            <a:srgbClr val="FFFF00"/>
          </a:solidFill>
        </p:spPr>
        <p:txBody>
          <a:bodyPr wrap="square" rtlCol="0">
            <a:spAutoFit/>
          </a:bodyPr>
          <a:lstStyle/>
          <a:p>
            <a:r>
              <a:rPr lang="fr-FR" sz="1600" dirty="0"/>
              <a:t>Attention: il faudrait d’abord tester si on a affaire effectivement à un </a:t>
            </a:r>
            <a:r>
              <a:rPr lang="fr-FR" sz="1600" dirty="0" err="1"/>
              <a:t>multipart</a:t>
            </a:r>
            <a:r>
              <a:rPr lang="fr-FR" sz="1600" dirty="0"/>
              <a:t> =&gt; un if avec un </a:t>
            </a:r>
            <a:r>
              <a:rPr lang="fr-FR" sz="1600" dirty="0" err="1"/>
              <a:t>isMimeTYPE</a:t>
            </a:r>
            <a:r>
              <a:rPr lang="fr-FR" sz="1600" dirty="0"/>
              <a:t>() </a:t>
            </a:r>
          </a:p>
        </p:txBody>
      </p:sp>
      <p:cxnSp>
        <p:nvCxnSpPr>
          <p:cNvPr id="8" name="Connecteur droit avec flèche 7">
            <a:extLst>
              <a:ext uri="{FF2B5EF4-FFF2-40B4-BE49-F238E27FC236}">
                <a16:creationId xmlns:a16="http://schemas.microsoft.com/office/drawing/2014/main" id="{334B4D5B-8567-058D-D7AB-ED761658233B}"/>
              </a:ext>
            </a:extLst>
          </p:cNvPr>
          <p:cNvCxnSpPr>
            <a:cxnSpLocks/>
          </p:cNvCxnSpPr>
          <p:nvPr/>
        </p:nvCxnSpPr>
        <p:spPr>
          <a:xfrm flipH="1">
            <a:off x="1691680" y="4559994"/>
            <a:ext cx="2736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FFE5889D-DCB2-4024-03E6-60D2AE8C1210}"/>
              </a:ext>
            </a:extLst>
          </p:cNvPr>
          <p:cNvSpPr txBox="1"/>
          <p:nvPr/>
        </p:nvSpPr>
        <p:spPr>
          <a:xfrm>
            <a:off x="1979712" y="5934670"/>
            <a:ext cx="4392488" cy="830997"/>
          </a:xfrm>
          <a:prstGeom prst="rect">
            <a:avLst/>
          </a:prstGeom>
          <a:noFill/>
        </p:spPr>
        <p:txBody>
          <a:bodyPr wrap="square" rtlCol="0">
            <a:spAutoFit/>
          </a:bodyPr>
          <a:lstStyle/>
          <a:p>
            <a:r>
              <a:rPr lang="fr-FR" sz="1600" dirty="0" err="1">
                <a:highlight>
                  <a:srgbClr val="FFFF00"/>
                </a:highlight>
              </a:rPr>
              <a:t>Casté</a:t>
            </a:r>
            <a:r>
              <a:rPr lang="fr-FR" sz="1600" dirty="0">
                <a:highlight>
                  <a:srgbClr val="FFFF00"/>
                </a:highlight>
              </a:rPr>
              <a:t> d’office en </a:t>
            </a:r>
            <a:r>
              <a:rPr lang="fr-FR" sz="1600" dirty="0" err="1">
                <a:highlight>
                  <a:srgbClr val="FFFF00"/>
                </a:highlight>
              </a:rPr>
              <a:t>multipart</a:t>
            </a:r>
            <a:r>
              <a:rPr lang="fr-FR" sz="1600" dirty="0">
                <a:highlight>
                  <a:srgbClr val="FFFF00"/>
                </a:highlight>
              </a:rPr>
              <a:t> (pour Outlook, c’est par default un </a:t>
            </a:r>
            <a:r>
              <a:rPr lang="fr-FR" sz="1600" dirty="0" err="1">
                <a:highlight>
                  <a:srgbClr val="FFFF00"/>
                </a:highlight>
              </a:rPr>
              <a:t>multiPart</a:t>
            </a:r>
            <a:r>
              <a:rPr lang="fr-FR" sz="1600" dirty="0">
                <a:highlight>
                  <a:srgbClr val="FFFF00"/>
                </a:highlight>
              </a:rPr>
              <a:t> (2 parties msg en clair et en HTML))</a:t>
            </a:r>
          </a:p>
        </p:txBody>
      </p:sp>
    </p:spTree>
    <p:extLst>
      <p:ext uri="{BB962C8B-B14F-4D97-AF65-F5344CB8AC3E}">
        <p14:creationId xmlns:p14="http://schemas.microsoft.com/office/powerpoint/2010/main" val="152259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sp>
        <p:nvSpPr>
          <p:cNvPr id="5" name="ZoneTexte 4">
            <a:extLst>
              <a:ext uri="{FF2B5EF4-FFF2-40B4-BE49-F238E27FC236}">
                <a16:creationId xmlns:a16="http://schemas.microsoft.com/office/drawing/2014/main" id="{1289EE19-60E8-F661-3C94-37B83ED1FAE5}"/>
              </a:ext>
            </a:extLst>
          </p:cNvPr>
          <p:cNvSpPr txBox="1"/>
          <p:nvPr/>
        </p:nvSpPr>
        <p:spPr>
          <a:xfrm>
            <a:off x="1475656" y="981074"/>
            <a:ext cx="8424936" cy="5755422"/>
          </a:xfrm>
          <a:prstGeom prst="rect">
            <a:avLst/>
          </a:prstGeom>
          <a:noFill/>
        </p:spPr>
        <p:txBody>
          <a:bodyPr wrap="square">
            <a:spAutoFit/>
          </a:bodyPr>
          <a:lstStyle/>
          <a:p>
            <a:r>
              <a:rPr lang="fr-FR" sz="1600" dirty="0"/>
              <a:t>                                            </a:t>
            </a:r>
            <a:r>
              <a:rPr lang="fr-FR" sz="1600" dirty="0">
                <a:highlight>
                  <a:srgbClr val="FFFF00"/>
                </a:highlight>
              </a:rPr>
              <a:t>Scan des </a:t>
            </a:r>
            <a:r>
              <a:rPr lang="fr-FR" sz="1600" dirty="0" err="1">
                <a:highlight>
                  <a:srgbClr val="FFFF00"/>
                </a:highlight>
              </a:rPr>
              <a:t>BodyPart</a:t>
            </a:r>
            <a:endParaRPr lang="fr-FR" sz="1600" dirty="0"/>
          </a:p>
          <a:p>
            <a:r>
              <a:rPr lang="fr-FR" sz="1600" dirty="0"/>
              <a:t>for (</a:t>
            </a:r>
            <a:r>
              <a:rPr lang="fr-FR" sz="1600" dirty="0" err="1"/>
              <a:t>int</a:t>
            </a:r>
            <a:r>
              <a:rPr lang="fr-FR" sz="1600" dirty="0"/>
              <a:t> j=0; j&lt;</a:t>
            </a:r>
            <a:r>
              <a:rPr lang="fr-FR" sz="1600" dirty="0" err="1"/>
              <a:t>np</a:t>
            </a:r>
            <a:r>
              <a:rPr lang="fr-FR" sz="1600" dirty="0"/>
              <a:t>; j++)</a:t>
            </a:r>
            <a:endParaRPr lang="fr-FR" sz="1600" dirty="0">
              <a:highlight>
                <a:srgbClr val="FFFF00"/>
              </a:highlight>
            </a:endParaRPr>
          </a:p>
          <a:p>
            <a:r>
              <a:rPr lang="fr-FR" sz="1600" dirty="0"/>
              <a:t>{ </a:t>
            </a:r>
          </a:p>
          <a:p>
            <a:r>
              <a:rPr lang="fr-FR" sz="1600" dirty="0"/>
              <a:t>  </a:t>
            </a:r>
            <a:r>
              <a:rPr lang="fr-FR" sz="1600" dirty="0" err="1"/>
              <a:t>System.out.println</a:t>
            </a:r>
            <a:r>
              <a:rPr lang="fr-FR" sz="1600" dirty="0"/>
              <a:t>("--Composante n° " + j); </a:t>
            </a:r>
          </a:p>
          <a:p>
            <a:r>
              <a:rPr lang="fr-FR" sz="1600" dirty="0"/>
              <a:t>   Part </a:t>
            </a:r>
            <a:r>
              <a:rPr lang="fr-FR" sz="1600" dirty="0">
                <a:highlight>
                  <a:srgbClr val="00FF00"/>
                </a:highlight>
              </a:rPr>
              <a:t>p</a:t>
            </a:r>
            <a:r>
              <a:rPr lang="fr-FR" sz="1600" dirty="0"/>
              <a:t> = </a:t>
            </a:r>
            <a:r>
              <a:rPr lang="fr-FR" sz="1600" dirty="0" err="1"/>
              <a:t>msgMP.</a:t>
            </a:r>
            <a:r>
              <a:rPr lang="fr-FR" sz="1600" dirty="0" err="1">
                <a:highlight>
                  <a:srgbClr val="00FF00"/>
                </a:highlight>
              </a:rPr>
              <a:t>getBodyPart</a:t>
            </a:r>
            <a:r>
              <a:rPr lang="fr-FR" sz="1600" dirty="0">
                <a:highlight>
                  <a:srgbClr val="00FF00"/>
                </a:highlight>
              </a:rPr>
              <a:t>(j); </a:t>
            </a:r>
          </a:p>
          <a:p>
            <a:r>
              <a:rPr lang="fr-FR" sz="1600" dirty="0"/>
              <a:t>   String d = </a:t>
            </a:r>
            <a:r>
              <a:rPr lang="fr-FR" sz="1600" dirty="0" err="1">
                <a:highlight>
                  <a:srgbClr val="00FF00"/>
                </a:highlight>
              </a:rPr>
              <a:t>p</a:t>
            </a:r>
            <a:r>
              <a:rPr lang="fr-FR" sz="1600" dirty="0" err="1"/>
              <a:t>.getDisposition</a:t>
            </a:r>
            <a:r>
              <a:rPr lang="fr-FR" sz="1600" dirty="0"/>
              <a:t>(); </a:t>
            </a:r>
          </a:p>
          <a:p>
            <a:r>
              <a:rPr lang="fr-FR" sz="1600" dirty="0"/>
              <a:t>   </a:t>
            </a:r>
            <a:r>
              <a:rPr lang="fr-FR" sz="1600" dirty="0">
                <a:highlight>
                  <a:srgbClr val="00FFFF"/>
                </a:highlight>
              </a:rPr>
              <a:t>if (</a:t>
            </a:r>
            <a:r>
              <a:rPr lang="fr-FR" sz="1600" dirty="0" err="1">
                <a:highlight>
                  <a:srgbClr val="00FF00"/>
                </a:highlight>
              </a:rPr>
              <a:t>p</a:t>
            </a:r>
            <a:r>
              <a:rPr lang="fr-FR" sz="1600" dirty="0" err="1">
                <a:highlight>
                  <a:srgbClr val="00FFFF"/>
                </a:highlight>
              </a:rPr>
              <a:t>.isMimeType</a:t>
            </a:r>
            <a:r>
              <a:rPr lang="fr-FR" sz="1600" dirty="0">
                <a:highlight>
                  <a:srgbClr val="00FFFF"/>
                </a:highlight>
              </a:rPr>
              <a:t>("</a:t>
            </a:r>
            <a:r>
              <a:rPr lang="fr-FR" sz="1600" dirty="0" err="1">
                <a:highlight>
                  <a:srgbClr val="00FFFF"/>
                </a:highlight>
              </a:rPr>
              <a:t>text</a:t>
            </a:r>
            <a:r>
              <a:rPr lang="fr-FR" sz="1600" dirty="0">
                <a:highlight>
                  <a:srgbClr val="00FFFF"/>
                </a:highlight>
              </a:rPr>
              <a:t>/plain")) </a:t>
            </a:r>
          </a:p>
          <a:p>
            <a:r>
              <a:rPr lang="fr-FR" sz="1600" dirty="0"/>
              <a:t>   </a:t>
            </a:r>
            <a:r>
              <a:rPr lang="fr-FR" sz="1600" dirty="0" err="1"/>
              <a:t>System.out.println</a:t>
            </a:r>
            <a:r>
              <a:rPr lang="fr-FR" sz="1600" dirty="0"/>
              <a:t>("Texte : " + </a:t>
            </a:r>
            <a:r>
              <a:rPr lang="fr-FR" sz="1600" dirty="0">
                <a:highlight>
                  <a:srgbClr val="00FFFF"/>
                </a:highlight>
              </a:rPr>
              <a:t>(String)</a:t>
            </a:r>
            <a:r>
              <a:rPr lang="fr-FR" sz="1600" dirty="0" err="1"/>
              <a:t>p.getContent</a:t>
            </a:r>
            <a:r>
              <a:rPr lang="fr-FR" sz="1600" dirty="0"/>
              <a:t>()); </a:t>
            </a:r>
          </a:p>
          <a:p>
            <a:r>
              <a:rPr lang="fr-FR" sz="1600" dirty="0"/>
              <a:t>     if (d!=</a:t>
            </a:r>
            <a:r>
              <a:rPr lang="fr-FR" sz="1600" dirty="0" err="1"/>
              <a:t>null</a:t>
            </a:r>
            <a:r>
              <a:rPr lang="fr-FR" sz="1600" dirty="0"/>
              <a:t> &amp;&amp; </a:t>
            </a:r>
            <a:r>
              <a:rPr lang="fr-FR" sz="1600" dirty="0" err="1"/>
              <a:t>d.equalsIgnoreCase</a:t>
            </a:r>
            <a:r>
              <a:rPr lang="fr-FR" sz="1600" dirty="0"/>
              <a:t>(</a:t>
            </a:r>
            <a:r>
              <a:rPr lang="fr-FR" sz="1600" dirty="0" err="1"/>
              <a:t>Part.ATTACHMENT</a:t>
            </a:r>
            <a:r>
              <a:rPr lang="fr-FR" sz="1600" dirty="0"/>
              <a:t>)) </a:t>
            </a:r>
          </a:p>
          <a:p>
            <a:r>
              <a:rPr lang="fr-FR" sz="1600" dirty="0"/>
              <a:t>     { </a:t>
            </a:r>
          </a:p>
          <a:p>
            <a:r>
              <a:rPr lang="fr-FR" sz="1600" dirty="0"/>
              <a:t>       </a:t>
            </a:r>
            <a:r>
              <a:rPr lang="fr-FR" sz="1600" dirty="0" err="1"/>
              <a:t>InputStream</a:t>
            </a:r>
            <a:r>
              <a:rPr lang="fr-FR" sz="1600" dirty="0"/>
              <a:t> </a:t>
            </a:r>
            <a:r>
              <a:rPr lang="fr-FR" sz="1600" dirty="0" err="1"/>
              <a:t>is</a:t>
            </a:r>
            <a:r>
              <a:rPr lang="fr-FR" sz="1600" dirty="0"/>
              <a:t> = </a:t>
            </a:r>
            <a:r>
              <a:rPr lang="fr-FR" sz="1600" dirty="0" err="1">
                <a:highlight>
                  <a:srgbClr val="00FF00"/>
                </a:highlight>
              </a:rPr>
              <a:t>p</a:t>
            </a:r>
            <a:r>
              <a:rPr lang="fr-FR" sz="1600" dirty="0" err="1"/>
              <a:t>.getInputStream</a:t>
            </a:r>
            <a:r>
              <a:rPr lang="fr-FR" sz="1600" dirty="0"/>
              <a:t>(); </a:t>
            </a:r>
          </a:p>
          <a:p>
            <a:r>
              <a:rPr lang="fr-FR" sz="1600" dirty="0"/>
              <a:t>       </a:t>
            </a:r>
            <a:r>
              <a:rPr lang="fr-FR" sz="1600" dirty="0" err="1"/>
              <a:t>ByteArrayOutputStream</a:t>
            </a:r>
            <a:r>
              <a:rPr lang="fr-FR" sz="1600" dirty="0"/>
              <a:t> baos = new </a:t>
            </a:r>
            <a:r>
              <a:rPr lang="fr-FR" sz="1600" dirty="0" err="1"/>
              <a:t>ByteArrayOutputStream</a:t>
            </a:r>
            <a:r>
              <a:rPr lang="fr-FR" sz="1600" dirty="0"/>
              <a:t>(); </a:t>
            </a:r>
          </a:p>
          <a:p>
            <a:r>
              <a:rPr lang="fr-FR" sz="1600" dirty="0"/>
              <a:t>       </a:t>
            </a:r>
            <a:r>
              <a:rPr lang="fr-FR" sz="1600" dirty="0" err="1"/>
              <a:t>int</a:t>
            </a:r>
            <a:r>
              <a:rPr lang="fr-FR" sz="1600" dirty="0"/>
              <a:t> c; </a:t>
            </a:r>
          </a:p>
          <a:p>
            <a:r>
              <a:rPr lang="fr-FR" sz="1600" dirty="0"/>
              <a:t>       </a:t>
            </a:r>
            <a:r>
              <a:rPr lang="fr-FR" sz="1600" dirty="0" err="1"/>
              <a:t>while</a:t>
            </a:r>
            <a:r>
              <a:rPr lang="fr-FR" sz="1600" dirty="0"/>
              <a:t> ((c = </a:t>
            </a:r>
            <a:r>
              <a:rPr lang="fr-FR" sz="1600" dirty="0" err="1"/>
              <a:t>is.read</a:t>
            </a:r>
            <a:r>
              <a:rPr lang="fr-FR" sz="1600" dirty="0"/>
              <a:t>()) != -1</a:t>
            </a:r>
            <a:r>
              <a:rPr lang="fr-FR" sz="1600" dirty="0">
                <a:highlight>
                  <a:srgbClr val="FF00FF"/>
                </a:highlight>
              </a:rPr>
              <a:t>)   </a:t>
            </a:r>
            <a:r>
              <a:rPr lang="fr-FR" sz="1600" dirty="0" err="1">
                <a:highlight>
                  <a:srgbClr val="FF00FF"/>
                </a:highlight>
              </a:rPr>
              <a:t>baos.write</a:t>
            </a:r>
            <a:r>
              <a:rPr lang="fr-FR" sz="1600" dirty="0"/>
              <a:t>(c); </a:t>
            </a:r>
          </a:p>
          <a:p>
            <a:r>
              <a:rPr lang="fr-FR" sz="1600" dirty="0"/>
              <a:t>       </a:t>
            </a:r>
            <a:r>
              <a:rPr lang="fr-FR" sz="1600" dirty="0" err="1"/>
              <a:t>baos.flush</a:t>
            </a:r>
            <a:r>
              <a:rPr lang="fr-FR" sz="1600" dirty="0"/>
              <a:t>(); </a:t>
            </a:r>
          </a:p>
          <a:p>
            <a:r>
              <a:rPr lang="fr-FR" sz="1600" dirty="0"/>
              <a:t>       String </a:t>
            </a:r>
            <a:r>
              <a:rPr lang="fr-FR" sz="1600" dirty="0" err="1"/>
              <a:t>nf</a:t>
            </a:r>
            <a:r>
              <a:rPr lang="fr-FR" sz="1600" dirty="0"/>
              <a:t> = </a:t>
            </a:r>
            <a:r>
              <a:rPr lang="fr-FR" sz="1600" dirty="0" err="1">
                <a:highlight>
                  <a:srgbClr val="00FF00"/>
                </a:highlight>
              </a:rPr>
              <a:t>p</a:t>
            </a:r>
            <a:r>
              <a:rPr lang="fr-FR" sz="1600" dirty="0" err="1"/>
              <a:t>.</a:t>
            </a:r>
            <a:r>
              <a:rPr lang="fr-FR" sz="1600" dirty="0" err="1">
                <a:highlight>
                  <a:srgbClr val="FF00FF"/>
                </a:highlight>
              </a:rPr>
              <a:t>getFileName</a:t>
            </a:r>
            <a:r>
              <a:rPr lang="fr-FR" sz="1600" dirty="0">
                <a:highlight>
                  <a:srgbClr val="FF00FF"/>
                </a:highlight>
              </a:rPr>
              <a:t>(); </a:t>
            </a:r>
          </a:p>
          <a:p>
            <a:r>
              <a:rPr lang="fr-FR" sz="1600" dirty="0"/>
              <a:t>       </a:t>
            </a:r>
            <a:r>
              <a:rPr lang="fr-FR" sz="1600" dirty="0" err="1"/>
              <a:t>FileOutputStream</a:t>
            </a:r>
            <a:r>
              <a:rPr lang="fr-FR" sz="1600" dirty="0"/>
              <a:t> </a:t>
            </a:r>
            <a:r>
              <a:rPr lang="fr-FR" sz="1600" dirty="0" err="1"/>
              <a:t>fos</a:t>
            </a:r>
            <a:r>
              <a:rPr lang="fr-FR" sz="1600" dirty="0"/>
              <a:t> =new </a:t>
            </a:r>
            <a:r>
              <a:rPr lang="fr-FR" sz="1600" dirty="0" err="1"/>
              <a:t>FileOutputStream</a:t>
            </a:r>
            <a:r>
              <a:rPr lang="fr-FR" sz="1600" dirty="0"/>
              <a:t>(</a:t>
            </a:r>
            <a:r>
              <a:rPr lang="fr-FR" sz="1600" dirty="0" err="1"/>
              <a:t>nf</a:t>
            </a:r>
            <a:r>
              <a:rPr lang="fr-FR" sz="1600" dirty="0"/>
              <a:t>); </a:t>
            </a:r>
          </a:p>
          <a:p>
            <a:r>
              <a:rPr lang="fr-FR" sz="1600" dirty="0"/>
              <a:t>       </a:t>
            </a:r>
            <a:r>
              <a:rPr lang="fr-FR" sz="1600" dirty="0" err="1">
                <a:highlight>
                  <a:srgbClr val="FF00FF"/>
                </a:highlight>
              </a:rPr>
              <a:t>baos.writeTo</a:t>
            </a:r>
            <a:r>
              <a:rPr lang="fr-FR" sz="1600" dirty="0">
                <a:highlight>
                  <a:srgbClr val="FF00FF"/>
                </a:highlight>
              </a:rPr>
              <a:t>(</a:t>
            </a:r>
            <a:r>
              <a:rPr lang="fr-FR" sz="1600" dirty="0" err="1">
                <a:highlight>
                  <a:srgbClr val="FF00FF"/>
                </a:highlight>
              </a:rPr>
              <a:t>fos</a:t>
            </a:r>
            <a:r>
              <a:rPr lang="fr-FR" sz="1600" dirty="0"/>
              <a:t>); </a:t>
            </a:r>
            <a:r>
              <a:rPr lang="fr-FR" sz="1600" dirty="0" err="1"/>
              <a:t>fos.close</a:t>
            </a:r>
            <a:r>
              <a:rPr lang="fr-FR" sz="1600" dirty="0"/>
              <a:t>(); </a:t>
            </a:r>
          </a:p>
          <a:p>
            <a:r>
              <a:rPr lang="fr-FR" sz="1600" dirty="0"/>
              <a:t>       </a:t>
            </a:r>
            <a:r>
              <a:rPr lang="fr-FR" sz="1600" dirty="0" err="1"/>
              <a:t>System.out.println</a:t>
            </a:r>
            <a:r>
              <a:rPr lang="fr-FR" sz="1600" dirty="0"/>
              <a:t>("Pièce attachée " + </a:t>
            </a:r>
            <a:r>
              <a:rPr lang="fr-FR" sz="1600" dirty="0" err="1"/>
              <a:t>nf</a:t>
            </a:r>
            <a:r>
              <a:rPr lang="fr-FR" sz="1600" dirty="0"/>
              <a:t> + " récupérée"); </a:t>
            </a:r>
          </a:p>
          <a:p>
            <a:r>
              <a:rPr lang="fr-FR" sz="1600" dirty="0"/>
              <a:t>      } </a:t>
            </a:r>
          </a:p>
          <a:p>
            <a:r>
              <a:rPr lang="fr-FR" sz="1600" dirty="0"/>
              <a:t> }  </a:t>
            </a:r>
          </a:p>
          <a:p>
            <a:r>
              <a:rPr lang="fr-FR" sz="1600" dirty="0"/>
              <a:t>}  </a:t>
            </a:r>
          </a:p>
          <a:p>
            <a:r>
              <a:rPr lang="fr-FR" sz="1600" dirty="0" err="1"/>
              <a:t>System.out.println</a:t>
            </a:r>
            <a:r>
              <a:rPr lang="fr-FR" sz="1600" dirty="0"/>
              <a:t>("Fin des messages"); } </a:t>
            </a:r>
          </a:p>
        </p:txBody>
      </p:sp>
      <p:sp>
        <p:nvSpPr>
          <p:cNvPr id="6" name="ZoneTexte 5">
            <a:extLst>
              <a:ext uri="{FF2B5EF4-FFF2-40B4-BE49-F238E27FC236}">
                <a16:creationId xmlns:a16="http://schemas.microsoft.com/office/drawing/2014/main" id="{EA9C0035-E93F-7EA3-6460-3C3B7AB155C0}"/>
              </a:ext>
            </a:extLst>
          </p:cNvPr>
          <p:cNvSpPr txBox="1"/>
          <p:nvPr/>
        </p:nvSpPr>
        <p:spPr>
          <a:xfrm>
            <a:off x="6310555" y="1177318"/>
            <a:ext cx="2832269" cy="1569660"/>
          </a:xfrm>
          <a:prstGeom prst="rect">
            <a:avLst/>
          </a:prstGeom>
          <a:noFill/>
        </p:spPr>
        <p:txBody>
          <a:bodyPr wrap="square" rtlCol="0">
            <a:spAutoFit/>
          </a:bodyPr>
          <a:lstStyle/>
          <a:p>
            <a:r>
              <a:rPr lang="fr-FR" sz="1600" dirty="0">
                <a:highlight>
                  <a:srgbClr val="FFFF00"/>
                </a:highlight>
              </a:rPr>
              <a:t>On teste dans cette boucle le type des différents Parts:</a:t>
            </a:r>
          </a:p>
          <a:p>
            <a:r>
              <a:rPr lang="fr-FR" sz="1600" dirty="0" err="1">
                <a:highlight>
                  <a:srgbClr val="FFFF00"/>
                </a:highlight>
              </a:rPr>
              <a:t>Text</a:t>
            </a:r>
            <a:r>
              <a:rPr lang="fr-FR" sz="1600" dirty="0">
                <a:highlight>
                  <a:srgbClr val="FFFF00"/>
                </a:highlight>
              </a:rPr>
              <a:t>/Plain ou autre chose (fichier dans notre cas). Il faudrait plusieurs if pour les différents types possibles</a:t>
            </a:r>
          </a:p>
        </p:txBody>
      </p:sp>
      <p:cxnSp>
        <p:nvCxnSpPr>
          <p:cNvPr id="10" name="Connecteur droit avec flèche 9">
            <a:extLst>
              <a:ext uri="{FF2B5EF4-FFF2-40B4-BE49-F238E27FC236}">
                <a16:creationId xmlns:a16="http://schemas.microsoft.com/office/drawing/2014/main" id="{4CEB898E-C215-720D-B76A-92EB3B47DFD0}"/>
              </a:ext>
            </a:extLst>
          </p:cNvPr>
          <p:cNvCxnSpPr/>
          <p:nvPr/>
        </p:nvCxnSpPr>
        <p:spPr>
          <a:xfrm flipH="1">
            <a:off x="4572000" y="1962148"/>
            <a:ext cx="1752217" cy="170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C5FC46D4-EECC-05F4-F249-959F8DBAB71F}"/>
              </a:ext>
            </a:extLst>
          </p:cNvPr>
          <p:cNvCxnSpPr>
            <a:cxnSpLocks/>
          </p:cNvCxnSpPr>
          <p:nvPr/>
        </p:nvCxnSpPr>
        <p:spPr>
          <a:xfrm flipH="1" flipV="1">
            <a:off x="3406733" y="1423539"/>
            <a:ext cx="2917484" cy="538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1F763CE5-9B28-DC4E-97E4-668E5803A791}"/>
              </a:ext>
            </a:extLst>
          </p:cNvPr>
          <p:cNvSpPr txBox="1"/>
          <p:nvPr/>
        </p:nvSpPr>
        <p:spPr>
          <a:xfrm>
            <a:off x="-90870" y="1682187"/>
            <a:ext cx="1752217" cy="3323987"/>
          </a:xfrm>
          <a:prstGeom prst="rect">
            <a:avLst/>
          </a:prstGeom>
          <a:noFill/>
        </p:spPr>
        <p:txBody>
          <a:bodyPr wrap="square" rtlCol="0">
            <a:spAutoFit/>
          </a:bodyPr>
          <a:lstStyle/>
          <a:p>
            <a:r>
              <a:rPr lang="fr-FR" sz="1500" dirty="0">
                <a:highlight>
                  <a:srgbClr val="FFFF00"/>
                </a:highlight>
              </a:rPr>
              <a:t>On récupère aussi « la disposition ». On récupère </a:t>
            </a:r>
            <a:r>
              <a:rPr lang="fr-FR" sz="1500">
                <a:highlight>
                  <a:srgbClr val="FFFF00"/>
                </a:highlight>
              </a:rPr>
              <a:t>la constante </a:t>
            </a:r>
            <a:r>
              <a:rPr lang="fr-FR" sz="1500" dirty="0">
                <a:highlight>
                  <a:srgbClr val="FFFF00"/>
                </a:highlight>
              </a:rPr>
              <a:t>« ATTACHMENT</a:t>
            </a:r>
            <a:r>
              <a:rPr lang="fr-FR" sz="1500">
                <a:highlight>
                  <a:srgbClr val="FFFF00"/>
                </a:highlight>
              </a:rPr>
              <a:t>» ce qui </a:t>
            </a:r>
            <a:r>
              <a:rPr lang="fr-FR" sz="1500" dirty="0">
                <a:highlight>
                  <a:srgbClr val="FFFF00"/>
                </a:highlight>
              </a:rPr>
              <a:t>signifie que </a:t>
            </a:r>
            <a:r>
              <a:rPr lang="fr-FR" sz="1500">
                <a:highlight>
                  <a:srgbClr val="FFFF00"/>
                </a:highlight>
              </a:rPr>
              <a:t>c’est une vraie pièce attachée </a:t>
            </a:r>
            <a:r>
              <a:rPr lang="fr-FR" sz="1500" dirty="0">
                <a:highlight>
                  <a:srgbClr val="FFFF00"/>
                </a:highlight>
              </a:rPr>
              <a:t>(=&gt; fichier) si ONLINE = pièce attachée sur un serveur WEB (=&gt; classe URL connexion)</a:t>
            </a:r>
          </a:p>
        </p:txBody>
      </p:sp>
      <p:cxnSp>
        <p:nvCxnSpPr>
          <p:cNvPr id="17" name="Connecteur droit avec flèche 16">
            <a:extLst>
              <a:ext uri="{FF2B5EF4-FFF2-40B4-BE49-F238E27FC236}">
                <a16:creationId xmlns:a16="http://schemas.microsoft.com/office/drawing/2014/main" id="{ECA8A57B-ED57-F3E2-3208-BA32035AD5AD}"/>
              </a:ext>
            </a:extLst>
          </p:cNvPr>
          <p:cNvCxnSpPr>
            <a:cxnSpLocks/>
          </p:cNvCxnSpPr>
          <p:nvPr/>
        </p:nvCxnSpPr>
        <p:spPr>
          <a:xfrm>
            <a:off x="1331640" y="2420888"/>
            <a:ext cx="3297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46262206-AFE8-2358-033B-2D5A40727E41}"/>
              </a:ext>
            </a:extLst>
          </p:cNvPr>
          <p:cNvCxnSpPr>
            <a:cxnSpLocks/>
          </p:cNvCxnSpPr>
          <p:nvPr/>
        </p:nvCxnSpPr>
        <p:spPr>
          <a:xfrm>
            <a:off x="1331640" y="2420888"/>
            <a:ext cx="432048" cy="701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78123AA7-7442-56E0-C5F4-5904F32A26FD}"/>
              </a:ext>
            </a:extLst>
          </p:cNvPr>
          <p:cNvSpPr txBox="1"/>
          <p:nvPr/>
        </p:nvSpPr>
        <p:spPr>
          <a:xfrm>
            <a:off x="4865475" y="2235336"/>
            <a:ext cx="1299843" cy="338554"/>
          </a:xfrm>
          <a:prstGeom prst="rect">
            <a:avLst/>
          </a:prstGeom>
          <a:noFill/>
        </p:spPr>
        <p:txBody>
          <a:bodyPr wrap="none" rtlCol="0">
            <a:spAutoFit/>
          </a:bodyPr>
          <a:lstStyle/>
          <a:p>
            <a:r>
              <a:rPr lang="fr-FR" sz="1600" dirty="0">
                <a:highlight>
                  <a:srgbClr val="00FF00"/>
                </a:highlight>
              </a:rPr>
              <a:t>P est le Part</a:t>
            </a:r>
          </a:p>
        </p:txBody>
      </p:sp>
      <p:sp>
        <p:nvSpPr>
          <p:cNvPr id="24" name="ZoneTexte 23">
            <a:extLst>
              <a:ext uri="{FF2B5EF4-FFF2-40B4-BE49-F238E27FC236}">
                <a16:creationId xmlns:a16="http://schemas.microsoft.com/office/drawing/2014/main" id="{A20A51EC-EBCD-75CB-3943-822AC9A9792D}"/>
              </a:ext>
            </a:extLst>
          </p:cNvPr>
          <p:cNvSpPr txBox="1"/>
          <p:nvPr/>
        </p:nvSpPr>
        <p:spPr>
          <a:xfrm>
            <a:off x="5596301" y="4045285"/>
            <a:ext cx="3694716" cy="954107"/>
          </a:xfrm>
          <a:prstGeom prst="rect">
            <a:avLst/>
          </a:prstGeom>
          <a:noFill/>
        </p:spPr>
        <p:txBody>
          <a:bodyPr wrap="square" rtlCol="0">
            <a:spAutoFit/>
          </a:bodyPr>
          <a:lstStyle/>
          <a:p>
            <a:r>
              <a:rPr lang="fr-FR" sz="1400" dirty="0">
                <a:highlight>
                  <a:srgbClr val="FF00FF"/>
                </a:highlight>
              </a:rPr>
              <a:t>On récupère les bytes de la pièce attachée dans un </a:t>
            </a:r>
            <a:r>
              <a:rPr lang="fr-FR" sz="1400" dirty="0" err="1">
                <a:highlight>
                  <a:srgbClr val="FF00FF"/>
                </a:highlight>
              </a:rPr>
              <a:t>ByteArrayOutputStream</a:t>
            </a:r>
            <a:r>
              <a:rPr lang="fr-FR" sz="1400" dirty="0">
                <a:highlight>
                  <a:srgbClr val="FF00FF"/>
                </a:highlight>
              </a:rPr>
              <a:t>() (= flux mémoire, pas de dimension car taille inconnue )</a:t>
            </a:r>
          </a:p>
        </p:txBody>
      </p:sp>
      <p:sp>
        <p:nvSpPr>
          <p:cNvPr id="25" name="ZoneTexte 24">
            <a:extLst>
              <a:ext uri="{FF2B5EF4-FFF2-40B4-BE49-F238E27FC236}">
                <a16:creationId xmlns:a16="http://schemas.microsoft.com/office/drawing/2014/main" id="{066368A7-A58B-F93A-88EA-D1CDCB2E18A7}"/>
              </a:ext>
            </a:extLst>
          </p:cNvPr>
          <p:cNvSpPr txBox="1"/>
          <p:nvPr/>
        </p:nvSpPr>
        <p:spPr>
          <a:xfrm>
            <a:off x="7054592" y="4820371"/>
            <a:ext cx="2088232" cy="1477328"/>
          </a:xfrm>
          <a:prstGeom prst="rect">
            <a:avLst/>
          </a:prstGeom>
          <a:noFill/>
        </p:spPr>
        <p:txBody>
          <a:bodyPr wrap="square" rtlCol="0">
            <a:spAutoFit/>
          </a:bodyPr>
          <a:lstStyle/>
          <a:p>
            <a:r>
              <a:rPr lang="fr-FR" sz="1500" dirty="0">
                <a:highlight>
                  <a:srgbClr val="FF00FF"/>
                </a:highlight>
              </a:rPr>
              <a:t>On écrit le contenu de la mémoire (baos) dans un fichier, le </a:t>
            </a:r>
            <a:r>
              <a:rPr lang="fr-FR" sz="1500" dirty="0" err="1">
                <a:highlight>
                  <a:srgbClr val="FF00FF"/>
                </a:highlight>
              </a:rPr>
              <a:t>getFileName</a:t>
            </a:r>
            <a:r>
              <a:rPr lang="fr-FR" sz="1500" dirty="0">
                <a:highlight>
                  <a:srgbClr val="FF00FF"/>
                </a:highlight>
              </a:rPr>
              <a:t>() récupère le nom qu’on avait stocké à l’envoi</a:t>
            </a:r>
          </a:p>
        </p:txBody>
      </p:sp>
    </p:spTree>
    <p:extLst>
      <p:ext uri="{BB962C8B-B14F-4D97-AF65-F5344CB8AC3E}">
        <p14:creationId xmlns:p14="http://schemas.microsoft.com/office/powerpoint/2010/main" val="230581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4" grpId="0"/>
      <p:bldP spid="2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F2291-3CD4-51A4-77C6-4F3C38606BA7}"/>
              </a:ext>
            </a:extLst>
          </p:cNvPr>
          <p:cNvSpPr>
            <a:spLocks noGrp="1"/>
          </p:cNvSpPr>
          <p:nvPr>
            <p:ph type="title"/>
          </p:nvPr>
        </p:nvSpPr>
        <p:spPr/>
        <p:txBody>
          <a:bodyPr/>
          <a:lstStyle/>
          <a:p>
            <a:r>
              <a:rPr lang="fr-FR" dirty="0"/>
              <a:t>4.3 Message avec pièce(s) attachée(s)</a:t>
            </a:r>
            <a:br>
              <a:rPr lang="fr-FR" dirty="0"/>
            </a:br>
            <a:r>
              <a:rPr lang="fr-FR" dirty="0"/>
              <a:t>Exemple de réception avec 3 Parts</a:t>
            </a:r>
          </a:p>
        </p:txBody>
      </p:sp>
      <p:pic>
        <p:nvPicPr>
          <p:cNvPr id="4" name="Image 3">
            <a:extLst>
              <a:ext uri="{FF2B5EF4-FFF2-40B4-BE49-F238E27FC236}">
                <a16:creationId xmlns:a16="http://schemas.microsoft.com/office/drawing/2014/main" id="{08AE9A70-DB09-E939-AE55-A54F133AFB49}"/>
              </a:ext>
            </a:extLst>
          </p:cNvPr>
          <p:cNvPicPr>
            <a:picLocks noChangeAspect="1"/>
          </p:cNvPicPr>
          <p:nvPr/>
        </p:nvPicPr>
        <p:blipFill>
          <a:blip r:embed="rId2"/>
          <a:stretch>
            <a:fillRect/>
          </a:stretch>
        </p:blipFill>
        <p:spPr>
          <a:xfrm>
            <a:off x="1439011" y="981074"/>
            <a:ext cx="4910766" cy="5876926"/>
          </a:xfrm>
          <a:prstGeom prst="rect">
            <a:avLst/>
          </a:prstGeom>
        </p:spPr>
      </p:pic>
      <p:pic>
        <p:nvPicPr>
          <p:cNvPr id="11" name="Image 10">
            <a:extLst>
              <a:ext uri="{FF2B5EF4-FFF2-40B4-BE49-F238E27FC236}">
                <a16:creationId xmlns:a16="http://schemas.microsoft.com/office/drawing/2014/main" id="{E3E7EEA1-A641-EB4A-3023-55C6E865A450}"/>
              </a:ext>
            </a:extLst>
          </p:cNvPr>
          <p:cNvPicPr>
            <a:picLocks noChangeAspect="1"/>
          </p:cNvPicPr>
          <p:nvPr/>
        </p:nvPicPr>
        <p:blipFill>
          <a:blip r:embed="rId3"/>
          <a:stretch>
            <a:fillRect/>
          </a:stretch>
        </p:blipFill>
        <p:spPr>
          <a:xfrm>
            <a:off x="0" y="1700808"/>
            <a:ext cx="1466850" cy="1038225"/>
          </a:xfrm>
          <a:prstGeom prst="rect">
            <a:avLst/>
          </a:prstGeom>
        </p:spPr>
      </p:pic>
      <p:sp>
        <p:nvSpPr>
          <p:cNvPr id="12" name="ZoneTexte 11">
            <a:extLst>
              <a:ext uri="{FF2B5EF4-FFF2-40B4-BE49-F238E27FC236}">
                <a16:creationId xmlns:a16="http://schemas.microsoft.com/office/drawing/2014/main" id="{1D1BCC1E-A387-F563-F98B-236F105027AD}"/>
              </a:ext>
            </a:extLst>
          </p:cNvPr>
          <p:cNvSpPr txBox="1"/>
          <p:nvPr/>
        </p:nvSpPr>
        <p:spPr>
          <a:xfrm>
            <a:off x="977568" y="1849388"/>
            <a:ext cx="312906" cy="369332"/>
          </a:xfrm>
          <a:prstGeom prst="rect">
            <a:avLst/>
          </a:prstGeom>
          <a:noFill/>
        </p:spPr>
        <p:txBody>
          <a:bodyPr wrap="none" rtlCol="0">
            <a:spAutoFit/>
          </a:bodyPr>
          <a:lstStyle/>
          <a:p>
            <a:r>
              <a:rPr lang="fr-FR" dirty="0">
                <a:highlight>
                  <a:srgbClr val="FFFF00"/>
                </a:highlight>
              </a:rPr>
              <a:t>1</a:t>
            </a:r>
          </a:p>
        </p:txBody>
      </p:sp>
      <p:sp>
        <p:nvSpPr>
          <p:cNvPr id="14" name="ZoneTexte 13">
            <a:extLst>
              <a:ext uri="{FF2B5EF4-FFF2-40B4-BE49-F238E27FC236}">
                <a16:creationId xmlns:a16="http://schemas.microsoft.com/office/drawing/2014/main" id="{9F2AEB8D-A35B-A616-D545-95BB45B056A7}"/>
              </a:ext>
            </a:extLst>
          </p:cNvPr>
          <p:cNvSpPr txBox="1"/>
          <p:nvPr/>
        </p:nvSpPr>
        <p:spPr>
          <a:xfrm>
            <a:off x="5437584" y="2405180"/>
            <a:ext cx="312906" cy="369332"/>
          </a:xfrm>
          <a:prstGeom prst="rect">
            <a:avLst/>
          </a:prstGeom>
          <a:noFill/>
        </p:spPr>
        <p:txBody>
          <a:bodyPr wrap="none" rtlCol="0">
            <a:spAutoFit/>
          </a:bodyPr>
          <a:lstStyle/>
          <a:p>
            <a:r>
              <a:rPr lang="fr-FR" dirty="0">
                <a:highlight>
                  <a:srgbClr val="FFFF00"/>
                </a:highlight>
              </a:rPr>
              <a:t>2</a:t>
            </a:r>
          </a:p>
        </p:txBody>
      </p:sp>
      <p:sp>
        <p:nvSpPr>
          <p:cNvPr id="15" name="ZoneTexte 14">
            <a:extLst>
              <a:ext uri="{FF2B5EF4-FFF2-40B4-BE49-F238E27FC236}">
                <a16:creationId xmlns:a16="http://schemas.microsoft.com/office/drawing/2014/main" id="{6AB6E194-DDF9-2A41-55E1-A6045BE780CB}"/>
              </a:ext>
            </a:extLst>
          </p:cNvPr>
          <p:cNvSpPr txBox="1"/>
          <p:nvPr/>
        </p:nvSpPr>
        <p:spPr>
          <a:xfrm>
            <a:off x="5444048" y="3806069"/>
            <a:ext cx="312906" cy="369332"/>
          </a:xfrm>
          <a:prstGeom prst="rect">
            <a:avLst/>
          </a:prstGeom>
          <a:noFill/>
        </p:spPr>
        <p:txBody>
          <a:bodyPr wrap="square" rtlCol="0">
            <a:spAutoFit/>
          </a:bodyPr>
          <a:lstStyle/>
          <a:p>
            <a:r>
              <a:rPr lang="fr-FR" dirty="0">
                <a:highlight>
                  <a:srgbClr val="FFFF00"/>
                </a:highlight>
              </a:rPr>
              <a:t>3</a:t>
            </a:r>
          </a:p>
        </p:txBody>
      </p:sp>
      <p:sp>
        <p:nvSpPr>
          <p:cNvPr id="17" name="ZoneTexte 16">
            <a:extLst>
              <a:ext uri="{FF2B5EF4-FFF2-40B4-BE49-F238E27FC236}">
                <a16:creationId xmlns:a16="http://schemas.microsoft.com/office/drawing/2014/main" id="{567A8F87-D3AC-4167-072E-637F40246BE9}"/>
              </a:ext>
            </a:extLst>
          </p:cNvPr>
          <p:cNvSpPr txBox="1"/>
          <p:nvPr/>
        </p:nvSpPr>
        <p:spPr>
          <a:xfrm>
            <a:off x="5233957" y="5414841"/>
            <a:ext cx="325834" cy="369332"/>
          </a:xfrm>
          <a:prstGeom prst="rect">
            <a:avLst/>
          </a:prstGeom>
          <a:noFill/>
        </p:spPr>
        <p:txBody>
          <a:bodyPr wrap="square" rtlCol="0">
            <a:spAutoFit/>
          </a:bodyPr>
          <a:lstStyle/>
          <a:p>
            <a:r>
              <a:rPr lang="fr-FR" dirty="0">
                <a:highlight>
                  <a:srgbClr val="FFFF00"/>
                </a:highlight>
              </a:rPr>
              <a:t>4</a:t>
            </a:r>
          </a:p>
        </p:txBody>
      </p:sp>
      <p:sp>
        <p:nvSpPr>
          <p:cNvPr id="19" name="ZoneTexte 18">
            <a:extLst>
              <a:ext uri="{FF2B5EF4-FFF2-40B4-BE49-F238E27FC236}">
                <a16:creationId xmlns:a16="http://schemas.microsoft.com/office/drawing/2014/main" id="{81F54770-B3FC-AD61-0C1B-917140E9DA2C}"/>
              </a:ext>
            </a:extLst>
          </p:cNvPr>
          <p:cNvSpPr txBox="1"/>
          <p:nvPr/>
        </p:nvSpPr>
        <p:spPr>
          <a:xfrm>
            <a:off x="2771800" y="5876926"/>
            <a:ext cx="312906" cy="369332"/>
          </a:xfrm>
          <a:prstGeom prst="rect">
            <a:avLst/>
          </a:prstGeom>
          <a:noFill/>
        </p:spPr>
        <p:txBody>
          <a:bodyPr wrap="none" rtlCol="0">
            <a:spAutoFit/>
          </a:bodyPr>
          <a:lstStyle/>
          <a:p>
            <a:r>
              <a:rPr lang="fr-FR" dirty="0">
                <a:highlight>
                  <a:srgbClr val="FFFF00"/>
                </a:highlight>
              </a:rPr>
              <a:t>5</a:t>
            </a:r>
          </a:p>
        </p:txBody>
      </p:sp>
      <p:sp>
        <p:nvSpPr>
          <p:cNvPr id="24" name="Rectangle 23">
            <a:extLst>
              <a:ext uri="{FF2B5EF4-FFF2-40B4-BE49-F238E27FC236}">
                <a16:creationId xmlns:a16="http://schemas.microsoft.com/office/drawing/2014/main" id="{B60E810B-4735-A65A-458C-1FD89049BA82}"/>
              </a:ext>
            </a:extLst>
          </p:cNvPr>
          <p:cNvSpPr/>
          <p:nvPr/>
        </p:nvSpPr>
        <p:spPr>
          <a:xfrm>
            <a:off x="1439011" y="2132856"/>
            <a:ext cx="1204350" cy="79208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5" name="ZoneTexte 24">
            <a:extLst>
              <a:ext uri="{FF2B5EF4-FFF2-40B4-BE49-F238E27FC236}">
                <a16:creationId xmlns:a16="http://schemas.microsoft.com/office/drawing/2014/main" id="{9EB96047-4F6D-605D-43F3-A74BA949E0AD}"/>
              </a:ext>
            </a:extLst>
          </p:cNvPr>
          <p:cNvSpPr txBox="1"/>
          <p:nvPr/>
        </p:nvSpPr>
        <p:spPr>
          <a:xfrm>
            <a:off x="960150" y="6519446"/>
            <a:ext cx="2626040" cy="338554"/>
          </a:xfrm>
          <a:prstGeom prst="rect">
            <a:avLst/>
          </a:prstGeom>
          <a:noFill/>
        </p:spPr>
        <p:txBody>
          <a:bodyPr wrap="none" rtlCol="0">
            <a:spAutoFit/>
          </a:bodyPr>
          <a:lstStyle/>
          <a:p>
            <a:r>
              <a:rPr lang="fr-FR" sz="1600" dirty="0">
                <a:highlight>
                  <a:srgbClr val="FFFF00"/>
                </a:highlight>
              </a:rPr>
              <a:t>6 enfin, </a:t>
            </a:r>
            <a:r>
              <a:rPr lang="fr-FR" sz="1600" dirty="0" err="1">
                <a:highlight>
                  <a:srgbClr val="FFFF00"/>
                </a:highlight>
              </a:rPr>
              <a:t>l’object</a:t>
            </a:r>
            <a:r>
              <a:rPr lang="fr-FR" sz="1600" dirty="0">
                <a:highlight>
                  <a:srgbClr val="FFFF00"/>
                </a:highlight>
              </a:rPr>
              <a:t>: </a:t>
            </a:r>
            <a:r>
              <a:rPr lang="fr-FR" sz="1600" dirty="0" err="1">
                <a:highlight>
                  <a:srgbClr val="FFFF00"/>
                </a:highlight>
              </a:rPr>
              <a:t>readByte</a:t>
            </a:r>
            <a:r>
              <a:rPr lang="fr-FR" sz="1600" dirty="0">
                <a:highlight>
                  <a:srgbClr val="FFFF00"/>
                </a:highlight>
              </a:rPr>
              <a:t>()</a:t>
            </a:r>
          </a:p>
        </p:txBody>
      </p:sp>
      <p:sp>
        <p:nvSpPr>
          <p:cNvPr id="26" name="ZoneTexte 25">
            <a:extLst>
              <a:ext uri="{FF2B5EF4-FFF2-40B4-BE49-F238E27FC236}">
                <a16:creationId xmlns:a16="http://schemas.microsoft.com/office/drawing/2014/main" id="{A630C919-8357-4212-519C-ED96D3988541}"/>
              </a:ext>
            </a:extLst>
          </p:cNvPr>
          <p:cNvSpPr txBox="1"/>
          <p:nvPr/>
        </p:nvSpPr>
        <p:spPr>
          <a:xfrm>
            <a:off x="6084169" y="1637547"/>
            <a:ext cx="2952328" cy="1323439"/>
          </a:xfrm>
          <a:prstGeom prst="rect">
            <a:avLst/>
          </a:prstGeom>
          <a:noFill/>
        </p:spPr>
        <p:txBody>
          <a:bodyPr wrap="square" rtlCol="0">
            <a:spAutoFit/>
          </a:bodyPr>
          <a:lstStyle/>
          <a:p>
            <a:r>
              <a:rPr lang="fr-FR" sz="1600" dirty="0" err="1">
                <a:highlight>
                  <a:srgbClr val="FFFF00"/>
                </a:highlight>
              </a:rPr>
              <a:t>getContent</a:t>
            </a:r>
            <a:r>
              <a:rPr lang="fr-FR" sz="1600" dirty="0">
                <a:highlight>
                  <a:srgbClr val="FFFF00"/>
                </a:highlight>
              </a:rPr>
              <a:t>() de Part  (de </a:t>
            </a:r>
            <a:r>
              <a:rPr lang="fr-FR" sz="1600" dirty="0" err="1">
                <a:highlight>
                  <a:srgbClr val="FFFF00"/>
                </a:highlight>
              </a:rPr>
              <a:t>DataHandler</a:t>
            </a:r>
            <a:r>
              <a:rPr lang="fr-FR" sz="1600" dirty="0">
                <a:highlight>
                  <a:srgbClr val="FFFF00"/>
                </a:highlight>
              </a:rPr>
              <a:t>() / </a:t>
            </a:r>
            <a:r>
              <a:rPr lang="fr-FR" sz="1600" dirty="0" err="1">
                <a:highlight>
                  <a:srgbClr val="FFFF00"/>
                </a:highlight>
              </a:rPr>
              <a:t>DataSource</a:t>
            </a:r>
            <a:r>
              <a:rPr lang="fr-FR" sz="1600" dirty="0">
                <a:highlight>
                  <a:srgbClr val="FFFF00"/>
                </a:highlight>
              </a:rPr>
              <a:t>()) permet d’accéder de suite à l’objet String obtenu par la méthode </a:t>
            </a:r>
            <a:r>
              <a:rPr lang="fr-FR" sz="1600" dirty="0" err="1">
                <a:highlight>
                  <a:srgbClr val="FFFF00"/>
                </a:highlight>
              </a:rPr>
              <a:t>readByte</a:t>
            </a:r>
            <a:r>
              <a:rPr lang="fr-FR" sz="1600" dirty="0">
                <a:highlight>
                  <a:srgbClr val="FFFF00"/>
                </a:highlight>
              </a:rPr>
              <a:t>() </a:t>
            </a:r>
          </a:p>
        </p:txBody>
      </p:sp>
      <p:cxnSp>
        <p:nvCxnSpPr>
          <p:cNvPr id="28" name="Connecteur droit avec flèche 27">
            <a:extLst>
              <a:ext uri="{FF2B5EF4-FFF2-40B4-BE49-F238E27FC236}">
                <a16:creationId xmlns:a16="http://schemas.microsoft.com/office/drawing/2014/main" id="{121910D8-CD1E-08CA-44F3-B957C8E5F3FA}"/>
              </a:ext>
            </a:extLst>
          </p:cNvPr>
          <p:cNvCxnSpPr>
            <a:cxnSpLocks/>
          </p:cNvCxnSpPr>
          <p:nvPr/>
        </p:nvCxnSpPr>
        <p:spPr>
          <a:xfrm flipH="1">
            <a:off x="971550" y="2218720"/>
            <a:ext cx="5112619" cy="186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786E2F0C-EE1C-10E0-ABF7-3F1C854B45BA}"/>
              </a:ext>
            </a:extLst>
          </p:cNvPr>
          <p:cNvCxnSpPr>
            <a:cxnSpLocks/>
          </p:cNvCxnSpPr>
          <p:nvPr/>
        </p:nvCxnSpPr>
        <p:spPr>
          <a:xfrm flipH="1">
            <a:off x="5233957" y="2218720"/>
            <a:ext cx="850212" cy="520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eur droit avec flèche 33">
            <a:extLst>
              <a:ext uri="{FF2B5EF4-FFF2-40B4-BE49-F238E27FC236}">
                <a16:creationId xmlns:a16="http://schemas.microsoft.com/office/drawing/2014/main" id="{EE80DA05-A7C9-C39A-5451-0176366FC153}"/>
              </a:ext>
            </a:extLst>
          </p:cNvPr>
          <p:cNvCxnSpPr>
            <a:cxnSpLocks/>
          </p:cNvCxnSpPr>
          <p:nvPr/>
        </p:nvCxnSpPr>
        <p:spPr>
          <a:xfrm flipH="1">
            <a:off x="5103905" y="2218720"/>
            <a:ext cx="980264" cy="1587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657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8D13D-563E-D2F0-E21D-4F1647360F1E}"/>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5" name="ZoneTexte 4">
            <a:extLst>
              <a:ext uri="{FF2B5EF4-FFF2-40B4-BE49-F238E27FC236}">
                <a16:creationId xmlns:a16="http://schemas.microsoft.com/office/drawing/2014/main" id="{EADE796D-A031-1517-8B91-481CD16BEB70}"/>
              </a:ext>
            </a:extLst>
          </p:cNvPr>
          <p:cNvSpPr txBox="1"/>
          <p:nvPr/>
        </p:nvSpPr>
        <p:spPr>
          <a:xfrm>
            <a:off x="323528" y="1268760"/>
            <a:ext cx="8496944" cy="1200329"/>
          </a:xfrm>
          <a:prstGeom prst="rect">
            <a:avLst/>
          </a:prstGeom>
          <a:noFill/>
        </p:spPr>
        <p:txBody>
          <a:bodyPr wrap="square">
            <a:spAutoFit/>
          </a:bodyPr>
          <a:lstStyle/>
          <a:p>
            <a:pPr marL="609600" indent="-609600">
              <a:buFont typeface="Wingdings" panose="05000000000000000000" pitchFamily="2" charset="2"/>
              <a:buNone/>
            </a:pPr>
            <a:r>
              <a:rPr lang="fr-BE" altLang="fr-FR" b="1" u="sng" dirty="0">
                <a:latin typeface="+mn-lt"/>
              </a:rPr>
              <a:t>B) Les spécifications MIME </a:t>
            </a:r>
            <a:r>
              <a:rPr lang="fr-BE" altLang="fr-FR" b="1" dirty="0">
                <a:latin typeface="+mn-lt"/>
              </a:rPr>
              <a:t> </a:t>
            </a:r>
            <a:r>
              <a:rPr lang="fr-BE" altLang="fr-FR" dirty="0">
                <a:latin typeface="+mn-lt"/>
              </a:rPr>
              <a:t>( Multipurpose Internet Mail Extensions)</a:t>
            </a:r>
          </a:p>
          <a:p>
            <a:pPr marL="609600" indent="-609600">
              <a:buFont typeface="Wingdings" panose="05000000000000000000" pitchFamily="2" charset="2"/>
              <a:buNone/>
            </a:pPr>
            <a:endParaRPr lang="fr-BE" altLang="fr-FR" dirty="0">
              <a:latin typeface="+mn-lt"/>
            </a:endParaRPr>
          </a:p>
          <a:p>
            <a:pPr marL="609600" indent="-609600">
              <a:buFont typeface="Wingdings" panose="05000000000000000000" pitchFamily="2" charset="2"/>
              <a:buNone/>
            </a:pPr>
            <a:r>
              <a:rPr lang="fr-BE" altLang="fr-FR" dirty="0">
                <a:latin typeface="+mn-lt"/>
              </a:rPr>
              <a:t>Très utile dans le cas de messages évolués</a:t>
            </a:r>
          </a:p>
          <a:p>
            <a:pPr marL="609600" indent="-609600">
              <a:buFont typeface="Wingdings" panose="05000000000000000000" pitchFamily="2" charset="2"/>
              <a:buNone/>
            </a:pPr>
            <a:endParaRPr lang="fr-BE" altLang="fr-FR" sz="1800" b="1" dirty="0">
              <a:latin typeface="Times New Roman" panose="02020603050405020304" pitchFamily="18" charset="0"/>
            </a:endParaRPr>
          </a:p>
        </p:txBody>
      </p:sp>
      <p:graphicFrame>
        <p:nvGraphicFramePr>
          <p:cNvPr id="6" name="Object 4">
            <a:extLst>
              <a:ext uri="{FF2B5EF4-FFF2-40B4-BE49-F238E27FC236}">
                <a16:creationId xmlns:a16="http://schemas.microsoft.com/office/drawing/2014/main" id="{07C8370A-E7FF-90C1-459B-3626B0F54FF1}"/>
              </a:ext>
            </a:extLst>
          </p:cNvPr>
          <p:cNvGraphicFramePr>
            <a:graphicFrameLocks noChangeAspect="1"/>
          </p:cNvGraphicFramePr>
          <p:nvPr>
            <p:extLst>
              <p:ext uri="{D42A27DB-BD31-4B8C-83A1-F6EECF244321}">
                <p14:modId xmlns:p14="http://schemas.microsoft.com/office/powerpoint/2010/main" val="3419398813"/>
              </p:ext>
            </p:extLst>
          </p:nvPr>
        </p:nvGraphicFramePr>
        <p:xfrm>
          <a:off x="827584" y="2444826"/>
          <a:ext cx="7170738" cy="2292350"/>
        </p:xfrm>
        <a:graphic>
          <a:graphicData uri="http://schemas.openxmlformats.org/presentationml/2006/ole">
            <mc:AlternateContent xmlns:mc="http://schemas.openxmlformats.org/markup-compatibility/2006">
              <mc:Choice xmlns:v="urn:schemas-microsoft-com:vml" Requires="v">
                <p:oleObj name="Document" r:id="rId2" imgW="5849359" imgH="1870659" progId="Word.Document.8">
                  <p:embed/>
                </p:oleObj>
              </mc:Choice>
              <mc:Fallback>
                <p:oleObj name="Document" r:id="rId2" imgW="5849359" imgH="1870659" progId="Word.Document.8">
                  <p:embed/>
                  <p:pic>
                    <p:nvPicPr>
                      <p:cNvPr id="6" name="Object 4">
                        <a:extLst>
                          <a:ext uri="{FF2B5EF4-FFF2-40B4-BE49-F238E27FC236}">
                            <a16:creationId xmlns:a16="http://schemas.microsoft.com/office/drawing/2014/main" id="{07C8370A-E7FF-90C1-459B-3626B0F54FF1}"/>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444826"/>
                        <a:ext cx="7170738"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75031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E5F204F-CF18-6556-96A5-1AFF11B36B39}"/>
              </a:ext>
            </a:extLst>
          </p:cNvPr>
          <p:cNvSpPr>
            <a:spLocks noGrp="1"/>
          </p:cNvSpPr>
          <p:nvPr>
            <p:ph type="title"/>
          </p:nvPr>
        </p:nvSpPr>
        <p:spPr>
          <a:xfrm>
            <a:off x="1259632" y="2924944"/>
            <a:ext cx="7704856" cy="1398364"/>
          </a:xfrm>
        </p:spPr>
        <p:txBody>
          <a:bodyPr/>
          <a:lstStyle/>
          <a:p>
            <a:r>
              <a:rPr lang="fr-FR" dirty="0"/>
              <a:t>5. IMAP </a:t>
            </a:r>
            <a:br>
              <a:rPr lang="fr-FR" dirty="0"/>
            </a:br>
            <a:r>
              <a:rPr lang="fr-FR" sz="2400" dirty="0"/>
              <a:t>(Internet </a:t>
            </a:r>
            <a:r>
              <a:rPr lang="fr-FR" sz="2400" dirty="0" err="1"/>
              <a:t>Maessage</a:t>
            </a:r>
            <a:r>
              <a:rPr lang="fr-FR" sz="2400" dirty="0"/>
              <a:t> Access Protocol)</a:t>
            </a:r>
          </a:p>
        </p:txBody>
      </p:sp>
    </p:spTree>
    <p:extLst>
      <p:ext uri="{BB962C8B-B14F-4D97-AF65-F5344CB8AC3E}">
        <p14:creationId xmlns:p14="http://schemas.microsoft.com/office/powerpoint/2010/main" val="3790655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663DE5C-6DB3-B487-3F61-8415DE84A1B6}"/>
              </a:ext>
            </a:extLst>
          </p:cNvPr>
          <p:cNvSpPr>
            <a:spLocks noGrp="1"/>
          </p:cNvSpPr>
          <p:nvPr>
            <p:ph type="title"/>
          </p:nvPr>
        </p:nvSpPr>
        <p:spPr/>
        <p:txBody>
          <a:bodyPr/>
          <a:lstStyle/>
          <a:p>
            <a:r>
              <a:rPr lang="fr-FR" dirty="0"/>
              <a:t>5.1 IMAP:  Présentation </a:t>
            </a:r>
          </a:p>
        </p:txBody>
      </p:sp>
      <p:graphicFrame>
        <p:nvGraphicFramePr>
          <p:cNvPr id="6" name="Tableau 6">
            <a:extLst>
              <a:ext uri="{FF2B5EF4-FFF2-40B4-BE49-F238E27FC236}">
                <a16:creationId xmlns:a16="http://schemas.microsoft.com/office/drawing/2014/main" id="{3D348B24-83E0-88C2-7023-82D20686325C}"/>
              </a:ext>
            </a:extLst>
          </p:cNvPr>
          <p:cNvGraphicFramePr>
            <a:graphicFrameLocks noGrp="1"/>
          </p:cNvGraphicFramePr>
          <p:nvPr>
            <p:extLst>
              <p:ext uri="{D42A27DB-BD31-4B8C-83A1-F6EECF244321}">
                <p14:modId xmlns:p14="http://schemas.microsoft.com/office/powerpoint/2010/main" val="2900965432"/>
              </p:ext>
            </p:extLst>
          </p:nvPr>
        </p:nvGraphicFramePr>
        <p:xfrm>
          <a:off x="287524" y="3212976"/>
          <a:ext cx="8568952" cy="3012440"/>
        </p:xfrm>
        <a:graphic>
          <a:graphicData uri="http://schemas.openxmlformats.org/drawingml/2006/table">
            <a:tbl>
              <a:tblPr firstRow="1" bandRow="1">
                <a:tableStyleId>{5C22544A-7EE6-4342-B048-85BDC9FD1C3A}</a:tableStyleId>
              </a:tblPr>
              <a:tblGrid>
                <a:gridCol w="4284476">
                  <a:extLst>
                    <a:ext uri="{9D8B030D-6E8A-4147-A177-3AD203B41FA5}">
                      <a16:colId xmlns:a16="http://schemas.microsoft.com/office/drawing/2014/main" val="3255587485"/>
                    </a:ext>
                  </a:extLst>
                </a:gridCol>
                <a:gridCol w="4284476">
                  <a:extLst>
                    <a:ext uri="{9D8B030D-6E8A-4147-A177-3AD203B41FA5}">
                      <a16:colId xmlns:a16="http://schemas.microsoft.com/office/drawing/2014/main" val="2995763756"/>
                    </a:ext>
                  </a:extLst>
                </a:gridCol>
              </a:tblGrid>
              <a:tr h="370840">
                <a:tc>
                  <a:txBody>
                    <a:bodyPr/>
                    <a:lstStyle/>
                    <a:p>
                      <a:r>
                        <a:rPr lang="fr-FR" sz="1600" dirty="0"/>
                        <a:t>IMAP</a:t>
                      </a:r>
                    </a:p>
                  </a:txBody>
                  <a:tcPr/>
                </a:tc>
                <a:tc>
                  <a:txBody>
                    <a:bodyPr/>
                    <a:lstStyle/>
                    <a:p>
                      <a:endParaRPr lang="fr-FR" sz="1600"/>
                    </a:p>
                  </a:txBody>
                  <a:tcPr/>
                </a:tc>
                <a:extLst>
                  <a:ext uri="{0D108BD9-81ED-4DB2-BD59-A6C34878D82A}">
                    <a16:rowId xmlns:a16="http://schemas.microsoft.com/office/drawing/2014/main" val="1228374320"/>
                  </a:ext>
                </a:extLst>
              </a:tr>
              <a:tr h="370840">
                <a:tc>
                  <a:txBody>
                    <a:bodyPr/>
                    <a:lstStyle/>
                    <a:p>
                      <a:r>
                        <a:rPr lang="fr-FR" sz="1600" dirty="0"/>
                        <a:t>Nom complet: </a:t>
                      </a:r>
                    </a:p>
                  </a:txBody>
                  <a:tcPr/>
                </a:tc>
                <a:tc>
                  <a:txBody>
                    <a:bodyPr/>
                    <a:lstStyle/>
                    <a:p>
                      <a:r>
                        <a:rPr lang="fr-FR" sz="1600" dirty="0"/>
                        <a:t>Internet Message Access Protocol</a:t>
                      </a:r>
                    </a:p>
                  </a:txBody>
                  <a:tcPr/>
                </a:tc>
                <a:extLst>
                  <a:ext uri="{0D108BD9-81ED-4DB2-BD59-A6C34878D82A}">
                    <a16:rowId xmlns:a16="http://schemas.microsoft.com/office/drawing/2014/main" val="1878080415"/>
                  </a:ext>
                </a:extLst>
              </a:tr>
              <a:tr h="370840">
                <a:tc>
                  <a:txBody>
                    <a:bodyPr/>
                    <a:lstStyle/>
                    <a:p>
                      <a:r>
                        <a:rPr lang="fr-FR" sz="1600" dirty="0"/>
                        <a:t>Nature:</a:t>
                      </a:r>
                    </a:p>
                  </a:txBody>
                  <a:tcPr/>
                </a:tc>
                <a:tc>
                  <a:txBody>
                    <a:bodyPr/>
                    <a:lstStyle/>
                    <a:p>
                      <a:r>
                        <a:rPr lang="fr-FR" sz="1600" dirty="0"/>
                        <a:t>Protocole applicatif de récupération des messages électroniques </a:t>
                      </a:r>
                    </a:p>
                  </a:txBody>
                  <a:tcPr/>
                </a:tc>
                <a:extLst>
                  <a:ext uri="{0D108BD9-81ED-4DB2-BD59-A6C34878D82A}">
                    <a16:rowId xmlns:a16="http://schemas.microsoft.com/office/drawing/2014/main" val="4261836853"/>
                  </a:ext>
                </a:extLst>
              </a:tr>
              <a:tr h="370840">
                <a:tc>
                  <a:txBody>
                    <a:bodyPr/>
                    <a:lstStyle/>
                    <a:p>
                      <a:r>
                        <a:rPr lang="fr-FR" sz="1600" dirty="0"/>
                        <a:t>RFC</a:t>
                      </a:r>
                    </a:p>
                  </a:txBody>
                  <a:tcPr/>
                </a:tc>
                <a:tc>
                  <a:txBody>
                    <a:bodyPr/>
                    <a:lstStyle/>
                    <a:p>
                      <a:r>
                        <a:rPr lang="fr-FR" sz="1600" dirty="0"/>
                        <a:t>2060, 1733 + 2086</a:t>
                      </a:r>
                    </a:p>
                  </a:txBody>
                  <a:tcPr/>
                </a:tc>
                <a:extLst>
                  <a:ext uri="{0D108BD9-81ED-4DB2-BD59-A6C34878D82A}">
                    <a16:rowId xmlns:a16="http://schemas.microsoft.com/office/drawing/2014/main" val="1040981179"/>
                  </a:ext>
                </a:extLst>
              </a:tr>
              <a:tr h="370840">
                <a:tc>
                  <a:txBody>
                    <a:bodyPr/>
                    <a:lstStyle/>
                    <a:p>
                      <a:r>
                        <a:rPr lang="fr-FR" sz="1600" dirty="0"/>
                        <a:t>Port par défaut</a:t>
                      </a:r>
                    </a:p>
                  </a:txBody>
                  <a:tcPr/>
                </a:tc>
                <a:tc>
                  <a:txBody>
                    <a:bodyPr/>
                    <a:lstStyle/>
                    <a:p>
                      <a:r>
                        <a:rPr lang="fr-FR" sz="1600" dirty="0"/>
                        <a:t>143 (non chiffré) / </a:t>
                      </a:r>
                      <a:r>
                        <a:rPr lang="fr-FR" sz="1600" b="0" i="0" kern="1200" dirty="0">
                          <a:solidFill>
                            <a:schemeClr val="dk1"/>
                          </a:solidFill>
                          <a:effectLst/>
                          <a:latin typeface="+mn-lt"/>
                          <a:ea typeface="+mn-ea"/>
                          <a:cs typeface="+mn-cs"/>
                        </a:rPr>
                        <a:t>Port 993 – Port SSL / TLS</a:t>
                      </a:r>
                      <a:endParaRPr lang="fr-FR" sz="1600" dirty="0"/>
                    </a:p>
                  </a:txBody>
                  <a:tcPr/>
                </a:tc>
                <a:extLst>
                  <a:ext uri="{0D108BD9-81ED-4DB2-BD59-A6C34878D82A}">
                    <a16:rowId xmlns:a16="http://schemas.microsoft.com/office/drawing/2014/main" val="3348543550"/>
                  </a:ext>
                </a:extLst>
              </a:tr>
              <a:tr h="370840">
                <a:tc>
                  <a:txBody>
                    <a:bodyPr/>
                    <a:lstStyle/>
                    <a:p>
                      <a:r>
                        <a:rPr lang="fr-FR" sz="1600" dirty="0"/>
                        <a:t>Protocole de transport</a:t>
                      </a:r>
                    </a:p>
                  </a:txBody>
                  <a:tcPr/>
                </a:tc>
                <a:tc>
                  <a:txBody>
                    <a:bodyPr/>
                    <a:lstStyle/>
                    <a:p>
                      <a:r>
                        <a:rPr lang="fr-FR" sz="1600" dirty="0"/>
                        <a:t>TCP</a:t>
                      </a:r>
                    </a:p>
                  </a:txBody>
                  <a:tcPr/>
                </a:tc>
                <a:extLst>
                  <a:ext uri="{0D108BD9-81ED-4DB2-BD59-A6C34878D82A}">
                    <a16:rowId xmlns:a16="http://schemas.microsoft.com/office/drawing/2014/main" val="4140189439"/>
                  </a:ext>
                </a:extLst>
              </a:tr>
              <a:tr h="370840">
                <a:tc>
                  <a:txBody>
                    <a:bodyPr/>
                    <a:lstStyle/>
                    <a:p>
                      <a:r>
                        <a:rPr lang="fr-FR" sz="1600" dirty="0"/>
                        <a:t>Principales commandes </a:t>
                      </a:r>
                    </a:p>
                  </a:txBody>
                  <a:tcPr/>
                </a:tc>
                <a:tc>
                  <a:txBody>
                    <a:bodyPr/>
                    <a:lstStyle/>
                    <a:p>
                      <a:r>
                        <a:rPr lang="en-US" sz="1600" dirty="0"/>
                        <a:t>login, select, search, fetch, store, expunge, logout</a:t>
                      </a:r>
                      <a:endParaRPr lang="fr-FR" sz="1600" dirty="0"/>
                    </a:p>
                  </a:txBody>
                  <a:tcPr/>
                </a:tc>
                <a:extLst>
                  <a:ext uri="{0D108BD9-81ED-4DB2-BD59-A6C34878D82A}">
                    <a16:rowId xmlns:a16="http://schemas.microsoft.com/office/drawing/2014/main" val="479679329"/>
                  </a:ext>
                </a:extLst>
              </a:tr>
            </a:tbl>
          </a:graphicData>
        </a:graphic>
      </p:graphicFrame>
      <p:sp>
        <p:nvSpPr>
          <p:cNvPr id="7" name="ZoneTexte 6">
            <a:extLst>
              <a:ext uri="{FF2B5EF4-FFF2-40B4-BE49-F238E27FC236}">
                <a16:creationId xmlns:a16="http://schemas.microsoft.com/office/drawing/2014/main" id="{19E5917D-6DFD-D7DE-A1B3-A709982CAD48}"/>
              </a:ext>
            </a:extLst>
          </p:cNvPr>
          <p:cNvSpPr txBox="1"/>
          <p:nvPr/>
        </p:nvSpPr>
        <p:spPr>
          <a:xfrm>
            <a:off x="179512" y="981074"/>
            <a:ext cx="8784976" cy="2123658"/>
          </a:xfrm>
          <a:prstGeom prst="rect">
            <a:avLst/>
          </a:prstGeom>
          <a:noFill/>
        </p:spPr>
        <p:txBody>
          <a:bodyPr wrap="square" rtlCol="0">
            <a:spAutoFit/>
          </a:bodyPr>
          <a:lstStyle/>
          <a:p>
            <a:pPr marL="285750" indent="-285750">
              <a:buClr>
                <a:srgbClr val="C00000"/>
              </a:buClr>
              <a:buSzPct val="150000"/>
              <a:buFont typeface="Arial" panose="020B0604020202020204" pitchFamily="34" charset="0"/>
              <a:buChar char="•"/>
            </a:pPr>
            <a:r>
              <a:rPr lang="fr-FR" b="1" dirty="0"/>
              <a:t>POP3 </a:t>
            </a:r>
            <a:r>
              <a:rPr lang="fr-FR" sz="1600" dirty="0"/>
              <a:t>permet aux utilisateurs connectés seulement par intermittence, de télécharger leurs mails sur leur machine locale à chaque connexion, les mails pouvant être détruits ou conservés sur le serveur (dans les limites de l'espace autorisé).</a:t>
            </a:r>
          </a:p>
          <a:p>
            <a:pPr marL="285750" indent="-285750">
              <a:buClr>
                <a:srgbClr val="C00000"/>
              </a:buClr>
              <a:buSzPct val="150000"/>
              <a:buFont typeface="Arial" panose="020B0604020202020204" pitchFamily="34" charset="0"/>
              <a:buChar char="•"/>
            </a:pPr>
            <a:r>
              <a:rPr lang="fr-FR" b="1" dirty="0"/>
              <a:t>IMAP:</a:t>
            </a:r>
            <a:endParaRPr lang="fr-FR" sz="1600" dirty="0"/>
          </a:p>
          <a:p>
            <a:pPr marL="742950" lvl="1" indent="-285750">
              <a:buClr>
                <a:srgbClr val="C00000"/>
              </a:buClr>
              <a:buSzPct val="100000"/>
              <a:buFont typeface="Wingdings" panose="05000000000000000000" pitchFamily="2" charset="2"/>
              <a:buChar char="Ø"/>
            </a:pPr>
            <a:r>
              <a:rPr lang="fr-FR" sz="1600" dirty="0"/>
              <a:t>Permet: aux utilisateurs d'accéder comme si elle était locale (sans download immédiat). </a:t>
            </a:r>
          </a:p>
          <a:p>
            <a:pPr marL="742950" lvl="1" indent="-285750">
              <a:buClr>
                <a:srgbClr val="C00000"/>
              </a:buClr>
              <a:buSzPct val="100000"/>
              <a:buFont typeface="Wingdings" panose="05000000000000000000" pitchFamily="2" charset="2"/>
              <a:buChar char="Ø"/>
            </a:pPr>
            <a:r>
              <a:rPr lang="fr-FR" sz="1600" dirty="0"/>
              <a:t>Les messages peuvent être consultés par plusieurs clients simultanément </a:t>
            </a:r>
          </a:p>
          <a:p>
            <a:pPr marL="742950" lvl="1" indent="-285750">
              <a:buClr>
                <a:srgbClr val="C00000"/>
              </a:buClr>
              <a:buSzPct val="100000"/>
              <a:buFont typeface="Wingdings" panose="05000000000000000000" pitchFamily="2" charset="2"/>
              <a:buChar char="Ø"/>
            </a:pPr>
            <a:r>
              <a:rPr lang="fr-FR" sz="1600" dirty="0"/>
              <a:t>Les folders peuvent être partagés.</a:t>
            </a:r>
          </a:p>
        </p:txBody>
      </p:sp>
    </p:spTree>
    <p:extLst>
      <p:ext uri="{BB962C8B-B14F-4D97-AF65-F5344CB8AC3E}">
        <p14:creationId xmlns:p14="http://schemas.microsoft.com/office/powerpoint/2010/main" val="18625172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663DE5C-6DB3-B487-3F61-8415DE84A1B6}"/>
              </a:ext>
            </a:extLst>
          </p:cNvPr>
          <p:cNvSpPr>
            <a:spLocks noGrp="1"/>
          </p:cNvSpPr>
          <p:nvPr>
            <p:ph type="title"/>
          </p:nvPr>
        </p:nvSpPr>
        <p:spPr/>
        <p:txBody>
          <a:bodyPr/>
          <a:lstStyle/>
          <a:p>
            <a:r>
              <a:rPr lang="fr-FR" dirty="0"/>
              <a:t>5.1 IMAP:  Présentation </a:t>
            </a:r>
          </a:p>
        </p:txBody>
      </p:sp>
      <p:sp>
        <p:nvSpPr>
          <p:cNvPr id="7" name="ZoneTexte 6">
            <a:extLst>
              <a:ext uri="{FF2B5EF4-FFF2-40B4-BE49-F238E27FC236}">
                <a16:creationId xmlns:a16="http://schemas.microsoft.com/office/drawing/2014/main" id="{19E5917D-6DFD-D7DE-A1B3-A709982CAD48}"/>
              </a:ext>
            </a:extLst>
          </p:cNvPr>
          <p:cNvSpPr txBox="1"/>
          <p:nvPr/>
        </p:nvSpPr>
        <p:spPr>
          <a:xfrm>
            <a:off x="179512" y="981074"/>
            <a:ext cx="8784976" cy="5539978"/>
          </a:xfrm>
          <a:prstGeom prst="rect">
            <a:avLst/>
          </a:prstGeom>
          <a:noFill/>
        </p:spPr>
        <p:txBody>
          <a:bodyPr wrap="square" rtlCol="0">
            <a:spAutoFit/>
          </a:bodyPr>
          <a:lstStyle/>
          <a:p>
            <a:pPr marL="285750" indent="-285750">
              <a:buClr>
                <a:srgbClr val="C00000"/>
              </a:buClr>
              <a:buSzPct val="150000"/>
              <a:buFont typeface="Arial" panose="020B0604020202020204" pitchFamily="34" charset="0"/>
              <a:buChar char="•"/>
            </a:pPr>
            <a:r>
              <a:rPr lang="fr-FR" b="1" dirty="0"/>
              <a:t>IMAP:</a:t>
            </a:r>
          </a:p>
          <a:p>
            <a:pPr marL="742950" lvl="1" indent="-285750">
              <a:buClr>
                <a:srgbClr val="C00000"/>
              </a:buClr>
              <a:buSzPct val="100000"/>
              <a:buFont typeface="Wingdings" panose="05000000000000000000" pitchFamily="2" charset="2"/>
              <a:buChar char="Ø"/>
            </a:pPr>
            <a:r>
              <a:rPr lang="fr-FR" sz="1600" dirty="0"/>
              <a:t>Fonctionne comme un démon qui attend des connexions sur son port.</a:t>
            </a:r>
          </a:p>
          <a:p>
            <a:pPr lvl="1">
              <a:buClr>
                <a:srgbClr val="C00000"/>
              </a:buClr>
              <a:buSzPct val="100000"/>
            </a:pPr>
            <a:endParaRPr lang="fr-FR" sz="1600" dirty="0"/>
          </a:p>
          <a:p>
            <a:pPr marL="742950" lvl="1" indent="-285750">
              <a:buClr>
                <a:srgbClr val="C00000"/>
              </a:buClr>
              <a:buSzPct val="100000"/>
              <a:buFont typeface="Wingdings" panose="05000000000000000000" pitchFamily="2" charset="2"/>
              <a:buChar char="Ø"/>
            </a:pPr>
            <a:r>
              <a:rPr lang="fr-FR" sz="1600" dirty="0"/>
              <a:t>Un client se connecte sur </a:t>
            </a:r>
            <a:r>
              <a:rPr lang="fr-FR" sz="1600" b="1" dirty="0"/>
              <a:t>le port d’écoute </a:t>
            </a:r>
            <a:r>
              <a:rPr lang="fr-FR" sz="1600" dirty="0"/>
              <a:t>(IMAP), ensuite un </a:t>
            </a:r>
            <a:r>
              <a:rPr lang="fr-FR" sz="1600" b="1" dirty="0"/>
              <a:t>sous processus (ou thread</a:t>
            </a:r>
            <a:r>
              <a:rPr lang="fr-FR" sz="1600" dirty="0"/>
              <a:t>) est créé et prend en charge sur un autre port et attend les commandes d'accès à la boîte aux lettres visée. </a:t>
            </a:r>
          </a:p>
          <a:p>
            <a:pPr marL="742950" lvl="1" indent="-285750">
              <a:buClr>
                <a:srgbClr val="C00000"/>
              </a:buClr>
              <a:buSzPct val="100000"/>
              <a:buFont typeface="Wingdings" panose="05000000000000000000" pitchFamily="2" charset="2"/>
              <a:buChar char="Ø"/>
            </a:pPr>
            <a:endParaRPr lang="fr-FR" sz="1600" dirty="0"/>
          </a:p>
          <a:p>
            <a:pPr marL="742950" lvl="1" indent="-285750">
              <a:buClr>
                <a:srgbClr val="C00000"/>
              </a:buClr>
              <a:buSzPct val="100000"/>
              <a:buFont typeface="Wingdings" panose="05000000000000000000" pitchFamily="2" charset="2"/>
              <a:buChar char="Ø"/>
            </a:pPr>
            <a:r>
              <a:rPr lang="fr-FR" sz="1600" dirty="0"/>
              <a:t>un client IMAP est sensé être un </a:t>
            </a:r>
            <a:r>
              <a:rPr lang="fr-FR" sz="1600" b="1" dirty="0"/>
              <a:t>MUA multithread </a:t>
            </a:r>
            <a:r>
              <a:rPr lang="fr-FR" sz="1600" dirty="0"/>
              <a:t>: il peut envoyer plusieurs commandes simultanément et recevoir une réponse d'un serveur à tout moment, même s'il est occupé simultanément à autre chose =&gt; </a:t>
            </a:r>
            <a:r>
              <a:rPr lang="fr-FR" sz="1600" b="1" dirty="0"/>
              <a:t>plusieurs communications simultanées</a:t>
            </a:r>
            <a:r>
              <a:rPr lang="fr-FR" sz="1600" dirty="0"/>
              <a:t>.</a:t>
            </a:r>
          </a:p>
          <a:p>
            <a:pPr marL="742950" lvl="1" indent="-285750">
              <a:buClr>
                <a:srgbClr val="C00000"/>
              </a:buClr>
              <a:buSzPct val="100000"/>
              <a:buFont typeface="Wingdings" panose="05000000000000000000" pitchFamily="2" charset="2"/>
              <a:buChar char="Ø"/>
            </a:pPr>
            <a:endParaRPr lang="fr-FR" sz="1600" dirty="0"/>
          </a:p>
          <a:p>
            <a:pPr marL="742950" lvl="1" indent="-285750">
              <a:buClr>
                <a:srgbClr val="C00000"/>
              </a:buClr>
              <a:buSzPct val="100000"/>
              <a:buFont typeface="Wingdings" panose="05000000000000000000" pitchFamily="2" charset="2"/>
              <a:buChar char="Ø"/>
            </a:pPr>
            <a:r>
              <a:rPr lang="fr-FR" sz="1600" b="1" dirty="0"/>
              <a:t>Pour identifier un couple </a:t>
            </a:r>
            <a:r>
              <a:rPr lang="fr-FR" sz="1600" b="1" dirty="0" err="1"/>
              <a:t>request</a:t>
            </a:r>
            <a:r>
              <a:rPr lang="fr-FR" sz="1600" b="1" dirty="0"/>
              <a:t>/</a:t>
            </a:r>
            <a:r>
              <a:rPr lang="fr-FR" sz="1600" b="1" dirty="0" err="1"/>
              <a:t>response</a:t>
            </a:r>
            <a:r>
              <a:rPr lang="fr-FR" sz="1600" dirty="0"/>
              <a:t>, le client ajoute à la commande une valeur alphanumérique du type par exemple : client -&gt;TAG25 et serveur -&gt; TAG 25</a:t>
            </a:r>
          </a:p>
          <a:p>
            <a:pPr marL="742950" lvl="1" indent="-285750">
              <a:buClr>
                <a:srgbClr val="C00000"/>
              </a:buClr>
              <a:buSzPct val="100000"/>
              <a:buFont typeface="Wingdings" panose="05000000000000000000" pitchFamily="2" charset="2"/>
              <a:buChar char="Ø"/>
            </a:pPr>
            <a:endParaRPr lang="fr-FR" sz="1600" dirty="0"/>
          </a:p>
          <a:p>
            <a:pPr marL="742950" lvl="1" indent="-285750">
              <a:buClr>
                <a:srgbClr val="C00000"/>
              </a:buClr>
              <a:buSzPct val="100000"/>
              <a:buFont typeface="Wingdings" panose="05000000000000000000" pitchFamily="2" charset="2"/>
              <a:buChar char="Ø"/>
            </a:pPr>
            <a:r>
              <a:rPr lang="fr-FR" sz="1600" dirty="0"/>
              <a:t>C’est un </a:t>
            </a:r>
            <a:r>
              <a:rPr lang="fr-FR" sz="1600" b="1" dirty="0"/>
              <a:t>protocole à états </a:t>
            </a:r>
            <a:r>
              <a:rPr lang="fr-FR" sz="1600" dirty="0"/>
              <a:t>comme POP3.</a:t>
            </a:r>
          </a:p>
          <a:p>
            <a:pPr marL="742950" lvl="1" indent="-285750">
              <a:buClr>
                <a:srgbClr val="C00000"/>
              </a:buClr>
              <a:buSzPct val="100000"/>
              <a:buFont typeface="Wingdings" panose="05000000000000000000" pitchFamily="2" charset="2"/>
              <a:buChar char="Ø"/>
            </a:pPr>
            <a:endParaRPr lang="fr-FR" sz="1600" dirty="0"/>
          </a:p>
          <a:p>
            <a:pPr marL="742950" lvl="1" indent="-285750">
              <a:buClr>
                <a:srgbClr val="C00000"/>
              </a:buClr>
              <a:buSzPct val="100000"/>
              <a:buFont typeface="Wingdings" panose="05000000000000000000" pitchFamily="2" charset="2"/>
              <a:buChar char="Ø"/>
            </a:pPr>
            <a:r>
              <a:rPr lang="fr-FR" sz="1600" dirty="0"/>
              <a:t>Possède de nombreuses commandes, paramétrables au moyen de nombreux </a:t>
            </a:r>
            <a:r>
              <a:rPr lang="fr-FR" sz="1600" dirty="0" err="1"/>
              <a:t>commutateurs:extraction</a:t>
            </a:r>
            <a:r>
              <a:rPr lang="fr-FR" sz="1600" dirty="0"/>
              <a:t> d'une partie bien précise d'un message, la lecture et la modification des flags des messages: message récent ou pas, lu ou pas, doit être effacé, déjà répondu ou pas + la gestion des </a:t>
            </a:r>
            <a:r>
              <a:rPr lang="fr-FR" sz="1600" dirty="0" err="1"/>
              <a:t>mailbox</a:t>
            </a:r>
            <a:r>
              <a:rPr lang="fr-FR" sz="1600" dirty="0"/>
              <a:t>, ….</a:t>
            </a:r>
          </a:p>
          <a:p>
            <a:pPr marL="285750" indent="-285750">
              <a:buClr>
                <a:srgbClr val="C00000"/>
              </a:buClr>
              <a:buSzPct val="150000"/>
              <a:buFont typeface="Arial" panose="020B0604020202020204" pitchFamily="34" charset="0"/>
              <a:buChar char="•"/>
            </a:pPr>
            <a:endParaRPr lang="fr-FR" sz="1600" dirty="0"/>
          </a:p>
        </p:txBody>
      </p:sp>
    </p:spTree>
    <p:extLst>
      <p:ext uri="{BB962C8B-B14F-4D97-AF65-F5344CB8AC3E}">
        <p14:creationId xmlns:p14="http://schemas.microsoft.com/office/powerpoint/2010/main" val="33467306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DEAB4-6C96-0DF1-EE44-41E1D75E3ECA}"/>
              </a:ext>
            </a:extLst>
          </p:cNvPr>
          <p:cNvSpPr>
            <a:spLocks noGrp="1"/>
          </p:cNvSpPr>
          <p:nvPr>
            <p:ph type="title"/>
          </p:nvPr>
        </p:nvSpPr>
        <p:spPr/>
        <p:txBody>
          <a:bodyPr/>
          <a:lstStyle/>
          <a:p>
            <a:r>
              <a:rPr lang="fr-FR" dirty="0"/>
              <a:t>5.1 IMAP:  Présentation </a:t>
            </a:r>
          </a:p>
        </p:txBody>
      </p:sp>
      <p:sp>
        <p:nvSpPr>
          <p:cNvPr id="5" name="ZoneTexte 4">
            <a:extLst>
              <a:ext uri="{FF2B5EF4-FFF2-40B4-BE49-F238E27FC236}">
                <a16:creationId xmlns:a16="http://schemas.microsoft.com/office/drawing/2014/main" id="{0A9E2BAC-16FC-146B-86D9-4409BD6A0290}"/>
              </a:ext>
            </a:extLst>
          </p:cNvPr>
          <p:cNvSpPr txBox="1"/>
          <p:nvPr/>
        </p:nvSpPr>
        <p:spPr>
          <a:xfrm>
            <a:off x="614663" y="1056408"/>
            <a:ext cx="7776864" cy="646331"/>
          </a:xfrm>
          <a:prstGeom prst="rect">
            <a:avLst/>
          </a:prstGeom>
          <a:noFill/>
        </p:spPr>
        <p:txBody>
          <a:bodyPr wrap="square">
            <a:spAutoFit/>
          </a:bodyPr>
          <a:lstStyle/>
          <a:p>
            <a:r>
              <a:rPr lang="fr-BE" altLang="fr-FR" b="1" dirty="0">
                <a:latin typeface="Verdana" panose="020B0604030504040204" pitchFamily="34" charset="0"/>
              </a:rPr>
              <a:t>IMAP un protocole à états (4) </a:t>
            </a:r>
            <a:r>
              <a:rPr lang="fr-BE" altLang="fr-FR" dirty="0">
                <a:latin typeface="Verdana" panose="020B0604030504040204" pitchFamily="34" charset="0"/>
              </a:rPr>
              <a:t>car contrairement à POP3, il peut y avoir plusieurs </a:t>
            </a:r>
            <a:r>
              <a:rPr lang="fr-BE" altLang="fr-FR" dirty="0" err="1">
                <a:latin typeface="Verdana" panose="020B0604030504040204" pitchFamily="34" charset="0"/>
              </a:rPr>
              <a:t>mailbox</a:t>
            </a:r>
            <a:r>
              <a:rPr lang="fr-BE" altLang="fr-FR" dirty="0">
                <a:latin typeface="Verdana" panose="020B0604030504040204" pitchFamily="34" charset="0"/>
              </a:rPr>
              <a:t> =&gt; sélectionner la </a:t>
            </a:r>
            <a:r>
              <a:rPr lang="fr-BE" altLang="fr-FR" dirty="0" err="1">
                <a:latin typeface="Verdana" panose="020B0604030504040204" pitchFamily="34" charset="0"/>
              </a:rPr>
              <a:t>mailbox</a:t>
            </a:r>
            <a:endParaRPr lang="fr-BE" altLang="fr-FR" dirty="0">
              <a:latin typeface="Verdana" panose="020B0604030504040204" pitchFamily="34" charset="0"/>
            </a:endParaRPr>
          </a:p>
        </p:txBody>
      </p:sp>
      <p:graphicFrame>
        <p:nvGraphicFramePr>
          <p:cNvPr id="6" name="Tableau 6">
            <a:extLst>
              <a:ext uri="{FF2B5EF4-FFF2-40B4-BE49-F238E27FC236}">
                <a16:creationId xmlns:a16="http://schemas.microsoft.com/office/drawing/2014/main" id="{0884C65D-2E50-089D-129D-01E81C3D402A}"/>
              </a:ext>
            </a:extLst>
          </p:cNvPr>
          <p:cNvGraphicFramePr>
            <a:graphicFrameLocks noGrp="1"/>
          </p:cNvGraphicFramePr>
          <p:nvPr/>
        </p:nvGraphicFramePr>
        <p:xfrm>
          <a:off x="107505" y="1907439"/>
          <a:ext cx="5324529" cy="4150360"/>
        </p:xfrm>
        <a:graphic>
          <a:graphicData uri="http://schemas.openxmlformats.org/drawingml/2006/table">
            <a:tbl>
              <a:tblPr firstRow="1" bandRow="1">
                <a:tableStyleId>{5C22544A-7EE6-4342-B048-85BDC9FD1C3A}</a:tableStyleId>
              </a:tblPr>
              <a:tblGrid>
                <a:gridCol w="2296677">
                  <a:extLst>
                    <a:ext uri="{9D8B030D-6E8A-4147-A177-3AD203B41FA5}">
                      <a16:colId xmlns:a16="http://schemas.microsoft.com/office/drawing/2014/main" val="3100974726"/>
                    </a:ext>
                  </a:extLst>
                </a:gridCol>
                <a:gridCol w="3027852">
                  <a:extLst>
                    <a:ext uri="{9D8B030D-6E8A-4147-A177-3AD203B41FA5}">
                      <a16:colId xmlns:a16="http://schemas.microsoft.com/office/drawing/2014/main" val="1466218150"/>
                    </a:ext>
                  </a:extLst>
                </a:gridCol>
              </a:tblGrid>
              <a:tr h="370840">
                <a:tc>
                  <a:txBody>
                    <a:bodyPr/>
                    <a:lstStyle/>
                    <a:p>
                      <a:r>
                        <a:rPr lang="fr-FR" dirty="0"/>
                        <a:t>Etats</a:t>
                      </a:r>
                    </a:p>
                  </a:txBody>
                  <a:tcPr/>
                </a:tc>
                <a:tc>
                  <a:txBody>
                    <a:bodyPr/>
                    <a:lstStyle/>
                    <a:p>
                      <a:r>
                        <a:rPr lang="fr-FR" dirty="0"/>
                        <a:t>Signification</a:t>
                      </a:r>
                    </a:p>
                  </a:txBody>
                  <a:tcPr/>
                </a:tc>
                <a:extLst>
                  <a:ext uri="{0D108BD9-81ED-4DB2-BD59-A6C34878D82A}">
                    <a16:rowId xmlns:a16="http://schemas.microsoft.com/office/drawing/2014/main" val="3575217203"/>
                  </a:ext>
                </a:extLst>
              </a:tr>
              <a:tr h="370840">
                <a:tc>
                  <a:txBody>
                    <a:bodyPr/>
                    <a:lstStyle/>
                    <a:p>
                      <a:r>
                        <a:rPr lang="fr-FR" sz="1600" dirty="0"/>
                        <a:t>NON_AUTHENTIFIED</a:t>
                      </a:r>
                    </a:p>
                  </a:txBody>
                  <a:tcPr/>
                </a:tc>
                <a:tc>
                  <a:txBody>
                    <a:bodyPr/>
                    <a:lstStyle/>
                    <a:p>
                      <a:r>
                        <a:rPr lang="fr-FR" sz="1600" dirty="0"/>
                        <a:t>La connexion TCP étant acceptée, le client doit à présent s'authentifier</a:t>
                      </a:r>
                    </a:p>
                  </a:txBody>
                  <a:tcPr/>
                </a:tc>
                <a:extLst>
                  <a:ext uri="{0D108BD9-81ED-4DB2-BD59-A6C34878D82A}">
                    <a16:rowId xmlns:a16="http://schemas.microsoft.com/office/drawing/2014/main" val="361008733"/>
                  </a:ext>
                </a:extLst>
              </a:tr>
              <a:tr h="370840">
                <a:tc>
                  <a:txBody>
                    <a:bodyPr/>
                    <a:lstStyle/>
                    <a:p>
                      <a:r>
                        <a:rPr lang="fr-FR" sz="1600" dirty="0"/>
                        <a:t>AUTHENTIFIED</a:t>
                      </a:r>
                    </a:p>
                  </a:txBody>
                  <a:tcPr/>
                </a:tc>
                <a:tc>
                  <a:txBody>
                    <a:bodyPr/>
                    <a:lstStyle/>
                    <a:p>
                      <a:r>
                        <a:rPr lang="fr-FR" sz="1600" dirty="0"/>
                        <a:t>Le client s'est connecté et fait reconnaître par le serveur.</a:t>
                      </a:r>
                    </a:p>
                  </a:txBody>
                  <a:tcPr/>
                </a:tc>
                <a:extLst>
                  <a:ext uri="{0D108BD9-81ED-4DB2-BD59-A6C34878D82A}">
                    <a16:rowId xmlns:a16="http://schemas.microsoft.com/office/drawing/2014/main" val="4267119144"/>
                  </a:ext>
                </a:extLst>
              </a:tr>
              <a:tr h="370840">
                <a:tc>
                  <a:txBody>
                    <a:bodyPr/>
                    <a:lstStyle/>
                    <a:p>
                      <a:r>
                        <a:rPr lang="fr-FR" sz="1600" dirty="0"/>
                        <a:t>SELECTED</a:t>
                      </a:r>
                    </a:p>
                  </a:txBody>
                  <a:tcPr/>
                </a:tc>
                <a:tc>
                  <a:txBody>
                    <a:bodyPr/>
                    <a:lstStyle/>
                    <a:p>
                      <a:r>
                        <a:rPr lang="fr-FR" sz="1600" dirty="0"/>
                        <a:t>Le client a sélectionné la boîte aux lettres sur laquelle il va effectuer diverses opérations.</a:t>
                      </a:r>
                    </a:p>
                  </a:txBody>
                  <a:tcPr/>
                </a:tc>
                <a:extLst>
                  <a:ext uri="{0D108BD9-81ED-4DB2-BD59-A6C34878D82A}">
                    <a16:rowId xmlns:a16="http://schemas.microsoft.com/office/drawing/2014/main" val="3926991449"/>
                  </a:ext>
                </a:extLst>
              </a:tr>
              <a:tr h="370840">
                <a:tc>
                  <a:txBody>
                    <a:bodyPr/>
                    <a:lstStyle/>
                    <a:p>
                      <a:r>
                        <a:rPr lang="fr-FR" sz="1600" dirty="0"/>
                        <a:t>LOGOUT </a:t>
                      </a:r>
                    </a:p>
                  </a:txBody>
                  <a:tcPr/>
                </a:tc>
                <a:tc>
                  <a:txBody>
                    <a:bodyPr/>
                    <a:lstStyle/>
                    <a:p>
                      <a:r>
                        <a:rPr lang="fr-FR" sz="1600" dirty="0"/>
                        <a:t>Dès que la connexion au serveur est perdue, soit parce que le client a terminé, soit parce que le serveur refuse ses services, ou encore parce que la connexion a été coupée.</a:t>
                      </a:r>
                    </a:p>
                  </a:txBody>
                  <a:tcPr/>
                </a:tc>
                <a:extLst>
                  <a:ext uri="{0D108BD9-81ED-4DB2-BD59-A6C34878D82A}">
                    <a16:rowId xmlns:a16="http://schemas.microsoft.com/office/drawing/2014/main" val="3500553493"/>
                  </a:ext>
                </a:extLst>
              </a:tr>
            </a:tbl>
          </a:graphicData>
        </a:graphic>
      </p:graphicFrame>
      <p:sp>
        <p:nvSpPr>
          <p:cNvPr id="7" name="Rectangle : coins arrondis 6">
            <a:extLst>
              <a:ext uri="{FF2B5EF4-FFF2-40B4-BE49-F238E27FC236}">
                <a16:creationId xmlns:a16="http://schemas.microsoft.com/office/drawing/2014/main" id="{A4CA83D1-C8AB-31D7-DC0B-4FC8031F3791}"/>
              </a:ext>
            </a:extLst>
          </p:cNvPr>
          <p:cNvSpPr/>
          <p:nvPr/>
        </p:nvSpPr>
        <p:spPr>
          <a:xfrm>
            <a:off x="7562760" y="2277045"/>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Established</a:t>
            </a:r>
            <a:endParaRPr lang="fr-FR" sz="1400" dirty="0"/>
          </a:p>
        </p:txBody>
      </p:sp>
      <p:sp>
        <p:nvSpPr>
          <p:cNvPr id="8" name="Rectangle : coins arrondis 7">
            <a:extLst>
              <a:ext uri="{FF2B5EF4-FFF2-40B4-BE49-F238E27FC236}">
                <a16:creationId xmlns:a16="http://schemas.microsoft.com/office/drawing/2014/main" id="{4D8B2C7E-5E6E-AD96-E453-7C75BE5F0457}"/>
              </a:ext>
            </a:extLst>
          </p:cNvPr>
          <p:cNvSpPr/>
          <p:nvPr/>
        </p:nvSpPr>
        <p:spPr>
          <a:xfrm>
            <a:off x="5725617" y="2644826"/>
            <a:ext cx="1508750"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NonAuthenticated</a:t>
            </a:r>
            <a:endParaRPr lang="fr-FR" sz="1200" dirty="0"/>
          </a:p>
        </p:txBody>
      </p:sp>
      <p:sp>
        <p:nvSpPr>
          <p:cNvPr id="9" name="Rectangle : coins arrondis 8">
            <a:extLst>
              <a:ext uri="{FF2B5EF4-FFF2-40B4-BE49-F238E27FC236}">
                <a16:creationId xmlns:a16="http://schemas.microsoft.com/office/drawing/2014/main" id="{829B5C31-7FB1-1524-FCAE-7CC9C8F0397D}"/>
              </a:ext>
            </a:extLst>
          </p:cNvPr>
          <p:cNvSpPr/>
          <p:nvPr/>
        </p:nvSpPr>
        <p:spPr>
          <a:xfrm>
            <a:off x="5831920" y="442823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Selected</a:t>
            </a:r>
            <a:endParaRPr lang="fr-FR" sz="1400" dirty="0"/>
          </a:p>
        </p:txBody>
      </p:sp>
      <p:sp>
        <p:nvSpPr>
          <p:cNvPr id="11" name="Rectangle : coins arrondis 10">
            <a:extLst>
              <a:ext uri="{FF2B5EF4-FFF2-40B4-BE49-F238E27FC236}">
                <a16:creationId xmlns:a16="http://schemas.microsoft.com/office/drawing/2014/main" id="{AC79096D-F8E3-C07D-D707-56DF47CFC5C6}"/>
              </a:ext>
            </a:extLst>
          </p:cNvPr>
          <p:cNvSpPr/>
          <p:nvPr/>
        </p:nvSpPr>
        <p:spPr>
          <a:xfrm>
            <a:off x="7596336" y="5626960"/>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Closed</a:t>
            </a:r>
            <a:endParaRPr lang="fr-FR" sz="1400" dirty="0"/>
          </a:p>
        </p:txBody>
      </p:sp>
      <p:sp>
        <p:nvSpPr>
          <p:cNvPr id="12" name="Rectangle : coins arrondis 11">
            <a:extLst>
              <a:ext uri="{FF2B5EF4-FFF2-40B4-BE49-F238E27FC236}">
                <a16:creationId xmlns:a16="http://schemas.microsoft.com/office/drawing/2014/main" id="{1A06C185-A30C-85B5-EF28-81544D07FF03}"/>
              </a:ext>
            </a:extLst>
          </p:cNvPr>
          <p:cNvSpPr/>
          <p:nvPr/>
        </p:nvSpPr>
        <p:spPr>
          <a:xfrm>
            <a:off x="5838559" y="5332712"/>
            <a:ext cx="129614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Logout</a:t>
            </a:r>
            <a:endParaRPr lang="fr-FR" sz="1400" dirty="0"/>
          </a:p>
        </p:txBody>
      </p:sp>
      <p:cxnSp>
        <p:nvCxnSpPr>
          <p:cNvPr id="14" name="Connecteur droit avec flèche 13">
            <a:extLst>
              <a:ext uri="{FF2B5EF4-FFF2-40B4-BE49-F238E27FC236}">
                <a16:creationId xmlns:a16="http://schemas.microsoft.com/office/drawing/2014/main" id="{59B658F8-D210-3028-2651-01FF5A8F801C}"/>
              </a:ext>
            </a:extLst>
          </p:cNvPr>
          <p:cNvCxnSpPr>
            <a:cxnSpLocks/>
            <a:stCxn id="7" idx="1"/>
            <a:endCxn id="8" idx="3"/>
          </p:cNvCxnSpPr>
          <p:nvPr/>
        </p:nvCxnSpPr>
        <p:spPr>
          <a:xfrm flipH="1">
            <a:off x="7234367" y="2558517"/>
            <a:ext cx="328393" cy="367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4612E2D-ECC1-1FED-E06F-A5A464014348}"/>
              </a:ext>
            </a:extLst>
          </p:cNvPr>
          <p:cNvCxnSpPr>
            <a:cxnSpLocks/>
            <a:stCxn id="8" idx="2"/>
          </p:cNvCxnSpPr>
          <p:nvPr/>
        </p:nvCxnSpPr>
        <p:spPr>
          <a:xfrm>
            <a:off x="6479992" y="3207770"/>
            <a:ext cx="0" cy="262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D9D42EE1-D3C9-E2B0-6001-2D4F86A07BD7}"/>
              </a:ext>
            </a:extLst>
          </p:cNvPr>
          <p:cNvCxnSpPr>
            <a:cxnSpLocks/>
            <a:stCxn id="9" idx="2"/>
            <a:endCxn id="12" idx="0"/>
          </p:cNvCxnSpPr>
          <p:nvPr/>
        </p:nvCxnSpPr>
        <p:spPr>
          <a:xfrm>
            <a:off x="6479992" y="4991174"/>
            <a:ext cx="6639" cy="34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3A127F82-7FC2-D8F5-D782-762692A18058}"/>
              </a:ext>
            </a:extLst>
          </p:cNvPr>
          <p:cNvCxnSpPr>
            <a:cxnSpLocks/>
            <a:stCxn id="12" idx="3"/>
            <a:endCxn id="11" idx="1"/>
          </p:cNvCxnSpPr>
          <p:nvPr/>
        </p:nvCxnSpPr>
        <p:spPr>
          <a:xfrm>
            <a:off x="7134703" y="5614184"/>
            <a:ext cx="461633" cy="294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D428F4B5-AA86-C24E-6CD7-AE487022F404}"/>
              </a:ext>
            </a:extLst>
          </p:cNvPr>
          <p:cNvCxnSpPr>
            <a:cxnSpLocks/>
          </p:cNvCxnSpPr>
          <p:nvPr/>
        </p:nvCxnSpPr>
        <p:spPr>
          <a:xfrm flipH="1">
            <a:off x="7419508" y="2132856"/>
            <a:ext cx="16024" cy="4057048"/>
          </a:xfrm>
          <a:prstGeom prst="line">
            <a:avLst/>
          </a:prstGeom>
        </p:spPr>
        <p:style>
          <a:lnRef idx="1">
            <a:schemeClr val="accent2"/>
          </a:lnRef>
          <a:fillRef idx="0">
            <a:schemeClr val="accent2"/>
          </a:fillRef>
          <a:effectRef idx="0">
            <a:schemeClr val="accent2"/>
          </a:effectRef>
          <a:fontRef idx="minor">
            <a:schemeClr val="tx1"/>
          </a:fontRef>
        </p:style>
      </p:cxnSp>
      <p:sp>
        <p:nvSpPr>
          <p:cNvPr id="25" name="ZoneTexte 24">
            <a:extLst>
              <a:ext uri="{FF2B5EF4-FFF2-40B4-BE49-F238E27FC236}">
                <a16:creationId xmlns:a16="http://schemas.microsoft.com/office/drawing/2014/main" id="{990D5EFB-5E9D-D157-6E5D-0B50EBC92AC2}"/>
              </a:ext>
            </a:extLst>
          </p:cNvPr>
          <p:cNvSpPr txBox="1"/>
          <p:nvPr/>
        </p:nvSpPr>
        <p:spPr>
          <a:xfrm>
            <a:off x="7943650" y="1820561"/>
            <a:ext cx="646331" cy="369332"/>
          </a:xfrm>
          <a:prstGeom prst="rect">
            <a:avLst/>
          </a:prstGeom>
          <a:noFill/>
        </p:spPr>
        <p:txBody>
          <a:bodyPr wrap="none" rtlCol="0">
            <a:spAutoFit/>
          </a:bodyPr>
          <a:lstStyle/>
          <a:p>
            <a:r>
              <a:rPr lang="fr-FR" b="1" dirty="0">
                <a:highlight>
                  <a:srgbClr val="00FFFF"/>
                </a:highlight>
              </a:rPr>
              <a:t>TCP</a:t>
            </a:r>
          </a:p>
        </p:txBody>
      </p:sp>
      <p:sp>
        <p:nvSpPr>
          <p:cNvPr id="26" name="ZoneTexte 25">
            <a:extLst>
              <a:ext uri="{FF2B5EF4-FFF2-40B4-BE49-F238E27FC236}">
                <a16:creationId xmlns:a16="http://schemas.microsoft.com/office/drawing/2014/main" id="{02CDDB73-A6D3-683F-F091-A7A1F578E68B}"/>
              </a:ext>
            </a:extLst>
          </p:cNvPr>
          <p:cNvSpPr txBox="1"/>
          <p:nvPr/>
        </p:nvSpPr>
        <p:spPr>
          <a:xfrm>
            <a:off x="6177418" y="1846212"/>
            <a:ext cx="761747" cy="369332"/>
          </a:xfrm>
          <a:prstGeom prst="rect">
            <a:avLst/>
          </a:prstGeom>
          <a:noFill/>
        </p:spPr>
        <p:txBody>
          <a:bodyPr wrap="none" rtlCol="0">
            <a:spAutoFit/>
          </a:bodyPr>
          <a:lstStyle/>
          <a:p>
            <a:r>
              <a:rPr lang="fr-FR" b="1" dirty="0">
                <a:highlight>
                  <a:srgbClr val="00FFFF"/>
                </a:highlight>
              </a:rPr>
              <a:t>IMAP</a:t>
            </a:r>
          </a:p>
        </p:txBody>
      </p:sp>
      <p:sp>
        <p:nvSpPr>
          <p:cNvPr id="27" name="ZoneTexte 26">
            <a:extLst>
              <a:ext uri="{FF2B5EF4-FFF2-40B4-BE49-F238E27FC236}">
                <a16:creationId xmlns:a16="http://schemas.microsoft.com/office/drawing/2014/main" id="{EA010A04-B20C-7D7D-D023-E15F49104D5C}"/>
              </a:ext>
            </a:extLst>
          </p:cNvPr>
          <p:cNvSpPr txBox="1"/>
          <p:nvPr/>
        </p:nvSpPr>
        <p:spPr>
          <a:xfrm>
            <a:off x="6463564" y="224798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
        <p:nvSpPr>
          <p:cNvPr id="28" name="ZoneTexte 27">
            <a:extLst>
              <a:ext uri="{FF2B5EF4-FFF2-40B4-BE49-F238E27FC236}">
                <a16:creationId xmlns:a16="http://schemas.microsoft.com/office/drawing/2014/main" id="{94D0CE58-37AB-DD44-0844-09C10720CAC2}"/>
              </a:ext>
            </a:extLst>
          </p:cNvPr>
          <p:cNvSpPr txBox="1"/>
          <p:nvPr/>
        </p:nvSpPr>
        <p:spPr>
          <a:xfrm>
            <a:off x="5537509" y="3160935"/>
            <a:ext cx="1016625" cy="338554"/>
          </a:xfrm>
          <a:prstGeom prst="rect">
            <a:avLst/>
          </a:prstGeom>
          <a:noFill/>
        </p:spPr>
        <p:txBody>
          <a:bodyPr wrap="none" rtlCol="0">
            <a:spAutoFit/>
          </a:bodyPr>
          <a:lstStyle/>
          <a:p>
            <a:r>
              <a:rPr lang="fr-FR" sz="1600" dirty="0">
                <a:highlight>
                  <a:srgbClr val="FFFF00"/>
                </a:highlight>
              </a:rPr>
              <a:t>user/</a:t>
            </a:r>
            <a:r>
              <a:rPr lang="fr-FR" sz="1600" dirty="0" err="1">
                <a:highlight>
                  <a:srgbClr val="FFFF00"/>
                </a:highlight>
              </a:rPr>
              <a:t>pwd</a:t>
            </a:r>
            <a:endParaRPr lang="fr-FR" sz="1600" dirty="0">
              <a:highlight>
                <a:srgbClr val="FFFF00"/>
              </a:highlight>
            </a:endParaRPr>
          </a:p>
        </p:txBody>
      </p:sp>
      <p:sp>
        <p:nvSpPr>
          <p:cNvPr id="29" name="ZoneTexte 28">
            <a:extLst>
              <a:ext uri="{FF2B5EF4-FFF2-40B4-BE49-F238E27FC236}">
                <a16:creationId xmlns:a16="http://schemas.microsoft.com/office/drawing/2014/main" id="{DEAA1E1D-08A3-0F4A-9D00-20AAC0D0E60E}"/>
              </a:ext>
            </a:extLst>
          </p:cNvPr>
          <p:cNvSpPr txBox="1"/>
          <p:nvPr/>
        </p:nvSpPr>
        <p:spPr>
          <a:xfrm>
            <a:off x="5791173" y="4994158"/>
            <a:ext cx="742511" cy="338554"/>
          </a:xfrm>
          <a:prstGeom prst="rect">
            <a:avLst/>
          </a:prstGeom>
          <a:noFill/>
        </p:spPr>
        <p:txBody>
          <a:bodyPr wrap="none" rtlCol="0">
            <a:spAutoFit/>
          </a:bodyPr>
          <a:lstStyle/>
          <a:p>
            <a:r>
              <a:rPr lang="fr-FR" sz="1600" dirty="0" err="1">
                <a:highlight>
                  <a:srgbClr val="FFFF00"/>
                </a:highlight>
              </a:rPr>
              <a:t>logout</a:t>
            </a:r>
            <a:endParaRPr lang="fr-FR" sz="1600" dirty="0">
              <a:highlight>
                <a:srgbClr val="FFFF00"/>
              </a:highlight>
            </a:endParaRPr>
          </a:p>
        </p:txBody>
      </p:sp>
      <p:sp>
        <p:nvSpPr>
          <p:cNvPr id="30" name="ZoneTexte 29">
            <a:extLst>
              <a:ext uri="{FF2B5EF4-FFF2-40B4-BE49-F238E27FC236}">
                <a16:creationId xmlns:a16="http://schemas.microsoft.com/office/drawing/2014/main" id="{3D215C2E-42CD-A693-FAD2-FEFD5BA2A5FE}"/>
              </a:ext>
            </a:extLst>
          </p:cNvPr>
          <p:cNvSpPr txBox="1"/>
          <p:nvPr/>
        </p:nvSpPr>
        <p:spPr>
          <a:xfrm>
            <a:off x="6764817" y="5895656"/>
            <a:ext cx="662361" cy="338554"/>
          </a:xfrm>
          <a:prstGeom prst="rect">
            <a:avLst/>
          </a:prstGeom>
          <a:noFill/>
        </p:spPr>
        <p:txBody>
          <a:bodyPr wrap="none" rtlCol="0">
            <a:spAutoFit/>
          </a:bodyPr>
          <a:lstStyle/>
          <a:p>
            <a:r>
              <a:rPr lang="fr-FR" sz="1600" dirty="0">
                <a:highlight>
                  <a:srgbClr val="FFFF00"/>
                </a:highlight>
              </a:rPr>
              <a:t>close</a:t>
            </a:r>
          </a:p>
        </p:txBody>
      </p:sp>
      <p:sp>
        <p:nvSpPr>
          <p:cNvPr id="38" name="Rectangle : coins arrondis 37">
            <a:extLst>
              <a:ext uri="{FF2B5EF4-FFF2-40B4-BE49-F238E27FC236}">
                <a16:creationId xmlns:a16="http://schemas.microsoft.com/office/drawing/2014/main" id="{87AA6A32-F84C-2154-2F49-D0EA0A1D51B1}"/>
              </a:ext>
            </a:extLst>
          </p:cNvPr>
          <p:cNvSpPr/>
          <p:nvPr/>
        </p:nvSpPr>
        <p:spPr>
          <a:xfrm>
            <a:off x="5807203" y="3475928"/>
            <a:ext cx="1372134" cy="5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Authenticated</a:t>
            </a:r>
            <a:endParaRPr lang="fr-FR" sz="1400" dirty="0"/>
          </a:p>
        </p:txBody>
      </p:sp>
      <p:cxnSp>
        <p:nvCxnSpPr>
          <p:cNvPr id="47" name="Connecteur droit avec flèche 46">
            <a:extLst>
              <a:ext uri="{FF2B5EF4-FFF2-40B4-BE49-F238E27FC236}">
                <a16:creationId xmlns:a16="http://schemas.microsoft.com/office/drawing/2014/main" id="{CC92CBC1-F78A-140A-12AB-327D3523AE9D}"/>
              </a:ext>
            </a:extLst>
          </p:cNvPr>
          <p:cNvCxnSpPr>
            <a:cxnSpLocks/>
            <a:stCxn id="38" idx="2"/>
            <a:endCxn id="9" idx="0"/>
          </p:cNvCxnSpPr>
          <p:nvPr/>
        </p:nvCxnSpPr>
        <p:spPr>
          <a:xfrm flipH="1">
            <a:off x="6479992" y="4038872"/>
            <a:ext cx="13278" cy="389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ZoneTexte 58">
            <a:extLst>
              <a:ext uri="{FF2B5EF4-FFF2-40B4-BE49-F238E27FC236}">
                <a16:creationId xmlns:a16="http://schemas.microsoft.com/office/drawing/2014/main" id="{1481E2B5-810E-4709-E1FA-976B1AC3D3C0}"/>
              </a:ext>
            </a:extLst>
          </p:cNvPr>
          <p:cNvSpPr txBox="1"/>
          <p:nvPr/>
        </p:nvSpPr>
        <p:spPr>
          <a:xfrm>
            <a:off x="5807203" y="4057406"/>
            <a:ext cx="726481" cy="369332"/>
          </a:xfrm>
          <a:prstGeom prst="rect">
            <a:avLst/>
          </a:prstGeom>
          <a:noFill/>
        </p:spPr>
        <p:txBody>
          <a:bodyPr wrap="none" rtlCol="0">
            <a:spAutoFit/>
          </a:bodyPr>
          <a:lstStyle/>
          <a:p>
            <a:r>
              <a:rPr lang="fr-FR" sz="1600" dirty="0">
                <a:highlight>
                  <a:srgbClr val="FFFF00"/>
                </a:highlight>
              </a:rPr>
              <a:t>selec</a:t>
            </a:r>
            <a:r>
              <a:rPr lang="fr-FR" dirty="0">
                <a:highlight>
                  <a:srgbClr val="FFFF00"/>
                </a:highlight>
              </a:rPr>
              <a:t>t</a:t>
            </a:r>
          </a:p>
        </p:txBody>
      </p:sp>
      <p:cxnSp>
        <p:nvCxnSpPr>
          <p:cNvPr id="67" name="Connecteur droit avec flèche 66">
            <a:extLst>
              <a:ext uri="{FF2B5EF4-FFF2-40B4-BE49-F238E27FC236}">
                <a16:creationId xmlns:a16="http://schemas.microsoft.com/office/drawing/2014/main" id="{A50E43E5-7B88-61A8-9C5D-9473696A5BE7}"/>
              </a:ext>
            </a:extLst>
          </p:cNvPr>
          <p:cNvCxnSpPr>
            <a:cxnSpLocks/>
            <a:endCxn id="12" idx="1"/>
          </p:cNvCxnSpPr>
          <p:nvPr/>
        </p:nvCxnSpPr>
        <p:spPr>
          <a:xfrm flipV="1">
            <a:off x="5428301" y="5614184"/>
            <a:ext cx="410258" cy="12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a16="http://schemas.microsoft.com/office/drawing/2014/main" id="{85FA57D7-4A39-E8C1-60A8-2425BCB07634}"/>
              </a:ext>
            </a:extLst>
          </p:cNvPr>
          <p:cNvCxnSpPr>
            <a:cxnSpLocks/>
            <a:stCxn id="9" idx="1"/>
          </p:cNvCxnSpPr>
          <p:nvPr/>
        </p:nvCxnSpPr>
        <p:spPr>
          <a:xfrm flipH="1" flipV="1">
            <a:off x="5677755" y="4687819"/>
            <a:ext cx="154165" cy="21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0930C052-9BCD-D0AE-229B-47B41BB9C60C}"/>
              </a:ext>
            </a:extLst>
          </p:cNvPr>
          <p:cNvCxnSpPr>
            <a:cxnSpLocks/>
            <a:stCxn id="9" idx="1"/>
          </p:cNvCxnSpPr>
          <p:nvPr/>
        </p:nvCxnSpPr>
        <p:spPr>
          <a:xfrm flipH="1">
            <a:off x="5665789" y="4709702"/>
            <a:ext cx="166131" cy="15760"/>
          </a:xfrm>
          <a:prstGeom prst="line">
            <a:avLst/>
          </a:prstGeom>
        </p:spPr>
        <p:style>
          <a:lnRef idx="1">
            <a:schemeClr val="dk1"/>
          </a:lnRef>
          <a:fillRef idx="0">
            <a:schemeClr val="dk1"/>
          </a:fillRef>
          <a:effectRef idx="0">
            <a:schemeClr val="dk1"/>
          </a:effectRef>
          <a:fontRef idx="minor">
            <a:schemeClr val="tx1"/>
          </a:fontRef>
        </p:style>
      </p:cxnSp>
      <p:cxnSp>
        <p:nvCxnSpPr>
          <p:cNvPr id="78" name="Connecteur droit 77">
            <a:extLst>
              <a:ext uri="{FF2B5EF4-FFF2-40B4-BE49-F238E27FC236}">
                <a16:creationId xmlns:a16="http://schemas.microsoft.com/office/drawing/2014/main" id="{37048C39-7026-39E6-5240-16B16C696AA5}"/>
              </a:ext>
            </a:extLst>
          </p:cNvPr>
          <p:cNvCxnSpPr/>
          <p:nvPr/>
        </p:nvCxnSpPr>
        <p:spPr>
          <a:xfrm>
            <a:off x="5665789" y="4725462"/>
            <a:ext cx="11966" cy="888722"/>
          </a:xfrm>
          <a:prstGeom prst="line">
            <a:avLst/>
          </a:prstGeom>
        </p:spPr>
        <p:style>
          <a:lnRef idx="1">
            <a:schemeClr val="dk1"/>
          </a:lnRef>
          <a:fillRef idx="0">
            <a:schemeClr val="dk1"/>
          </a:fillRef>
          <a:effectRef idx="0">
            <a:schemeClr val="dk1"/>
          </a:effectRef>
          <a:fontRef idx="minor">
            <a:schemeClr val="tx1"/>
          </a:fontRef>
        </p:style>
      </p:cxnSp>
      <p:cxnSp>
        <p:nvCxnSpPr>
          <p:cNvPr id="80" name="Connecteur droit 79">
            <a:extLst>
              <a:ext uri="{FF2B5EF4-FFF2-40B4-BE49-F238E27FC236}">
                <a16:creationId xmlns:a16="http://schemas.microsoft.com/office/drawing/2014/main" id="{5A7D75CA-68BD-CB90-AD76-426B8199F428}"/>
              </a:ext>
            </a:extLst>
          </p:cNvPr>
          <p:cNvCxnSpPr>
            <a:cxnSpLocks/>
            <a:stCxn id="38" idx="1"/>
          </p:cNvCxnSpPr>
          <p:nvPr/>
        </p:nvCxnSpPr>
        <p:spPr>
          <a:xfrm flipH="1">
            <a:off x="5537509" y="3757400"/>
            <a:ext cx="269694" cy="8555"/>
          </a:xfrm>
          <a:prstGeom prst="line">
            <a:avLst/>
          </a:prstGeom>
        </p:spPr>
        <p:style>
          <a:lnRef idx="1">
            <a:schemeClr val="dk1"/>
          </a:lnRef>
          <a:fillRef idx="0">
            <a:schemeClr val="dk1"/>
          </a:fillRef>
          <a:effectRef idx="0">
            <a:schemeClr val="dk1"/>
          </a:effectRef>
          <a:fontRef idx="minor">
            <a:schemeClr val="tx1"/>
          </a:fontRef>
        </p:style>
      </p:cxnSp>
      <p:cxnSp>
        <p:nvCxnSpPr>
          <p:cNvPr id="83" name="Connecteur droit 82">
            <a:extLst>
              <a:ext uri="{FF2B5EF4-FFF2-40B4-BE49-F238E27FC236}">
                <a16:creationId xmlns:a16="http://schemas.microsoft.com/office/drawing/2014/main" id="{2C1DE281-0696-3347-90B9-B419FC8D837A}"/>
              </a:ext>
            </a:extLst>
          </p:cNvPr>
          <p:cNvCxnSpPr/>
          <p:nvPr/>
        </p:nvCxnSpPr>
        <p:spPr>
          <a:xfrm>
            <a:off x="5537509" y="3757400"/>
            <a:ext cx="0" cy="1856784"/>
          </a:xfrm>
          <a:prstGeom prst="line">
            <a:avLst/>
          </a:prstGeom>
        </p:spPr>
        <p:style>
          <a:lnRef idx="1">
            <a:schemeClr val="dk1"/>
          </a:lnRef>
          <a:fillRef idx="0">
            <a:schemeClr val="dk1"/>
          </a:fillRef>
          <a:effectRef idx="0">
            <a:schemeClr val="dk1"/>
          </a:effectRef>
          <a:fontRef idx="minor">
            <a:schemeClr val="tx1"/>
          </a:fontRef>
        </p:style>
      </p:cxnSp>
      <p:cxnSp>
        <p:nvCxnSpPr>
          <p:cNvPr id="86" name="Connecteur droit 85">
            <a:extLst>
              <a:ext uri="{FF2B5EF4-FFF2-40B4-BE49-F238E27FC236}">
                <a16:creationId xmlns:a16="http://schemas.microsoft.com/office/drawing/2014/main" id="{341FE200-8481-2166-3041-CA0636B30ADD}"/>
              </a:ext>
            </a:extLst>
          </p:cNvPr>
          <p:cNvCxnSpPr>
            <a:cxnSpLocks/>
          </p:cNvCxnSpPr>
          <p:nvPr/>
        </p:nvCxnSpPr>
        <p:spPr>
          <a:xfrm flipH="1">
            <a:off x="5394275" y="2912733"/>
            <a:ext cx="267487" cy="0"/>
          </a:xfrm>
          <a:prstGeom prst="line">
            <a:avLst/>
          </a:prstGeom>
        </p:spPr>
        <p:style>
          <a:lnRef idx="1">
            <a:schemeClr val="dk1"/>
          </a:lnRef>
          <a:fillRef idx="0">
            <a:schemeClr val="dk1"/>
          </a:fillRef>
          <a:effectRef idx="0">
            <a:schemeClr val="dk1"/>
          </a:effectRef>
          <a:fontRef idx="minor">
            <a:schemeClr val="tx1"/>
          </a:fontRef>
        </p:style>
      </p:cxnSp>
      <p:cxnSp>
        <p:nvCxnSpPr>
          <p:cNvPr id="90" name="Connecteur droit 89">
            <a:extLst>
              <a:ext uri="{FF2B5EF4-FFF2-40B4-BE49-F238E27FC236}">
                <a16:creationId xmlns:a16="http://schemas.microsoft.com/office/drawing/2014/main" id="{94CFFA23-60D1-5DF9-7319-27ABB380290D}"/>
              </a:ext>
            </a:extLst>
          </p:cNvPr>
          <p:cNvCxnSpPr>
            <a:cxnSpLocks/>
          </p:cNvCxnSpPr>
          <p:nvPr/>
        </p:nvCxnSpPr>
        <p:spPr>
          <a:xfrm>
            <a:off x="5425618" y="2926298"/>
            <a:ext cx="0" cy="2694274"/>
          </a:xfrm>
          <a:prstGeom prst="line">
            <a:avLst/>
          </a:prstGeom>
        </p:spPr>
        <p:style>
          <a:lnRef idx="1">
            <a:schemeClr val="dk1"/>
          </a:lnRef>
          <a:fillRef idx="0">
            <a:schemeClr val="dk1"/>
          </a:fillRef>
          <a:effectRef idx="0">
            <a:schemeClr val="dk1"/>
          </a:effectRef>
          <a:fontRef idx="minor">
            <a:schemeClr val="tx1"/>
          </a:fontRef>
        </p:style>
      </p:cxnSp>
      <p:cxnSp>
        <p:nvCxnSpPr>
          <p:cNvPr id="97" name="Connecteur droit avec flèche 96">
            <a:extLst>
              <a:ext uri="{FF2B5EF4-FFF2-40B4-BE49-F238E27FC236}">
                <a16:creationId xmlns:a16="http://schemas.microsoft.com/office/drawing/2014/main" id="{F4A8E8A9-52FA-C426-E7C2-DE6AAA61DD64}"/>
              </a:ext>
            </a:extLst>
          </p:cNvPr>
          <p:cNvCxnSpPr>
            <a:cxnSpLocks/>
          </p:cNvCxnSpPr>
          <p:nvPr/>
        </p:nvCxnSpPr>
        <p:spPr>
          <a:xfrm flipV="1">
            <a:off x="7095997" y="4991174"/>
            <a:ext cx="0" cy="34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ZoneTexte 98">
            <a:extLst>
              <a:ext uri="{FF2B5EF4-FFF2-40B4-BE49-F238E27FC236}">
                <a16:creationId xmlns:a16="http://schemas.microsoft.com/office/drawing/2014/main" id="{17948AE6-8720-35D1-D838-6BED4CB3986A}"/>
              </a:ext>
            </a:extLst>
          </p:cNvPr>
          <p:cNvSpPr txBox="1"/>
          <p:nvPr/>
        </p:nvSpPr>
        <p:spPr>
          <a:xfrm>
            <a:off x="7294248" y="4937570"/>
            <a:ext cx="662361" cy="338554"/>
          </a:xfrm>
          <a:prstGeom prst="rect">
            <a:avLst/>
          </a:prstGeom>
          <a:noFill/>
        </p:spPr>
        <p:txBody>
          <a:bodyPr wrap="none" rtlCol="0">
            <a:spAutoFit/>
          </a:bodyPr>
          <a:lstStyle/>
          <a:p>
            <a:r>
              <a:rPr lang="fr-FR" sz="1600" dirty="0">
                <a:highlight>
                  <a:srgbClr val="FFFF00"/>
                </a:highlight>
              </a:rPr>
              <a:t>close</a:t>
            </a:r>
          </a:p>
        </p:txBody>
      </p:sp>
      <p:cxnSp>
        <p:nvCxnSpPr>
          <p:cNvPr id="101" name="Connecteur droit avec flèche 100">
            <a:extLst>
              <a:ext uri="{FF2B5EF4-FFF2-40B4-BE49-F238E27FC236}">
                <a16:creationId xmlns:a16="http://schemas.microsoft.com/office/drawing/2014/main" id="{987F71C1-93F7-C409-C336-9BAB3E273A21}"/>
              </a:ext>
            </a:extLst>
          </p:cNvPr>
          <p:cNvCxnSpPr>
            <a:cxnSpLocks/>
          </p:cNvCxnSpPr>
          <p:nvPr/>
        </p:nvCxnSpPr>
        <p:spPr>
          <a:xfrm>
            <a:off x="7943650" y="2839989"/>
            <a:ext cx="0" cy="2780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ZoneTexte 102">
            <a:extLst>
              <a:ext uri="{FF2B5EF4-FFF2-40B4-BE49-F238E27FC236}">
                <a16:creationId xmlns:a16="http://schemas.microsoft.com/office/drawing/2014/main" id="{EF5B8D0C-FBF6-6B90-D681-3C23BC7241C8}"/>
              </a:ext>
            </a:extLst>
          </p:cNvPr>
          <p:cNvSpPr txBox="1"/>
          <p:nvPr/>
        </p:nvSpPr>
        <p:spPr>
          <a:xfrm>
            <a:off x="7940122" y="4125776"/>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cxnSp>
        <p:nvCxnSpPr>
          <p:cNvPr id="105" name="Connecteur droit avec flèche 104">
            <a:extLst>
              <a:ext uri="{FF2B5EF4-FFF2-40B4-BE49-F238E27FC236}">
                <a16:creationId xmlns:a16="http://schemas.microsoft.com/office/drawing/2014/main" id="{B334E09B-4BBB-9869-9F62-4D126BE7CF61}"/>
              </a:ext>
            </a:extLst>
          </p:cNvPr>
          <p:cNvCxnSpPr>
            <a:cxnSpLocks/>
            <a:endCxn id="38" idx="3"/>
          </p:cNvCxnSpPr>
          <p:nvPr/>
        </p:nvCxnSpPr>
        <p:spPr>
          <a:xfrm flipH="1">
            <a:off x="7179337" y="2839989"/>
            <a:ext cx="416999" cy="917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ZoneTexte 106">
            <a:extLst>
              <a:ext uri="{FF2B5EF4-FFF2-40B4-BE49-F238E27FC236}">
                <a16:creationId xmlns:a16="http://schemas.microsoft.com/office/drawing/2014/main" id="{25F55B00-1C0B-66D8-E38C-AA37A41A4975}"/>
              </a:ext>
            </a:extLst>
          </p:cNvPr>
          <p:cNvSpPr txBox="1"/>
          <p:nvPr/>
        </p:nvSpPr>
        <p:spPr>
          <a:xfrm>
            <a:off x="7294414" y="3392359"/>
            <a:ext cx="902811" cy="338554"/>
          </a:xfrm>
          <a:prstGeom prst="rect">
            <a:avLst/>
          </a:prstGeom>
          <a:noFill/>
        </p:spPr>
        <p:txBody>
          <a:bodyPr wrap="none" rtlCol="0">
            <a:spAutoFit/>
          </a:bodyPr>
          <a:lstStyle/>
          <a:p>
            <a:r>
              <a:rPr lang="fr-FR" sz="1600" dirty="0" err="1">
                <a:highlight>
                  <a:srgbClr val="FFFF00"/>
                </a:highlight>
              </a:rPr>
              <a:t>connect</a:t>
            </a:r>
            <a:endParaRPr lang="fr-FR" sz="1600" dirty="0">
              <a:highlight>
                <a:srgbClr val="FFFF00"/>
              </a:highlight>
            </a:endParaRPr>
          </a:p>
        </p:txBody>
      </p:sp>
    </p:spTree>
    <p:extLst>
      <p:ext uri="{BB962C8B-B14F-4D97-AF65-F5344CB8AC3E}">
        <p14:creationId xmlns:p14="http://schemas.microsoft.com/office/powerpoint/2010/main" val="83930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27" grpId="0"/>
      <p:bldP spid="28" grpId="0"/>
      <p:bldP spid="29" grpId="0"/>
      <p:bldP spid="30" grpId="0"/>
      <p:bldP spid="38" grpId="0" animBg="1"/>
      <p:bldP spid="59" grpId="0"/>
      <p:bldP spid="99" grpId="0"/>
      <p:bldP spid="103" grpId="0"/>
      <p:bldP spid="10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663DE5C-6DB3-B487-3F61-8415DE84A1B6}"/>
              </a:ext>
            </a:extLst>
          </p:cNvPr>
          <p:cNvSpPr>
            <a:spLocks noGrp="1"/>
          </p:cNvSpPr>
          <p:nvPr>
            <p:ph type="title"/>
          </p:nvPr>
        </p:nvSpPr>
        <p:spPr/>
        <p:txBody>
          <a:bodyPr/>
          <a:lstStyle/>
          <a:p>
            <a:r>
              <a:rPr lang="fr-FR" dirty="0"/>
              <a:t>5.2 IMAP:  Les commandes de base (consultation des messages) </a:t>
            </a:r>
          </a:p>
        </p:txBody>
      </p:sp>
      <p:graphicFrame>
        <p:nvGraphicFramePr>
          <p:cNvPr id="2" name="Tableau 2">
            <a:extLst>
              <a:ext uri="{FF2B5EF4-FFF2-40B4-BE49-F238E27FC236}">
                <a16:creationId xmlns:a16="http://schemas.microsoft.com/office/drawing/2014/main" id="{6A165970-25E3-55EE-7FF6-093B9E63D84D}"/>
              </a:ext>
            </a:extLst>
          </p:cNvPr>
          <p:cNvGraphicFramePr>
            <a:graphicFrameLocks noGrp="1"/>
          </p:cNvGraphicFramePr>
          <p:nvPr>
            <p:extLst>
              <p:ext uri="{D42A27DB-BD31-4B8C-83A1-F6EECF244321}">
                <p14:modId xmlns:p14="http://schemas.microsoft.com/office/powerpoint/2010/main" val="4116954680"/>
              </p:ext>
            </p:extLst>
          </p:nvPr>
        </p:nvGraphicFramePr>
        <p:xfrm>
          <a:off x="395536" y="1196752"/>
          <a:ext cx="8352927" cy="488188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3262323976"/>
                    </a:ext>
                  </a:extLst>
                </a:gridCol>
                <a:gridCol w="2256250">
                  <a:extLst>
                    <a:ext uri="{9D8B030D-6E8A-4147-A177-3AD203B41FA5}">
                      <a16:colId xmlns:a16="http://schemas.microsoft.com/office/drawing/2014/main" val="2094839945"/>
                    </a:ext>
                  </a:extLst>
                </a:gridCol>
                <a:gridCol w="2784309">
                  <a:extLst>
                    <a:ext uri="{9D8B030D-6E8A-4147-A177-3AD203B41FA5}">
                      <a16:colId xmlns:a16="http://schemas.microsoft.com/office/drawing/2014/main" val="1379930570"/>
                    </a:ext>
                  </a:extLst>
                </a:gridCol>
              </a:tblGrid>
              <a:tr h="370840">
                <a:tc>
                  <a:txBody>
                    <a:bodyPr/>
                    <a:lstStyle/>
                    <a:p>
                      <a:r>
                        <a:rPr lang="fr-FR" dirty="0"/>
                        <a:t>Commandes</a:t>
                      </a:r>
                    </a:p>
                  </a:txBody>
                  <a:tcPr/>
                </a:tc>
                <a:tc>
                  <a:txBody>
                    <a:bodyPr/>
                    <a:lstStyle/>
                    <a:p>
                      <a:r>
                        <a:rPr lang="fr-FR" dirty="0"/>
                        <a:t>Etats valides</a:t>
                      </a:r>
                    </a:p>
                  </a:txBody>
                  <a:tcPr/>
                </a:tc>
                <a:tc>
                  <a:txBody>
                    <a:bodyPr/>
                    <a:lstStyle/>
                    <a:p>
                      <a:r>
                        <a:rPr lang="fr-FR" dirty="0"/>
                        <a:t>Description</a:t>
                      </a:r>
                    </a:p>
                  </a:txBody>
                  <a:tcPr/>
                </a:tc>
                <a:extLst>
                  <a:ext uri="{0D108BD9-81ED-4DB2-BD59-A6C34878D82A}">
                    <a16:rowId xmlns:a16="http://schemas.microsoft.com/office/drawing/2014/main" val="392225329"/>
                  </a:ext>
                </a:extLst>
              </a:tr>
              <a:tr h="370840">
                <a:tc>
                  <a:txBody>
                    <a:bodyPr/>
                    <a:lstStyle/>
                    <a:p>
                      <a:r>
                        <a:rPr lang="fr-FR" sz="1400" b="1" dirty="0"/>
                        <a:t>Login</a:t>
                      </a:r>
                      <a:r>
                        <a:rPr lang="fr-FR" sz="1400" dirty="0"/>
                        <a:t>&lt;nom utilisateur&gt;&lt;</a:t>
                      </a:r>
                      <a:r>
                        <a:rPr lang="fr-FR" sz="1400" dirty="0" err="1"/>
                        <a:t>pwd</a:t>
                      </a:r>
                      <a:r>
                        <a:rPr lang="fr-FR" sz="1400" dirty="0"/>
                        <a:t>&gt;</a:t>
                      </a:r>
                    </a:p>
                  </a:txBody>
                  <a:tcPr/>
                </a:tc>
                <a:tc>
                  <a:txBody>
                    <a:bodyPr/>
                    <a:lstStyle/>
                    <a:p>
                      <a:r>
                        <a:rPr lang="fr-FR" sz="1400" dirty="0"/>
                        <a:t>NON AUTHENTICATED</a:t>
                      </a:r>
                    </a:p>
                  </a:txBody>
                  <a:tcPr/>
                </a:tc>
                <a:tc>
                  <a:txBody>
                    <a:bodyPr/>
                    <a:lstStyle/>
                    <a:p>
                      <a:r>
                        <a:rPr lang="fr-FR" sz="1400" dirty="0"/>
                        <a:t>Permet de passer à l'état authentifié </a:t>
                      </a:r>
                    </a:p>
                  </a:txBody>
                  <a:tcPr/>
                </a:tc>
                <a:extLst>
                  <a:ext uri="{0D108BD9-81ED-4DB2-BD59-A6C34878D82A}">
                    <a16:rowId xmlns:a16="http://schemas.microsoft.com/office/drawing/2014/main" val="2054695937"/>
                  </a:ext>
                </a:extLst>
              </a:tr>
              <a:tr h="370840">
                <a:tc>
                  <a:txBody>
                    <a:bodyPr/>
                    <a:lstStyle/>
                    <a:p>
                      <a:r>
                        <a:rPr lang="fr-FR" sz="1400" b="1" dirty="0"/>
                        <a:t>Selec</a:t>
                      </a:r>
                      <a:r>
                        <a:rPr lang="fr-FR" sz="1400" dirty="0"/>
                        <a:t>t&lt;nom de la </a:t>
                      </a:r>
                      <a:r>
                        <a:rPr lang="fr-FR" sz="1400" dirty="0" err="1"/>
                        <a:t>mailbox</a:t>
                      </a:r>
                      <a:endParaRPr lang="fr-FR" sz="1400" dirty="0"/>
                    </a:p>
                  </a:txBody>
                  <a:tcPr/>
                </a:tc>
                <a:tc>
                  <a:txBody>
                    <a:bodyPr/>
                    <a:lstStyle/>
                    <a:p>
                      <a:r>
                        <a:rPr lang="fr-FR" sz="1400" dirty="0"/>
                        <a:t>AUTHENTICATED ou SELECTED</a:t>
                      </a:r>
                    </a:p>
                  </a:txBody>
                  <a:tcPr/>
                </a:tc>
                <a:tc>
                  <a:txBody>
                    <a:bodyPr/>
                    <a:lstStyle/>
                    <a:p>
                      <a:r>
                        <a:rPr lang="fr-FR" sz="1400" dirty="0"/>
                        <a:t>Permet de sélectionner une boîte aux lettres – par exemple : INBOX. </a:t>
                      </a:r>
                    </a:p>
                  </a:txBody>
                  <a:tcPr/>
                </a:tc>
                <a:extLst>
                  <a:ext uri="{0D108BD9-81ED-4DB2-BD59-A6C34878D82A}">
                    <a16:rowId xmlns:a16="http://schemas.microsoft.com/office/drawing/2014/main" val="1044421094"/>
                  </a:ext>
                </a:extLst>
              </a:tr>
              <a:tr h="370840">
                <a:tc>
                  <a:txBody>
                    <a:bodyPr/>
                    <a:lstStyle/>
                    <a:p>
                      <a:r>
                        <a:rPr lang="fr-FR" sz="1400" b="1" dirty="0" err="1"/>
                        <a:t>Search</a:t>
                      </a:r>
                      <a:r>
                        <a:rPr lang="fr-FR" sz="1400" dirty="0"/>
                        <a:t>&lt;all | </a:t>
                      </a:r>
                      <a:r>
                        <a:rPr lang="fr-FR" sz="1400" dirty="0" err="1"/>
                        <a:t>subject</a:t>
                      </a:r>
                      <a:r>
                        <a:rPr lang="fr-FR" sz="1400" dirty="0"/>
                        <a:t>&lt;</a:t>
                      </a:r>
                      <a:r>
                        <a:rPr lang="fr-FR" sz="1400" dirty="0" err="1"/>
                        <a:t>ch</a:t>
                      </a:r>
                      <a:r>
                        <a:rPr lang="fr-FR" sz="1400" dirty="0"/>
                        <a:t>&gt;[not] body&lt;</a:t>
                      </a:r>
                      <a:r>
                        <a:rPr lang="fr-FR" sz="1400" dirty="0" err="1"/>
                        <a:t>ch</a:t>
                      </a:r>
                      <a:r>
                        <a:rPr lang="fr-FR" sz="1400" dirty="0"/>
                        <a:t>&gt;]&gt;</a:t>
                      </a:r>
                    </a:p>
                  </a:txBody>
                  <a:tcPr/>
                </a:tc>
                <a:tc>
                  <a:txBody>
                    <a:bodyPr/>
                    <a:lstStyle/>
                    <a:p>
                      <a:r>
                        <a:rPr lang="fr-FR" sz="1400" dirty="0"/>
                        <a:t>SELECTED</a:t>
                      </a:r>
                    </a:p>
                  </a:txBody>
                  <a:tcPr/>
                </a:tc>
                <a:tc>
                  <a:txBody>
                    <a:bodyPr/>
                    <a:lstStyle/>
                    <a:p>
                      <a:r>
                        <a:rPr lang="fr-FR" sz="1400" dirty="0"/>
                        <a:t>Permet de rechercher les messages correspondant à tel ou tel critère (la liste des flags est assez longue); on obtient ainsi les numéros des messages (</a:t>
                      </a:r>
                      <a:r>
                        <a:rPr lang="fr-FR" sz="1400" dirty="0" err="1"/>
                        <a:t>uid</a:t>
                      </a:r>
                      <a:r>
                        <a:rPr lang="fr-FR" sz="1400" dirty="0"/>
                        <a:t>) se trouvant dans la </a:t>
                      </a:r>
                      <a:r>
                        <a:rPr lang="fr-FR" sz="1400" dirty="0" err="1"/>
                        <a:t>mailbox</a:t>
                      </a:r>
                      <a:endParaRPr lang="fr-FR" sz="1400" dirty="0"/>
                    </a:p>
                  </a:txBody>
                  <a:tcPr/>
                </a:tc>
                <a:extLst>
                  <a:ext uri="{0D108BD9-81ED-4DB2-BD59-A6C34878D82A}">
                    <a16:rowId xmlns:a16="http://schemas.microsoft.com/office/drawing/2014/main" val="3139483154"/>
                  </a:ext>
                </a:extLst>
              </a:tr>
              <a:tr h="370840">
                <a:tc>
                  <a:txBody>
                    <a:bodyPr/>
                    <a:lstStyle/>
                    <a:p>
                      <a:r>
                        <a:rPr lang="fr-FR" sz="1400" b="1" dirty="0" err="1"/>
                        <a:t>Fetch</a:t>
                      </a:r>
                      <a:r>
                        <a:rPr lang="fr-FR" sz="1400" dirty="0"/>
                        <a:t>&lt;</a:t>
                      </a:r>
                      <a:r>
                        <a:rPr lang="fr-FR" sz="1400" dirty="0" err="1"/>
                        <a:t>num</a:t>
                      </a:r>
                      <a:r>
                        <a:rPr lang="fr-FR" sz="1400" dirty="0"/>
                        <a:t> de msg&gt;&lt;all | body | body [header | </a:t>
                      </a:r>
                      <a:r>
                        <a:rPr lang="fr-FR" sz="1400" dirty="0" err="1"/>
                        <a:t>text</a:t>
                      </a:r>
                      <a:r>
                        <a:rPr lang="fr-FR" sz="1400" dirty="0"/>
                        <a:t> | mime] enveloppe | uid|rfc822&gt;</a:t>
                      </a:r>
                    </a:p>
                  </a:txBody>
                  <a:tcPr/>
                </a:tc>
                <a:tc>
                  <a:txBody>
                    <a:bodyPr/>
                    <a:lstStyle/>
                    <a:p>
                      <a:r>
                        <a:rPr lang="fr-FR" sz="1400" dirty="0"/>
                        <a:t>SELECTED</a:t>
                      </a:r>
                    </a:p>
                  </a:txBody>
                  <a:tcPr/>
                </a:tc>
                <a:tc>
                  <a:txBody>
                    <a:bodyPr/>
                    <a:lstStyle/>
                    <a:p>
                      <a:r>
                        <a:rPr lang="fr-FR" sz="1400" dirty="0"/>
                        <a:t>Permet de lire le message du numéro spécifié, en précisant la partie du mail souhaité (la liste des flags est assez longue).</a:t>
                      </a:r>
                    </a:p>
                  </a:txBody>
                  <a:tcPr/>
                </a:tc>
                <a:extLst>
                  <a:ext uri="{0D108BD9-81ED-4DB2-BD59-A6C34878D82A}">
                    <a16:rowId xmlns:a16="http://schemas.microsoft.com/office/drawing/2014/main" val="1660331329"/>
                  </a:ext>
                </a:extLst>
              </a:tr>
              <a:tr h="370840">
                <a:tc>
                  <a:txBody>
                    <a:bodyPr/>
                    <a:lstStyle/>
                    <a:p>
                      <a:r>
                        <a:rPr lang="fr-FR" sz="1400" dirty="0"/>
                        <a:t> </a:t>
                      </a:r>
                      <a:r>
                        <a:rPr lang="fr-FR" sz="1400" dirty="0" err="1"/>
                        <a:t>expunge</a:t>
                      </a:r>
                      <a:endParaRPr lang="fr-FR" sz="1400" dirty="0"/>
                    </a:p>
                  </a:txBody>
                  <a:tcPr/>
                </a:tc>
                <a:tc>
                  <a:txBody>
                    <a:bodyPr/>
                    <a:lstStyle/>
                    <a:p>
                      <a:r>
                        <a:rPr lang="fr-FR" sz="1400" dirty="0"/>
                        <a:t>SELECTED</a:t>
                      </a:r>
                    </a:p>
                  </a:txBody>
                  <a:tcPr/>
                </a:tc>
                <a:tc>
                  <a:txBody>
                    <a:bodyPr/>
                    <a:lstStyle/>
                    <a:p>
                      <a:r>
                        <a:rPr lang="fr-FR" sz="1400" dirty="0"/>
                        <a:t>Supprime les messages dont le flag "</a:t>
                      </a:r>
                      <a:r>
                        <a:rPr lang="fr-FR" sz="1400" dirty="0" err="1"/>
                        <a:t>deleted</a:t>
                      </a:r>
                      <a:r>
                        <a:rPr lang="fr-FR" sz="1400" dirty="0"/>
                        <a:t>" est positionné, ce qui se fait avec la commande suivante</a:t>
                      </a:r>
                    </a:p>
                  </a:txBody>
                  <a:tcPr/>
                </a:tc>
                <a:extLst>
                  <a:ext uri="{0D108BD9-81ED-4DB2-BD59-A6C34878D82A}">
                    <a16:rowId xmlns:a16="http://schemas.microsoft.com/office/drawing/2014/main" val="2649061203"/>
                  </a:ext>
                </a:extLst>
              </a:tr>
            </a:tbl>
          </a:graphicData>
        </a:graphic>
      </p:graphicFrame>
    </p:spTree>
    <p:extLst>
      <p:ext uri="{BB962C8B-B14F-4D97-AF65-F5344CB8AC3E}">
        <p14:creationId xmlns:p14="http://schemas.microsoft.com/office/powerpoint/2010/main" val="41780952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663DE5C-6DB3-B487-3F61-8415DE84A1B6}"/>
              </a:ext>
            </a:extLst>
          </p:cNvPr>
          <p:cNvSpPr>
            <a:spLocks noGrp="1"/>
          </p:cNvSpPr>
          <p:nvPr>
            <p:ph type="title"/>
          </p:nvPr>
        </p:nvSpPr>
        <p:spPr/>
        <p:txBody>
          <a:bodyPr/>
          <a:lstStyle/>
          <a:p>
            <a:r>
              <a:rPr lang="fr-FR" dirty="0"/>
              <a:t>5.2 IMAP:  Les commandes de base</a:t>
            </a:r>
            <a:br>
              <a:rPr lang="fr-FR" dirty="0"/>
            </a:br>
            <a:r>
              <a:rPr lang="fr-FR" dirty="0"/>
              <a:t>(consultation des messages) </a:t>
            </a:r>
          </a:p>
        </p:txBody>
      </p:sp>
      <p:graphicFrame>
        <p:nvGraphicFramePr>
          <p:cNvPr id="2" name="Tableau 2">
            <a:extLst>
              <a:ext uri="{FF2B5EF4-FFF2-40B4-BE49-F238E27FC236}">
                <a16:creationId xmlns:a16="http://schemas.microsoft.com/office/drawing/2014/main" id="{6A165970-25E3-55EE-7FF6-093B9E63D84D}"/>
              </a:ext>
            </a:extLst>
          </p:cNvPr>
          <p:cNvGraphicFramePr>
            <a:graphicFrameLocks noGrp="1"/>
          </p:cNvGraphicFramePr>
          <p:nvPr>
            <p:extLst>
              <p:ext uri="{D42A27DB-BD31-4B8C-83A1-F6EECF244321}">
                <p14:modId xmlns:p14="http://schemas.microsoft.com/office/powerpoint/2010/main" val="1065590183"/>
              </p:ext>
            </p:extLst>
          </p:nvPr>
        </p:nvGraphicFramePr>
        <p:xfrm>
          <a:off x="467543" y="1196925"/>
          <a:ext cx="8352927" cy="293624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3262323976"/>
                    </a:ext>
                  </a:extLst>
                </a:gridCol>
                <a:gridCol w="2256250">
                  <a:extLst>
                    <a:ext uri="{9D8B030D-6E8A-4147-A177-3AD203B41FA5}">
                      <a16:colId xmlns:a16="http://schemas.microsoft.com/office/drawing/2014/main" val="2094839945"/>
                    </a:ext>
                  </a:extLst>
                </a:gridCol>
                <a:gridCol w="2784309">
                  <a:extLst>
                    <a:ext uri="{9D8B030D-6E8A-4147-A177-3AD203B41FA5}">
                      <a16:colId xmlns:a16="http://schemas.microsoft.com/office/drawing/2014/main" val="1379930570"/>
                    </a:ext>
                  </a:extLst>
                </a:gridCol>
              </a:tblGrid>
              <a:tr h="370840">
                <a:tc>
                  <a:txBody>
                    <a:bodyPr/>
                    <a:lstStyle/>
                    <a:p>
                      <a:r>
                        <a:rPr lang="fr-FR" dirty="0"/>
                        <a:t>Commandes</a:t>
                      </a:r>
                    </a:p>
                  </a:txBody>
                  <a:tcPr/>
                </a:tc>
                <a:tc>
                  <a:txBody>
                    <a:bodyPr/>
                    <a:lstStyle/>
                    <a:p>
                      <a:r>
                        <a:rPr lang="fr-FR" dirty="0"/>
                        <a:t>Etats valides</a:t>
                      </a:r>
                    </a:p>
                  </a:txBody>
                  <a:tcPr/>
                </a:tc>
                <a:tc>
                  <a:txBody>
                    <a:bodyPr/>
                    <a:lstStyle/>
                    <a:p>
                      <a:r>
                        <a:rPr lang="fr-FR" dirty="0"/>
                        <a:t>Description</a:t>
                      </a:r>
                    </a:p>
                  </a:txBody>
                  <a:tcPr/>
                </a:tc>
                <a:extLst>
                  <a:ext uri="{0D108BD9-81ED-4DB2-BD59-A6C34878D82A}">
                    <a16:rowId xmlns:a16="http://schemas.microsoft.com/office/drawing/2014/main" val="392225329"/>
                  </a:ext>
                </a:extLst>
              </a:tr>
              <a:tr h="370840">
                <a:tc>
                  <a:txBody>
                    <a:bodyPr/>
                    <a:lstStyle/>
                    <a:p>
                      <a:r>
                        <a:rPr lang="fr-FR" sz="1400" b="1" dirty="0"/>
                        <a:t>Store</a:t>
                      </a:r>
                      <a:r>
                        <a:rPr lang="fr-FR" sz="1400" dirty="0"/>
                        <a:t>&lt;</a:t>
                      </a:r>
                      <a:r>
                        <a:rPr lang="fr-FR" sz="1400" dirty="0" err="1"/>
                        <a:t>num</a:t>
                      </a:r>
                      <a:r>
                        <a:rPr lang="fr-FR" sz="1400" dirty="0"/>
                        <a:t> msg&gt;+FLAGS | -FLAGS (\</a:t>
                      </a:r>
                      <a:r>
                        <a:rPr lang="fr-FR" sz="1400" dirty="0" err="1"/>
                        <a:t>anwered</a:t>
                      </a:r>
                      <a:r>
                        <a:rPr lang="fr-FR" sz="1400" dirty="0"/>
                        <a:t> | \</a:t>
                      </a:r>
                      <a:r>
                        <a:rPr lang="fr-FR" sz="1400" dirty="0" err="1"/>
                        <a:t>deleted</a:t>
                      </a:r>
                      <a:r>
                        <a:rPr lang="fr-FR" sz="1400" dirty="0"/>
                        <a:t> | \ </a:t>
                      </a:r>
                      <a:r>
                        <a:rPr lang="fr-FR" sz="1400" dirty="0" err="1"/>
                        <a:t>seen</a:t>
                      </a:r>
                      <a:r>
                        <a:rPr lang="fr-FR" sz="1400" dirty="0"/>
                        <a:t>)</a:t>
                      </a:r>
                    </a:p>
                  </a:txBody>
                  <a:tcPr/>
                </a:tc>
                <a:tc>
                  <a:txBody>
                    <a:bodyPr/>
                    <a:lstStyle/>
                    <a:p>
                      <a:r>
                        <a:rPr lang="fr-FR" sz="1400" dirty="0"/>
                        <a:t>SLECTED</a:t>
                      </a:r>
                    </a:p>
                  </a:txBody>
                  <a:tcPr/>
                </a:tc>
                <a:tc>
                  <a:txBody>
                    <a:bodyPr/>
                    <a:lstStyle/>
                    <a:p>
                      <a:r>
                        <a:rPr lang="fr-FR" sz="1400" dirty="0"/>
                        <a:t>Permet de modifier le flag précisé en fin de commande pour le message du numéro précisé. </a:t>
                      </a:r>
                    </a:p>
                  </a:txBody>
                  <a:tcPr/>
                </a:tc>
                <a:extLst>
                  <a:ext uri="{0D108BD9-81ED-4DB2-BD59-A6C34878D82A}">
                    <a16:rowId xmlns:a16="http://schemas.microsoft.com/office/drawing/2014/main" val="2054695937"/>
                  </a:ext>
                </a:extLst>
              </a:tr>
              <a:tr h="370840">
                <a:tc>
                  <a:txBody>
                    <a:bodyPr/>
                    <a:lstStyle/>
                    <a:p>
                      <a:r>
                        <a:rPr lang="fr-FR" sz="1400" b="1" dirty="0" err="1"/>
                        <a:t>logout</a:t>
                      </a:r>
                      <a:endParaRPr lang="fr-FR" sz="1400" b="1" dirty="0"/>
                    </a:p>
                  </a:txBody>
                  <a:tcPr/>
                </a:tc>
                <a:tc>
                  <a:txBody>
                    <a:bodyPr/>
                    <a:lstStyle/>
                    <a:p>
                      <a:r>
                        <a:rPr lang="fr-FR" sz="1400" dirty="0"/>
                        <a:t>tous</a:t>
                      </a:r>
                    </a:p>
                  </a:txBody>
                  <a:tcPr/>
                </a:tc>
                <a:tc>
                  <a:txBody>
                    <a:bodyPr/>
                    <a:lstStyle/>
                    <a:p>
                      <a:endParaRPr lang="fr-FR" sz="1400" dirty="0"/>
                    </a:p>
                  </a:txBody>
                  <a:tcPr/>
                </a:tc>
                <a:extLst>
                  <a:ext uri="{0D108BD9-81ED-4DB2-BD59-A6C34878D82A}">
                    <a16:rowId xmlns:a16="http://schemas.microsoft.com/office/drawing/2014/main" val="1044421094"/>
                  </a:ext>
                </a:extLst>
              </a:tr>
              <a:tr h="545048">
                <a:tc>
                  <a:txBody>
                    <a:bodyPr/>
                    <a:lstStyle/>
                    <a:p>
                      <a:r>
                        <a:rPr lang="fr-FR" sz="1400" b="1" dirty="0" err="1"/>
                        <a:t>noop</a:t>
                      </a:r>
                      <a:endParaRPr lang="fr-FR" sz="1400" b="1" dirty="0"/>
                    </a:p>
                  </a:txBody>
                  <a:tcPr/>
                </a:tc>
                <a:tc>
                  <a:txBody>
                    <a:bodyPr/>
                    <a:lstStyle/>
                    <a:p>
                      <a:r>
                        <a:rPr lang="fr-FR" sz="1400" dirty="0"/>
                        <a:t>tous</a:t>
                      </a:r>
                    </a:p>
                  </a:txBody>
                  <a:tcPr/>
                </a:tc>
                <a:tc>
                  <a:txBody>
                    <a:bodyPr/>
                    <a:lstStyle/>
                    <a:p>
                      <a:r>
                        <a:rPr lang="fr-FR" sz="1400" dirty="0"/>
                        <a:t>L'opération vide – elle sert à montrer que le client est toujours vivant … </a:t>
                      </a:r>
                    </a:p>
                  </a:txBody>
                  <a:tcPr/>
                </a:tc>
                <a:extLst>
                  <a:ext uri="{0D108BD9-81ED-4DB2-BD59-A6C34878D82A}">
                    <a16:rowId xmlns:a16="http://schemas.microsoft.com/office/drawing/2014/main" val="3139483154"/>
                  </a:ext>
                </a:extLst>
              </a:tr>
              <a:tr h="370840">
                <a:tc>
                  <a:txBody>
                    <a:bodyPr/>
                    <a:lstStyle/>
                    <a:p>
                      <a:r>
                        <a:rPr lang="fr-FR" sz="1400" b="1" dirty="0" err="1"/>
                        <a:t>capability</a:t>
                      </a:r>
                      <a:endParaRPr lang="fr-FR" sz="1400" b="1" dirty="0"/>
                    </a:p>
                  </a:txBody>
                  <a:tcPr/>
                </a:tc>
                <a:tc>
                  <a:txBody>
                    <a:bodyPr/>
                    <a:lstStyle/>
                    <a:p>
                      <a:r>
                        <a:rPr lang="fr-FR" sz="1400" dirty="0"/>
                        <a:t>tous</a:t>
                      </a:r>
                    </a:p>
                  </a:txBody>
                  <a:tcPr/>
                </a:tc>
                <a:tc>
                  <a:txBody>
                    <a:bodyPr/>
                    <a:lstStyle/>
                    <a:p>
                      <a:r>
                        <a:rPr lang="fr-FR" sz="1400" dirty="0"/>
                        <a:t>Renseigne sur les disponibilités du serveur.</a:t>
                      </a:r>
                    </a:p>
                  </a:txBody>
                  <a:tcPr/>
                </a:tc>
                <a:extLst>
                  <a:ext uri="{0D108BD9-81ED-4DB2-BD59-A6C34878D82A}">
                    <a16:rowId xmlns:a16="http://schemas.microsoft.com/office/drawing/2014/main" val="1660331329"/>
                  </a:ext>
                </a:extLst>
              </a:tr>
            </a:tbl>
          </a:graphicData>
        </a:graphic>
      </p:graphicFrame>
      <p:sp>
        <p:nvSpPr>
          <p:cNvPr id="3" name="ZoneTexte 2">
            <a:extLst>
              <a:ext uri="{FF2B5EF4-FFF2-40B4-BE49-F238E27FC236}">
                <a16:creationId xmlns:a16="http://schemas.microsoft.com/office/drawing/2014/main" id="{3DBB71C7-5DC7-7788-6EF0-61EE33552725}"/>
              </a:ext>
            </a:extLst>
          </p:cNvPr>
          <p:cNvSpPr txBox="1"/>
          <p:nvPr/>
        </p:nvSpPr>
        <p:spPr>
          <a:xfrm>
            <a:off x="539551" y="4349016"/>
            <a:ext cx="8208910" cy="1846659"/>
          </a:xfrm>
          <a:prstGeom prst="rect">
            <a:avLst/>
          </a:prstGeom>
          <a:noFill/>
        </p:spPr>
        <p:txBody>
          <a:bodyPr wrap="square" rtlCol="0">
            <a:spAutoFit/>
          </a:bodyPr>
          <a:lstStyle/>
          <a:p>
            <a:r>
              <a:rPr lang="fr-FR" sz="1600" dirty="0"/>
              <a:t>Un message est désigné au moyen : </a:t>
            </a:r>
          </a:p>
          <a:p>
            <a:endParaRPr lang="fr-FR" sz="1600" dirty="0"/>
          </a:p>
          <a:p>
            <a:pPr marL="285750" indent="-285750">
              <a:buClr>
                <a:srgbClr val="C00000"/>
              </a:buClr>
              <a:buSzPct val="150000"/>
              <a:buFont typeface="Wingdings" panose="05000000000000000000" pitchFamily="2" charset="2"/>
              <a:buChar char="§"/>
            </a:pPr>
            <a:r>
              <a:rPr lang="fr-FR" sz="1600" dirty="0"/>
              <a:t>d'un numéro de message au sein de sa </a:t>
            </a:r>
            <a:r>
              <a:rPr lang="fr-FR" sz="1600" dirty="0" err="1"/>
              <a:t>mailbox</a:t>
            </a:r>
            <a:r>
              <a:rPr lang="fr-FR" sz="1600" dirty="0"/>
              <a:t>; il peut être modifié car si on efface un message, les numéros des messages suivants sont décrémentés; </a:t>
            </a:r>
          </a:p>
          <a:p>
            <a:pPr marL="285750" indent="-285750">
              <a:buClr>
                <a:srgbClr val="C00000"/>
              </a:buClr>
              <a:buSzPct val="150000"/>
              <a:buFont typeface="Wingdings" panose="05000000000000000000" pitchFamily="2" charset="2"/>
              <a:buChar char="§"/>
            </a:pPr>
            <a:r>
              <a:rPr lang="fr-FR" sz="1600" dirty="0"/>
              <a:t>d'un UID (Unique </a:t>
            </a:r>
            <a:r>
              <a:rPr lang="fr-FR" sz="1600" dirty="0" err="1"/>
              <a:t>IDentifier</a:t>
            </a:r>
            <a:r>
              <a:rPr lang="fr-FR" sz="1600" dirty="0"/>
              <a:t>) qui est attribué définitivement au message à son arrivée dans la </a:t>
            </a:r>
            <a:r>
              <a:rPr lang="fr-FR" sz="1600" dirty="0" err="1"/>
              <a:t>mailbox</a:t>
            </a:r>
            <a:r>
              <a:rPr lang="fr-FR" sz="1600" dirty="0"/>
              <a:t>; il ne sera jamais réutilisé dans la </a:t>
            </a:r>
            <a:r>
              <a:rPr lang="fr-FR" sz="1600" dirty="0" err="1"/>
              <a:t>mailbox</a:t>
            </a:r>
            <a:r>
              <a:rPr lang="fr-FR" sz="1600" dirty="0"/>
              <a:t> sélectionnée; par contre, des messages se trouvant dans des </a:t>
            </a:r>
            <a:r>
              <a:rPr lang="fr-FR" sz="1600" dirty="0" err="1"/>
              <a:t>mailbox</a:t>
            </a:r>
            <a:r>
              <a:rPr lang="fr-FR" sz="1600" dirty="0"/>
              <a:t> différentes peuvent avoir le même UID</a:t>
            </a:r>
            <a:r>
              <a:rPr lang="fr-FR" dirty="0"/>
              <a:t>.</a:t>
            </a:r>
          </a:p>
        </p:txBody>
      </p:sp>
    </p:spTree>
    <p:extLst>
      <p:ext uri="{BB962C8B-B14F-4D97-AF65-F5344CB8AC3E}">
        <p14:creationId xmlns:p14="http://schemas.microsoft.com/office/powerpoint/2010/main" val="39091047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5.2 IMAP:  Les commandes de base</a:t>
            </a:r>
            <a:br>
              <a:rPr lang="fr-FR" dirty="0"/>
            </a:br>
            <a:r>
              <a:rPr lang="fr-FR" dirty="0"/>
              <a:t>(consultation des messages) </a:t>
            </a:r>
          </a:p>
        </p:txBody>
      </p:sp>
      <p:sp>
        <p:nvSpPr>
          <p:cNvPr id="3" name="Espace réservé du contenu 2">
            <a:extLst>
              <a:ext uri="{FF2B5EF4-FFF2-40B4-BE49-F238E27FC236}">
                <a16:creationId xmlns:a16="http://schemas.microsoft.com/office/drawing/2014/main" id="{047F0DB0-6B90-0EEA-B65A-725B74D40BA5}"/>
              </a:ext>
            </a:extLst>
          </p:cNvPr>
          <p:cNvSpPr>
            <a:spLocks noGrp="1"/>
          </p:cNvSpPr>
          <p:nvPr>
            <p:ph idx="1"/>
          </p:nvPr>
        </p:nvSpPr>
        <p:spPr>
          <a:xfrm>
            <a:off x="485775" y="1196752"/>
            <a:ext cx="8172450" cy="5115719"/>
          </a:xfrm>
        </p:spPr>
        <p:txBody>
          <a:bodyPr/>
          <a:lstStyle/>
          <a:p>
            <a:r>
              <a:rPr lang="fr-FR" sz="1800" dirty="0">
                <a:latin typeface="+mn-lt"/>
              </a:rPr>
              <a:t>4 réponses de base aux différentes commandes: </a:t>
            </a:r>
          </a:p>
          <a:p>
            <a:pPr lvl="1">
              <a:buSzPct val="100000"/>
              <a:buFont typeface="Wingdings" panose="05000000000000000000" pitchFamily="2" charset="2"/>
              <a:buChar char="Ø"/>
            </a:pPr>
            <a:r>
              <a:rPr lang="fr-FR" sz="1400" dirty="0">
                <a:latin typeface="+mn-lt"/>
              </a:rPr>
              <a:t>OK, </a:t>
            </a:r>
          </a:p>
          <a:p>
            <a:pPr lvl="1">
              <a:buSzPct val="100000"/>
              <a:buFont typeface="Wingdings" panose="05000000000000000000" pitchFamily="2" charset="2"/>
              <a:buChar char="Ø"/>
            </a:pPr>
            <a:r>
              <a:rPr lang="fr-FR" sz="1400" dirty="0">
                <a:latin typeface="+mn-lt"/>
              </a:rPr>
              <a:t>BAD (erreur dans la syntaxe de la cmd) ,</a:t>
            </a:r>
          </a:p>
          <a:p>
            <a:pPr lvl="1">
              <a:buSzPct val="100000"/>
              <a:buFont typeface="Wingdings" panose="05000000000000000000" pitchFamily="2" charset="2"/>
              <a:buChar char="Ø"/>
            </a:pPr>
            <a:r>
              <a:rPr lang="fr-FR" sz="1400" dirty="0">
                <a:latin typeface="+mn-lt"/>
              </a:rPr>
              <a:t>NO (erreur dans la réalisation de la cmd),</a:t>
            </a:r>
          </a:p>
          <a:p>
            <a:pPr lvl="1">
              <a:buSzPct val="100000"/>
              <a:buFont typeface="Wingdings" panose="05000000000000000000" pitchFamily="2" charset="2"/>
              <a:buChar char="Ø"/>
            </a:pPr>
            <a:r>
              <a:rPr lang="fr-FR" sz="1400" dirty="0">
                <a:latin typeface="+mn-lt"/>
              </a:rPr>
              <a:t>BYE (fermeture de connexion)</a:t>
            </a:r>
          </a:p>
          <a:p>
            <a:pPr lvl="1">
              <a:buSzPct val="100000"/>
              <a:buFont typeface="Wingdings" panose="05000000000000000000" pitchFamily="2" charset="2"/>
              <a:buChar char="Ø"/>
            </a:pPr>
            <a:endParaRPr lang="fr-FR" sz="1200" dirty="0">
              <a:latin typeface="+mn-lt"/>
            </a:endParaRPr>
          </a:p>
          <a:p>
            <a:r>
              <a:rPr lang="fr-FR" sz="1600" dirty="0">
                <a:latin typeface="+mn-lt"/>
              </a:rPr>
              <a:t>Les réponses sont </a:t>
            </a:r>
            <a:r>
              <a:rPr lang="fr-FR" sz="1600" dirty="0" err="1">
                <a:latin typeface="+mn-lt"/>
              </a:rPr>
              <a:t>taggées</a:t>
            </a:r>
            <a:r>
              <a:rPr lang="fr-FR" sz="1600" dirty="0">
                <a:latin typeface="+mn-lt"/>
              </a:rPr>
              <a:t> (identification du couple cmd/réponse)</a:t>
            </a:r>
          </a:p>
          <a:p>
            <a:pPr marL="0" indent="0">
              <a:buNone/>
            </a:pPr>
            <a:endParaRPr lang="fr-FR" sz="1600" dirty="0">
              <a:latin typeface="+mn-lt"/>
            </a:endParaRPr>
          </a:p>
          <a:p>
            <a:r>
              <a:rPr lang="fr-FR" sz="1600" dirty="0">
                <a:latin typeface="+mn-lt"/>
              </a:rPr>
              <a:t>Le serveur peut fournir des informations supplémentaires utiles. C’est dernières ne sont pas </a:t>
            </a:r>
            <a:r>
              <a:rPr lang="fr-FR" sz="1600" dirty="0" err="1">
                <a:latin typeface="+mn-lt"/>
              </a:rPr>
              <a:t>taggées</a:t>
            </a:r>
            <a:r>
              <a:rPr lang="fr-FR" sz="1600" dirty="0">
                <a:latin typeface="+mn-lt"/>
              </a:rPr>
              <a:t> mais précédées de * .</a:t>
            </a:r>
          </a:p>
          <a:p>
            <a:pPr marL="0" indent="0">
              <a:buNone/>
            </a:pPr>
            <a:endParaRPr lang="fr-FR" sz="1600" dirty="0">
              <a:latin typeface="+mn-lt"/>
            </a:endParaRPr>
          </a:p>
          <a:p>
            <a:r>
              <a:rPr lang="fr-FR" sz="1600" dirty="0">
                <a:latin typeface="+mn-lt"/>
              </a:rPr>
              <a:t>Codes d’erreur supplémentaires:</a:t>
            </a:r>
          </a:p>
          <a:p>
            <a:pPr lvl="1">
              <a:buSzPct val="100000"/>
              <a:buFont typeface="Wingdings" panose="05000000000000000000" pitchFamily="2" charset="2"/>
              <a:buChar char="Ø"/>
            </a:pPr>
            <a:r>
              <a:rPr lang="fr-FR" sz="1400" dirty="0">
                <a:latin typeface="+mn-lt"/>
              </a:rPr>
              <a:t>ALERT,</a:t>
            </a:r>
          </a:p>
          <a:p>
            <a:pPr lvl="1">
              <a:buSzPct val="100000"/>
              <a:buFont typeface="Wingdings" panose="05000000000000000000" pitchFamily="2" charset="2"/>
              <a:buChar char="Ø"/>
            </a:pPr>
            <a:r>
              <a:rPr lang="fr-FR" sz="1400" dirty="0">
                <a:latin typeface="+mn-lt"/>
              </a:rPr>
              <a:t>FLAGS,</a:t>
            </a:r>
          </a:p>
          <a:p>
            <a:pPr lvl="1">
              <a:buSzPct val="100000"/>
              <a:buFont typeface="Wingdings" panose="05000000000000000000" pitchFamily="2" charset="2"/>
              <a:buChar char="Ø"/>
            </a:pPr>
            <a:r>
              <a:rPr lang="fr-FR" sz="1400" dirty="0">
                <a:latin typeface="+mn-lt"/>
              </a:rPr>
              <a:t>PERMANET-FLAGS (flags qui peuvent être modifiés en permanence)</a:t>
            </a:r>
          </a:p>
          <a:p>
            <a:pPr lvl="1">
              <a:buSzPct val="100000"/>
              <a:buFont typeface="Wingdings" panose="05000000000000000000" pitchFamily="2" charset="2"/>
              <a:buChar char="Ø"/>
            </a:pPr>
            <a:r>
              <a:rPr lang="fr-FR" sz="1400" dirty="0">
                <a:latin typeface="+mn-lt"/>
              </a:rPr>
              <a:t>UNSEEN (</a:t>
            </a:r>
            <a:r>
              <a:rPr lang="fr-FR" sz="1400" dirty="0" err="1">
                <a:latin typeface="+mn-lt"/>
              </a:rPr>
              <a:t>num</a:t>
            </a:r>
            <a:r>
              <a:rPr lang="fr-FR" sz="1400" dirty="0">
                <a:latin typeface="+mn-lt"/>
              </a:rPr>
              <a:t> du 1er msg non lu)</a:t>
            </a:r>
          </a:p>
          <a:p>
            <a:pPr lvl="1">
              <a:buSzPct val="100000"/>
              <a:buFont typeface="Wingdings" panose="05000000000000000000" pitchFamily="2" charset="2"/>
              <a:buChar char="Ø"/>
            </a:pPr>
            <a:r>
              <a:rPr lang="fr-FR" sz="1400" dirty="0">
                <a:latin typeface="+mn-lt"/>
              </a:rPr>
              <a:t>PARSE (le header du message ne peut être analysé correctement)</a:t>
            </a:r>
          </a:p>
        </p:txBody>
      </p:sp>
    </p:spTree>
    <p:extLst>
      <p:ext uri="{BB962C8B-B14F-4D97-AF65-F5344CB8AC3E}">
        <p14:creationId xmlns:p14="http://schemas.microsoft.com/office/powerpoint/2010/main" val="11911404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5.2 IMAP:  Les commandes de base</a:t>
            </a:r>
            <a:br>
              <a:rPr lang="fr-FR" dirty="0"/>
            </a:br>
            <a:r>
              <a:rPr lang="fr-FR" dirty="0"/>
              <a:t>(consultation des messages) </a:t>
            </a:r>
          </a:p>
        </p:txBody>
      </p:sp>
      <p:sp>
        <p:nvSpPr>
          <p:cNvPr id="6" name="ZoneTexte 5">
            <a:extLst>
              <a:ext uri="{FF2B5EF4-FFF2-40B4-BE49-F238E27FC236}">
                <a16:creationId xmlns:a16="http://schemas.microsoft.com/office/drawing/2014/main" id="{FEFC6E60-1A36-34A2-E66C-A2F420319EBF}"/>
              </a:ext>
            </a:extLst>
          </p:cNvPr>
          <p:cNvSpPr txBox="1"/>
          <p:nvPr/>
        </p:nvSpPr>
        <p:spPr>
          <a:xfrm>
            <a:off x="395536" y="895348"/>
            <a:ext cx="8568952" cy="5478423"/>
          </a:xfrm>
          <a:prstGeom prst="rect">
            <a:avLst/>
          </a:prstGeom>
          <a:noFill/>
        </p:spPr>
        <p:txBody>
          <a:bodyPr wrap="square">
            <a:spAutoFit/>
          </a:bodyPr>
          <a:lstStyle/>
          <a:p>
            <a:r>
              <a:rPr lang="fr-FR" sz="1400" dirty="0" err="1"/>
              <a:t>vilvens@cure</a:t>
            </a:r>
            <a:r>
              <a:rPr lang="fr-FR" sz="1400" dirty="0"/>
              <a:t>:~ &gt; telnet u2 </a:t>
            </a:r>
            <a:r>
              <a:rPr lang="fr-FR" sz="1400" dirty="0">
                <a:highlight>
                  <a:srgbClr val="FFFF00"/>
                </a:highlight>
              </a:rPr>
              <a:t>143</a:t>
            </a:r>
            <a:r>
              <a:rPr lang="fr-FR" sz="1400" dirty="0"/>
              <a:t> </a:t>
            </a:r>
          </a:p>
          <a:p>
            <a:r>
              <a:rPr lang="fr-FR" sz="1400" dirty="0" err="1"/>
              <a:t>Trying</a:t>
            </a:r>
            <a:r>
              <a:rPr lang="fr-FR" sz="1400" dirty="0"/>
              <a:t> 10.59.5.219... </a:t>
            </a:r>
          </a:p>
          <a:p>
            <a:r>
              <a:rPr lang="fr-FR" sz="1400" dirty="0" err="1"/>
              <a:t>Connected</a:t>
            </a:r>
            <a:r>
              <a:rPr lang="fr-FR" sz="1400" dirty="0"/>
              <a:t> to u2. </a:t>
            </a:r>
          </a:p>
          <a:p>
            <a:r>
              <a:rPr lang="fr-FR" sz="1400" dirty="0"/>
              <a:t>Escape </a:t>
            </a:r>
            <a:r>
              <a:rPr lang="fr-FR" sz="1400" dirty="0" err="1"/>
              <a:t>character</a:t>
            </a:r>
            <a:r>
              <a:rPr lang="fr-FR" sz="1400" dirty="0"/>
              <a:t> </a:t>
            </a:r>
            <a:r>
              <a:rPr lang="fr-FR" sz="1400" dirty="0" err="1"/>
              <a:t>is</a:t>
            </a:r>
            <a:r>
              <a:rPr lang="fr-FR" sz="1400" dirty="0"/>
              <a:t> '^]’. </a:t>
            </a:r>
          </a:p>
          <a:p>
            <a:r>
              <a:rPr lang="fr-FR" sz="1400" dirty="0">
                <a:highlight>
                  <a:srgbClr val="FFFF00"/>
                </a:highlight>
              </a:rPr>
              <a:t>OK [CAPABILITY </a:t>
            </a:r>
            <a:r>
              <a:rPr lang="fr-FR" sz="1400" dirty="0"/>
              <a:t>IMAP4 IMAP4REV1 STARTTLS LOGIN-REFERRALS AUTH=LOGIN] u2.wildne) </a:t>
            </a:r>
          </a:p>
          <a:p>
            <a:r>
              <a:rPr lang="fr-FR" sz="1400" dirty="0">
                <a:highlight>
                  <a:srgbClr val="00FF00"/>
                </a:highlight>
              </a:rPr>
              <a:t>tag1 </a:t>
            </a:r>
            <a:r>
              <a:rPr lang="fr-FR" sz="1400" dirty="0" err="1">
                <a:highlight>
                  <a:srgbClr val="00FF00"/>
                </a:highlight>
              </a:rPr>
              <a:t>capability</a:t>
            </a:r>
            <a:r>
              <a:rPr lang="fr-FR" sz="1400" dirty="0">
                <a:highlight>
                  <a:srgbClr val="00FF00"/>
                </a:highlight>
              </a:rPr>
              <a:t> </a:t>
            </a:r>
          </a:p>
          <a:p>
            <a:r>
              <a:rPr lang="fr-FR" sz="1400" dirty="0"/>
              <a:t>CAPABILITY IMAP4 IMAP4REV1 STARTTLS NAMESPACE IDLE MAILBOXREFERRALS SCAN SORN </a:t>
            </a:r>
          </a:p>
          <a:p>
            <a:r>
              <a:rPr lang="fr-FR" sz="1400" dirty="0">
                <a:highlight>
                  <a:srgbClr val="00FF00"/>
                </a:highlight>
              </a:rPr>
              <a:t>tag1 OK </a:t>
            </a:r>
            <a:r>
              <a:rPr lang="fr-FR" sz="1400" dirty="0"/>
              <a:t>CAPABILITY </a:t>
            </a:r>
            <a:r>
              <a:rPr lang="fr-FR" sz="1400" dirty="0" err="1"/>
              <a:t>completed</a:t>
            </a:r>
            <a:r>
              <a:rPr lang="fr-FR" sz="1400" dirty="0"/>
              <a:t> </a:t>
            </a:r>
          </a:p>
          <a:p>
            <a:r>
              <a:rPr lang="fr-FR" sz="1400" dirty="0">
                <a:highlight>
                  <a:srgbClr val="00FFFF"/>
                </a:highlight>
              </a:rPr>
              <a:t>tag2 login </a:t>
            </a:r>
            <a:r>
              <a:rPr lang="fr-FR" sz="1400" dirty="0" err="1">
                <a:highlight>
                  <a:srgbClr val="00FFFF"/>
                </a:highlight>
              </a:rPr>
              <a:t>vilvens</a:t>
            </a:r>
            <a:r>
              <a:rPr lang="fr-FR" sz="1400" dirty="0">
                <a:highlight>
                  <a:srgbClr val="00FFFF"/>
                </a:highlight>
              </a:rPr>
              <a:t> </a:t>
            </a:r>
            <a:r>
              <a:rPr lang="fr-FR" sz="1400" dirty="0" err="1">
                <a:highlight>
                  <a:srgbClr val="00FFFF"/>
                </a:highlight>
              </a:rPr>
              <a:t>Etpuisquoiencore</a:t>
            </a:r>
            <a:r>
              <a:rPr lang="fr-FR" sz="1400" dirty="0">
                <a:highlight>
                  <a:srgbClr val="00FFFF"/>
                </a:highlight>
              </a:rPr>
              <a:t> </a:t>
            </a:r>
          </a:p>
          <a:p>
            <a:r>
              <a:rPr lang="fr-FR" sz="1400" dirty="0">
                <a:highlight>
                  <a:srgbClr val="FFFF00"/>
                </a:highlight>
              </a:rPr>
              <a:t>*</a:t>
            </a:r>
            <a:r>
              <a:rPr lang="fr-FR" sz="1400" dirty="0"/>
              <a:t> CAPABILITY IMAP4 IMAP4REV1 STARTTLS NAMESPACE IDLE MAILBOXREFERRALS SCAN SORD </a:t>
            </a:r>
          </a:p>
          <a:p>
            <a:r>
              <a:rPr lang="fr-FR" sz="1400" dirty="0">
                <a:highlight>
                  <a:srgbClr val="00FFFF"/>
                </a:highlight>
              </a:rPr>
              <a:t>tag2 OK LOGIN </a:t>
            </a:r>
            <a:r>
              <a:rPr lang="fr-FR" sz="1400" dirty="0" err="1">
                <a:highlight>
                  <a:srgbClr val="00FFFF"/>
                </a:highlight>
              </a:rPr>
              <a:t>completed</a:t>
            </a:r>
            <a:r>
              <a:rPr lang="fr-FR" sz="1400" dirty="0">
                <a:highlight>
                  <a:srgbClr val="00FFFF"/>
                </a:highlight>
              </a:rPr>
              <a:t> </a:t>
            </a:r>
          </a:p>
          <a:p>
            <a:r>
              <a:rPr lang="fr-FR" sz="1400" dirty="0">
                <a:highlight>
                  <a:srgbClr val="FF00FF"/>
                </a:highlight>
              </a:rPr>
              <a:t>tag3 select </a:t>
            </a:r>
            <a:r>
              <a:rPr lang="fr-FR" sz="1400" dirty="0" err="1">
                <a:highlight>
                  <a:srgbClr val="FF00FF"/>
                </a:highlight>
              </a:rPr>
              <a:t>inbox</a:t>
            </a:r>
            <a:r>
              <a:rPr lang="fr-FR" sz="1400" dirty="0">
                <a:highlight>
                  <a:srgbClr val="FF00FF"/>
                </a:highlight>
              </a:rPr>
              <a:t> </a:t>
            </a:r>
          </a:p>
          <a:p>
            <a:r>
              <a:rPr lang="fr-FR" sz="1400" dirty="0"/>
              <a:t>* 2 EXISTS </a:t>
            </a:r>
          </a:p>
          <a:p>
            <a:r>
              <a:rPr lang="fr-FR" sz="1400" dirty="0"/>
              <a:t>* 2 RECENT </a:t>
            </a:r>
          </a:p>
          <a:p>
            <a:r>
              <a:rPr lang="fr-FR" sz="1400" dirty="0"/>
              <a:t>* OK [UIDVALIDITY 1031664763] UID </a:t>
            </a:r>
            <a:r>
              <a:rPr lang="fr-FR" sz="1400" dirty="0" err="1"/>
              <a:t>validity</a:t>
            </a:r>
            <a:r>
              <a:rPr lang="fr-FR" sz="1400" dirty="0"/>
              <a:t> </a:t>
            </a:r>
            <a:r>
              <a:rPr lang="fr-FR" sz="1400" dirty="0" err="1"/>
              <a:t>status</a:t>
            </a:r>
            <a:r>
              <a:rPr lang="fr-FR" sz="1400" dirty="0"/>
              <a:t> </a:t>
            </a:r>
          </a:p>
          <a:p>
            <a:r>
              <a:rPr lang="fr-FR" sz="1400" dirty="0"/>
              <a:t>* OK [UIDNEXT 3] </a:t>
            </a:r>
            <a:r>
              <a:rPr lang="fr-FR" sz="1400" dirty="0" err="1"/>
              <a:t>Predicted</a:t>
            </a:r>
            <a:r>
              <a:rPr lang="fr-FR" sz="1400" dirty="0"/>
              <a:t> </a:t>
            </a:r>
            <a:r>
              <a:rPr lang="fr-FR" sz="1400" dirty="0" err="1"/>
              <a:t>next</a:t>
            </a:r>
            <a:r>
              <a:rPr lang="fr-FR" sz="1400" dirty="0"/>
              <a:t> UID </a:t>
            </a:r>
          </a:p>
          <a:p>
            <a:r>
              <a:rPr lang="fr-FR" sz="1400" dirty="0"/>
              <a:t>* FLAGS (\</a:t>
            </a:r>
            <a:r>
              <a:rPr lang="fr-FR" sz="1400" dirty="0" err="1"/>
              <a:t>Answered</a:t>
            </a:r>
            <a:r>
              <a:rPr lang="fr-FR" sz="1400" dirty="0"/>
              <a:t> \</a:t>
            </a:r>
            <a:r>
              <a:rPr lang="fr-FR" sz="1400" dirty="0" err="1"/>
              <a:t>Flagged</a:t>
            </a:r>
            <a:r>
              <a:rPr lang="fr-FR" sz="1400" dirty="0"/>
              <a:t> \</a:t>
            </a:r>
            <a:r>
              <a:rPr lang="fr-FR" sz="1400" dirty="0" err="1"/>
              <a:t>Deleted</a:t>
            </a:r>
            <a:r>
              <a:rPr lang="fr-FR" sz="1400" dirty="0"/>
              <a:t> \Draft \</a:t>
            </a:r>
            <a:r>
              <a:rPr lang="fr-FR" sz="1400" dirty="0" err="1"/>
              <a:t>Seen</a:t>
            </a:r>
            <a:r>
              <a:rPr lang="fr-FR" sz="1400" dirty="0"/>
              <a:t>) </a:t>
            </a:r>
          </a:p>
          <a:p>
            <a:r>
              <a:rPr lang="fr-FR" sz="1400" dirty="0"/>
              <a:t>* OK [PERMANENTFLAGS (\* \</a:t>
            </a:r>
            <a:r>
              <a:rPr lang="fr-FR" sz="1400" dirty="0" err="1"/>
              <a:t>Answered</a:t>
            </a:r>
            <a:r>
              <a:rPr lang="fr-FR" sz="1400" dirty="0"/>
              <a:t> \</a:t>
            </a:r>
            <a:r>
              <a:rPr lang="fr-FR" sz="1400" dirty="0" err="1"/>
              <a:t>Flagged</a:t>
            </a:r>
            <a:r>
              <a:rPr lang="fr-FR" sz="1400" dirty="0"/>
              <a:t> \</a:t>
            </a:r>
            <a:r>
              <a:rPr lang="fr-FR" sz="1400" dirty="0" err="1"/>
              <a:t>Deleted</a:t>
            </a:r>
            <a:r>
              <a:rPr lang="fr-FR" sz="1400" dirty="0"/>
              <a:t> \Draft \</a:t>
            </a:r>
            <a:r>
              <a:rPr lang="fr-FR" sz="1400" dirty="0" err="1"/>
              <a:t>Seen</a:t>
            </a:r>
            <a:r>
              <a:rPr lang="fr-FR" sz="1400" dirty="0"/>
              <a:t>)] Permanent </a:t>
            </a:r>
            <a:r>
              <a:rPr lang="fr-FR" sz="1400" dirty="0" err="1"/>
              <a:t>fs</a:t>
            </a:r>
            <a:r>
              <a:rPr lang="fr-FR" sz="1400" dirty="0"/>
              <a:t> </a:t>
            </a:r>
          </a:p>
          <a:p>
            <a:r>
              <a:rPr lang="fr-FR" sz="1400" dirty="0"/>
              <a:t>* OK [UNSEEN 1] first </a:t>
            </a:r>
            <a:r>
              <a:rPr lang="fr-FR" sz="1400" dirty="0" err="1"/>
              <a:t>unseen</a:t>
            </a:r>
            <a:r>
              <a:rPr lang="fr-FR" sz="1400" dirty="0"/>
              <a:t> message in /var/spool/mail/</a:t>
            </a:r>
            <a:r>
              <a:rPr lang="fr-FR" sz="1400" dirty="0" err="1"/>
              <a:t>vilvens</a:t>
            </a:r>
            <a:r>
              <a:rPr lang="fr-FR" sz="1400" dirty="0"/>
              <a:t> </a:t>
            </a:r>
          </a:p>
          <a:p>
            <a:r>
              <a:rPr lang="fr-FR" sz="1400" dirty="0">
                <a:highlight>
                  <a:srgbClr val="FF00FF"/>
                </a:highlight>
              </a:rPr>
              <a:t>tag3 OK [READ-WRITE] SELECT </a:t>
            </a:r>
            <a:r>
              <a:rPr lang="fr-FR" sz="1400" dirty="0" err="1">
                <a:highlight>
                  <a:srgbClr val="FF00FF"/>
                </a:highlight>
              </a:rPr>
              <a:t>completed</a:t>
            </a:r>
            <a:r>
              <a:rPr lang="fr-FR" sz="1400" dirty="0">
                <a:highlight>
                  <a:srgbClr val="FF00FF"/>
                </a:highlight>
              </a:rPr>
              <a:t> </a:t>
            </a:r>
          </a:p>
          <a:p>
            <a:r>
              <a:rPr lang="fr-FR" sz="1400" dirty="0"/>
              <a:t>tag4 </a:t>
            </a:r>
            <a:r>
              <a:rPr lang="fr-FR" sz="1400" dirty="0" err="1"/>
              <a:t>search</a:t>
            </a:r>
            <a:r>
              <a:rPr lang="fr-FR" sz="1400" dirty="0"/>
              <a:t> all * SEARCH 1 2</a:t>
            </a:r>
          </a:p>
          <a:p>
            <a:r>
              <a:rPr lang="en-US" sz="1400" dirty="0"/>
              <a:t>tag4 OK SEARCH completed</a:t>
            </a:r>
          </a:p>
          <a:p>
            <a:r>
              <a:rPr lang="en-US" sz="1400" dirty="0">
                <a:highlight>
                  <a:srgbClr val="0000FF"/>
                </a:highlight>
              </a:rPr>
              <a:t>tag5 fetch </a:t>
            </a:r>
            <a:r>
              <a:rPr lang="en-US" sz="1400" dirty="0"/>
              <a:t>2 all * 2 FETCH (FLAGS (\Recent) INTERNALDATE "10-Sep-2002 15:26:27 +0200" RFC822.SIZ) </a:t>
            </a:r>
          </a:p>
          <a:p>
            <a:r>
              <a:rPr lang="en-US" sz="1400" dirty="0">
                <a:highlight>
                  <a:srgbClr val="0000FF"/>
                </a:highlight>
              </a:rPr>
              <a:t>tag5 </a:t>
            </a:r>
            <a:r>
              <a:rPr lang="en-US" sz="1400" dirty="0"/>
              <a:t>OK FETCH completed</a:t>
            </a:r>
            <a:endParaRPr lang="fr-FR" sz="1400" dirty="0"/>
          </a:p>
        </p:txBody>
      </p:sp>
    </p:spTree>
    <p:extLst>
      <p:ext uri="{BB962C8B-B14F-4D97-AF65-F5344CB8AC3E}">
        <p14:creationId xmlns:p14="http://schemas.microsoft.com/office/powerpoint/2010/main" val="35499254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5.2 IMAP:  Les commandes de base</a:t>
            </a:r>
            <a:br>
              <a:rPr lang="fr-FR" dirty="0"/>
            </a:br>
            <a:r>
              <a:rPr lang="fr-FR" dirty="0"/>
              <a:t>(consultation des messages) </a:t>
            </a:r>
          </a:p>
        </p:txBody>
      </p:sp>
      <p:sp>
        <p:nvSpPr>
          <p:cNvPr id="10" name="ZoneTexte 9">
            <a:extLst>
              <a:ext uri="{FF2B5EF4-FFF2-40B4-BE49-F238E27FC236}">
                <a16:creationId xmlns:a16="http://schemas.microsoft.com/office/drawing/2014/main" id="{5097DD5B-1241-4C70-7087-43ECBD3639DE}"/>
              </a:ext>
            </a:extLst>
          </p:cNvPr>
          <p:cNvSpPr txBox="1"/>
          <p:nvPr/>
        </p:nvSpPr>
        <p:spPr>
          <a:xfrm>
            <a:off x="485775" y="1268760"/>
            <a:ext cx="8172450" cy="2031325"/>
          </a:xfrm>
          <a:prstGeom prst="rect">
            <a:avLst/>
          </a:prstGeom>
          <a:noFill/>
        </p:spPr>
        <p:txBody>
          <a:bodyPr wrap="square">
            <a:spAutoFit/>
          </a:bodyPr>
          <a:lstStyle/>
          <a:p>
            <a:r>
              <a:rPr lang="en-US" sz="1400" dirty="0"/>
              <a:t>tag6 fetch 2 body[header] </a:t>
            </a:r>
          </a:p>
          <a:p>
            <a:r>
              <a:rPr lang="en-US" sz="1400" dirty="0"/>
              <a:t>2 FETCH (BODY[HEADER] {397} X-UIDL: +&gt;2!!&gt;&lt;</a:t>
            </a:r>
            <a:r>
              <a:rPr lang="fr-FR" sz="1400" dirty="0"/>
              <a:t>O!!7+3"!-j="! </a:t>
            </a:r>
          </a:p>
          <a:p>
            <a:r>
              <a:rPr lang="fr-FR" sz="1400" dirty="0"/>
              <a:t>Return-Path: &lt;vilvens@u2.wildness.loc&gt;</a:t>
            </a:r>
          </a:p>
          <a:p>
            <a:r>
              <a:rPr lang="fr-FR" sz="1400" dirty="0" err="1">
                <a:highlight>
                  <a:srgbClr val="FFFF00"/>
                </a:highlight>
              </a:rPr>
              <a:t>Received</a:t>
            </a:r>
            <a:r>
              <a:rPr lang="fr-FR" sz="1400" dirty="0">
                <a:highlight>
                  <a:srgbClr val="FFFF00"/>
                </a:highlight>
              </a:rPr>
              <a:t>: </a:t>
            </a:r>
            <a:r>
              <a:rPr lang="fr-FR" sz="1400" dirty="0" err="1"/>
              <a:t>from</a:t>
            </a:r>
            <a:r>
              <a:rPr lang="fr-FR" sz="1400" dirty="0"/>
              <a:t> </a:t>
            </a:r>
            <a:r>
              <a:rPr lang="fr-FR" sz="1400" dirty="0" err="1"/>
              <a:t>ulysse</a:t>
            </a:r>
            <a:r>
              <a:rPr lang="fr-FR" sz="1400" dirty="0"/>
              <a:t> (</a:t>
            </a:r>
            <a:r>
              <a:rPr lang="fr-FR" sz="1400" dirty="0" err="1"/>
              <a:t>vilvens</a:t>
            </a:r>
            <a:r>
              <a:rPr lang="fr-FR" sz="1400" dirty="0"/>
              <a:t>@[10.59.5.224]) by u2.wildness.loc (8.11.3/jtpda-5.3.3) </a:t>
            </a:r>
            <a:r>
              <a:rPr lang="fr-FR" sz="1400" dirty="0" err="1"/>
              <a:t>with</a:t>
            </a:r>
            <a:r>
              <a:rPr lang="fr-FR" sz="1400" dirty="0"/>
              <a:t> SMTP id g8ADOrS25724 </a:t>
            </a:r>
          </a:p>
          <a:p>
            <a:r>
              <a:rPr lang="fr-FR" sz="1400" dirty="0"/>
              <a:t>for ; Tue, 10 Sep  15:25:12 +0200 </a:t>
            </a:r>
          </a:p>
          <a:p>
            <a:r>
              <a:rPr lang="fr-FR" sz="1400" dirty="0"/>
              <a:t>Date: Tue, 10 Sep 15:25:12 +0200 </a:t>
            </a:r>
          </a:p>
          <a:p>
            <a:r>
              <a:rPr lang="fr-FR" sz="1400" dirty="0" err="1"/>
              <a:t>From</a:t>
            </a:r>
            <a:r>
              <a:rPr lang="fr-FR" sz="1400" dirty="0"/>
              <a:t>: vilvens@u2.wildness.loc </a:t>
            </a:r>
          </a:p>
          <a:p>
            <a:r>
              <a:rPr lang="fr-FR" sz="1400" dirty="0"/>
              <a:t>Message-Id: &lt; 200209101325.g8ADOrS25724@u2.wildness.loc&gt;</a:t>
            </a:r>
          </a:p>
        </p:txBody>
      </p:sp>
      <p:sp>
        <p:nvSpPr>
          <p:cNvPr id="11" name="ZoneTexte 10">
            <a:extLst>
              <a:ext uri="{FF2B5EF4-FFF2-40B4-BE49-F238E27FC236}">
                <a16:creationId xmlns:a16="http://schemas.microsoft.com/office/drawing/2014/main" id="{6CB6CCDD-DEEF-D52B-83F2-554AED0A90FB}"/>
              </a:ext>
            </a:extLst>
          </p:cNvPr>
          <p:cNvSpPr txBox="1"/>
          <p:nvPr/>
        </p:nvSpPr>
        <p:spPr>
          <a:xfrm>
            <a:off x="4932040" y="3861048"/>
            <a:ext cx="3634328" cy="369332"/>
          </a:xfrm>
          <a:prstGeom prst="rect">
            <a:avLst/>
          </a:prstGeom>
          <a:noFill/>
        </p:spPr>
        <p:txBody>
          <a:bodyPr wrap="none" rtlCol="0">
            <a:spAutoFit/>
          </a:bodyPr>
          <a:lstStyle/>
          <a:p>
            <a:r>
              <a:rPr lang="fr-FR" dirty="0">
                <a:highlight>
                  <a:srgbClr val="FFFF00"/>
                </a:highlight>
              </a:rPr>
              <a:t>Indique par le message est passé</a:t>
            </a:r>
          </a:p>
        </p:txBody>
      </p:sp>
      <p:cxnSp>
        <p:nvCxnSpPr>
          <p:cNvPr id="13" name="Connecteur droit avec flèche 12">
            <a:extLst>
              <a:ext uri="{FF2B5EF4-FFF2-40B4-BE49-F238E27FC236}">
                <a16:creationId xmlns:a16="http://schemas.microsoft.com/office/drawing/2014/main" id="{2AB13E4A-48D3-CCA5-ACB2-9A9A8B141F61}"/>
              </a:ext>
            </a:extLst>
          </p:cNvPr>
          <p:cNvCxnSpPr>
            <a:cxnSpLocks/>
          </p:cNvCxnSpPr>
          <p:nvPr/>
        </p:nvCxnSpPr>
        <p:spPr>
          <a:xfrm flipH="1" flipV="1">
            <a:off x="1403648" y="2132856"/>
            <a:ext cx="3654127" cy="1912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94196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5.3 IMAP:  Les commandes de base</a:t>
            </a:r>
            <a:br>
              <a:rPr lang="fr-FR" dirty="0"/>
            </a:br>
            <a:r>
              <a:rPr lang="fr-FR" dirty="0"/>
              <a:t>(Manipulation de la </a:t>
            </a:r>
            <a:r>
              <a:rPr lang="fr-FR" dirty="0" err="1"/>
              <a:t>maibox</a:t>
            </a:r>
            <a:r>
              <a:rPr lang="fr-FR" dirty="0"/>
              <a:t>) </a:t>
            </a:r>
          </a:p>
        </p:txBody>
      </p:sp>
      <p:graphicFrame>
        <p:nvGraphicFramePr>
          <p:cNvPr id="3" name="Tableau 5">
            <a:extLst>
              <a:ext uri="{FF2B5EF4-FFF2-40B4-BE49-F238E27FC236}">
                <a16:creationId xmlns:a16="http://schemas.microsoft.com/office/drawing/2014/main" id="{635EBFC7-6121-83AD-117A-29E0EB25D732}"/>
              </a:ext>
            </a:extLst>
          </p:cNvPr>
          <p:cNvGraphicFramePr>
            <a:graphicFrameLocks noGrp="1"/>
          </p:cNvGraphicFramePr>
          <p:nvPr>
            <p:extLst>
              <p:ext uri="{D42A27DB-BD31-4B8C-83A1-F6EECF244321}">
                <p14:modId xmlns:p14="http://schemas.microsoft.com/office/powerpoint/2010/main" val="2281063649"/>
              </p:ext>
            </p:extLst>
          </p:nvPr>
        </p:nvGraphicFramePr>
        <p:xfrm>
          <a:off x="143508" y="1124744"/>
          <a:ext cx="8856983" cy="5552440"/>
        </p:xfrm>
        <a:graphic>
          <a:graphicData uri="http://schemas.openxmlformats.org/drawingml/2006/table">
            <a:tbl>
              <a:tblPr firstRow="1" bandRow="1">
                <a:tableStyleId>{5C22544A-7EE6-4342-B048-85BDC9FD1C3A}</a:tableStyleId>
              </a:tblPr>
              <a:tblGrid>
                <a:gridCol w="2990178">
                  <a:extLst>
                    <a:ext uri="{9D8B030D-6E8A-4147-A177-3AD203B41FA5}">
                      <a16:colId xmlns:a16="http://schemas.microsoft.com/office/drawing/2014/main" val="902889331"/>
                    </a:ext>
                  </a:extLst>
                </a:gridCol>
                <a:gridCol w="2043919">
                  <a:extLst>
                    <a:ext uri="{9D8B030D-6E8A-4147-A177-3AD203B41FA5}">
                      <a16:colId xmlns:a16="http://schemas.microsoft.com/office/drawing/2014/main" val="3142835796"/>
                    </a:ext>
                  </a:extLst>
                </a:gridCol>
                <a:gridCol w="3822886">
                  <a:extLst>
                    <a:ext uri="{9D8B030D-6E8A-4147-A177-3AD203B41FA5}">
                      <a16:colId xmlns:a16="http://schemas.microsoft.com/office/drawing/2014/main" val="2098553887"/>
                    </a:ext>
                  </a:extLst>
                </a:gridCol>
              </a:tblGrid>
              <a:tr h="370840">
                <a:tc>
                  <a:txBody>
                    <a:bodyPr/>
                    <a:lstStyle/>
                    <a:p>
                      <a:r>
                        <a:rPr lang="fr-FR" sz="1600" dirty="0"/>
                        <a:t>Commandes</a:t>
                      </a:r>
                    </a:p>
                  </a:txBody>
                  <a:tcPr/>
                </a:tc>
                <a:tc>
                  <a:txBody>
                    <a:bodyPr/>
                    <a:lstStyle/>
                    <a:p>
                      <a:r>
                        <a:rPr lang="fr-FR" sz="1600" dirty="0"/>
                        <a:t>Etats valides</a:t>
                      </a:r>
                    </a:p>
                  </a:txBody>
                  <a:tcPr/>
                </a:tc>
                <a:tc>
                  <a:txBody>
                    <a:bodyPr/>
                    <a:lstStyle/>
                    <a:p>
                      <a:r>
                        <a:rPr lang="fr-FR" sz="1600" dirty="0"/>
                        <a:t>Description</a:t>
                      </a:r>
                    </a:p>
                  </a:txBody>
                  <a:tcPr/>
                </a:tc>
                <a:extLst>
                  <a:ext uri="{0D108BD9-81ED-4DB2-BD59-A6C34878D82A}">
                    <a16:rowId xmlns:a16="http://schemas.microsoft.com/office/drawing/2014/main" val="3224187409"/>
                  </a:ext>
                </a:extLst>
              </a:tr>
              <a:tr h="370840">
                <a:tc>
                  <a:txBody>
                    <a:bodyPr/>
                    <a:lstStyle/>
                    <a:p>
                      <a:r>
                        <a:rPr lang="fr-FR" sz="1600" b="1" dirty="0" err="1"/>
                        <a:t>create</a:t>
                      </a:r>
                      <a:r>
                        <a:rPr lang="fr-FR" sz="1600" dirty="0"/>
                        <a:t> &lt;nom de la </a:t>
                      </a:r>
                      <a:r>
                        <a:rPr lang="fr-FR" sz="1600" dirty="0" err="1"/>
                        <a:t>mailbox</a:t>
                      </a:r>
                      <a:r>
                        <a:rPr lang="fr-FR" sz="1600" dirty="0"/>
                        <a:t>&gt;</a:t>
                      </a:r>
                    </a:p>
                  </a:txBody>
                  <a:tcPr/>
                </a:tc>
                <a:tc>
                  <a:txBody>
                    <a:bodyPr/>
                    <a:lstStyle/>
                    <a:p>
                      <a:r>
                        <a:rPr lang="fr-FR" sz="1600" dirty="0"/>
                        <a:t>AUTHENTICATED ou SELECTED</a:t>
                      </a:r>
                    </a:p>
                  </a:txBody>
                  <a:tcPr/>
                </a:tc>
                <a:tc>
                  <a:txBody>
                    <a:bodyPr/>
                    <a:lstStyle/>
                    <a:p>
                      <a:r>
                        <a:rPr lang="fr-FR" sz="1600" dirty="0"/>
                        <a:t>Permet de créer une nouvelle boîte aux lettres. </a:t>
                      </a:r>
                    </a:p>
                  </a:txBody>
                  <a:tcPr/>
                </a:tc>
                <a:extLst>
                  <a:ext uri="{0D108BD9-81ED-4DB2-BD59-A6C34878D82A}">
                    <a16:rowId xmlns:a16="http://schemas.microsoft.com/office/drawing/2014/main" val="2409793432"/>
                  </a:ext>
                </a:extLst>
              </a:tr>
              <a:tr h="370840">
                <a:tc>
                  <a:txBody>
                    <a:bodyPr/>
                    <a:lstStyle/>
                    <a:p>
                      <a:r>
                        <a:rPr lang="fr-FR" sz="1600" b="1" dirty="0"/>
                        <a:t>List</a:t>
                      </a:r>
                      <a:r>
                        <a:rPr lang="fr-FR" sz="1600" dirty="0"/>
                        <a:t>&lt;nom folder&gt;&lt;nom de la </a:t>
                      </a:r>
                      <a:r>
                        <a:rPr lang="fr-FR" sz="1600" dirty="0" err="1"/>
                        <a:t>mailbox</a:t>
                      </a:r>
                      <a:r>
                        <a:rPr lang="fr-FR" sz="1600" dirty="0"/>
                        <a:t>&gt;</a:t>
                      </a:r>
                    </a:p>
                  </a:txBody>
                  <a:tcPr/>
                </a:tc>
                <a:tc>
                  <a:txBody>
                    <a:bodyPr/>
                    <a:lstStyle/>
                    <a:p>
                      <a:r>
                        <a:rPr lang="fr-FR" sz="1600" dirty="0"/>
                        <a:t>AUTHENTICATED ou SELECTED</a:t>
                      </a:r>
                    </a:p>
                  </a:txBody>
                  <a:tcPr/>
                </a:tc>
                <a:tc>
                  <a:txBody>
                    <a:bodyPr/>
                    <a:lstStyle/>
                    <a:p>
                      <a:r>
                        <a:rPr lang="fr-FR" sz="1600" dirty="0"/>
                        <a:t>Fournit la liste des boîtes aux lettres accessibles à l'utilisateur – les caractères jokers '*' et '%' peuvent être utilisés. </a:t>
                      </a:r>
                    </a:p>
                  </a:txBody>
                  <a:tcPr/>
                </a:tc>
                <a:extLst>
                  <a:ext uri="{0D108BD9-81ED-4DB2-BD59-A6C34878D82A}">
                    <a16:rowId xmlns:a16="http://schemas.microsoft.com/office/drawing/2014/main" val="1974530551"/>
                  </a:ext>
                </a:extLst>
              </a:tr>
              <a:tr h="370840">
                <a:tc>
                  <a:txBody>
                    <a:bodyPr/>
                    <a:lstStyle/>
                    <a:p>
                      <a:r>
                        <a:rPr lang="fr-FR" sz="1600" b="1" dirty="0"/>
                        <a:t>Rename</a:t>
                      </a:r>
                      <a:r>
                        <a:rPr lang="fr-FR" sz="1600" dirty="0"/>
                        <a:t>&lt;nom actuel de la mail box&gt; &lt;nouveau nom de la </a:t>
                      </a:r>
                      <a:r>
                        <a:rPr lang="fr-FR" sz="1600" dirty="0" err="1"/>
                        <a:t>mailbox</a:t>
                      </a:r>
                      <a:r>
                        <a:rPr lang="fr-FR" sz="1600" dirty="0"/>
                        <a:t>&gt;</a:t>
                      </a:r>
                    </a:p>
                  </a:txBody>
                  <a:tcPr/>
                </a:tc>
                <a:tc>
                  <a:txBody>
                    <a:bodyPr/>
                    <a:lstStyle/>
                    <a:p>
                      <a:r>
                        <a:rPr lang="fr-FR" sz="1600" dirty="0"/>
                        <a:t>AUTHENTICATED ou SELECTED</a:t>
                      </a:r>
                    </a:p>
                  </a:txBody>
                  <a:tcPr/>
                </a:tc>
                <a:tc>
                  <a:txBody>
                    <a:bodyPr/>
                    <a:lstStyle/>
                    <a:p>
                      <a:r>
                        <a:rPr lang="fr-FR" sz="1600" dirty="0"/>
                        <a:t>Permet de modifier le nom d'une boîte aux lettres</a:t>
                      </a:r>
                    </a:p>
                  </a:txBody>
                  <a:tcPr/>
                </a:tc>
                <a:extLst>
                  <a:ext uri="{0D108BD9-81ED-4DB2-BD59-A6C34878D82A}">
                    <a16:rowId xmlns:a16="http://schemas.microsoft.com/office/drawing/2014/main" val="3188490449"/>
                  </a:ext>
                </a:extLst>
              </a:tr>
              <a:tr h="370840">
                <a:tc>
                  <a:txBody>
                    <a:bodyPr/>
                    <a:lstStyle/>
                    <a:p>
                      <a:r>
                        <a:rPr lang="fr-FR" sz="1600" b="1" dirty="0"/>
                        <a:t>close</a:t>
                      </a:r>
                    </a:p>
                  </a:txBody>
                  <a:tcPr/>
                </a:tc>
                <a:tc>
                  <a:txBody>
                    <a:bodyPr/>
                    <a:lstStyle/>
                    <a:p>
                      <a:r>
                        <a:rPr lang="fr-FR" sz="1600" dirty="0"/>
                        <a:t>SELECTED</a:t>
                      </a:r>
                    </a:p>
                  </a:txBody>
                  <a:tcPr/>
                </a:tc>
                <a:tc>
                  <a:txBody>
                    <a:bodyPr/>
                    <a:lstStyle/>
                    <a:p>
                      <a:r>
                        <a:rPr lang="fr-FR" sz="1600" dirty="0"/>
                        <a:t>Ferme la boîte aux lettres en cours d'utilisation et valide l'effacement des messages marqués pour la destruction – le client revient à l'état AUTHENTICATED.</a:t>
                      </a:r>
                    </a:p>
                  </a:txBody>
                  <a:tcPr/>
                </a:tc>
                <a:extLst>
                  <a:ext uri="{0D108BD9-81ED-4DB2-BD59-A6C34878D82A}">
                    <a16:rowId xmlns:a16="http://schemas.microsoft.com/office/drawing/2014/main" val="4129639093"/>
                  </a:ext>
                </a:extLst>
              </a:tr>
              <a:tr h="370840">
                <a:tc>
                  <a:txBody>
                    <a:bodyPr/>
                    <a:lstStyle/>
                    <a:p>
                      <a:r>
                        <a:rPr lang="fr-FR" sz="1600" b="1" dirty="0" err="1"/>
                        <a:t>Delete</a:t>
                      </a:r>
                      <a:r>
                        <a:rPr lang="fr-FR" sz="1600" dirty="0"/>
                        <a:t>&lt;nom de la </a:t>
                      </a:r>
                      <a:r>
                        <a:rPr lang="fr-FR" sz="1600" dirty="0" err="1"/>
                        <a:t>mailbox</a:t>
                      </a:r>
                      <a:r>
                        <a:rPr lang="fr-FR" sz="1600" dirty="0"/>
                        <a:t>&gt;</a:t>
                      </a:r>
                    </a:p>
                  </a:txBody>
                  <a:tcPr/>
                </a:tc>
                <a:tc>
                  <a:txBody>
                    <a:bodyPr/>
                    <a:lstStyle/>
                    <a:p>
                      <a:r>
                        <a:rPr lang="fr-FR" sz="1600" dirty="0"/>
                        <a:t>AUTHENTICATED ou SELECTED</a:t>
                      </a:r>
                    </a:p>
                  </a:txBody>
                  <a:tcPr/>
                </a:tc>
                <a:tc>
                  <a:txBody>
                    <a:bodyPr/>
                    <a:lstStyle/>
                    <a:p>
                      <a:r>
                        <a:rPr lang="fr-FR" sz="1600" dirty="0"/>
                        <a:t>Evident !</a:t>
                      </a:r>
                    </a:p>
                  </a:txBody>
                  <a:tcPr/>
                </a:tc>
                <a:extLst>
                  <a:ext uri="{0D108BD9-81ED-4DB2-BD59-A6C34878D82A}">
                    <a16:rowId xmlns:a16="http://schemas.microsoft.com/office/drawing/2014/main" val="1621714736"/>
                  </a:ext>
                </a:extLst>
              </a:tr>
              <a:tr h="370840">
                <a:tc>
                  <a:txBody>
                    <a:bodyPr/>
                    <a:lstStyle/>
                    <a:p>
                      <a:r>
                        <a:rPr lang="fr-FR" sz="1600" b="1" dirty="0"/>
                        <a:t>Append</a:t>
                      </a:r>
                      <a:r>
                        <a:rPr lang="fr-FR" sz="1600" dirty="0"/>
                        <a:t>&lt;nom de la </a:t>
                      </a:r>
                      <a:r>
                        <a:rPr lang="fr-FR" sz="1600" dirty="0" err="1"/>
                        <a:t>mailbox</a:t>
                      </a:r>
                      <a:r>
                        <a:rPr lang="fr-FR" sz="1600" dirty="0"/>
                        <a:t>&gt; {&lt;nbr caractères&gt;}</a:t>
                      </a:r>
                    </a:p>
                  </a:txBody>
                  <a:tcPr/>
                </a:tc>
                <a:tc>
                  <a:txBody>
                    <a:bodyPr/>
                    <a:lstStyle/>
                    <a:p>
                      <a:r>
                        <a:rPr lang="fr-FR" sz="1600" dirty="0"/>
                        <a:t>AUTHENTICATED ou SELECTED</a:t>
                      </a:r>
                    </a:p>
                  </a:txBody>
                  <a:tcPr/>
                </a:tc>
                <a:tc>
                  <a:txBody>
                    <a:bodyPr/>
                    <a:lstStyle/>
                    <a:p>
                      <a:r>
                        <a:rPr lang="fr-FR" sz="1600" dirty="0"/>
                        <a:t>Placera le message qui va être défini par après à la fin de la boîte aux lettres spécifiée.</a:t>
                      </a:r>
                    </a:p>
                  </a:txBody>
                  <a:tcPr/>
                </a:tc>
                <a:extLst>
                  <a:ext uri="{0D108BD9-81ED-4DB2-BD59-A6C34878D82A}">
                    <a16:rowId xmlns:a16="http://schemas.microsoft.com/office/drawing/2014/main" val="3869928184"/>
                  </a:ext>
                </a:extLst>
              </a:tr>
            </a:tbl>
          </a:graphicData>
        </a:graphic>
      </p:graphicFrame>
    </p:spTree>
    <p:extLst>
      <p:ext uri="{BB962C8B-B14F-4D97-AF65-F5344CB8AC3E}">
        <p14:creationId xmlns:p14="http://schemas.microsoft.com/office/powerpoint/2010/main" val="111883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4D50C9-728D-5B3C-C486-A6D47BE38A28}"/>
              </a:ext>
            </a:extLst>
          </p:cNvPr>
          <p:cNvSpPr>
            <a:spLocks noGrp="1"/>
          </p:cNvSpPr>
          <p:nvPr>
            <p:ph type="title"/>
          </p:nvPr>
        </p:nvSpPr>
        <p:spPr/>
        <p:txBody>
          <a:bodyPr/>
          <a:lstStyle/>
          <a:p>
            <a:r>
              <a:rPr lang="fr-FR" sz="2000" dirty="0">
                <a:latin typeface="Verdana"/>
                <a:ea typeface="Verdana"/>
              </a:rPr>
              <a:t>1.INTRODUCTION: </a:t>
            </a:r>
            <a:r>
              <a:rPr lang="fr-BE" sz="2000" dirty="0"/>
              <a:t>Format d’un message électronique</a:t>
            </a:r>
            <a:endParaRPr lang="fr-FR" sz="2000" dirty="0"/>
          </a:p>
        </p:txBody>
      </p:sp>
      <p:sp>
        <p:nvSpPr>
          <p:cNvPr id="4" name="Rectangle 3">
            <a:extLst>
              <a:ext uri="{FF2B5EF4-FFF2-40B4-BE49-F238E27FC236}">
                <a16:creationId xmlns:a16="http://schemas.microsoft.com/office/drawing/2014/main" id="{C212F644-B506-612D-555B-73A2427DF711}"/>
              </a:ext>
            </a:extLst>
          </p:cNvPr>
          <p:cNvSpPr txBox="1">
            <a:spLocks noChangeArrowheads="1"/>
          </p:cNvSpPr>
          <p:nvPr/>
        </p:nvSpPr>
        <p:spPr bwMode="auto">
          <a:xfrm>
            <a:off x="498475" y="1340768"/>
            <a:ext cx="8147050" cy="2980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332"/>
              </a:buClr>
              <a:buSzPct val="150000"/>
              <a:buFont typeface="Wingdings" panose="05000000000000000000" pitchFamily="2" charset="2"/>
              <a:buChar char="§"/>
              <a:defRPr sz="2800">
                <a:solidFill>
                  <a:schemeClr val="tx1"/>
                </a:solidFill>
                <a:latin typeface="Verdana" panose="020B0604030504040204" pitchFamily="34" charset="0"/>
                <a:ea typeface="Verdana" panose="020B0604030504040204" pitchFamily="34" charset="0"/>
                <a:cs typeface="+mn-cs"/>
              </a:defRPr>
            </a:lvl1pPr>
            <a:lvl2pPr marL="742950" indent="-285750" algn="l" rtl="0" eaLnBrk="1" fontAlgn="base" hangingPunct="1">
              <a:spcBef>
                <a:spcPct val="20000"/>
              </a:spcBef>
              <a:spcAft>
                <a:spcPct val="0"/>
              </a:spcAft>
              <a:buClr>
                <a:srgbClr val="CC0332"/>
              </a:buClr>
              <a:buSzPct val="150000"/>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mn-cs"/>
              </a:defRPr>
            </a:lvl2pPr>
            <a:lvl3pPr marL="1143000" indent="-228600" algn="l" rtl="0" eaLnBrk="1" fontAlgn="base" hangingPunct="1">
              <a:spcBef>
                <a:spcPct val="20000"/>
              </a:spcBef>
              <a:spcAft>
                <a:spcPct val="0"/>
              </a:spcAft>
              <a:buClr>
                <a:srgbClr val="CC0332"/>
              </a:buClr>
              <a:buSzPct val="150000"/>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mn-cs"/>
              </a:defRPr>
            </a:lvl3pPr>
            <a:lvl4pPr marL="1600200" indent="-228600" algn="l" rtl="0" eaLnBrk="1" fontAlgn="base" hangingPunct="1">
              <a:spcBef>
                <a:spcPct val="20000"/>
              </a:spcBef>
              <a:spcAft>
                <a:spcPct val="0"/>
              </a:spcAft>
              <a:buClr>
                <a:srgbClr val="CC0332"/>
              </a:buClr>
              <a:buFont typeface="Arial" panose="020B0604020202020204" pitchFamily="34" charset="0"/>
              <a:buChar char="•"/>
              <a:defRPr sz="1800">
                <a:solidFill>
                  <a:schemeClr val="tx1"/>
                </a:solidFill>
                <a:latin typeface="Verdana" panose="020B0604030504040204" pitchFamily="34" charset="0"/>
                <a:ea typeface="Verdana" panose="020B0604030504040204" pitchFamily="34" charset="0"/>
                <a:cs typeface="+mn-cs"/>
              </a:defRPr>
            </a:lvl4pPr>
            <a:lvl5pPr marL="20574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a:buNone/>
            </a:pPr>
            <a:r>
              <a:rPr lang="fr-BE" altLang="fr-FR" sz="1800" dirty="0">
                <a:latin typeface="+mn-lt"/>
              </a:rPr>
              <a:t>1) le champ de version </a:t>
            </a:r>
            <a:r>
              <a:rPr lang="fr-FR" altLang="fr-FR" sz="1800" dirty="0">
                <a:latin typeface="+mn-lt"/>
              </a:rPr>
              <a:t>: </a:t>
            </a:r>
          </a:p>
          <a:p>
            <a:endParaRPr lang="fr-BE" altLang="fr-FR" sz="1800" b="1" dirty="0">
              <a:solidFill>
                <a:schemeClr val="folHlink"/>
              </a:solidFill>
              <a:latin typeface="+mn-lt"/>
            </a:endParaRPr>
          </a:p>
          <a:p>
            <a:pPr marL="0" indent="0">
              <a:buNone/>
            </a:pPr>
            <a:r>
              <a:rPr lang="fr-BE" altLang="fr-FR" sz="1800" b="1" dirty="0">
                <a:solidFill>
                  <a:schemeClr val="folHlink"/>
                </a:solidFill>
                <a:latin typeface="+mn-lt"/>
              </a:rPr>
              <a:t>    MIME-Version :</a:t>
            </a:r>
            <a:r>
              <a:rPr lang="fr-BE" altLang="fr-FR" sz="1800" dirty="0">
                <a:solidFill>
                  <a:schemeClr val="folHlink"/>
                </a:solidFill>
                <a:latin typeface="+mn-lt"/>
              </a:rPr>
              <a:t> &lt;version de MIME&gt;</a:t>
            </a:r>
          </a:p>
          <a:p>
            <a:pPr marL="0" indent="0">
              <a:buNone/>
            </a:pPr>
            <a:endParaRPr lang="fr-BE" altLang="fr-FR" sz="1800" dirty="0">
              <a:solidFill>
                <a:schemeClr val="folHlink"/>
              </a:solidFill>
              <a:latin typeface="+mn-lt"/>
            </a:endParaRPr>
          </a:p>
          <a:p>
            <a:pPr marL="0" indent="0">
              <a:buNone/>
            </a:pPr>
            <a:r>
              <a:rPr lang="fr-BE" altLang="fr-FR" sz="1800" dirty="0">
                <a:latin typeface="+mn-lt"/>
              </a:rPr>
              <a:t>2) le champ du type du contenu du message : </a:t>
            </a:r>
            <a:endParaRPr lang="fr-BE" altLang="fr-FR" sz="1800" b="1" dirty="0">
              <a:latin typeface="+mn-lt"/>
            </a:endParaRPr>
          </a:p>
          <a:p>
            <a:pPr marL="0" indent="0">
              <a:buNone/>
            </a:pPr>
            <a:r>
              <a:rPr lang="fr-BE" altLang="fr-FR" sz="1800" b="1" dirty="0">
                <a:latin typeface="+mn-lt"/>
              </a:rPr>
              <a:t>        	</a:t>
            </a:r>
          </a:p>
          <a:p>
            <a:pPr marL="0" indent="0">
              <a:buNone/>
            </a:pPr>
            <a:r>
              <a:rPr lang="fr-BE" altLang="fr-FR" sz="1800" b="1" dirty="0">
                <a:solidFill>
                  <a:schemeClr val="folHlink"/>
                </a:solidFill>
                <a:latin typeface="+mn-lt"/>
              </a:rPr>
              <a:t>    Content-Type</a:t>
            </a:r>
            <a:r>
              <a:rPr lang="fr-BE" altLang="fr-FR" sz="1800" dirty="0">
                <a:solidFill>
                  <a:schemeClr val="folHlink"/>
                </a:solidFill>
                <a:latin typeface="+mn-lt"/>
              </a:rPr>
              <a:t> : &lt;type&gt;/&lt;sous-type&gt; [; informations     </a:t>
            </a:r>
            <a:r>
              <a:rPr lang="fr-BE" altLang="fr-FR" dirty="0">
                <a:solidFill>
                  <a:schemeClr val="folHlink"/>
                </a:solidFill>
                <a:latin typeface="+mn-lt"/>
              </a:rPr>
              <a:t>	</a:t>
            </a:r>
            <a:r>
              <a:rPr lang="fr-BE" altLang="fr-FR" sz="1800" dirty="0">
                <a:solidFill>
                  <a:schemeClr val="folHlink"/>
                </a:solidFill>
                <a:latin typeface="+mn-lt"/>
              </a:rPr>
              <a:t>complémentaires&gt;]</a:t>
            </a:r>
          </a:p>
        </p:txBody>
      </p:sp>
      <p:sp>
        <p:nvSpPr>
          <p:cNvPr id="5" name="ZoneTexte 4">
            <a:extLst>
              <a:ext uri="{FF2B5EF4-FFF2-40B4-BE49-F238E27FC236}">
                <a16:creationId xmlns:a16="http://schemas.microsoft.com/office/drawing/2014/main" id="{C8078D96-B9AC-196F-08D1-C8F8DB8DA60D}"/>
              </a:ext>
            </a:extLst>
          </p:cNvPr>
          <p:cNvSpPr txBox="1"/>
          <p:nvPr/>
        </p:nvSpPr>
        <p:spPr>
          <a:xfrm>
            <a:off x="0" y="4321695"/>
            <a:ext cx="5870581" cy="1200329"/>
          </a:xfrm>
          <a:prstGeom prst="rect">
            <a:avLst/>
          </a:prstGeom>
          <a:noFill/>
        </p:spPr>
        <p:txBody>
          <a:bodyPr wrap="none" rtlCol="0">
            <a:spAutoFit/>
          </a:bodyPr>
          <a:lstStyle/>
          <a:p>
            <a:pPr marL="990600" lvl="1" indent="-533400">
              <a:buFontTx/>
              <a:buNone/>
            </a:pPr>
            <a:r>
              <a:rPr lang="fr-BE" altLang="fr-FR" sz="1800" dirty="0"/>
              <a:t>3) Les encodages (optionnel) </a:t>
            </a:r>
          </a:p>
          <a:p>
            <a:pPr marL="990600" lvl="1" indent="-533400">
              <a:buFontTx/>
              <a:buNone/>
            </a:pPr>
            <a:endParaRPr lang="fr-BE" altLang="fr-FR" sz="1800" b="1" dirty="0"/>
          </a:p>
          <a:p>
            <a:pPr marL="609600" indent="-609600">
              <a:buFont typeface="Wingdings" panose="05000000000000000000" pitchFamily="2" charset="2"/>
              <a:buNone/>
            </a:pPr>
            <a:r>
              <a:rPr lang="fr-BE" altLang="fr-FR" sz="1600" b="1" dirty="0"/>
              <a:t>	</a:t>
            </a:r>
            <a:r>
              <a:rPr lang="fr-BE" altLang="fr-FR" sz="1800" b="1" dirty="0">
                <a:solidFill>
                  <a:schemeClr val="folHlink"/>
                </a:solidFill>
              </a:rPr>
              <a:t>Content-Transfer-</a:t>
            </a:r>
            <a:r>
              <a:rPr lang="fr-BE" altLang="fr-FR" sz="1800" b="1" dirty="0" err="1">
                <a:solidFill>
                  <a:schemeClr val="folHlink"/>
                </a:solidFill>
              </a:rPr>
              <a:t>Encoding</a:t>
            </a:r>
            <a:r>
              <a:rPr lang="fr-BE" altLang="fr-FR" sz="1800" dirty="0">
                <a:solidFill>
                  <a:schemeClr val="folHlink"/>
                </a:solidFill>
              </a:rPr>
              <a:t>: &lt;type d'encodage&gt;</a:t>
            </a:r>
            <a:endParaRPr lang="fr-FR" altLang="fr-FR" sz="1800" dirty="0">
              <a:solidFill>
                <a:schemeClr val="folHlink"/>
              </a:solidFill>
            </a:endParaRPr>
          </a:p>
          <a:p>
            <a:endParaRPr lang="fr-FR" dirty="0"/>
          </a:p>
        </p:txBody>
      </p:sp>
      <p:sp>
        <p:nvSpPr>
          <p:cNvPr id="8" name="ZoneTexte 7">
            <a:extLst>
              <a:ext uri="{FF2B5EF4-FFF2-40B4-BE49-F238E27FC236}">
                <a16:creationId xmlns:a16="http://schemas.microsoft.com/office/drawing/2014/main" id="{A2517998-F75C-027B-8AF3-827553CC54D3}"/>
              </a:ext>
            </a:extLst>
          </p:cNvPr>
          <p:cNvSpPr txBox="1"/>
          <p:nvPr/>
        </p:nvSpPr>
        <p:spPr>
          <a:xfrm>
            <a:off x="1303639" y="5281553"/>
            <a:ext cx="7272808" cy="1077218"/>
          </a:xfrm>
          <a:prstGeom prst="rect">
            <a:avLst/>
          </a:prstGeom>
          <a:noFill/>
        </p:spPr>
        <p:txBody>
          <a:bodyPr wrap="square">
            <a:spAutoFit/>
          </a:bodyPr>
          <a:lstStyle/>
          <a:p>
            <a:pPr>
              <a:buFontTx/>
              <a:buChar char="•"/>
            </a:pPr>
            <a:r>
              <a:rPr lang="fr-BE" altLang="fr-FR" sz="1600" dirty="0">
                <a:highlight>
                  <a:srgbClr val="FFFF00"/>
                </a:highlight>
              </a:rPr>
              <a:t> 7 bits, 8 bits et </a:t>
            </a:r>
            <a:r>
              <a:rPr lang="fr-BE" altLang="fr-FR" sz="1600" dirty="0" err="1">
                <a:highlight>
                  <a:srgbClr val="FFFF00"/>
                </a:highlight>
              </a:rPr>
              <a:t>binary</a:t>
            </a:r>
            <a:endParaRPr lang="fr-BE" altLang="fr-FR" sz="1600" dirty="0">
              <a:highlight>
                <a:srgbClr val="FFFF00"/>
              </a:highlight>
            </a:endParaRPr>
          </a:p>
          <a:p>
            <a:pPr>
              <a:buFontTx/>
              <a:buChar char="•"/>
            </a:pPr>
            <a:r>
              <a:rPr lang="fr-BE" altLang="fr-FR" sz="1600" dirty="0">
                <a:highlight>
                  <a:srgbClr val="FFFF00"/>
                </a:highlight>
              </a:rPr>
              <a:t> </a:t>
            </a:r>
            <a:r>
              <a:rPr lang="fr-BE" altLang="fr-FR" sz="1600" dirty="0" err="1">
                <a:highlight>
                  <a:srgbClr val="FFFF00"/>
                </a:highlight>
              </a:rPr>
              <a:t>Quoted-printable</a:t>
            </a:r>
            <a:endParaRPr lang="fr-BE" altLang="fr-FR" sz="1600" dirty="0">
              <a:highlight>
                <a:srgbClr val="FFFF00"/>
              </a:highlight>
            </a:endParaRPr>
          </a:p>
          <a:p>
            <a:pPr>
              <a:buFontTx/>
              <a:buChar char="•"/>
            </a:pPr>
            <a:r>
              <a:rPr lang="fr-BE" altLang="fr-FR" sz="1600" dirty="0">
                <a:highlight>
                  <a:srgbClr val="FFFF00"/>
                </a:highlight>
              </a:rPr>
              <a:t> </a:t>
            </a:r>
            <a:r>
              <a:rPr lang="fr-BE" altLang="fr-FR" sz="1600" b="1" dirty="0">
                <a:highlight>
                  <a:srgbClr val="FFFF00"/>
                </a:highlight>
              </a:rPr>
              <a:t>Base64</a:t>
            </a:r>
            <a:r>
              <a:rPr lang="fr-BE" altLang="fr-FR" sz="1600" dirty="0">
                <a:highlight>
                  <a:srgbClr val="FFFF00"/>
                </a:highlight>
              </a:rPr>
              <a:t> (par exemple: les certificats (PEM) sous forme de fichiers particuliers     (</a:t>
            </a:r>
            <a:r>
              <a:rPr lang="fr-BE" altLang="fr-FR" sz="1600" dirty="0" err="1">
                <a:highlight>
                  <a:srgbClr val="FFFF00"/>
                </a:highlight>
              </a:rPr>
              <a:t>encoding</a:t>
            </a:r>
            <a:r>
              <a:rPr lang="fr-BE" altLang="fr-FR" sz="1600" dirty="0">
                <a:highlight>
                  <a:srgbClr val="FFFF00"/>
                </a:highlight>
              </a:rPr>
              <a:t> particulier) =&gt; ne peut être modifier)</a:t>
            </a:r>
            <a:endParaRPr lang="fr-FR" altLang="fr-FR" sz="1600" dirty="0">
              <a:highlight>
                <a:srgbClr val="FFFF00"/>
              </a:highlight>
            </a:endParaRPr>
          </a:p>
        </p:txBody>
      </p:sp>
      <p:sp>
        <p:nvSpPr>
          <p:cNvPr id="9" name="ZoneTexte 8">
            <a:extLst>
              <a:ext uri="{FF2B5EF4-FFF2-40B4-BE49-F238E27FC236}">
                <a16:creationId xmlns:a16="http://schemas.microsoft.com/office/drawing/2014/main" id="{F580F67E-F67E-F021-8BB0-8CD65023DA7A}"/>
              </a:ext>
            </a:extLst>
          </p:cNvPr>
          <p:cNvSpPr txBox="1"/>
          <p:nvPr/>
        </p:nvSpPr>
        <p:spPr>
          <a:xfrm>
            <a:off x="4080483" y="3962001"/>
            <a:ext cx="4495964" cy="830997"/>
          </a:xfrm>
          <a:prstGeom prst="rect">
            <a:avLst/>
          </a:prstGeom>
          <a:noFill/>
        </p:spPr>
        <p:txBody>
          <a:bodyPr wrap="square" rtlCol="0">
            <a:spAutoFit/>
          </a:bodyPr>
          <a:lstStyle/>
          <a:p>
            <a:r>
              <a:rPr lang="fr-FR" sz="1600" dirty="0">
                <a:highlight>
                  <a:srgbClr val="FFFF00"/>
                </a:highlight>
              </a:rPr>
              <a:t>Spécifie si le contenu est altérable ou pas en passant d’un serveur à l’autre lors du transfert du message. </a:t>
            </a:r>
          </a:p>
        </p:txBody>
      </p:sp>
    </p:spTree>
    <p:extLst>
      <p:ext uri="{BB962C8B-B14F-4D97-AF65-F5344CB8AC3E}">
        <p14:creationId xmlns:p14="http://schemas.microsoft.com/office/powerpoint/2010/main" val="36963133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5.4 IMAP: en JAVA </a:t>
            </a:r>
            <a:br>
              <a:rPr lang="fr-FR" dirty="0"/>
            </a:br>
            <a:r>
              <a:rPr lang="fr-FR" dirty="0"/>
              <a:t>(Réception simple mail texte)</a:t>
            </a:r>
          </a:p>
        </p:txBody>
      </p:sp>
      <p:sp>
        <p:nvSpPr>
          <p:cNvPr id="5" name="ZoneTexte 4">
            <a:extLst>
              <a:ext uri="{FF2B5EF4-FFF2-40B4-BE49-F238E27FC236}">
                <a16:creationId xmlns:a16="http://schemas.microsoft.com/office/drawing/2014/main" id="{718685EC-3661-DDC2-3697-7C6633426483}"/>
              </a:ext>
            </a:extLst>
          </p:cNvPr>
          <p:cNvSpPr txBox="1"/>
          <p:nvPr/>
        </p:nvSpPr>
        <p:spPr>
          <a:xfrm>
            <a:off x="791580" y="981074"/>
            <a:ext cx="7560840" cy="5693866"/>
          </a:xfrm>
          <a:prstGeom prst="rect">
            <a:avLst/>
          </a:prstGeom>
          <a:noFill/>
        </p:spPr>
        <p:txBody>
          <a:bodyPr wrap="square">
            <a:spAutoFit/>
          </a:bodyPr>
          <a:lstStyle/>
          <a:p>
            <a:r>
              <a:rPr lang="fr-FR" sz="1400" dirty="0"/>
              <a:t>public class </a:t>
            </a:r>
            <a:r>
              <a:rPr lang="fr-FR" sz="1400" dirty="0" err="1"/>
              <a:t>JMailSimplePartRecvImap</a:t>
            </a:r>
            <a:r>
              <a:rPr lang="fr-FR" sz="1400" dirty="0"/>
              <a:t> </a:t>
            </a:r>
          </a:p>
          <a:p>
            <a:r>
              <a:rPr lang="fr-FR" sz="1400" dirty="0"/>
              <a:t>{</a:t>
            </a:r>
          </a:p>
          <a:p>
            <a:r>
              <a:rPr lang="fr-FR" sz="1400" dirty="0"/>
              <a:t> </a:t>
            </a:r>
            <a:r>
              <a:rPr lang="fr-FR" sz="1400" dirty="0" err="1"/>
              <a:t>static</a:t>
            </a:r>
            <a:r>
              <a:rPr lang="fr-FR" sz="1400" dirty="0"/>
              <a:t> String </a:t>
            </a:r>
            <a:r>
              <a:rPr lang="fr-FR" sz="1400" dirty="0">
                <a:highlight>
                  <a:srgbClr val="00FFFF"/>
                </a:highlight>
              </a:rPr>
              <a:t>host = "u2.wildness.loc"; </a:t>
            </a:r>
          </a:p>
          <a:p>
            <a:r>
              <a:rPr lang="fr-FR" sz="1400" dirty="0"/>
              <a:t> public </a:t>
            </a:r>
            <a:r>
              <a:rPr lang="fr-FR" sz="1400" dirty="0" err="1"/>
              <a:t>JMailSimplePartRecvImap</a:t>
            </a:r>
            <a:r>
              <a:rPr lang="fr-FR" sz="1400" dirty="0"/>
              <a:t>() { } </a:t>
            </a:r>
          </a:p>
          <a:p>
            <a:r>
              <a:rPr lang="fr-FR" sz="1400" dirty="0"/>
              <a:t> public </a:t>
            </a:r>
            <a:r>
              <a:rPr lang="fr-FR" sz="1400" dirty="0" err="1"/>
              <a:t>static</a:t>
            </a:r>
            <a:r>
              <a:rPr lang="fr-FR" sz="1400" dirty="0"/>
              <a:t> </a:t>
            </a:r>
            <a:r>
              <a:rPr lang="fr-FR" sz="1400" dirty="0" err="1"/>
              <a:t>void</a:t>
            </a:r>
            <a:r>
              <a:rPr lang="fr-FR" sz="1400" dirty="0"/>
              <a:t> main (String args[]) </a:t>
            </a:r>
          </a:p>
          <a:p>
            <a:r>
              <a:rPr lang="fr-FR" sz="1400" dirty="0"/>
              <a:t> { </a:t>
            </a:r>
          </a:p>
          <a:p>
            <a:r>
              <a:rPr lang="fr-FR" sz="1400" dirty="0"/>
              <a:t>   </a:t>
            </a:r>
            <a:r>
              <a:rPr lang="fr-FR" sz="1400" dirty="0" err="1"/>
              <a:t>Properties</a:t>
            </a:r>
            <a:r>
              <a:rPr lang="fr-FR" sz="1400" dirty="0"/>
              <a:t> </a:t>
            </a:r>
            <a:r>
              <a:rPr lang="fr-FR" sz="1400" b="1" dirty="0" err="1"/>
              <a:t>prop</a:t>
            </a:r>
            <a:r>
              <a:rPr lang="fr-FR" sz="1400" b="1" dirty="0"/>
              <a:t> = </a:t>
            </a:r>
            <a:r>
              <a:rPr lang="fr-FR" sz="1400" b="1" dirty="0" err="1"/>
              <a:t>System.getProperties</a:t>
            </a:r>
            <a:r>
              <a:rPr lang="fr-FR" sz="1400" b="1" dirty="0"/>
              <a:t>(); </a:t>
            </a:r>
          </a:p>
          <a:p>
            <a:r>
              <a:rPr lang="fr-FR" sz="1400" dirty="0"/>
              <a:t>   </a:t>
            </a:r>
            <a:r>
              <a:rPr lang="fr-FR" sz="1400" dirty="0" err="1"/>
              <a:t>System.out.println</a:t>
            </a:r>
            <a:r>
              <a:rPr lang="fr-FR" sz="1400" dirty="0"/>
              <a:t>("Création d'une session mail"); </a:t>
            </a:r>
          </a:p>
          <a:p>
            <a:r>
              <a:rPr lang="fr-FR" sz="1400" dirty="0"/>
              <a:t>   Session </a:t>
            </a:r>
            <a:r>
              <a:rPr lang="fr-FR" sz="1400" dirty="0" err="1">
                <a:highlight>
                  <a:srgbClr val="00FFFF"/>
                </a:highlight>
              </a:rPr>
              <a:t>sess</a:t>
            </a:r>
            <a:r>
              <a:rPr lang="fr-FR" sz="1400" dirty="0">
                <a:highlight>
                  <a:srgbClr val="00FFFF"/>
                </a:highlight>
              </a:rPr>
              <a:t> =</a:t>
            </a:r>
            <a:r>
              <a:rPr lang="fr-FR" sz="1400" dirty="0"/>
              <a:t> </a:t>
            </a:r>
            <a:r>
              <a:rPr lang="fr-FR" sz="1400" dirty="0" err="1"/>
              <a:t>Session.getDefaultInstance</a:t>
            </a:r>
            <a:r>
              <a:rPr lang="fr-FR" sz="1400" dirty="0"/>
              <a:t>(</a:t>
            </a:r>
            <a:r>
              <a:rPr lang="fr-FR" sz="1400" dirty="0" err="1"/>
              <a:t>prop</a:t>
            </a:r>
            <a:r>
              <a:rPr lang="fr-FR" sz="1400" dirty="0"/>
              <a:t>, </a:t>
            </a:r>
            <a:r>
              <a:rPr lang="fr-FR" sz="1400" dirty="0" err="1"/>
              <a:t>null</a:t>
            </a:r>
            <a:r>
              <a:rPr lang="fr-FR" sz="1400" dirty="0"/>
              <a:t>);</a:t>
            </a:r>
          </a:p>
          <a:p>
            <a:r>
              <a:rPr lang="fr-FR" sz="1400" dirty="0"/>
              <a:t>   </a:t>
            </a:r>
            <a:r>
              <a:rPr lang="fr-FR" sz="1400" dirty="0" err="1"/>
              <a:t>try</a:t>
            </a:r>
            <a:r>
              <a:rPr lang="fr-FR" sz="1400" dirty="0"/>
              <a:t> </a:t>
            </a:r>
          </a:p>
          <a:p>
            <a:r>
              <a:rPr lang="fr-FR" sz="1400" dirty="0"/>
              <a:t>   { </a:t>
            </a:r>
          </a:p>
          <a:p>
            <a:r>
              <a:rPr lang="fr-FR" sz="1400" dirty="0"/>
              <a:t>     String user = "</a:t>
            </a:r>
            <a:r>
              <a:rPr lang="fr-FR" sz="1400" dirty="0" err="1"/>
              <a:t>vilvens</a:t>
            </a:r>
            <a:r>
              <a:rPr lang="fr-FR" sz="1400" dirty="0"/>
              <a:t>"; </a:t>
            </a:r>
          </a:p>
          <a:p>
            <a:r>
              <a:rPr lang="fr-FR" sz="1400" dirty="0"/>
              <a:t>     String </a:t>
            </a:r>
            <a:r>
              <a:rPr lang="fr-FR" sz="1400" dirty="0" err="1"/>
              <a:t>pwd</a:t>
            </a:r>
            <a:r>
              <a:rPr lang="fr-FR" sz="1400" dirty="0"/>
              <a:t> = "</a:t>
            </a:r>
            <a:r>
              <a:rPr lang="fr-FR" sz="1400" dirty="0" err="1"/>
              <a:t>EtPuisQuoiEncore</a:t>
            </a:r>
            <a:r>
              <a:rPr lang="fr-FR" sz="1400" dirty="0"/>
              <a:t>"; </a:t>
            </a:r>
          </a:p>
          <a:p>
            <a:r>
              <a:rPr lang="fr-FR" sz="1400" dirty="0"/>
              <a:t>     </a:t>
            </a:r>
            <a:r>
              <a:rPr lang="fr-FR" sz="1400" dirty="0" err="1"/>
              <a:t>System.out.println</a:t>
            </a:r>
            <a:r>
              <a:rPr lang="fr-FR" sz="1400" dirty="0"/>
              <a:t>("Obtention d'un objet store"); </a:t>
            </a:r>
          </a:p>
          <a:p>
            <a:r>
              <a:rPr lang="fr-FR" sz="1400" dirty="0"/>
              <a:t>     Store st = </a:t>
            </a:r>
            <a:r>
              <a:rPr lang="fr-FR" sz="1400" dirty="0" err="1"/>
              <a:t>sess.getStore</a:t>
            </a:r>
            <a:r>
              <a:rPr lang="fr-FR" sz="1400" dirty="0">
                <a:highlight>
                  <a:srgbClr val="00FFFF"/>
                </a:highlight>
              </a:rPr>
              <a:t>("</a:t>
            </a:r>
            <a:r>
              <a:rPr lang="fr-FR" sz="1400" dirty="0" err="1">
                <a:highlight>
                  <a:srgbClr val="00FFFF"/>
                </a:highlight>
              </a:rPr>
              <a:t>imap</a:t>
            </a:r>
            <a:r>
              <a:rPr lang="fr-FR" sz="1400" dirty="0">
                <a:highlight>
                  <a:srgbClr val="00FFFF"/>
                </a:highlight>
              </a:rPr>
              <a:t>"); </a:t>
            </a:r>
          </a:p>
          <a:p>
            <a:r>
              <a:rPr lang="fr-FR" sz="1400" dirty="0"/>
              <a:t>     </a:t>
            </a:r>
            <a:r>
              <a:rPr lang="fr-FR" sz="1400" dirty="0" err="1">
                <a:highlight>
                  <a:srgbClr val="00FFFF"/>
                </a:highlight>
              </a:rPr>
              <a:t>st.connect</a:t>
            </a:r>
            <a:r>
              <a:rPr lang="fr-FR" sz="1400" dirty="0">
                <a:highlight>
                  <a:srgbClr val="00FFFF"/>
                </a:highlight>
              </a:rPr>
              <a:t>(host, user, </a:t>
            </a:r>
            <a:r>
              <a:rPr lang="fr-FR" sz="1400" dirty="0" err="1">
                <a:highlight>
                  <a:srgbClr val="00FFFF"/>
                </a:highlight>
              </a:rPr>
              <a:t>pwd</a:t>
            </a:r>
            <a:r>
              <a:rPr lang="fr-FR" sz="1400" dirty="0">
                <a:highlight>
                  <a:srgbClr val="00FFFF"/>
                </a:highlight>
              </a:rPr>
              <a:t>); </a:t>
            </a:r>
          </a:p>
          <a:p>
            <a:r>
              <a:rPr lang="fr-FR" sz="1400" dirty="0"/>
              <a:t>     </a:t>
            </a:r>
            <a:r>
              <a:rPr lang="fr-FR" sz="1400" dirty="0" err="1"/>
              <a:t>System.out.println</a:t>
            </a:r>
            <a:r>
              <a:rPr lang="fr-FR" sz="1400" dirty="0"/>
              <a:t>("Obtention d'un objet folder"); </a:t>
            </a:r>
          </a:p>
          <a:p>
            <a:r>
              <a:rPr lang="fr-FR" sz="1400" dirty="0"/>
              <a:t>     </a:t>
            </a:r>
            <a:r>
              <a:rPr lang="fr-FR" sz="1400" dirty="0">
                <a:highlight>
                  <a:srgbClr val="00FFFF"/>
                </a:highlight>
              </a:rPr>
              <a:t>Folder f = </a:t>
            </a:r>
            <a:r>
              <a:rPr lang="fr-FR" sz="1400" dirty="0" err="1">
                <a:highlight>
                  <a:srgbClr val="00FFFF"/>
                </a:highlight>
              </a:rPr>
              <a:t>st.getFolder</a:t>
            </a:r>
            <a:r>
              <a:rPr lang="fr-FR" sz="1400" dirty="0">
                <a:highlight>
                  <a:srgbClr val="00FFFF"/>
                </a:highlight>
              </a:rPr>
              <a:t>("INBOX"); </a:t>
            </a:r>
          </a:p>
          <a:p>
            <a:r>
              <a:rPr lang="fr-FR" sz="1400" dirty="0">
                <a:highlight>
                  <a:srgbClr val="00FFFF"/>
                </a:highlight>
              </a:rPr>
              <a:t>     </a:t>
            </a:r>
            <a:r>
              <a:rPr lang="fr-FR" sz="1400" dirty="0" err="1">
                <a:highlight>
                  <a:srgbClr val="00FFFF"/>
                </a:highlight>
              </a:rPr>
              <a:t>f.open</a:t>
            </a:r>
            <a:r>
              <a:rPr lang="fr-FR" sz="1400" dirty="0">
                <a:highlight>
                  <a:srgbClr val="00FFFF"/>
                </a:highlight>
              </a:rPr>
              <a:t>(</a:t>
            </a:r>
            <a:r>
              <a:rPr lang="fr-FR" sz="1400" dirty="0" err="1">
                <a:highlight>
                  <a:srgbClr val="00FFFF"/>
                </a:highlight>
              </a:rPr>
              <a:t>Folder.READ_ONLY</a:t>
            </a:r>
            <a:r>
              <a:rPr lang="fr-FR" sz="1400" dirty="0">
                <a:highlight>
                  <a:srgbClr val="00FFFF"/>
                </a:highlight>
              </a:rPr>
              <a:t>); </a:t>
            </a:r>
          </a:p>
          <a:p>
            <a:r>
              <a:rPr lang="fr-FR" sz="1400" dirty="0"/>
              <a:t>     </a:t>
            </a:r>
            <a:r>
              <a:rPr lang="fr-FR" sz="1400" dirty="0" err="1"/>
              <a:t>System.out.println</a:t>
            </a:r>
            <a:r>
              <a:rPr lang="fr-FR" sz="1400" dirty="0"/>
              <a:t>("Obtention des messages"); </a:t>
            </a:r>
          </a:p>
          <a:p>
            <a:r>
              <a:rPr lang="fr-FR" sz="1400" dirty="0"/>
              <a:t>     Message msg[] = </a:t>
            </a:r>
            <a:r>
              <a:rPr lang="fr-FR" sz="1400" b="1" dirty="0" err="1"/>
              <a:t>f.getMessages</a:t>
            </a:r>
            <a:r>
              <a:rPr lang="fr-FR" sz="1400" b="1" dirty="0"/>
              <a:t>(); </a:t>
            </a:r>
          </a:p>
          <a:p>
            <a:r>
              <a:rPr lang="fr-FR" sz="1400" dirty="0"/>
              <a:t>     </a:t>
            </a:r>
            <a:r>
              <a:rPr lang="fr-FR" sz="1400" dirty="0" err="1"/>
              <a:t>System.out.println</a:t>
            </a:r>
            <a:r>
              <a:rPr lang="fr-FR" sz="1400" dirty="0"/>
              <a:t>("Nombre de messages : " </a:t>
            </a:r>
            <a:r>
              <a:rPr lang="fr-FR" sz="1400" b="1" dirty="0"/>
              <a:t>+ </a:t>
            </a:r>
            <a:r>
              <a:rPr lang="fr-FR" sz="1400" b="1" dirty="0" err="1"/>
              <a:t>f.getMessageCount</a:t>
            </a:r>
            <a:r>
              <a:rPr lang="fr-FR" sz="1400" b="1" dirty="0"/>
              <a:t>()); </a:t>
            </a:r>
          </a:p>
          <a:p>
            <a:r>
              <a:rPr lang="fr-FR" sz="1400" dirty="0"/>
              <a:t>     </a:t>
            </a:r>
            <a:r>
              <a:rPr lang="fr-FR" sz="1400" dirty="0" err="1"/>
              <a:t>System.out.println</a:t>
            </a:r>
            <a:r>
              <a:rPr lang="fr-FR" sz="1400" dirty="0"/>
              <a:t>("Nombre de nouveaux messages : " </a:t>
            </a:r>
            <a:r>
              <a:rPr lang="fr-FR" sz="1400" b="1" dirty="0"/>
              <a:t>+ </a:t>
            </a:r>
            <a:r>
              <a:rPr lang="fr-FR" sz="1400" b="1" dirty="0" err="1"/>
              <a:t>f.getNewMessageCount</a:t>
            </a:r>
            <a:r>
              <a:rPr lang="fr-FR" sz="1400" b="1" dirty="0"/>
              <a:t>()); </a:t>
            </a:r>
          </a:p>
          <a:p>
            <a:r>
              <a:rPr lang="fr-FR" sz="1400" dirty="0"/>
              <a:t>     </a:t>
            </a:r>
            <a:r>
              <a:rPr lang="fr-FR" sz="1400" dirty="0" err="1"/>
              <a:t>System.out.println</a:t>
            </a:r>
            <a:r>
              <a:rPr lang="fr-FR" sz="1400" dirty="0"/>
              <a:t>("Liste des messages : "); </a:t>
            </a:r>
          </a:p>
          <a:p>
            <a:r>
              <a:rPr lang="fr-FR" sz="1400" dirty="0"/>
              <a:t>     </a:t>
            </a:r>
          </a:p>
        </p:txBody>
      </p:sp>
      <p:sp>
        <p:nvSpPr>
          <p:cNvPr id="7" name="ZoneTexte 6">
            <a:extLst>
              <a:ext uri="{FF2B5EF4-FFF2-40B4-BE49-F238E27FC236}">
                <a16:creationId xmlns:a16="http://schemas.microsoft.com/office/drawing/2014/main" id="{6A83158B-7230-369C-3D53-65EDAE5806C4}"/>
              </a:ext>
            </a:extLst>
          </p:cNvPr>
          <p:cNvSpPr txBox="1"/>
          <p:nvPr/>
        </p:nvSpPr>
        <p:spPr>
          <a:xfrm>
            <a:off x="5006340" y="3551455"/>
            <a:ext cx="4031554" cy="1323439"/>
          </a:xfrm>
          <a:prstGeom prst="rect">
            <a:avLst/>
          </a:prstGeom>
          <a:noFill/>
        </p:spPr>
        <p:txBody>
          <a:bodyPr wrap="square" rtlCol="0">
            <a:spAutoFit/>
          </a:bodyPr>
          <a:lstStyle/>
          <a:p>
            <a:r>
              <a:rPr lang="fr-FR" sz="1600" dirty="0">
                <a:highlight>
                  <a:srgbClr val="FFFF00"/>
                </a:highlight>
              </a:rPr>
              <a:t>Différence par rapport à POP3, juste préciser IMAP pour créer l’objet STORE: recherche dans le fichier: « </a:t>
            </a:r>
            <a:r>
              <a:rPr lang="fr-FR" sz="1600" dirty="0" err="1">
                <a:highlight>
                  <a:srgbClr val="FFFF00"/>
                </a:highlight>
              </a:rPr>
              <a:t>java.default.providers</a:t>
            </a:r>
            <a:r>
              <a:rPr lang="fr-FR" sz="1600" dirty="0">
                <a:highlight>
                  <a:srgbClr val="FFFF00"/>
                </a:highlight>
              </a:rPr>
              <a:t> » la ligne corresponde à IMAP.</a:t>
            </a:r>
          </a:p>
        </p:txBody>
      </p:sp>
      <p:cxnSp>
        <p:nvCxnSpPr>
          <p:cNvPr id="9" name="Connecteur droit avec flèche 8">
            <a:extLst>
              <a:ext uri="{FF2B5EF4-FFF2-40B4-BE49-F238E27FC236}">
                <a16:creationId xmlns:a16="http://schemas.microsoft.com/office/drawing/2014/main" id="{9036C1B5-6570-B3E5-25AD-C44B2ED404B2}"/>
              </a:ext>
            </a:extLst>
          </p:cNvPr>
          <p:cNvCxnSpPr/>
          <p:nvPr/>
        </p:nvCxnSpPr>
        <p:spPr>
          <a:xfrm flipH="1">
            <a:off x="3779912" y="4149080"/>
            <a:ext cx="12264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86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EF72F-D9B7-D266-6C7D-B1D7E1604D00}"/>
              </a:ext>
            </a:extLst>
          </p:cNvPr>
          <p:cNvSpPr>
            <a:spLocks noGrp="1"/>
          </p:cNvSpPr>
          <p:nvPr>
            <p:ph type="title"/>
          </p:nvPr>
        </p:nvSpPr>
        <p:spPr/>
        <p:txBody>
          <a:bodyPr/>
          <a:lstStyle/>
          <a:p>
            <a:r>
              <a:rPr lang="fr-FR" dirty="0"/>
              <a:t>5.4 IMAP: en JAVA </a:t>
            </a:r>
            <a:br>
              <a:rPr lang="fr-FR" dirty="0"/>
            </a:br>
            <a:r>
              <a:rPr lang="fr-FR" dirty="0"/>
              <a:t>(Réception simple mail texte)</a:t>
            </a:r>
          </a:p>
        </p:txBody>
      </p:sp>
      <p:sp>
        <p:nvSpPr>
          <p:cNvPr id="4" name="ZoneTexte 3">
            <a:extLst>
              <a:ext uri="{FF2B5EF4-FFF2-40B4-BE49-F238E27FC236}">
                <a16:creationId xmlns:a16="http://schemas.microsoft.com/office/drawing/2014/main" id="{AFF62FC9-020E-E093-B6EE-2E4DEBDBB5EF}"/>
              </a:ext>
            </a:extLst>
          </p:cNvPr>
          <p:cNvSpPr txBox="1"/>
          <p:nvPr/>
        </p:nvSpPr>
        <p:spPr>
          <a:xfrm>
            <a:off x="683568" y="1124744"/>
            <a:ext cx="7776864" cy="4524315"/>
          </a:xfrm>
          <a:prstGeom prst="rect">
            <a:avLst/>
          </a:prstGeom>
          <a:noFill/>
        </p:spPr>
        <p:txBody>
          <a:bodyPr wrap="square">
            <a:spAutoFit/>
          </a:bodyPr>
          <a:lstStyle/>
          <a:p>
            <a:r>
              <a:rPr lang="nn-NO" sz="1600" dirty="0"/>
              <a:t>for (int i=0; i&lt;</a:t>
            </a:r>
            <a:r>
              <a:rPr lang="fr-FR" sz="1600" dirty="0"/>
              <a:t> </a:t>
            </a:r>
            <a:r>
              <a:rPr lang="fr-FR" sz="1600" dirty="0" err="1"/>
              <a:t>msg.length</a:t>
            </a:r>
            <a:r>
              <a:rPr lang="fr-FR" sz="1600" dirty="0"/>
              <a:t>; i++) </a:t>
            </a:r>
          </a:p>
          <a:p>
            <a:r>
              <a:rPr lang="fr-FR" sz="1600" dirty="0"/>
              <a:t>{ </a:t>
            </a:r>
          </a:p>
          <a:p>
            <a:r>
              <a:rPr lang="fr-FR" sz="1600" dirty="0"/>
              <a:t>  </a:t>
            </a:r>
            <a:r>
              <a:rPr lang="fr-FR" sz="1600" dirty="0" err="1"/>
              <a:t>System.out.println</a:t>
            </a:r>
            <a:r>
              <a:rPr lang="fr-FR" sz="1600" dirty="0"/>
              <a:t>("\n&lt; </a:t>
            </a:r>
            <a:r>
              <a:rPr lang="fr-FR" sz="1600" dirty="0" err="1"/>
              <a:t>nHeaders</a:t>
            </a:r>
            <a:r>
              <a:rPr lang="fr-FR" sz="1600" dirty="0"/>
              <a:t> du message n°" + (i+1)); </a:t>
            </a:r>
          </a:p>
          <a:p>
            <a:r>
              <a:rPr lang="fr-FR" sz="1600" dirty="0"/>
              <a:t>  </a:t>
            </a:r>
            <a:r>
              <a:rPr lang="fr-FR" sz="1600" dirty="0" err="1"/>
              <a:t>Enumeration</a:t>
            </a:r>
            <a:r>
              <a:rPr lang="fr-FR" sz="1600" dirty="0"/>
              <a:t> e = msg[i].</a:t>
            </a:r>
            <a:r>
              <a:rPr lang="fr-FR" sz="1600" dirty="0" err="1"/>
              <a:t>getAllHeaders</a:t>
            </a:r>
            <a:r>
              <a:rPr lang="fr-FR" sz="1600" dirty="0"/>
              <a:t>(); </a:t>
            </a:r>
          </a:p>
          <a:p>
            <a:r>
              <a:rPr lang="fr-FR" sz="1600" dirty="0"/>
              <a:t>  Header h = (Header)</a:t>
            </a:r>
            <a:r>
              <a:rPr lang="fr-FR" sz="1600" dirty="0" err="1"/>
              <a:t>e.nextElement</a:t>
            </a:r>
            <a:r>
              <a:rPr lang="fr-FR" sz="1600" dirty="0"/>
              <a:t>(); </a:t>
            </a:r>
          </a:p>
          <a:p>
            <a:endParaRPr lang="fr-FR" sz="1600" dirty="0"/>
          </a:p>
          <a:p>
            <a:r>
              <a:rPr lang="fr-FR" sz="1600" dirty="0"/>
              <a:t>  </a:t>
            </a:r>
            <a:r>
              <a:rPr lang="fr-FR" sz="1600" dirty="0" err="1"/>
              <a:t>while</a:t>
            </a:r>
            <a:r>
              <a:rPr lang="fr-FR" sz="1600" dirty="0"/>
              <a:t> (</a:t>
            </a:r>
            <a:r>
              <a:rPr lang="fr-FR" sz="1600" dirty="0" err="1"/>
              <a:t>e.hasMoreElements</a:t>
            </a:r>
            <a:r>
              <a:rPr lang="fr-FR" sz="1600" dirty="0"/>
              <a:t>()) </a:t>
            </a:r>
          </a:p>
          <a:p>
            <a:r>
              <a:rPr lang="fr-FR" sz="1600" dirty="0"/>
              <a:t>  { </a:t>
            </a:r>
          </a:p>
          <a:p>
            <a:r>
              <a:rPr lang="fr-FR" sz="1600" dirty="0"/>
              <a:t>    </a:t>
            </a:r>
            <a:r>
              <a:rPr lang="fr-FR" sz="1600" dirty="0" err="1"/>
              <a:t>System.out.println</a:t>
            </a:r>
            <a:r>
              <a:rPr lang="fr-FR" sz="1600" dirty="0"/>
              <a:t>(</a:t>
            </a:r>
            <a:r>
              <a:rPr lang="fr-FR" sz="1600" dirty="0" err="1"/>
              <a:t>h.getName</a:t>
            </a:r>
            <a:r>
              <a:rPr lang="fr-FR" sz="1600" dirty="0"/>
              <a:t>() + " --&gt; " + </a:t>
            </a:r>
            <a:r>
              <a:rPr lang="fr-FR" sz="1600" dirty="0" err="1"/>
              <a:t>h.getValue</a:t>
            </a:r>
            <a:r>
              <a:rPr lang="fr-FR" sz="1600" dirty="0"/>
              <a:t>()); </a:t>
            </a:r>
          </a:p>
          <a:p>
            <a:r>
              <a:rPr lang="fr-FR" sz="1600" dirty="0"/>
              <a:t>    h = (Header)</a:t>
            </a:r>
            <a:r>
              <a:rPr lang="fr-FR" sz="1600" dirty="0" err="1"/>
              <a:t>e.nextElement</a:t>
            </a:r>
            <a:r>
              <a:rPr lang="fr-FR" sz="1600" dirty="0"/>
              <a:t>(); </a:t>
            </a:r>
          </a:p>
          <a:p>
            <a:r>
              <a:rPr lang="fr-FR" sz="1600" dirty="0"/>
              <a:t>   } </a:t>
            </a:r>
          </a:p>
          <a:p>
            <a:r>
              <a:rPr lang="fr-FR" sz="1600" dirty="0"/>
              <a:t>   </a:t>
            </a:r>
            <a:r>
              <a:rPr lang="fr-FR" sz="1600" dirty="0" err="1"/>
              <a:t>System.out.println</a:t>
            </a:r>
            <a:r>
              <a:rPr lang="fr-FR" sz="1600" dirty="0"/>
              <a:t>("Texte : " + (String)msg[i].</a:t>
            </a:r>
            <a:r>
              <a:rPr lang="fr-FR" sz="1600" dirty="0" err="1"/>
              <a:t>getContent</a:t>
            </a:r>
            <a:r>
              <a:rPr lang="fr-FR" sz="1600" dirty="0"/>
              <a:t>()); </a:t>
            </a:r>
          </a:p>
          <a:p>
            <a:r>
              <a:rPr lang="fr-FR" sz="1600" dirty="0"/>
              <a:t>  } </a:t>
            </a:r>
          </a:p>
          <a:p>
            <a:r>
              <a:rPr lang="fr-FR" sz="1600" dirty="0"/>
              <a:t>  </a:t>
            </a:r>
            <a:r>
              <a:rPr lang="fr-FR" sz="1600" dirty="0" err="1"/>
              <a:t>System.out.println</a:t>
            </a:r>
            <a:r>
              <a:rPr lang="fr-FR" sz="1600" dirty="0"/>
              <a:t>("Fin des messages"); </a:t>
            </a:r>
          </a:p>
          <a:p>
            <a:r>
              <a:rPr lang="fr-FR" sz="1600" dirty="0"/>
              <a:t> } </a:t>
            </a:r>
          </a:p>
          <a:p>
            <a:r>
              <a:rPr lang="fr-FR" sz="1600" dirty="0"/>
              <a:t> … </a:t>
            </a:r>
          </a:p>
          <a:p>
            <a:r>
              <a:rPr lang="fr-FR" sz="1600" dirty="0"/>
              <a:t> }</a:t>
            </a:r>
          </a:p>
          <a:p>
            <a:r>
              <a:rPr lang="fr-FR" sz="1600" dirty="0"/>
              <a:t>}</a:t>
            </a:r>
          </a:p>
        </p:txBody>
      </p:sp>
      <p:sp>
        <p:nvSpPr>
          <p:cNvPr id="6" name="ZoneTexte 5">
            <a:extLst>
              <a:ext uri="{FF2B5EF4-FFF2-40B4-BE49-F238E27FC236}">
                <a16:creationId xmlns:a16="http://schemas.microsoft.com/office/drawing/2014/main" id="{BAD5CA01-6FC9-41D9-AE36-1750C84DFF41}"/>
              </a:ext>
            </a:extLst>
          </p:cNvPr>
          <p:cNvSpPr txBox="1"/>
          <p:nvPr/>
        </p:nvSpPr>
        <p:spPr>
          <a:xfrm>
            <a:off x="1115616" y="4725144"/>
            <a:ext cx="7542559" cy="1477328"/>
          </a:xfrm>
          <a:prstGeom prst="rect">
            <a:avLst/>
          </a:prstGeom>
          <a:noFill/>
        </p:spPr>
        <p:txBody>
          <a:bodyPr wrap="square" rtlCol="0">
            <a:spAutoFit/>
          </a:bodyPr>
          <a:lstStyle/>
          <a:p>
            <a:r>
              <a:rPr lang="fr-FR" b="1" dirty="0">
                <a:highlight>
                  <a:srgbClr val="FFFF00"/>
                </a:highlight>
              </a:rPr>
              <a:t>Pas de différence avec POP3  sauf </a:t>
            </a:r>
            <a:r>
              <a:rPr lang="fr-FR" dirty="0">
                <a:highlight>
                  <a:srgbClr val="FFFF00"/>
                </a:highlight>
              </a:rPr>
              <a:t>!  Lors de la suppression en POP on fait un set flag pour dire qu’on désire supprimer le message et à la fin de la session, il est détruit. En IMAP, il y a une commande </a:t>
            </a:r>
            <a:r>
              <a:rPr lang="fr-FR" b="1" dirty="0" err="1">
                <a:highlight>
                  <a:srgbClr val="FFFF00"/>
                </a:highlight>
              </a:rPr>
              <a:t>expunge</a:t>
            </a:r>
            <a:r>
              <a:rPr lang="fr-FR" b="1" dirty="0">
                <a:highlight>
                  <a:srgbClr val="FFFF00"/>
                </a:highlight>
              </a:rPr>
              <a:t>:</a:t>
            </a:r>
            <a:r>
              <a:rPr lang="fr-FR" dirty="0">
                <a:highlight>
                  <a:srgbClr val="FFFF00"/>
                </a:highlight>
              </a:rPr>
              <a:t> </a:t>
            </a:r>
          </a:p>
          <a:p>
            <a:endParaRPr lang="fr-FR" dirty="0">
              <a:highlight>
                <a:srgbClr val="FFFF00"/>
              </a:highlight>
            </a:endParaRPr>
          </a:p>
          <a:p>
            <a:r>
              <a:rPr lang="en-US" dirty="0">
                <a:solidFill>
                  <a:srgbClr val="00B050"/>
                </a:solidFill>
              </a:rPr>
              <a:t>public abstract Message[] expunge()throws </a:t>
            </a:r>
            <a:r>
              <a:rPr lang="en-US" dirty="0" err="1">
                <a:solidFill>
                  <a:srgbClr val="00B050"/>
                </a:solidFill>
              </a:rPr>
              <a:t>MessagingException</a:t>
            </a:r>
            <a:r>
              <a:rPr lang="en-US" dirty="0">
                <a:solidFill>
                  <a:srgbClr val="00B050"/>
                </a:solidFill>
              </a:rPr>
              <a:t> </a:t>
            </a:r>
            <a:endParaRPr lang="fr-FR" dirty="0">
              <a:solidFill>
                <a:srgbClr val="00B050"/>
              </a:solidFill>
              <a:highlight>
                <a:srgbClr val="FFFF00"/>
              </a:highlight>
            </a:endParaRPr>
          </a:p>
        </p:txBody>
      </p:sp>
    </p:spTree>
    <p:extLst>
      <p:ext uri="{BB962C8B-B14F-4D97-AF65-F5344CB8AC3E}">
        <p14:creationId xmlns:p14="http://schemas.microsoft.com/office/powerpoint/2010/main" val="1978343170"/>
      </p:ext>
    </p:extLst>
  </p:cSld>
  <p:clrMapOvr>
    <a:masterClrMapping/>
  </p:clrMapOvr>
</p:sld>
</file>

<file path=ppt/theme/theme1.xml><?xml version="1.0" encoding="utf-8"?>
<a:theme xmlns:a="http://schemas.openxmlformats.org/drawingml/2006/main" name="Modele PPT HEPL_V.20190912">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dèle ppt HEPL_nouvelle version - nouveau domaine.potx" id="{9C47ACA4-BFCE-4ADF-85CF-56D36489EC31}" vid="{038F7F67-388C-4410-99FB-C67D00DE5A8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91F06FCC5371489AF04511E868E0C3" ma:contentTypeVersion="5" ma:contentTypeDescription="Crée un document." ma:contentTypeScope="" ma:versionID="ad4b7512925792f5f1dc1fc7d2811f7e">
  <xsd:schema xmlns:xsd="http://www.w3.org/2001/XMLSchema" xmlns:xs="http://www.w3.org/2001/XMLSchema" xmlns:p="http://schemas.microsoft.com/office/2006/metadata/properties" xmlns:ns2="1acc38da-26c5-4b6d-a915-da192d837260" xmlns:ns3="e0eacb2b-b7b1-44e4-a5c6-9d9148a4bb8c" targetNamespace="http://schemas.microsoft.com/office/2006/metadata/properties" ma:root="true" ma:fieldsID="be85751b18b407bfef8b3af5322f0e28" ns2:_="" ns3:_="">
    <xsd:import namespace="1acc38da-26c5-4b6d-a915-da192d837260"/>
    <xsd:import namespace="e0eacb2b-b7b1-44e4-a5c6-9d9148a4bb8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c38da-26c5-4b6d-a915-da192d837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eacb2b-b7b1-44e4-a5c6-9d9148a4bb8c"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04AE9B-3A4A-4F2D-8393-DF58D5FF8503}"/>
</file>

<file path=customXml/itemProps2.xml><?xml version="1.0" encoding="utf-8"?>
<ds:datastoreItem xmlns:ds="http://schemas.openxmlformats.org/officeDocument/2006/customXml" ds:itemID="{AD760200-0983-4DD2-BACE-67F35C5F82CC}">
  <ds:schemaRefs>
    <ds:schemaRef ds:uri="http://schemas.microsoft.com/office/infopath/2007/PartnerControls"/>
    <ds:schemaRef ds:uri="http://schemas.microsoft.com/office/2006/documentManagement/types"/>
    <ds:schemaRef ds:uri="http://purl.org/dc/dcmitype/"/>
    <ds:schemaRef ds:uri="http://www.w3.org/XML/1998/namespace"/>
    <ds:schemaRef ds:uri="http://purl.org/dc/terms/"/>
    <ds:schemaRef ds:uri="0686da17-ae27-4d86-8742-84c62eadccfd"/>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00D1F9D-DAE2-4142-A92A-5B8B2C6118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10292</TotalTime>
  <Words>12443</Words>
  <Application>Microsoft Office PowerPoint</Application>
  <PresentationFormat>Affichage à l'écran (4:3)</PresentationFormat>
  <Paragraphs>1479</Paragraphs>
  <Slides>91</Slides>
  <Notes>1</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91</vt:i4>
      </vt:variant>
    </vt:vector>
  </HeadingPairs>
  <TitlesOfParts>
    <vt:vector size="100" baseType="lpstr">
      <vt:lpstr>Arial</vt:lpstr>
      <vt:lpstr>Calibri</vt:lpstr>
      <vt:lpstr>Google Sans</vt:lpstr>
      <vt:lpstr>Google Sans Text</vt:lpstr>
      <vt:lpstr>Times New Roman</vt:lpstr>
      <vt:lpstr>Verdana</vt:lpstr>
      <vt:lpstr>Wingdings</vt:lpstr>
      <vt:lpstr>Modele PPT HEPL_V.20190912</vt:lpstr>
      <vt:lpstr>Document</vt:lpstr>
      <vt:lpstr>Java MAIL</vt:lpstr>
      <vt:lpstr>1.INTRODUCTION</vt:lpstr>
      <vt:lpstr>1.INTRODUCTION: Format d’un message électronique </vt:lpstr>
      <vt:lpstr>1.INTRODUCTION: Format d’un message électronique</vt:lpstr>
      <vt:lpstr>1.INTRODUCTION: Format d’un message électronique</vt:lpstr>
      <vt:lpstr>1.INTRODUCTION: Format d’un message électronique</vt:lpstr>
      <vt:lpstr>1.INTRODUCTION: Format d’un message électronique</vt:lpstr>
      <vt:lpstr>1.INTRODUCTION: Format d’un message électronique</vt:lpstr>
      <vt:lpstr>1.INTRODUCTION: Format d’un message électronique</vt:lpstr>
      <vt:lpstr>1.INTRODUCTION: Format d’un message électronique</vt:lpstr>
      <vt:lpstr>1.INTRODUCTION: Format d’un message électronique</vt:lpstr>
      <vt:lpstr>1.2 INTRODUCTION: Le modèle classique d'une messagerie</vt:lpstr>
      <vt:lpstr>P1.3 INTRODUCTION. Quelques éléments du protocole SMTP</vt:lpstr>
      <vt:lpstr>P1.3 INTRODUCTION. Quelques éléments du protocole SMTP</vt:lpstr>
      <vt:lpstr>P1.3 INTRODUCTION. Quelques éléments du protocole SMTP</vt:lpstr>
      <vt:lpstr>P1.3 INTRODUCTION. Quelques éléments du protocole SMTP</vt:lpstr>
      <vt:lpstr>P1.3 INTRODUCTION. Eléments principaux de la description d’un protocole</vt:lpstr>
      <vt:lpstr>2. Les e-mails et Les packages javax</vt:lpstr>
      <vt:lpstr>2.1 les packages</vt:lpstr>
      <vt:lpstr>2.1 les packages</vt:lpstr>
      <vt:lpstr>2.2 Le package javax.mail (diagramme des classes)</vt:lpstr>
      <vt:lpstr>2.2 Le package javax.mail (diagramme des classes) Définition de l’environnement</vt:lpstr>
      <vt:lpstr>2.2 Le package javax.mail (diagramme des classes) La classe message / interface Part …</vt:lpstr>
      <vt:lpstr>2.2 Le package javax.mail (diagramme des classes) La classe message / interface Part …</vt:lpstr>
      <vt:lpstr>2.2 Le package javax.mail (diagramme des classes) La classe transport, Folder, …</vt:lpstr>
      <vt:lpstr>2.2 Le package javax.mail (diagramme des classes) Le contenu des messages pardon des Parts</vt:lpstr>
      <vt:lpstr>3. Construction d’un Message simple</vt:lpstr>
      <vt:lpstr>3.1 Programmation de l’envoi d’un simple message texte</vt:lpstr>
      <vt:lpstr>3.1 Programmation de l’envoi d’un simple message texte</vt:lpstr>
      <vt:lpstr>3.1 Programmation de l’envoi d’un simple message texte</vt:lpstr>
      <vt:lpstr>3.1 Programmation de l’envoi d’un simple message texte</vt:lpstr>
      <vt:lpstr>3.1 Programmation de l’envoi d’un simple message texte</vt:lpstr>
      <vt:lpstr>3.1 Programmation de l’envoi d’un simple message texte</vt:lpstr>
      <vt:lpstr>3.1 Programmation de l’envoi d’un simple message texte</vt:lpstr>
      <vt:lpstr>3.2 Programmation de l’envoi d’un simple message texte: (SMTP)</vt:lpstr>
      <vt:lpstr>3.3 Programmation de la réception d’un simple message texte: POP3</vt:lpstr>
      <vt:lpstr>3.3 Programmation de la réception d’un simple message texte: POP3</vt:lpstr>
      <vt:lpstr>3.3 Programmation de la réception d’un simple message texte: IMAP</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3.3 Programmation de la réception d’un simple message texte: POP3</vt:lpstr>
      <vt:lpstr>3.4 Les headers d’un message reçu</vt:lpstr>
      <vt:lpstr>3.4 Les headers d’un message reçu</vt:lpstr>
      <vt:lpstr>3.4 Les headers d’un message reçu</vt:lpstr>
      <vt:lpstr>3.4 Les headers d’un message reçu (envoyé à soi-même ! )</vt:lpstr>
      <vt:lpstr>Présentation PowerPoint</vt:lpstr>
      <vt:lpstr>3.4 Les headers d’un message reçu (envoyé à soi-même ! )</vt:lpstr>
      <vt:lpstr>Création d’un mot de passe d’application</vt:lpstr>
      <vt:lpstr>3.4 Les headers d’un message reçu  (de hepl.be vers gmail.com  )</vt:lpstr>
      <vt:lpstr>3.4 Les headers d’un message reçu  (de hepl.be vers gmail.com  )</vt:lpstr>
      <vt:lpstr>3.4 Les headers d’un message reçu  (de hepl.be vers gmail.com  )</vt:lpstr>
      <vt:lpstr>3.4 Les headers d’un message reçu  (de hepl.be vers gmail.com  )</vt:lpstr>
      <vt:lpstr>3.4 Les headers d’un message reçu  (de hepl.be vers gmail.com  )</vt:lpstr>
      <vt:lpstr>3.4 Les headers d’un message reçu  (de hepl.be vers gmail.com  )</vt:lpstr>
      <vt:lpstr>3.4 Les headers d’un message reçu</vt:lpstr>
      <vt:lpstr>4. Message avec pièce(s) attachée(s) </vt:lpstr>
      <vt:lpstr>4.1 Message avec pièce(s) attachée(s) Exemple d’envoi avec 3 Parts </vt:lpstr>
      <vt:lpstr>4.1 Message avec pièce(s) attachée(s) Exemple d’envoi avec 3 Parts </vt:lpstr>
      <vt:lpstr>4.1 Message avec pièce(s) attachée(s) Exemple d’envoi avec 3 Parts </vt:lpstr>
      <vt:lpstr>4.1 Message avec pièce(s) attachée(s) Exemple d’envoi avec 3 Parts </vt:lpstr>
      <vt:lpstr>4.1 Message avec pièce(s) attachée(s) Exemple d’envoi avec 3 Parts </vt:lpstr>
      <vt:lpstr> 4.2 Classes pour les messages avec pièce(s) attachée(s) </vt:lpstr>
      <vt:lpstr> 4.2 Classes pour les messages avec pièce(s) attachée(s) </vt:lpstr>
      <vt:lpstr> 4.2 Classes pour les messages avec pièce(s) attachée(s) </vt:lpstr>
      <vt:lpstr> 4.2 Classes les messages avec pièce(s) attachée(s) </vt:lpstr>
      <vt:lpstr> 4.2 Classes pour les messages avec pièce(s) attachée(s) </vt:lpstr>
      <vt:lpstr> 4.2 Classes les messages avec pièce(s) attachée(s) </vt:lpstr>
      <vt:lpstr>4.3 Message avec pièce(s) attachée(s) Exemple de réception avec 3 Parts</vt:lpstr>
      <vt:lpstr>4.3 Message avec pièce(s) attachée(s) Exemple de réception avec 3 Parts</vt:lpstr>
      <vt:lpstr>4.3 Message avec pièce(s) attachée(s) Exemple de réception avec 3 Parts</vt:lpstr>
      <vt:lpstr>4.3 Message avec pièce(s) attachée(s) Exemple de réception avec 3 Parts</vt:lpstr>
      <vt:lpstr>4.3 Message avec pièce(s) attachée(s) Exemple de réception avec 3 Parts</vt:lpstr>
      <vt:lpstr>4.3 Message avec pièce(s) attachée(s) Exemple de réception avec 3 Parts</vt:lpstr>
      <vt:lpstr>5. IMAP  (Internet Maessage Access Protocol)</vt:lpstr>
      <vt:lpstr>5.1 IMAP:  Présentation </vt:lpstr>
      <vt:lpstr>5.1 IMAP:  Présentation </vt:lpstr>
      <vt:lpstr>5.1 IMAP:  Présentation </vt:lpstr>
      <vt:lpstr>5.2 IMAP:  Les commandes de base (consultation des messages) </vt:lpstr>
      <vt:lpstr>5.2 IMAP:  Les commandes de base (consultation des messages) </vt:lpstr>
      <vt:lpstr>5.2 IMAP:  Les commandes de base (consultation des messages) </vt:lpstr>
      <vt:lpstr>5.2 IMAP:  Les commandes de base (consultation des messages) </vt:lpstr>
      <vt:lpstr>5.2 IMAP:  Les commandes de base (consultation des messages) </vt:lpstr>
      <vt:lpstr>5.3 IMAP:  Les commandes de base (Manipulation de la maibox) </vt:lpstr>
      <vt:lpstr>5.4 IMAP: en JAVA  (Réception simple mail texte)</vt:lpstr>
      <vt:lpstr>5.4 IMAP: en JAVA  (Réception simple mail texte)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Catherine</dc:creator>
  <cp:lastModifiedBy>CHARLET CHRISTOPHE</cp:lastModifiedBy>
  <cp:revision>303</cp:revision>
  <dcterms:created xsi:type="dcterms:W3CDTF">2019-09-18T07:15:10Z</dcterms:created>
  <dcterms:modified xsi:type="dcterms:W3CDTF">2023-09-28T18:53:59Z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0x010100C891F06FCC5371489AF04511E868E0C3</vt:lpwstr>
  </property>
</Properties>
</file>