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0" r:id="rId2"/>
    <p:sldMasterId id="2147483649" r:id="rId3"/>
    <p:sldMasterId id="2147484210" r:id="rId4"/>
  </p:sldMasterIdLst>
  <p:notesMasterIdLst>
    <p:notesMasterId r:id="rId22"/>
  </p:notesMasterIdLst>
  <p:sldIdLst>
    <p:sldId id="256" r:id="rId5"/>
    <p:sldId id="366" r:id="rId6"/>
    <p:sldId id="369" r:id="rId7"/>
    <p:sldId id="831" r:id="rId8"/>
    <p:sldId id="370" r:id="rId9"/>
    <p:sldId id="639" r:id="rId10"/>
    <p:sldId id="832" r:id="rId11"/>
    <p:sldId id="374" r:id="rId12"/>
    <p:sldId id="368" r:id="rId13"/>
    <p:sldId id="830" r:id="rId14"/>
    <p:sldId id="375" r:id="rId15"/>
    <p:sldId id="371" r:id="rId16"/>
    <p:sldId id="372" r:id="rId17"/>
    <p:sldId id="373" r:id="rId18"/>
    <p:sldId id="829" r:id="rId19"/>
    <p:sldId id="623" r:id="rId20"/>
    <p:sldId id="613" r:id="rId21"/>
  </p:sldIdLst>
  <p:sldSz cx="9144000" cy="6858000" type="screen4x3"/>
  <p:notesSz cx="7099300" cy="10234613"/>
  <p:defaultTextStyle>
    <a:defPPr>
      <a:defRPr lang="fr-FR"/>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FF"/>
    <a:srgbClr val="003300"/>
    <a:srgbClr val="FF6600"/>
    <a:srgbClr val="00FF00"/>
    <a:srgbClr val="6600CC"/>
    <a:srgbClr val="00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5974A-3FDC-4AF7-9D25-61162ADCF7A2}" v="295" dt="2023-10-03T07:23:19.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17" autoAdjust="0"/>
    <p:restoredTop sz="94061" autoAdjust="0"/>
  </p:normalViewPr>
  <p:slideViewPr>
    <p:cSldViewPr>
      <p:cViewPr varScale="1">
        <p:scale>
          <a:sx n="78" d="100"/>
          <a:sy n="78" d="100"/>
        </p:scale>
        <p:origin x="240" y="90"/>
      </p:cViewPr>
      <p:guideLst>
        <p:guide orient="horz" pos="2160"/>
        <p:guide pos="2880"/>
      </p:guideLst>
    </p:cSldViewPr>
  </p:slideViewPr>
  <p:outlineViewPr>
    <p:cViewPr>
      <p:scale>
        <a:sx n="33" d="100"/>
        <a:sy n="33" d="100"/>
      </p:scale>
      <p:origin x="0" y="-1158"/>
    </p:cViewPr>
  </p:outlineViewPr>
  <p:notesTextViewPr>
    <p:cViewPr>
      <p:scale>
        <a:sx n="100" d="100"/>
        <a:sy n="100" d="100"/>
      </p:scale>
      <p:origin x="0" y="0"/>
    </p:cViewPr>
  </p:notesTextViewPr>
  <p:sorterViewPr>
    <p:cViewPr>
      <p:scale>
        <a:sx n="66" d="100"/>
        <a:sy n="66" d="100"/>
      </p:scale>
      <p:origin x="0" y="23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ARLET" userId="5882593612cc6029" providerId="LiveId" clId="{C9357CF4-A612-4466-AD84-C97F8BF1622E}"/>
    <pc:docChg chg="modSld">
      <pc:chgData name="Christophe CHARLET" userId="5882593612cc6029" providerId="LiveId" clId="{C9357CF4-A612-4466-AD84-C97F8BF1622E}" dt="2023-02-28T10:24:14.703" v="9"/>
      <pc:docMkLst>
        <pc:docMk/>
      </pc:docMkLst>
      <pc:sldChg chg="modSp modAnim">
        <pc:chgData name="Christophe CHARLET" userId="5882593612cc6029" providerId="LiveId" clId="{C9357CF4-A612-4466-AD84-C97F8BF1622E}" dt="2023-02-28T10:24:14.703" v="9"/>
        <pc:sldMkLst>
          <pc:docMk/>
          <pc:sldMk cId="0" sldId="366"/>
        </pc:sldMkLst>
        <pc:spChg chg="mod">
          <ac:chgData name="Christophe CHARLET" userId="5882593612cc6029" providerId="LiveId" clId="{C9357CF4-A612-4466-AD84-C97F8BF1622E}" dt="2023-02-28T10:21:09.656" v="5" actId="20577"/>
          <ac:spMkLst>
            <pc:docMk/>
            <pc:sldMk cId="0" sldId="366"/>
            <ac:spMk id="2" creationId="{229EEC0E-54F5-2466-CBB8-FA6624110B22}"/>
          </ac:spMkLst>
        </pc:spChg>
        <pc:spChg chg="mod">
          <ac:chgData name="Christophe CHARLET" userId="5882593612cc6029" providerId="LiveId" clId="{C9357CF4-A612-4466-AD84-C97F8BF1622E}" dt="2023-02-28T10:21:18.343" v="6" actId="1076"/>
          <ac:spMkLst>
            <pc:docMk/>
            <pc:sldMk cId="0" sldId="366"/>
            <ac:spMk id="3" creationId="{E5C03372-E12B-8F0E-AA82-E0FA7C869BBF}"/>
          </ac:spMkLst>
        </pc:spChg>
        <pc:spChg chg="mod">
          <ac:chgData name="Christophe CHARLET" userId="5882593612cc6029" providerId="LiveId" clId="{C9357CF4-A612-4466-AD84-C97F8BF1622E}" dt="2023-02-28T10:21:23.507" v="7" actId="1076"/>
          <ac:spMkLst>
            <pc:docMk/>
            <pc:sldMk cId="0" sldId="366"/>
            <ac:spMk id="4" creationId="{2CA7EF6C-F71B-BA4D-2190-E5215FBBB511}"/>
          </ac:spMkLst>
        </pc:spChg>
        <pc:spChg chg="mod">
          <ac:chgData name="Christophe CHARLET" userId="5882593612cc6029" providerId="LiveId" clId="{C9357CF4-A612-4466-AD84-C97F8BF1622E}" dt="2023-02-28T10:21:32.770" v="8" actId="1076"/>
          <ac:spMkLst>
            <pc:docMk/>
            <pc:sldMk cId="0" sldId="366"/>
            <ac:spMk id="5" creationId="{BDB4A2AE-02D3-8497-30F3-5C8A2D362592}"/>
          </ac:spMkLst>
        </pc:spChg>
      </pc:sldChg>
    </pc:docChg>
  </pc:docChgLst>
  <pc:docChgLst>
    <pc:chgData name="Christophe CHARLET" userId="5882593612cc6029" providerId="LiveId" clId="{8C05974A-3FDC-4AF7-9D25-61162ADCF7A2}"/>
    <pc:docChg chg="undo redo custSel addSld delSld modSld sldOrd modMainMaster">
      <pc:chgData name="Christophe CHARLET" userId="5882593612cc6029" providerId="LiveId" clId="{8C05974A-3FDC-4AF7-9D25-61162ADCF7A2}" dt="2023-10-03T07:24:16.221" v="744" actId="20577"/>
      <pc:docMkLst>
        <pc:docMk/>
      </pc:docMkLst>
      <pc:sldChg chg="addSp delSp modSp mod modClrScheme chgLayout">
        <pc:chgData name="Christophe CHARLET" userId="5882593612cc6029" providerId="LiveId" clId="{8C05974A-3FDC-4AF7-9D25-61162ADCF7A2}" dt="2023-10-03T06:02:49.110" v="25" actId="1076"/>
        <pc:sldMkLst>
          <pc:docMk/>
          <pc:sldMk cId="0" sldId="256"/>
        </pc:sldMkLst>
        <pc:spChg chg="add mod ord">
          <ac:chgData name="Christophe CHARLET" userId="5882593612cc6029" providerId="LiveId" clId="{8C05974A-3FDC-4AF7-9D25-61162ADCF7A2}" dt="2023-10-03T06:01:25.778" v="10" actId="1076"/>
          <ac:spMkLst>
            <pc:docMk/>
            <pc:sldMk cId="0" sldId="256"/>
            <ac:spMk id="2" creationId="{B08D70BB-B3A4-31B7-3B93-BBEC665FC1B8}"/>
          </ac:spMkLst>
        </pc:spChg>
        <pc:spChg chg="add del mod ord">
          <ac:chgData name="Christophe CHARLET" userId="5882593612cc6029" providerId="LiveId" clId="{8C05974A-3FDC-4AF7-9D25-61162ADCF7A2}" dt="2023-10-03T06:01:28.371" v="11" actId="478"/>
          <ac:spMkLst>
            <pc:docMk/>
            <pc:sldMk cId="0" sldId="256"/>
            <ac:spMk id="3" creationId="{687E5F69-04D4-DE6E-FBC0-C13A698AEE4C}"/>
          </ac:spMkLst>
        </pc:spChg>
        <pc:spChg chg="del mod">
          <ac:chgData name="Christophe CHARLET" userId="5882593612cc6029" providerId="LiveId" clId="{8C05974A-3FDC-4AF7-9D25-61162ADCF7A2}" dt="2023-10-03T06:01:18.743" v="9"/>
          <ac:spMkLst>
            <pc:docMk/>
            <pc:sldMk cId="0" sldId="256"/>
            <ac:spMk id="7170" creationId="{E7DD2EB7-2B28-67AB-B979-3D5BF52E8803}"/>
          </ac:spMkLst>
        </pc:spChg>
        <pc:spChg chg="mod">
          <ac:chgData name="Christophe CHARLET" userId="5882593612cc6029" providerId="LiveId" clId="{8C05974A-3FDC-4AF7-9D25-61162ADCF7A2}" dt="2023-10-03T06:02:49.110" v="25" actId="1076"/>
          <ac:spMkLst>
            <pc:docMk/>
            <pc:sldMk cId="0" sldId="256"/>
            <ac:spMk id="7171" creationId="{2D28BE83-B010-89B7-851D-5813B4F358B3}"/>
          </ac:spMkLst>
        </pc:spChg>
        <pc:spChg chg="mod">
          <ac:chgData name="Christophe CHARLET" userId="5882593612cc6029" providerId="LiveId" clId="{8C05974A-3FDC-4AF7-9D25-61162ADCF7A2}" dt="2023-10-03T06:02:19.468" v="22" actId="1076"/>
          <ac:spMkLst>
            <pc:docMk/>
            <pc:sldMk cId="0" sldId="256"/>
            <ac:spMk id="7172" creationId="{AD0FAEB5-22EC-52FB-8A50-28C63407F0A8}"/>
          </ac:spMkLst>
        </pc:spChg>
        <pc:picChg chg="del">
          <ac:chgData name="Christophe CHARLET" userId="5882593612cc6029" providerId="LiveId" clId="{8C05974A-3FDC-4AF7-9D25-61162ADCF7A2}" dt="2023-10-03T06:01:18.727" v="7" actId="478"/>
          <ac:picMkLst>
            <pc:docMk/>
            <pc:sldMk cId="0" sldId="256"/>
            <ac:picMk id="7173" creationId="{48211B05-3DCD-BACB-FB8A-0686D2F03ACB}"/>
          </ac:picMkLst>
        </pc:picChg>
      </pc:sldChg>
      <pc:sldChg chg="addSp delSp modSp mod">
        <pc:chgData name="Christophe CHARLET" userId="5882593612cc6029" providerId="LiveId" clId="{8C05974A-3FDC-4AF7-9D25-61162ADCF7A2}" dt="2023-10-03T06:28:19.336" v="416" actId="20577"/>
        <pc:sldMkLst>
          <pc:docMk/>
          <pc:sldMk cId="0" sldId="366"/>
        </pc:sldMkLst>
        <pc:spChg chg="mod">
          <ac:chgData name="Christophe CHARLET" userId="5882593612cc6029" providerId="LiveId" clId="{8C05974A-3FDC-4AF7-9D25-61162ADCF7A2}" dt="2023-10-03T06:12:16.724" v="297" actId="207"/>
          <ac:spMkLst>
            <pc:docMk/>
            <pc:sldMk cId="0" sldId="366"/>
            <ac:spMk id="2" creationId="{229EEC0E-54F5-2466-CBB8-FA6624110B22}"/>
          </ac:spMkLst>
        </pc:spChg>
        <pc:spChg chg="mod">
          <ac:chgData name="Christophe CHARLET" userId="5882593612cc6029" providerId="LiveId" clId="{8C05974A-3FDC-4AF7-9D25-61162ADCF7A2}" dt="2023-10-03T06:12:17.386" v="299" actId="207"/>
          <ac:spMkLst>
            <pc:docMk/>
            <pc:sldMk cId="0" sldId="366"/>
            <ac:spMk id="3" creationId="{E5C03372-E12B-8F0E-AA82-E0FA7C869BBF}"/>
          </ac:spMkLst>
        </pc:spChg>
        <pc:spChg chg="mod">
          <ac:chgData name="Christophe CHARLET" userId="5882593612cc6029" providerId="LiveId" clId="{8C05974A-3FDC-4AF7-9D25-61162ADCF7A2}" dt="2023-10-03T06:12:18.115" v="301" actId="207"/>
          <ac:spMkLst>
            <pc:docMk/>
            <pc:sldMk cId="0" sldId="366"/>
            <ac:spMk id="4" creationId="{2CA7EF6C-F71B-BA4D-2190-E5215FBBB511}"/>
          </ac:spMkLst>
        </pc:spChg>
        <pc:spChg chg="mod">
          <ac:chgData name="Christophe CHARLET" userId="5882593612cc6029" providerId="LiveId" clId="{8C05974A-3FDC-4AF7-9D25-61162ADCF7A2}" dt="2023-10-03T06:12:19.069" v="303" actId="207"/>
          <ac:spMkLst>
            <pc:docMk/>
            <pc:sldMk cId="0" sldId="366"/>
            <ac:spMk id="5" creationId="{BDB4A2AE-02D3-8497-30F3-5C8A2D362592}"/>
          </ac:spMkLst>
        </pc:spChg>
        <pc:spChg chg="mod">
          <ac:chgData name="Christophe CHARLET" userId="5882593612cc6029" providerId="LiveId" clId="{8C05974A-3FDC-4AF7-9D25-61162ADCF7A2}" dt="2023-10-03T06:13:08.731" v="304"/>
          <ac:spMkLst>
            <pc:docMk/>
            <pc:sldMk cId="0" sldId="366"/>
            <ac:spMk id="8194" creationId="{D8AE7EDB-854B-5339-CC4E-FE7969118430}"/>
          </ac:spMkLst>
        </pc:spChg>
        <pc:spChg chg="add del mod">
          <ac:chgData name="Christophe CHARLET" userId="5882593612cc6029" providerId="LiveId" clId="{8C05974A-3FDC-4AF7-9D25-61162ADCF7A2}" dt="2023-10-03T06:28:19.336" v="416" actId="20577"/>
          <ac:spMkLst>
            <pc:docMk/>
            <pc:sldMk cId="0" sldId="366"/>
            <ac:spMk id="8204" creationId="{1E61B4FF-941D-662E-0D13-7E8B860262D9}"/>
          </ac:spMkLst>
        </pc:spChg>
        <pc:spChg chg="mod">
          <ac:chgData name="Christophe CHARLET" userId="5882593612cc6029" providerId="LiveId" clId="{8C05974A-3FDC-4AF7-9D25-61162ADCF7A2}" dt="2023-10-03T06:03:23.276" v="29" actId="1076"/>
          <ac:spMkLst>
            <pc:docMk/>
            <pc:sldMk cId="0" sldId="366"/>
            <ac:spMk id="8206" creationId="{0942CF6A-327D-352D-3D81-5C8D4A7B1A81}"/>
          </ac:spMkLst>
        </pc:spChg>
        <pc:spChg chg="mod">
          <ac:chgData name="Christophe CHARLET" userId="5882593612cc6029" providerId="LiveId" clId="{8C05974A-3FDC-4AF7-9D25-61162ADCF7A2}" dt="2023-10-03T06:17:42.094" v="369" actId="207"/>
          <ac:spMkLst>
            <pc:docMk/>
            <pc:sldMk cId="0" sldId="366"/>
            <ac:spMk id="236552" creationId="{FB6A06A7-EC79-2521-8024-454B72EBDBE7}"/>
          </ac:spMkLst>
        </pc:spChg>
        <pc:spChg chg="mod">
          <ac:chgData name="Christophe CHARLET" userId="5882593612cc6029" providerId="LiveId" clId="{8C05974A-3FDC-4AF7-9D25-61162ADCF7A2}" dt="2023-10-03T06:17:46.536" v="370" actId="207"/>
          <ac:spMkLst>
            <pc:docMk/>
            <pc:sldMk cId="0" sldId="366"/>
            <ac:spMk id="236555" creationId="{9AB284A7-3665-CCB0-58BC-7F964D8A7017}"/>
          </ac:spMkLst>
        </pc:spChg>
        <pc:spChg chg="mod">
          <ac:chgData name="Christophe CHARLET" userId="5882593612cc6029" providerId="LiveId" clId="{8C05974A-3FDC-4AF7-9D25-61162ADCF7A2}" dt="2023-10-03T06:17:36.284" v="368" actId="207"/>
          <ac:spMkLst>
            <pc:docMk/>
            <pc:sldMk cId="0" sldId="366"/>
            <ac:spMk id="236557" creationId="{91160B9A-E294-2C81-5D32-D1C2AF3AD49D}"/>
          </ac:spMkLst>
        </pc:spChg>
        <pc:spChg chg="mod">
          <ac:chgData name="Christophe CHARLET" userId="5882593612cc6029" providerId="LiveId" clId="{8C05974A-3FDC-4AF7-9D25-61162ADCF7A2}" dt="2023-10-03T06:18:51.194" v="409" actId="207"/>
          <ac:spMkLst>
            <pc:docMk/>
            <pc:sldMk cId="0" sldId="366"/>
            <ac:spMk id="236579" creationId="{9A0AB180-9EFC-240F-3910-B3DDC2F2BA21}"/>
          </ac:spMkLst>
        </pc:spChg>
      </pc:sldChg>
      <pc:sldChg chg="modSp del">
        <pc:chgData name="Christophe CHARLET" userId="5882593612cc6029" providerId="LiveId" clId="{8C05974A-3FDC-4AF7-9D25-61162ADCF7A2}" dt="2023-10-03T07:23:57.072" v="735" actId="2696"/>
        <pc:sldMkLst>
          <pc:docMk/>
          <pc:sldMk cId="0" sldId="367"/>
        </pc:sldMkLst>
        <pc:spChg chg="mod">
          <ac:chgData name="Christophe CHARLET" userId="5882593612cc6029" providerId="LiveId" clId="{8C05974A-3FDC-4AF7-9D25-61162ADCF7A2}" dt="2023-10-03T06:13:08.731" v="304"/>
          <ac:spMkLst>
            <pc:docMk/>
            <pc:sldMk cId="0" sldId="367"/>
            <ac:spMk id="26626" creationId="{0A129982-3C97-B0D7-7D93-BD17FE001533}"/>
          </ac:spMkLst>
        </pc:spChg>
        <pc:graphicFrameChg chg="mod">
          <ac:chgData name="Christophe CHARLET" userId="5882593612cc6029" providerId="LiveId" clId="{8C05974A-3FDC-4AF7-9D25-61162ADCF7A2}" dt="2023-10-03T06:00:48.083" v="3"/>
          <ac:graphicFrameMkLst>
            <pc:docMk/>
            <pc:sldMk cId="0" sldId="367"/>
            <ac:graphicFrameMk id="26628" creationId="{89DC024C-BB1C-3395-A84F-1EB03F04197B}"/>
          </ac:graphicFrameMkLst>
        </pc:graphicFrameChg>
        <pc:graphicFrameChg chg="mod">
          <ac:chgData name="Christophe CHARLET" userId="5882593612cc6029" providerId="LiveId" clId="{8C05974A-3FDC-4AF7-9D25-61162ADCF7A2}" dt="2023-10-03T06:02:05.471" v="20"/>
          <ac:graphicFrameMkLst>
            <pc:docMk/>
            <pc:sldMk cId="0" sldId="367"/>
            <ac:graphicFrameMk id="26630" creationId="{33DAF04C-057F-DCAF-97DA-D330307FD74E}"/>
          </ac:graphicFrameMkLst>
        </pc:graphicFrameChg>
      </pc:sldChg>
      <pc:sldChg chg="modSp mod">
        <pc:chgData name="Christophe CHARLET" userId="5882593612cc6029" providerId="LiveId" clId="{8C05974A-3FDC-4AF7-9D25-61162ADCF7A2}" dt="2023-10-03T07:05:52.150" v="649" actId="20577"/>
        <pc:sldMkLst>
          <pc:docMk/>
          <pc:sldMk cId="0" sldId="368"/>
        </pc:sldMkLst>
        <pc:spChg chg="mod">
          <ac:chgData name="Christophe CHARLET" userId="5882593612cc6029" providerId="LiveId" clId="{8C05974A-3FDC-4AF7-9D25-61162ADCF7A2}" dt="2023-10-03T06:13:08.731" v="304"/>
          <ac:spMkLst>
            <pc:docMk/>
            <pc:sldMk cId="0" sldId="368"/>
            <ac:spMk id="15362" creationId="{B7AE4203-3DCD-9DF6-C3F3-E234A63E0D43}"/>
          </ac:spMkLst>
        </pc:spChg>
        <pc:spChg chg="mod">
          <ac:chgData name="Christophe CHARLET" userId="5882593612cc6029" providerId="LiveId" clId="{8C05974A-3FDC-4AF7-9D25-61162ADCF7A2}" dt="2023-10-03T07:03:12.168" v="629" actId="207"/>
          <ac:spMkLst>
            <pc:docMk/>
            <pc:sldMk cId="0" sldId="368"/>
            <ac:spMk id="15363" creationId="{7A727466-80F4-6DC7-AFA8-0F6D5D68C808}"/>
          </ac:spMkLst>
        </pc:spChg>
        <pc:spChg chg="mod">
          <ac:chgData name="Christophe CHARLET" userId="5882593612cc6029" providerId="LiveId" clId="{8C05974A-3FDC-4AF7-9D25-61162ADCF7A2}" dt="2023-10-03T07:05:52.150" v="649" actId="20577"/>
          <ac:spMkLst>
            <pc:docMk/>
            <pc:sldMk cId="0" sldId="368"/>
            <ac:spMk id="15380" creationId="{693B26C3-9E70-C53D-7AB0-ADC0DBA2E306}"/>
          </ac:spMkLst>
        </pc:spChg>
        <pc:spChg chg="mod">
          <ac:chgData name="Christophe CHARLET" userId="5882593612cc6029" providerId="LiveId" clId="{8C05974A-3FDC-4AF7-9D25-61162ADCF7A2}" dt="2023-10-03T07:04:08.117" v="637" actId="207"/>
          <ac:spMkLst>
            <pc:docMk/>
            <pc:sldMk cId="0" sldId="368"/>
            <ac:spMk id="15387" creationId="{64DEA098-126C-DDFA-099A-69B6857C42D6}"/>
          </ac:spMkLst>
        </pc:spChg>
        <pc:spChg chg="mod">
          <ac:chgData name="Christophe CHARLET" userId="5882593612cc6029" providerId="LiveId" clId="{8C05974A-3FDC-4AF7-9D25-61162ADCF7A2}" dt="2023-10-03T07:03:28.975" v="631" actId="207"/>
          <ac:spMkLst>
            <pc:docMk/>
            <pc:sldMk cId="0" sldId="368"/>
            <ac:spMk id="240683" creationId="{C3A246D4-3606-2F6A-FA89-695D585AD9A4}"/>
          </ac:spMkLst>
        </pc:spChg>
        <pc:spChg chg="mod">
          <ac:chgData name="Christophe CHARLET" userId="5882593612cc6029" providerId="LiveId" clId="{8C05974A-3FDC-4AF7-9D25-61162ADCF7A2}" dt="2023-10-03T07:03:33.157" v="632" actId="207"/>
          <ac:spMkLst>
            <pc:docMk/>
            <pc:sldMk cId="0" sldId="368"/>
            <ac:spMk id="240684" creationId="{49926119-6885-0426-D2A2-BF8156D8459B}"/>
          </ac:spMkLst>
        </pc:spChg>
        <pc:spChg chg="mod">
          <ac:chgData name="Christophe CHARLET" userId="5882593612cc6029" providerId="LiveId" clId="{8C05974A-3FDC-4AF7-9D25-61162ADCF7A2}" dt="2023-10-03T07:03:24.026" v="630" actId="207"/>
          <ac:spMkLst>
            <pc:docMk/>
            <pc:sldMk cId="0" sldId="368"/>
            <ac:spMk id="240685" creationId="{302FB8E3-9FBF-2D87-FE87-91094B3C62D2}"/>
          </ac:spMkLst>
        </pc:spChg>
        <pc:grpChg chg="mod">
          <ac:chgData name="Christophe CHARLET" userId="5882593612cc6029" providerId="LiveId" clId="{8C05974A-3FDC-4AF7-9D25-61162ADCF7A2}" dt="2023-10-03T07:03:46.270" v="635" actId="207"/>
          <ac:grpSpMkLst>
            <pc:docMk/>
            <pc:sldMk cId="0" sldId="368"/>
            <ac:grpSpMk id="240670" creationId="{D9C5C590-8637-5619-862F-42FC90ABD6D2}"/>
          </ac:grpSpMkLst>
        </pc:grpChg>
      </pc:sldChg>
      <pc:sldChg chg="addSp delSp modSp mod modAnim">
        <pc:chgData name="Christophe CHARLET" userId="5882593612cc6029" providerId="LiveId" clId="{8C05974A-3FDC-4AF7-9D25-61162ADCF7A2}" dt="2023-10-03T06:35:14.366" v="438" actId="14100"/>
        <pc:sldMkLst>
          <pc:docMk/>
          <pc:sldMk cId="0" sldId="369"/>
        </pc:sldMkLst>
        <pc:spChg chg="mod">
          <ac:chgData name="Christophe CHARLET" userId="5882593612cc6029" providerId="LiveId" clId="{8C05974A-3FDC-4AF7-9D25-61162ADCF7A2}" dt="2023-10-03T06:13:56.838" v="364" actId="20577"/>
          <ac:spMkLst>
            <pc:docMk/>
            <pc:sldMk cId="0" sldId="369"/>
            <ac:spMk id="9218" creationId="{E79A391F-7CA1-9220-45A8-3B567D851AAF}"/>
          </ac:spMkLst>
        </pc:spChg>
        <pc:spChg chg="mod">
          <ac:chgData name="Christophe CHARLET" userId="5882593612cc6029" providerId="LiveId" clId="{8C05974A-3FDC-4AF7-9D25-61162ADCF7A2}" dt="2023-10-03T06:35:14.366" v="438" actId="14100"/>
          <ac:spMkLst>
            <pc:docMk/>
            <pc:sldMk cId="0" sldId="369"/>
            <ac:spMk id="9220" creationId="{64F73D73-3FDC-7A3C-D102-61E42F27AA11}"/>
          </ac:spMkLst>
        </pc:spChg>
        <pc:spChg chg="mod">
          <ac:chgData name="Christophe CHARLET" userId="5882593612cc6029" providerId="LiveId" clId="{8C05974A-3FDC-4AF7-9D25-61162ADCF7A2}" dt="2023-10-03T06:03:52.182" v="46" actId="20577"/>
          <ac:spMkLst>
            <pc:docMk/>
            <pc:sldMk cId="0" sldId="369"/>
            <ac:spMk id="241676" creationId="{0B4FDF63-40B9-B22F-90CE-11CFBAD1BF15}"/>
          </ac:spMkLst>
        </pc:spChg>
        <pc:spChg chg="mod">
          <ac:chgData name="Christophe CHARLET" userId="5882593612cc6029" providerId="LiveId" clId="{8C05974A-3FDC-4AF7-9D25-61162ADCF7A2}" dt="2023-10-03T06:13:39.318" v="362" actId="207"/>
          <ac:spMkLst>
            <pc:docMk/>
            <pc:sldMk cId="0" sldId="369"/>
            <ac:spMk id="241679" creationId="{88ECE91C-6FE8-5A29-10B4-87CEE4AC7184}"/>
          </ac:spMkLst>
        </pc:spChg>
        <pc:spChg chg="mod">
          <ac:chgData name="Christophe CHARLET" userId="5882593612cc6029" providerId="LiveId" clId="{8C05974A-3FDC-4AF7-9D25-61162ADCF7A2}" dt="2023-10-03T06:13:26.375" v="360" actId="207"/>
          <ac:spMkLst>
            <pc:docMk/>
            <pc:sldMk cId="0" sldId="369"/>
            <ac:spMk id="241681" creationId="{28576B22-F8C0-367D-49CE-1EABBB351464}"/>
          </ac:spMkLst>
        </pc:spChg>
        <pc:spChg chg="add del mod">
          <ac:chgData name="Christophe CHARLET" userId="5882593612cc6029" providerId="LiveId" clId="{8C05974A-3FDC-4AF7-9D25-61162ADCF7A2}" dt="2023-10-03T06:08:56.215" v="56" actId="14100"/>
          <ac:spMkLst>
            <pc:docMk/>
            <pc:sldMk cId="0" sldId="369"/>
            <ac:spMk id="241685" creationId="{76454BCF-11D2-4B23-CD8C-CD83E0C9A878}"/>
          </ac:spMkLst>
        </pc:spChg>
        <pc:picChg chg="add mod">
          <ac:chgData name="Christophe CHARLET" userId="5882593612cc6029" providerId="LiveId" clId="{8C05974A-3FDC-4AF7-9D25-61162ADCF7A2}" dt="2023-10-03T06:08:45.300" v="54" actId="1076"/>
          <ac:picMkLst>
            <pc:docMk/>
            <pc:sldMk cId="0" sldId="369"/>
            <ac:picMk id="6" creationId="{7511E15E-121A-A384-C1CD-13C212D04932}"/>
          </ac:picMkLst>
        </pc:picChg>
        <pc:picChg chg="del">
          <ac:chgData name="Christophe CHARLET" userId="5882593612cc6029" providerId="LiveId" clId="{8C05974A-3FDC-4AF7-9D25-61162ADCF7A2}" dt="2023-10-03T06:04:09.810" v="47" actId="478"/>
          <ac:picMkLst>
            <pc:docMk/>
            <pc:sldMk cId="0" sldId="369"/>
            <ac:picMk id="241678" creationId="{B47DBBCB-FC58-EE3E-8446-8F87A8E0C1F8}"/>
          </ac:picMkLst>
        </pc:picChg>
        <pc:picChg chg="del">
          <ac:chgData name="Christophe CHARLET" userId="5882593612cc6029" providerId="LiveId" clId="{8C05974A-3FDC-4AF7-9D25-61162ADCF7A2}" dt="2023-10-03T06:03:41.489" v="30" actId="478"/>
          <ac:picMkLst>
            <pc:docMk/>
            <pc:sldMk cId="0" sldId="369"/>
            <ac:picMk id="241680" creationId="{BE0B0695-0552-A20E-2F0D-1F962CF3D6B3}"/>
          </ac:picMkLst>
        </pc:picChg>
      </pc:sldChg>
      <pc:sldChg chg="addSp delSp modSp mod setBg delAnim modAnim">
        <pc:chgData name="Christophe CHARLET" userId="5882593612cc6029" providerId="LiveId" clId="{8C05974A-3FDC-4AF7-9D25-61162ADCF7A2}" dt="2023-10-03T06:40:43.257" v="452" actId="166"/>
        <pc:sldMkLst>
          <pc:docMk/>
          <pc:sldMk cId="0" sldId="370"/>
        </pc:sldMkLst>
        <pc:spChg chg="mod">
          <ac:chgData name="Christophe CHARLET" userId="5882593612cc6029" providerId="LiveId" clId="{8C05974A-3FDC-4AF7-9D25-61162ADCF7A2}" dt="2023-10-03T06:40:43.257" v="452" actId="166"/>
          <ac:spMkLst>
            <pc:docMk/>
            <pc:sldMk cId="0" sldId="370"/>
            <ac:spMk id="3" creationId="{D63A119A-CE9B-F33C-410E-AA40D2AC3127}"/>
          </ac:spMkLst>
        </pc:spChg>
        <pc:spChg chg="mod">
          <ac:chgData name="Christophe CHARLET" userId="5882593612cc6029" providerId="LiveId" clId="{8C05974A-3FDC-4AF7-9D25-61162ADCF7A2}" dt="2023-10-03T06:35:43.807" v="439" actId="1076"/>
          <ac:spMkLst>
            <pc:docMk/>
            <pc:sldMk cId="0" sldId="370"/>
            <ac:spMk id="10246" creationId="{E763F478-5807-D7AB-42AD-295410527C38}"/>
          </ac:spMkLst>
        </pc:spChg>
        <pc:spChg chg="mod">
          <ac:chgData name="Christophe CHARLET" userId="5882593612cc6029" providerId="LiveId" clId="{8C05974A-3FDC-4AF7-9D25-61162ADCF7A2}" dt="2023-10-03T06:13:08.731" v="304"/>
          <ac:spMkLst>
            <pc:docMk/>
            <pc:sldMk cId="0" sldId="370"/>
            <ac:spMk id="11266" creationId="{C7EAF8A2-77D5-35DD-3D4A-068C10175EB1}"/>
          </ac:spMkLst>
        </pc:spChg>
        <pc:spChg chg="del mod">
          <ac:chgData name="Christophe CHARLET" userId="5882593612cc6029" providerId="LiveId" clId="{8C05974A-3FDC-4AF7-9D25-61162ADCF7A2}" dt="2023-10-03T06:38:34.471" v="443" actId="478"/>
          <ac:spMkLst>
            <pc:docMk/>
            <pc:sldMk cId="0" sldId="370"/>
            <ac:spMk id="242692" creationId="{DA85C4C2-05D1-33B8-4959-339B84BB6BAF}"/>
          </ac:spMkLst>
        </pc:spChg>
        <pc:spChg chg="mod">
          <ac:chgData name="Christophe CHARLET" userId="5882593612cc6029" providerId="LiveId" clId="{8C05974A-3FDC-4AF7-9D25-61162ADCF7A2}" dt="2023-10-03T06:39:18.340" v="448" actId="1076"/>
          <ac:spMkLst>
            <pc:docMk/>
            <pc:sldMk cId="0" sldId="370"/>
            <ac:spMk id="242693" creationId="{47CAB3A4-E081-F8FA-639F-631F6F9FA40B}"/>
          </ac:spMkLst>
        </pc:spChg>
        <pc:spChg chg="mod">
          <ac:chgData name="Christophe CHARLET" userId="5882593612cc6029" providerId="LiveId" clId="{8C05974A-3FDC-4AF7-9D25-61162ADCF7A2}" dt="2023-10-03T06:39:18.340" v="448" actId="1076"/>
          <ac:spMkLst>
            <pc:docMk/>
            <pc:sldMk cId="0" sldId="370"/>
            <ac:spMk id="242694" creationId="{38F004A2-6BE6-DBF9-3103-3587848D23F3}"/>
          </ac:spMkLst>
        </pc:spChg>
        <pc:picChg chg="add mod">
          <ac:chgData name="Christophe CHARLET" userId="5882593612cc6029" providerId="LiveId" clId="{8C05974A-3FDC-4AF7-9D25-61162ADCF7A2}" dt="2023-10-03T06:39:08.301" v="447" actId="14100"/>
          <ac:picMkLst>
            <pc:docMk/>
            <pc:sldMk cId="0" sldId="370"/>
            <ac:picMk id="5" creationId="{C1ED6693-973B-B628-3A9A-E7D7B4A17C6D}"/>
          </ac:picMkLst>
        </pc:picChg>
      </pc:sldChg>
      <pc:sldChg chg="modSp mod">
        <pc:chgData name="Christophe CHARLET" userId="5882593612cc6029" providerId="LiveId" clId="{8C05974A-3FDC-4AF7-9D25-61162ADCF7A2}" dt="2023-10-03T07:13:43.616" v="690" actId="207"/>
        <pc:sldMkLst>
          <pc:docMk/>
          <pc:sldMk cId="0" sldId="371"/>
        </pc:sldMkLst>
        <pc:spChg chg="mod">
          <ac:chgData name="Christophe CHARLET" userId="5882593612cc6029" providerId="LiveId" clId="{8C05974A-3FDC-4AF7-9D25-61162ADCF7A2}" dt="2023-10-03T06:13:08.731" v="304"/>
          <ac:spMkLst>
            <pc:docMk/>
            <pc:sldMk cId="0" sldId="371"/>
            <ac:spMk id="20482" creationId="{4C774709-8C67-03B8-C57E-BFA8EDFA4259}"/>
          </ac:spMkLst>
        </pc:spChg>
        <pc:spChg chg="mod">
          <ac:chgData name="Christophe CHARLET" userId="5882593612cc6029" providerId="LiveId" clId="{8C05974A-3FDC-4AF7-9D25-61162ADCF7A2}" dt="2023-10-03T07:12:30.656" v="682" actId="1076"/>
          <ac:spMkLst>
            <pc:docMk/>
            <pc:sldMk cId="0" sldId="371"/>
            <ac:spMk id="20502" creationId="{1BE290A3-EAE4-CA56-F5F2-B5630C7C3253}"/>
          </ac:spMkLst>
        </pc:spChg>
        <pc:spChg chg="mod">
          <ac:chgData name="Christophe CHARLET" userId="5882593612cc6029" providerId="LiveId" clId="{8C05974A-3FDC-4AF7-9D25-61162ADCF7A2}" dt="2023-10-03T07:13:32.094" v="689" actId="207"/>
          <ac:spMkLst>
            <pc:docMk/>
            <pc:sldMk cId="0" sldId="371"/>
            <ac:spMk id="20514" creationId="{24CCE83C-65F7-3B10-EB48-69AE2CAD7C10}"/>
          </ac:spMkLst>
        </pc:spChg>
        <pc:spChg chg="mod">
          <ac:chgData name="Christophe CHARLET" userId="5882593612cc6029" providerId="LiveId" clId="{8C05974A-3FDC-4AF7-9D25-61162ADCF7A2}" dt="2023-10-03T07:13:27.252" v="688" actId="207"/>
          <ac:spMkLst>
            <pc:docMk/>
            <pc:sldMk cId="0" sldId="371"/>
            <ac:spMk id="20516" creationId="{9304E09B-7899-D310-3F57-679BE3D0B02C}"/>
          </ac:spMkLst>
        </pc:spChg>
        <pc:spChg chg="mod">
          <ac:chgData name="Christophe CHARLET" userId="5882593612cc6029" providerId="LiveId" clId="{8C05974A-3FDC-4AF7-9D25-61162ADCF7A2}" dt="2023-10-03T07:13:43.616" v="690" actId="207"/>
          <ac:spMkLst>
            <pc:docMk/>
            <pc:sldMk cId="0" sldId="371"/>
            <ac:spMk id="243719" creationId="{95A1C1AF-6394-D7E0-C072-4A53099C4058}"/>
          </ac:spMkLst>
        </pc:spChg>
        <pc:spChg chg="mod">
          <ac:chgData name="Christophe CHARLET" userId="5882593612cc6029" providerId="LiveId" clId="{8C05974A-3FDC-4AF7-9D25-61162ADCF7A2}" dt="2023-10-03T07:13:43.616" v="690" actId="207"/>
          <ac:spMkLst>
            <pc:docMk/>
            <pc:sldMk cId="0" sldId="371"/>
            <ac:spMk id="243721" creationId="{1953A183-A0E8-E19D-B2B2-9A7309D4C32F}"/>
          </ac:spMkLst>
        </pc:spChg>
        <pc:spChg chg="mod">
          <ac:chgData name="Christophe CHARLET" userId="5882593612cc6029" providerId="LiveId" clId="{8C05974A-3FDC-4AF7-9D25-61162ADCF7A2}" dt="2023-10-03T07:12:44.484" v="684" actId="207"/>
          <ac:spMkLst>
            <pc:docMk/>
            <pc:sldMk cId="0" sldId="371"/>
            <ac:spMk id="243727" creationId="{F68AAC0C-FBCC-6C33-DE72-4A1696F943A1}"/>
          </ac:spMkLst>
        </pc:spChg>
        <pc:spChg chg="mod">
          <ac:chgData name="Christophe CHARLET" userId="5882593612cc6029" providerId="LiveId" clId="{8C05974A-3FDC-4AF7-9D25-61162ADCF7A2}" dt="2023-10-03T07:13:10.016" v="685" actId="207"/>
          <ac:spMkLst>
            <pc:docMk/>
            <pc:sldMk cId="0" sldId="371"/>
            <ac:spMk id="243729" creationId="{0F5E00F3-3EE5-150D-D712-60945A84ECCE}"/>
          </ac:spMkLst>
        </pc:spChg>
        <pc:spChg chg="mod">
          <ac:chgData name="Christophe CHARLET" userId="5882593612cc6029" providerId="LiveId" clId="{8C05974A-3FDC-4AF7-9D25-61162ADCF7A2}" dt="2023-10-03T07:13:14.435" v="686" actId="207"/>
          <ac:spMkLst>
            <pc:docMk/>
            <pc:sldMk cId="0" sldId="371"/>
            <ac:spMk id="243731" creationId="{6CDF2560-09D9-AE57-84A5-B54395D4E0CD}"/>
          </ac:spMkLst>
        </pc:spChg>
        <pc:spChg chg="mod">
          <ac:chgData name="Christophe CHARLET" userId="5882593612cc6029" providerId="LiveId" clId="{8C05974A-3FDC-4AF7-9D25-61162ADCF7A2}" dt="2023-10-03T07:12:39.171" v="683" actId="207"/>
          <ac:spMkLst>
            <pc:docMk/>
            <pc:sldMk cId="0" sldId="371"/>
            <ac:spMk id="243733" creationId="{59658D9F-3FEF-27C5-3A06-9B96F8F31969}"/>
          </ac:spMkLst>
        </pc:spChg>
        <pc:spChg chg="mod">
          <ac:chgData name="Christophe CHARLET" userId="5882593612cc6029" providerId="LiveId" clId="{8C05974A-3FDC-4AF7-9D25-61162ADCF7A2}" dt="2023-10-03T07:13:43.616" v="690" actId="207"/>
          <ac:spMkLst>
            <pc:docMk/>
            <pc:sldMk cId="0" sldId="371"/>
            <ac:spMk id="243738" creationId="{55C2E631-A4DE-2D57-1972-088DC36B0261}"/>
          </ac:spMkLst>
        </pc:spChg>
        <pc:spChg chg="mod">
          <ac:chgData name="Christophe CHARLET" userId="5882593612cc6029" providerId="LiveId" clId="{8C05974A-3FDC-4AF7-9D25-61162ADCF7A2}" dt="2023-10-03T07:13:43.616" v="690" actId="207"/>
          <ac:spMkLst>
            <pc:docMk/>
            <pc:sldMk cId="0" sldId="371"/>
            <ac:spMk id="243740" creationId="{2277E915-680F-855E-1C09-2289797DBB20}"/>
          </ac:spMkLst>
        </pc:spChg>
        <pc:spChg chg="mod">
          <ac:chgData name="Christophe CHARLET" userId="5882593612cc6029" providerId="LiveId" clId="{8C05974A-3FDC-4AF7-9D25-61162ADCF7A2}" dt="2023-10-03T07:13:43.616" v="690" actId="207"/>
          <ac:spMkLst>
            <pc:docMk/>
            <pc:sldMk cId="0" sldId="371"/>
            <ac:spMk id="243742" creationId="{19EB0289-23DD-2819-41C2-189504554BBA}"/>
          </ac:spMkLst>
        </pc:spChg>
        <pc:grpChg chg="mod">
          <ac:chgData name="Christophe CHARLET" userId="5882593612cc6029" providerId="LiveId" clId="{8C05974A-3FDC-4AF7-9D25-61162ADCF7A2}" dt="2023-10-03T07:13:18.206" v="687" actId="207"/>
          <ac:grpSpMkLst>
            <pc:docMk/>
            <pc:sldMk cId="0" sldId="371"/>
            <ac:grpSpMk id="243734" creationId="{98B7F54D-F14A-6B96-BE80-DE2C536500A4}"/>
          </ac:grpSpMkLst>
        </pc:grpChg>
      </pc:sldChg>
      <pc:sldChg chg="modSp mod">
        <pc:chgData name="Christophe CHARLET" userId="5882593612cc6029" providerId="LiveId" clId="{8C05974A-3FDC-4AF7-9D25-61162ADCF7A2}" dt="2023-10-03T07:14:52.003" v="693" actId="207"/>
        <pc:sldMkLst>
          <pc:docMk/>
          <pc:sldMk cId="0" sldId="372"/>
        </pc:sldMkLst>
        <pc:spChg chg="mod">
          <ac:chgData name="Christophe CHARLET" userId="5882593612cc6029" providerId="LiveId" clId="{8C05974A-3FDC-4AF7-9D25-61162ADCF7A2}" dt="2023-10-03T06:13:08.731" v="304"/>
          <ac:spMkLst>
            <pc:docMk/>
            <pc:sldMk cId="0" sldId="372"/>
            <ac:spMk id="21506" creationId="{44C88F6A-1425-8323-A5E7-66B63C55859D}"/>
          </ac:spMkLst>
        </pc:spChg>
        <pc:spChg chg="mod">
          <ac:chgData name="Christophe CHARLET" userId="5882593612cc6029" providerId="LiveId" clId="{8C05974A-3FDC-4AF7-9D25-61162ADCF7A2}" dt="2023-10-03T07:14:40.929" v="692" actId="207"/>
          <ac:spMkLst>
            <pc:docMk/>
            <pc:sldMk cId="0" sldId="372"/>
            <ac:spMk id="21511" creationId="{AEADD117-4167-653C-51EE-86B4C72F34BD}"/>
          </ac:spMkLst>
        </pc:spChg>
        <pc:spChg chg="mod">
          <ac:chgData name="Christophe CHARLET" userId="5882593612cc6029" providerId="LiveId" clId="{8C05974A-3FDC-4AF7-9D25-61162ADCF7A2}" dt="2023-10-03T07:14:52.003" v="693" actId="207"/>
          <ac:spMkLst>
            <pc:docMk/>
            <pc:sldMk cId="0" sldId="372"/>
            <ac:spMk id="244745" creationId="{25C11151-2CBB-F1B2-AF0B-CBD50F18AD9C}"/>
          </ac:spMkLst>
        </pc:spChg>
      </pc:sldChg>
      <pc:sldChg chg="delSp modSp mod modAnim">
        <pc:chgData name="Christophe CHARLET" userId="5882593612cc6029" providerId="LiveId" clId="{8C05974A-3FDC-4AF7-9D25-61162ADCF7A2}" dt="2023-10-03T07:17:43.190" v="728" actId="20577"/>
        <pc:sldMkLst>
          <pc:docMk/>
          <pc:sldMk cId="0" sldId="373"/>
        </pc:sldMkLst>
        <pc:spChg chg="mod">
          <ac:chgData name="Christophe CHARLET" userId="5882593612cc6029" providerId="LiveId" clId="{8C05974A-3FDC-4AF7-9D25-61162ADCF7A2}" dt="2023-10-03T06:13:08.731" v="304"/>
          <ac:spMkLst>
            <pc:docMk/>
            <pc:sldMk cId="0" sldId="373"/>
            <ac:spMk id="22530" creationId="{EC7D42B3-FF6E-51BC-9F74-F08EB2B0D7EA}"/>
          </ac:spMkLst>
        </pc:spChg>
        <pc:spChg chg="mod">
          <ac:chgData name="Christophe CHARLET" userId="5882593612cc6029" providerId="LiveId" clId="{8C05974A-3FDC-4AF7-9D25-61162ADCF7A2}" dt="2023-10-03T07:15:33.963" v="695" actId="1076"/>
          <ac:spMkLst>
            <pc:docMk/>
            <pc:sldMk cId="0" sldId="373"/>
            <ac:spMk id="22543" creationId="{0496DDB8-BDD6-20B5-5059-4810F9C7D10A}"/>
          </ac:spMkLst>
        </pc:spChg>
        <pc:spChg chg="mod">
          <ac:chgData name="Christophe CHARLET" userId="5882593612cc6029" providerId="LiveId" clId="{8C05974A-3FDC-4AF7-9D25-61162ADCF7A2}" dt="2023-10-03T07:16:16.639" v="699" actId="207"/>
          <ac:spMkLst>
            <pc:docMk/>
            <pc:sldMk cId="0" sldId="373"/>
            <ac:spMk id="245772" creationId="{E0A89BB2-C501-F0C0-0F9F-EAEDDF81FC5D}"/>
          </ac:spMkLst>
        </pc:spChg>
        <pc:spChg chg="mod">
          <ac:chgData name="Christophe CHARLET" userId="5882593612cc6029" providerId="LiveId" clId="{8C05974A-3FDC-4AF7-9D25-61162ADCF7A2}" dt="2023-10-03T07:17:43.190" v="728" actId="20577"/>
          <ac:spMkLst>
            <pc:docMk/>
            <pc:sldMk cId="0" sldId="373"/>
            <ac:spMk id="245774" creationId="{22990D45-0BB6-F13D-D39F-2A573A2AF84E}"/>
          </ac:spMkLst>
        </pc:spChg>
        <pc:spChg chg="del">
          <ac:chgData name="Christophe CHARLET" userId="5882593612cc6029" providerId="LiveId" clId="{8C05974A-3FDC-4AF7-9D25-61162ADCF7A2}" dt="2023-10-03T07:16:05.299" v="698" actId="478"/>
          <ac:spMkLst>
            <pc:docMk/>
            <pc:sldMk cId="0" sldId="373"/>
            <ac:spMk id="245785" creationId="{1F305337-ADD4-8BED-984D-B16E79EBCB31}"/>
          </ac:spMkLst>
        </pc:spChg>
        <pc:grpChg chg="del">
          <ac:chgData name="Christophe CHARLET" userId="5882593612cc6029" providerId="LiveId" clId="{8C05974A-3FDC-4AF7-9D25-61162ADCF7A2}" dt="2023-10-03T07:16:02.659" v="697" actId="478"/>
          <ac:grpSpMkLst>
            <pc:docMk/>
            <pc:sldMk cId="0" sldId="373"/>
            <ac:grpSpMk id="245783" creationId="{9739A23D-4BCA-CE6C-EDA5-43AB72C97571}"/>
          </ac:grpSpMkLst>
        </pc:grpChg>
        <pc:picChg chg="del">
          <ac:chgData name="Christophe CHARLET" userId="5882593612cc6029" providerId="LiveId" clId="{8C05974A-3FDC-4AF7-9D25-61162ADCF7A2}" dt="2023-10-03T07:15:55.274" v="696" actId="478"/>
          <ac:picMkLst>
            <pc:docMk/>
            <pc:sldMk cId="0" sldId="373"/>
            <ac:picMk id="245786" creationId="{1B2A6D9A-BA60-CCB3-8678-DBF9DB3B8546}"/>
          </ac:picMkLst>
        </pc:picChg>
      </pc:sldChg>
      <pc:sldChg chg="modSp mod">
        <pc:chgData name="Christophe CHARLET" userId="5882593612cc6029" providerId="LiveId" clId="{8C05974A-3FDC-4AF7-9D25-61162ADCF7A2}" dt="2023-10-03T07:02:13.252" v="627" actId="20577"/>
        <pc:sldMkLst>
          <pc:docMk/>
          <pc:sldMk cId="0" sldId="374"/>
        </pc:sldMkLst>
        <pc:spChg chg="mod">
          <ac:chgData name="Christophe CHARLET" userId="5882593612cc6029" providerId="LiveId" clId="{8C05974A-3FDC-4AF7-9D25-61162ADCF7A2}" dt="2023-10-03T06:13:08.731" v="304"/>
          <ac:spMkLst>
            <pc:docMk/>
            <pc:sldMk cId="0" sldId="374"/>
            <ac:spMk id="14338" creationId="{FD79E50A-F0FF-650F-5359-5ADEBF61E284}"/>
          </ac:spMkLst>
        </pc:spChg>
        <pc:spChg chg="mod">
          <ac:chgData name="Christophe CHARLET" userId="5882593612cc6029" providerId="LiveId" clId="{8C05974A-3FDC-4AF7-9D25-61162ADCF7A2}" dt="2023-10-03T07:00:15.361" v="603" actId="1076"/>
          <ac:spMkLst>
            <pc:docMk/>
            <pc:sldMk cId="0" sldId="374"/>
            <ac:spMk id="14360" creationId="{6EABE436-815A-FB72-DC96-AC8FAC38D1FC}"/>
          </ac:spMkLst>
        </pc:spChg>
        <pc:spChg chg="mod">
          <ac:chgData name="Christophe CHARLET" userId="5882593612cc6029" providerId="LiveId" clId="{8C05974A-3FDC-4AF7-9D25-61162ADCF7A2}" dt="2023-10-03T07:02:13.252" v="627" actId="20577"/>
          <ac:spMkLst>
            <pc:docMk/>
            <pc:sldMk cId="0" sldId="374"/>
            <ac:spMk id="14367" creationId="{D58A31EA-66D4-96CE-6799-3F530A468AEE}"/>
          </ac:spMkLst>
        </pc:spChg>
        <pc:spChg chg="mod">
          <ac:chgData name="Christophe CHARLET" userId="5882593612cc6029" providerId="LiveId" clId="{8C05974A-3FDC-4AF7-9D25-61162ADCF7A2}" dt="2023-10-03T07:00:42.235" v="615" actId="20577"/>
          <ac:spMkLst>
            <pc:docMk/>
            <pc:sldMk cId="0" sldId="374"/>
            <ac:spMk id="246808" creationId="{B92446A3-D303-0132-FDE5-0C95DB66A624}"/>
          </ac:spMkLst>
        </pc:spChg>
      </pc:sldChg>
      <pc:sldChg chg="modSp mod">
        <pc:chgData name="Christophe CHARLET" userId="5882593612cc6029" providerId="LiveId" clId="{8C05974A-3FDC-4AF7-9D25-61162ADCF7A2}" dt="2023-10-03T07:11:38.805" v="680" actId="207"/>
        <pc:sldMkLst>
          <pc:docMk/>
          <pc:sldMk cId="0" sldId="375"/>
        </pc:sldMkLst>
        <pc:spChg chg="mod">
          <ac:chgData name="Christophe CHARLET" userId="5882593612cc6029" providerId="LiveId" clId="{8C05974A-3FDC-4AF7-9D25-61162ADCF7A2}" dt="2023-10-03T06:13:08.731" v="304"/>
          <ac:spMkLst>
            <pc:docMk/>
            <pc:sldMk cId="0" sldId="375"/>
            <ac:spMk id="18434" creationId="{2BD0EAA7-9E13-6774-20AC-83E03AFCB19D}"/>
          </ac:spMkLst>
        </pc:spChg>
        <pc:spChg chg="mod">
          <ac:chgData name="Christophe CHARLET" userId="5882593612cc6029" providerId="LiveId" clId="{8C05974A-3FDC-4AF7-9D25-61162ADCF7A2}" dt="2023-10-03T07:10:05.078" v="659" actId="1076"/>
          <ac:spMkLst>
            <pc:docMk/>
            <pc:sldMk cId="0" sldId="375"/>
            <ac:spMk id="18435" creationId="{A0CB8538-9D04-E337-D0F4-1B759DED28E9}"/>
          </ac:spMkLst>
        </pc:spChg>
        <pc:spChg chg="mod">
          <ac:chgData name="Christophe CHARLET" userId="5882593612cc6029" providerId="LiveId" clId="{8C05974A-3FDC-4AF7-9D25-61162ADCF7A2}" dt="2023-10-03T07:10:17.091" v="671" actId="20577"/>
          <ac:spMkLst>
            <pc:docMk/>
            <pc:sldMk cId="0" sldId="375"/>
            <ac:spMk id="18451" creationId="{C70D52D2-F3B3-0CE4-4F73-9AF504290FB3}"/>
          </ac:spMkLst>
        </pc:spChg>
        <pc:spChg chg="mod">
          <ac:chgData name="Christophe CHARLET" userId="5882593612cc6029" providerId="LiveId" clId="{8C05974A-3FDC-4AF7-9D25-61162ADCF7A2}" dt="2023-10-03T07:11:21.868" v="677" actId="207"/>
          <ac:spMkLst>
            <pc:docMk/>
            <pc:sldMk cId="0" sldId="375"/>
            <ac:spMk id="18458" creationId="{3C5EDA4C-4440-A41C-D11E-3907961FE272}"/>
          </ac:spMkLst>
        </pc:spChg>
        <pc:spChg chg="mod">
          <ac:chgData name="Christophe CHARLET" userId="5882593612cc6029" providerId="LiveId" clId="{8C05974A-3FDC-4AF7-9D25-61162ADCF7A2}" dt="2023-10-03T07:11:38.805" v="680" actId="207"/>
          <ac:spMkLst>
            <pc:docMk/>
            <pc:sldMk cId="0" sldId="375"/>
            <ac:spMk id="247812" creationId="{B898B412-2A58-F09D-424C-E853C34A42E6}"/>
          </ac:spMkLst>
        </pc:spChg>
        <pc:spChg chg="mod">
          <ac:chgData name="Christophe CHARLET" userId="5882593612cc6029" providerId="LiveId" clId="{8C05974A-3FDC-4AF7-9D25-61162ADCF7A2}" dt="2023-10-03T07:11:03.843" v="675" actId="207"/>
          <ac:spMkLst>
            <pc:docMk/>
            <pc:sldMk cId="0" sldId="375"/>
            <ac:spMk id="247814" creationId="{6F07BDEF-5ADF-85B7-BF08-CBE39EA8F77D}"/>
          </ac:spMkLst>
        </pc:spChg>
        <pc:spChg chg="mod">
          <ac:chgData name="Christophe CHARLET" userId="5882593612cc6029" providerId="LiveId" clId="{8C05974A-3FDC-4AF7-9D25-61162ADCF7A2}" dt="2023-10-03T07:11:27.800" v="678" actId="207"/>
          <ac:spMkLst>
            <pc:docMk/>
            <pc:sldMk cId="0" sldId="375"/>
            <ac:spMk id="247837" creationId="{B2399277-14D3-12A8-4F95-3E64443CFD34}"/>
          </ac:spMkLst>
        </pc:spChg>
        <pc:grpChg chg="mod">
          <ac:chgData name="Christophe CHARLET" userId="5882593612cc6029" providerId="LiveId" clId="{8C05974A-3FDC-4AF7-9D25-61162ADCF7A2}" dt="2023-10-03T07:11:07.472" v="676" actId="207"/>
          <ac:grpSpMkLst>
            <pc:docMk/>
            <pc:sldMk cId="0" sldId="375"/>
            <ac:grpSpMk id="247817" creationId="{E82F6288-2396-0604-4127-DFFAC73D5786}"/>
          </ac:grpSpMkLst>
        </pc:grpChg>
      </pc:sldChg>
      <pc:sldChg chg="modSp mod">
        <pc:chgData name="Christophe CHARLET" userId="5882593612cc6029" providerId="LiveId" clId="{8C05974A-3FDC-4AF7-9D25-61162ADCF7A2}" dt="2023-10-03T07:24:16.221" v="744" actId="20577"/>
        <pc:sldMkLst>
          <pc:docMk/>
          <pc:sldMk cId="0" sldId="613"/>
        </pc:sldMkLst>
        <pc:spChg chg="mod">
          <ac:chgData name="Christophe CHARLET" userId="5882593612cc6029" providerId="LiveId" clId="{8C05974A-3FDC-4AF7-9D25-61162ADCF7A2}" dt="2023-10-03T07:24:16.221" v="744" actId="20577"/>
          <ac:spMkLst>
            <pc:docMk/>
            <pc:sldMk cId="0" sldId="613"/>
            <ac:spMk id="25604" creationId="{8CA270D1-20DA-5053-E95B-05AF1F0C9048}"/>
          </ac:spMkLst>
        </pc:spChg>
        <pc:picChg chg="mod">
          <ac:chgData name="Christophe CHARLET" userId="5882593612cc6029" providerId="LiveId" clId="{8C05974A-3FDC-4AF7-9D25-61162ADCF7A2}" dt="2023-10-03T07:23:19.297" v="734" actId="1076"/>
          <ac:picMkLst>
            <pc:docMk/>
            <pc:sldMk cId="0" sldId="613"/>
            <ac:picMk id="421892" creationId="{2E91B91C-8AFA-3629-C053-3149FB618A30}"/>
          </ac:picMkLst>
        </pc:picChg>
      </pc:sldChg>
      <pc:sldChg chg="modSp mod">
        <pc:chgData name="Christophe CHARLET" userId="5882593612cc6029" providerId="LiveId" clId="{8C05974A-3FDC-4AF7-9D25-61162ADCF7A2}" dt="2023-10-03T07:22:41.514" v="731" actId="207"/>
        <pc:sldMkLst>
          <pc:docMk/>
          <pc:sldMk cId="0" sldId="623"/>
        </pc:sldMkLst>
        <pc:spChg chg="mod">
          <ac:chgData name="Christophe CHARLET" userId="5882593612cc6029" providerId="LiveId" clId="{8C05974A-3FDC-4AF7-9D25-61162ADCF7A2}" dt="2023-10-03T06:02:05.471" v="20"/>
          <ac:spMkLst>
            <pc:docMk/>
            <pc:sldMk cId="0" sldId="623"/>
            <ac:spMk id="24578" creationId="{B48419C5-F39A-D076-799B-D13C59D4C55E}"/>
          </ac:spMkLst>
        </pc:spChg>
        <pc:spChg chg="mod">
          <ac:chgData name="Christophe CHARLET" userId="5882593612cc6029" providerId="LiveId" clId="{8C05974A-3FDC-4AF7-9D25-61162ADCF7A2}" dt="2023-10-03T07:22:41.514" v="731" actId="207"/>
          <ac:spMkLst>
            <pc:docMk/>
            <pc:sldMk cId="0" sldId="623"/>
            <ac:spMk id="24582" creationId="{912D2C4B-3EBD-C208-FA49-15650106447F}"/>
          </ac:spMkLst>
        </pc:spChg>
      </pc:sldChg>
      <pc:sldChg chg="modSp">
        <pc:chgData name="Christophe CHARLET" userId="5882593612cc6029" providerId="LiveId" clId="{8C05974A-3FDC-4AF7-9D25-61162ADCF7A2}" dt="2023-10-03T06:13:08.731" v="304"/>
        <pc:sldMkLst>
          <pc:docMk/>
          <pc:sldMk cId="0" sldId="639"/>
        </pc:sldMkLst>
        <pc:spChg chg="mod">
          <ac:chgData name="Christophe CHARLET" userId="5882593612cc6029" providerId="LiveId" clId="{8C05974A-3FDC-4AF7-9D25-61162ADCF7A2}" dt="2023-10-03T06:13:08.731" v="304"/>
          <ac:spMkLst>
            <pc:docMk/>
            <pc:sldMk cId="0" sldId="639"/>
            <ac:spMk id="12290" creationId="{51831B33-E880-B23F-70D9-A17FA682E435}"/>
          </ac:spMkLst>
        </pc:spChg>
      </pc:sldChg>
      <pc:sldChg chg="modSp del mod">
        <pc:chgData name="Christophe CHARLET" userId="5882593612cc6029" providerId="LiveId" clId="{8C05974A-3FDC-4AF7-9D25-61162ADCF7A2}" dt="2023-10-03T06:59:54.834" v="601" actId="2696"/>
        <pc:sldMkLst>
          <pc:docMk/>
          <pc:sldMk cId="0" sldId="640"/>
        </pc:sldMkLst>
        <pc:spChg chg="mod">
          <ac:chgData name="Christophe CHARLET" userId="5882593612cc6029" providerId="LiveId" clId="{8C05974A-3FDC-4AF7-9D25-61162ADCF7A2}" dt="2023-10-03T06:13:08.731" v="304"/>
          <ac:spMkLst>
            <pc:docMk/>
            <pc:sldMk cId="0" sldId="640"/>
            <ac:spMk id="13314" creationId="{0CD68CCD-CEC9-9B7D-37F6-C2C52900FDDF}"/>
          </ac:spMkLst>
        </pc:spChg>
        <pc:spChg chg="mod">
          <ac:chgData name="Christophe CHARLET" userId="5882593612cc6029" providerId="LiveId" clId="{8C05974A-3FDC-4AF7-9D25-61162ADCF7A2}" dt="2023-10-03T06:44:38.169" v="456"/>
          <ac:spMkLst>
            <pc:docMk/>
            <pc:sldMk cId="0" sldId="640"/>
            <ac:spMk id="13321" creationId="{965F6E4D-E4A1-158E-63E0-E0CE1A86250C}"/>
          </ac:spMkLst>
        </pc:spChg>
        <pc:spChg chg="mod">
          <ac:chgData name="Christophe CHARLET" userId="5882593612cc6029" providerId="LiveId" clId="{8C05974A-3FDC-4AF7-9D25-61162ADCF7A2}" dt="2023-10-03T06:43:42.324" v="453" actId="207"/>
          <ac:spMkLst>
            <pc:docMk/>
            <pc:sldMk cId="0" sldId="640"/>
            <ac:spMk id="450570" creationId="{73E57D54-14A1-D782-22DA-ED5C8D8FA5F9}"/>
          </ac:spMkLst>
        </pc:spChg>
      </pc:sldChg>
      <pc:sldChg chg="modSp">
        <pc:chgData name="Christophe CHARLET" userId="5882593612cc6029" providerId="LiveId" clId="{8C05974A-3FDC-4AF7-9D25-61162ADCF7A2}" dt="2023-10-03T07:21:29.640" v="730" actId="20577"/>
        <pc:sldMkLst>
          <pc:docMk/>
          <pc:sldMk cId="0" sldId="829"/>
        </pc:sldMkLst>
        <pc:spChg chg="mod">
          <ac:chgData name="Christophe CHARLET" userId="5882593612cc6029" providerId="LiveId" clId="{8C05974A-3FDC-4AF7-9D25-61162ADCF7A2}" dt="2023-10-03T07:21:29.640" v="730" actId="20577"/>
          <ac:spMkLst>
            <pc:docMk/>
            <pc:sldMk cId="0" sldId="829"/>
            <ac:spMk id="2" creationId="{C18EE5E2-0D0F-0438-BE88-76758EF79739}"/>
          </ac:spMkLst>
        </pc:spChg>
        <pc:spChg chg="mod">
          <ac:chgData name="Christophe CHARLET" userId="5882593612cc6029" providerId="LiveId" clId="{8C05974A-3FDC-4AF7-9D25-61162ADCF7A2}" dt="2023-10-03T06:13:08.731" v="304"/>
          <ac:spMkLst>
            <pc:docMk/>
            <pc:sldMk cId="0" sldId="829"/>
            <ac:spMk id="23554" creationId="{12E433DC-F238-92FF-6C3A-E02947969568}"/>
          </ac:spMkLst>
        </pc:spChg>
      </pc:sldChg>
      <pc:sldChg chg="modSp mod">
        <pc:chgData name="Christophe CHARLET" userId="5882593612cc6029" providerId="LiveId" clId="{8C05974A-3FDC-4AF7-9D25-61162ADCF7A2}" dt="2023-10-03T07:08:48.582" v="657" actId="1076"/>
        <pc:sldMkLst>
          <pc:docMk/>
          <pc:sldMk cId="0" sldId="830"/>
        </pc:sldMkLst>
        <pc:spChg chg="mod">
          <ac:chgData name="Christophe CHARLET" userId="5882593612cc6029" providerId="LiveId" clId="{8C05974A-3FDC-4AF7-9D25-61162ADCF7A2}" dt="2023-10-03T07:08:48.582" v="657" actId="1076"/>
          <ac:spMkLst>
            <pc:docMk/>
            <pc:sldMk cId="0" sldId="830"/>
            <ac:spMk id="6" creationId="{00EC2D42-0460-4633-BEAF-96226AEE6F85}"/>
          </ac:spMkLst>
        </pc:spChg>
        <pc:spChg chg="mod">
          <ac:chgData name="Christophe CHARLET" userId="5882593612cc6029" providerId="LiveId" clId="{8C05974A-3FDC-4AF7-9D25-61162ADCF7A2}" dt="2023-10-03T07:07:56.715" v="650" actId="1076"/>
          <ac:spMkLst>
            <pc:docMk/>
            <pc:sldMk cId="0" sldId="830"/>
            <ac:spMk id="17410" creationId="{96039E55-62A4-B50A-3FBE-8E4EAA62DAA2}"/>
          </ac:spMkLst>
        </pc:spChg>
        <pc:spChg chg="mod">
          <ac:chgData name="Christophe CHARLET" userId="5882593612cc6029" providerId="LiveId" clId="{8C05974A-3FDC-4AF7-9D25-61162ADCF7A2}" dt="2023-10-03T06:13:08.731" v="304"/>
          <ac:spMkLst>
            <pc:docMk/>
            <pc:sldMk cId="0" sldId="830"/>
            <ac:spMk id="17411" creationId="{FF799DA5-9EDA-787D-9576-A5531D173EBB}"/>
          </ac:spMkLst>
        </pc:spChg>
      </pc:sldChg>
      <pc:sldChg chg="addSp delSp modSp new mod ord">
        <pc:chgData name="Christophe CHARLET" userId="5882593612cc6029" providerId="LiveId" clId="{8C05974A-3FDC-4AF7-9D25-61162ADCF7A2}" dt="2023-10-03T06:34:45.773" v="436" actId="1076"/>
        <pc:sldMkLst>
          <pc:docMk/>
          <pc:sldMk cId="960105485" sldId="831"/>
        </pc:sldMkLst>
        <pc:spChg chg="mod">
          <ac:chgData name="Christophe CHARLET" userId="5882593612cc6029" providerId="LiveId" clId="{8C05974A-3FDC-4AF7-9D25-61162ADCF7A2}" dt="2023-10-03T06:34:10.422" v="429" actId="20577"/>
          <ac:spMkLst>
            <pc:docMk/>
            <pc:sldMk cId="960105485" sldId="831"/>
            <ac:spMk id="2" creationId="{CA265952-0E13-0D1E-E81A-7C269EF3B814}"/>
          </ac:spMkLst>
        </pc:spChg>
        <pc:spChg chg="del">
          <ac:chgData name="Christophe CHARLET" userId="5882593612cc6029" providerId="LiveId" clId="{8C05974A-3FDC-4AF7-9D25-61162ADCF7A2}" dt="2023-10-03T06:34:16.192" v="430" actId="478"/>
          <ac:spMkLst>
            <pc:docMk/>
            <pc:sldMk cId="960105485" sldId="831"/>
            <ac:spMk id="3" creationId="{F16CA09F-A1F9-796A-00B1-7E6F14CD83D3}"/>
          </ac:spMkLst>
        </pc:spChg>
        <pc:picChg chg="add mod">
          <ac:chgData name="Christophe CHARLET" userId="5882593612cc6029" providerId="LiveId" clId="{8C05974A-3FDC-4AF7-9D25-61162ADCF7A2}" dt="2023-10-03T06:34:45.773" v="436" actId="1076"/>
          <ac:picMkLst>
            <pc:docMk/>
            <pc:sldMk cId="960105485" sldId="831"/>
            <ac:picMk id="5" creationId="{CF9C4A09-3E6F-4E76-A70B-DF79107FA51E}"/>
          </ac:picMkLst>
        </pc:picChg>
      </pc:sldChg>
      <pc:sldChg chg="addSp delSp modSp add mod delAnim modAnim">
        <pc:chgData name="Christophe CHARLET" userId="5882593612cc6029" providerId="LiveId" clId="{8C05974A-3FDC-4AF7-9D25-61162ADCF7A2}" dt="2023-10-03T06:58:51.109" v="600" actId="14100"/>
        <pc:sldMkLst>
          <pc:docMk/>
          <pc:sldMk cId="2921055180" sldId="832"/>
        </pc:sldMkLst>
        <pc:spChg chg="mod">
          <ac:chgData name="Christophe CHARLET" userId="5882593612cc6029" providerId="LiveId" clId="{8C05974A-3FDC-4AF7-9D25-61162ADCF7A2}" dt="2023-10-03T06:55:42.453" v="565" actId="1076"/>
          <ac:spMkLst>
            <pc:docMk/>
            <pc:sldMk cId="2921055180" sldId="832"/>
            <ac:spMk id="2" creationId="{B5E5E2F6-F1E4-7B61-4145-D77C549B9109}"/>
          </ac:spMkLst>
        </pc:spChg>
        <pc:spChg chg="mod">
          <ac:chgData name="Christophe CHARLET" userId="5882593612cc6029" providerId="LiveId" clId="{8C05974A-3FDC-4AF7-9D25-61162ADCF7A2}" dt="2023-10-03T06:57:30.006" v="595" actId="1076"/>
          <ac:spMkLst>
            <pc:docMk/>
            <pc:sldMk cId="2921055180" sldId="832"/>
            <ac:spMk id="3" creationId="{6A190EDD-88DD-6699-F80E-D1FFD8A77769}"/>
          </ac:spMkLst>
        </pc:spChg>
        <pc:spChg chg="add del">
          <ac:chgData name="Christophe CHARLET" userId="5882593612cc6029" providerId="LiveId" clId="{8C05974A-3FDC-4AF7-9D25-61162ADCF7A2}" dt="2023-10-03T06:44:59.704" v="460" actId="22"/>
          <ac:spMkLst>
            <pc:docMk/>
            <pc:sldMk cId="2921055180" sldId="832"/>
            <ac:spMk id="5" creationId="{3F83C14A-68A0-D553-AEAA-AC57989CA864}"/>
          </ac:spMkLst>
        </pc:spChg>
        <pc:spChg chg="mod">
          <ac:chgData name="Christophe CHARLET" userId="5882593612cc6029" providerId="LiveId" clId="{8C05974A-3FDC-4AF7-9D25-61162ADCF7A2}" dt="2023-10-03T06:47:20.452" v="474" actId="1076"/>
          <ac:spMkLst>
            <pc:docMk/>
            <pc:sldMk cId="2921055180" sldId="832"/>
            <ac:spMk id="13321" creationId="{965F6E4D-E4A1-158E-63E0-E0CE1A86250C}"/>
          </ac:spMkLst>
        </pc:spChg>
        <pc:spChg chg="mod">
          <ac:chgData name="Christophe CHARLET" userId="5882593612cc6029" providerId="LiveId" clId="{8C05974A-3FDC-4AF7-9D25-61162ADCF7A2}" dt="2023-10-03T06:47:18.011" v="473" actId="207"/>
          <ac:spMkLst>
            <pc:docMk/>
            <pc:sldMk cId="2921055180" sldId="832"/>
            <ac:spMk id="450563" creationId="{40C65826-27AE-054E-65C4-E906CBD17D4A}"/>
          </ac:spMkLst>
        </pc:spChg>
        <pc:spChg chg="mod">
          <ac:chgData name="Christophe CHARLET" userId="5882593612cc6029" providerId="LiveId" clId="{8C05974A-3FDC-4AF7-9D25-61162ADCF7A2}" dt="2023-10-03T06:57:17.874" v="594" actId="1076"/>
          <ac:spMkLst>
            <pc:docMk/>
            <pc:sldMk cId="2921055180" sldId="832"/>
            <ac:spMk id="450566" creationId="{A7E6C9DB-4463-F52D-2041-BF41716BBB03}"/>
          </ac:spMkLst>
        </pc:spChg>
        <pc:spChg chg="mod">
          <ac:chgData name="Christophe CHARLET" userId="5882593612cc6029" providerId="LiveId" clId="{8C05974A-3FDC-4AF7-9D25-61162ADCF7A2}" dt="2023-10-03T06:54:33.924" v="557" actId="20577"/>
          <ac:spMkLst>
            <pc:docMk/>
            <pc:sldMk cId="2921055180" sldId="832"/>
            <ac:spMk id="450567" creationId="{9401C197-A501-0BE9-51F4-8EE1664B8DFC}"/>
          </ac:spMkLst>
        </pc:spChg>
        <pc:spChg chg="del">
          <ac:chgData name="Christophe CHARLET" userId="5882593612cc6029" providerId="LiveId" clId="{8C05974A-3FDC-4AF7-9D25-61162ADCF7A2}" dt="2023-10-03T06:44:54.384" v="458" actId="478"/>
          <ac:spMkLst>
            <pc:docMk/>
            <pc:sldMk cId="2921055180" sldId="832"/>
            <ac:spMk id="450570" creationId="{73E57D54-14A1-D782-22DA-ED5C8D8FA5F9}"/>
          </ac:spMkLst>
        </pc:spChg>
        <pc:spChg chg="mod">
          <ac:chgData name="Christophe CHARLET" userId="5882593612cc6029" providerId="LiveId" clId="{8C05974A-3FDC-4AF7-9D25-61162ADCF7A2}" dt="2023-10-03T06:56:08.222" v="569" actId="14100"/>
          <ac:spMkLst>
            <pc:docMk/>
            <pc:sldMk cId="2921055180" sldId="832"/>
            <ac:spMk id="450571" creationId="{ECD1F262-9D84-2214-D7BB-6500D5033513}"/>
          </ac:spMkLst>
        </pc:spChg>
        <pc:spChg chg="mod">
          <ac:chgData name="Christophe CHARLET" userId="5882593612cc6029" providerId="LiveId" clId="{8C05974A-3FDC-4AF7-9D25-61162ADCF7A2}" dt="2023-10-03T06:54:14.745" v="530" actId="14100"/>
          <ac:spMkLst>
            <pc:docMk/>
            <pc:sldMk cId="2921055180" sldId="832"/>
            <ac:spMk id="450572" creationId="{0162627E-96BA-44DB-9C1E-1B5F75BB6638}"/>
          </ac:spMkLst>
        </pc:spChg>
        <pc:spChg chg="mod">
          <ac:chgData name="Christophe CHARLET" userId="5882593612cc6029" providerId="LiveId" clId="{8C05974A-3FDC-4AF7-9D25-61162ADCF7A2}" dt="2023-10-03T06:55:26.294" v="564" actId="1076"/>
          <ac:spMkLst>
            <pc:docMk/>
            <pc:sldMk cId="2921055180" sldId="832"/>
            <ac:spMk id="450574" creationId="{4A515C7B-AC84-0D90-658F-9548A1793D11}"/>
          </ac:spMkLst>
        </pc:spChg>
        <pc:spChg chg="mod">
          <ac:chgData name="Christophe CHARLET" userId="5882593612cc6029" providerId="LiveId" clId="{8C05974A-3FDC-4AF7-9D25-61162ADCF7A2}" dt="2023-10-03T06:58:51.109" v="600" actId="14100"/>
          <ac:spMkLst>
            <pc:docMk/>
            <pc:sldMk cId="2921055180" sldId="832"/>
            <ac:spMk id="450576" creationId="{F8564CAA-0B51-608B-E513-6FDFE5160251}"/>
          </ac:spMkLst>
        </pc:spChg>
        <pc:picChg chg="add del mod ord">
          <ac:chgData name="Christophe CHARLET" userId="5882593612cc6029" providerId="LiveId" clId="{8C05974A-3FDC-4AF7-9D25-61162ADCF7A2}" dt="2023-10-03T06:52:36.942" v="516" actId="478"/>
          <ac:picMkLst>
            <pc:docMk/>
            <pc:sldMk cId="2921055180" sldId="832"/>
            <ac:picMk id="6" creationId="{718DE0BE-B203-F014-7C8A-0E438A03E16D}"/>
          </ac:picMkLst>
        </pc:picChg>
        <pc:picChg chg="add mod ord">
          <ac:chgData name="Christophe CHARLET" userId="5882593612cc6029" providerId="LiveId" clId="{8C05974A-3FDC-4AF7-9D25-61162ADCF7A2}" dt="2023-10-03T06:57:59.801" v="597" actId="1076"/>
          <ac:picMkLst>
            <pc:docMk/>
            <pc:sldMk cId="2921055180" sldId="832"/>
            <ac:picMk id="8" creationId="{9F570C37-FC81-8FE6-A3D8-A573628BB84F}"/>
          </ac:picMkLst>
        </pc:picChg>
      </pc:sldChg>
      <pc:sldMasterChg chg="addSp">
        <pc:chgData name="Christophe CHARLET" userId="5882593612cc6029" providerId="LiveId" clId="{8C05974A-3FDC-4AF7-9D25-61162ADCF7A2}" dt="2023-10-03T06:00:02.511" v="2"/>
        <pc:sldMasterMkLst>
          <pc:docMk/>
          <pc:sldMasterMk cId="4024581176" sldId="2147484101"/>
        </pc:sldMasterMkLst>
        <pc:spChg chg="add">
          <ac:chgData name="Christophe CHARLET" userId="5882593612cc6029" providerId="LiveId" clId="{8C05974A-3FDC-4AF7-9D25-61162ADCF7A2}" dt="2023-10-03T06:00:02.511" v="2"/>
          <ac:spMkLst>
            <pc:docMk/>
            <pc:sldMasterMk cId="4024581176" sldId="2147484101"/>
            <ac:spMk id="2" creationId="{AD7BBCE2-1FAB-2E33-473C-75D2DD1CA8C5}"/>
          </ac:spMkLst>
        </pc:spChg>
        <pc:picChg chg="add">
          <ac:chgData name="Christophe CHARLET" userId="5882593612cc6029" providerId="LiveId" clId="{8C05974A-3FDC-4AF7-9D25-61162ADCF7A2}" dt="2023-10-03T06:00:02.511" v="2"/>
          <ac:picMkLst>
            <pc:docMk/>
            <pc:sldMasterMk cId="4024581176" sldId="2147484101"/>
            <ac:picMk id="3" creationId="{84B07084-D25D-109A-4AAD-15F07A8AEC65}"/>
          </ac:picMkLst>
        </pc:picChg>
      </pc:sldMasterChg>
      <pc:sldMasterChg chg="addSp">
        <pc:chgData name="Christophe CHARLET" userId="5882593612cc6029" providerId="LiveId" clId="{8C05974A-3FDC-4AF7-9D25-61162ADCF7A2}" dt="2023-10-03T06:01:36.254" v="12"/>
        <pc:sldMasterMkLst>
          <pc:docMk/>
          <pc:sldMasterMk cId="1310237368" sldId="2147484114"/>
        </pc:sldMasterMkLst>
        <pc:spChg chg="add">
          <ac:chgData name="Christophe CHARLET" userId="5882593612cc6029" providerId="LiveId" clId="{8C05974A-3FDC-4AF7-9D25-61162ADCF7A2}" dt="2023-10-03T06:01:36.254" v="12"/>
          <ac:spMkLst>
            <pc:docMk/>
            <pc:sldMasterMk cId="1310237368" sldId="2147484114"/>
            <ac:spMk id="2" creationId="{2E5BCE7C-DD9C-845D-C9B0-F58F5A91283E}"/>
          </ac:spMkLst>
        </pc:spChg>
        <pc:picChg chg="add">
          <ac:chgData name="Christophe CHARLET" userId="5882593612cc6029" providerId="LiveId" clId="{8C05974A-3FDC-4AF7-9D25-61162ADCF7A2}" dt="2023-10-03T06:01:36.254" v="12"/>
          <ac:picMkLst>
            <pc:docMk/>
            <pc:sldMasterMk cId="1310237368" sldId="2147484114"/>
            <ac:picMk id="3" creationId="{BF628948-1F63-7959-7CCD-67FE1301400E}"/>
          </ac:picMkLst>
        </pc:picChg>
      </pc:sldMasterChg>
      <pc:sldMasterChg chg="addSp">
        <pc:chgData name="Christophe CHARLET" userId="5882593612cc6029" providerId="LiveId" clId="{8C05974A-3FDC-4AF7-9D25-61162ADCF7A2}" dt="2023-10-03T06:01:40.158" v="13"/>
        <pc:sldMasterMkLst>
          <pc:docMk/>
          <pc:sldMasterMk cId="2065225307" sldId="2147484126"/>
        </pc:sldMasterMkLst>
        <pc:spChg chg="add">
          <ac:chgData name="Christophe CHARLET" userId="5882593612cc6029" providerId="LiveId" clId="{8C05974A-3FDC-4AF7-9D25-61162ADCF7A2}" dt="2023-10-03T06:01:40.158" v="13"/>
          <ac:spMkLst>
            <pc:docMk/>
            <pc:sldMasterMk cId="2065225307" sldId="2147484126"/>
            <ac:spMk id="2" creationId="{DF514C31-A959-B3EE-0A6A-D9803ECBD640}"/>
          </ac:spMkLst>
        </pc:spChg>
        <pc:picChg chg="add">
          <ac:chgData name="Christophe CHARLET" userId="5882593612cc6029" providerId="LiveId" clId="{8C05974A-3FDC-4AF7-9D25-61162ADCF7A2}" dt="2023-10-03T06:01:40.158" v="13"/>
          <ac:picMkLst>
            <pc:docMk/>
            <pc:sldMasterMk cId="2065225307" sldId="2147484126"/>
            <ac:picMk id="3" creationId="{6D0C9692-2B88-B3B9-C26F-C9A9A7155B6E}"/>
          </ac:picMkLst>
        </pc:picChg>
      </pc:sldMasterChg>
      <pc:sldMasterChg chg="addSp">
        <pc:chgData name="Christophe CHARLET" userId="5882593612cc6029" providerId="LiveId" clId="{8C05974A-3FDC-4AF7-9D25-61162ADCF7A2}" dt="2023-10-03T06:01:41.661" v="14"/>
        <pc:sldMasterMkLst>
          <pc:docMk/>
          <pc:sldMasterMk cId="3844074563" sldId="2147484138"/>
        </pc:sldMasterMkLst>
        <pc:spChg chg="add">
          <ac:chgData name="Christophe CHARLET" userId="5882593612cc6029" providerId="LiveId" clId="{8C05974A-3FDC-4AF7-9D25-61162ADCF7A2}" dt="2023-10-03T06:01:41.661" v="14"/>
          <ac:spMkLst>
            <pc:docMk/>
            <pc:sldMasterMk cId="3844074563" sldId="2147484138"/>
            <ac:spMk id="2" creationId="{208E124D-195A-78B5-373E-73513FB46AFA}"/>
          </ac:spMkLst>
        </pc:spChg>
        <pc:picChg chg="add">
          <ac:chgData name="Christophe CHARLET" userId="5882593612cc6029" providerId="LiveId" clId="{8C05974A-3FDC-4AF7-9D25-61162ADCF7A2}" dt="2023-10-03T06:01:41.661" v="14"/>
          <ac:picMkLst>
            <pc:docMk/>
            <pc:sldMasterMk cId="3844074563" sldId="2147484138"/>
            <ac:picMk id="3" creationId="{E2FE075E-6362-E3DC-B937-53538C8BEB27}"/>
          </ac:picMkLst>
        </pc:picChg>
      </pc:sldMasterChg>
      <pc:sldMasterChg chg="addSp">
        <pc:chgData name="Christophe CHARLET" userId="5882593612cc6029" providerId="LiveId" clId="{8C05974A-3FDC-4AF7-9D25-61162ADCF7A2}" dt="2023-10-03T06:01:41.999" v="15"/>
        <pc:sldMasterMkLst>
          <pc:docMk/>
          <pc:sldMasterMk cId="784803741" sldId="2147484150"/>
        </pc:sldMasterMkLst>
        <pc:spChg chg="add">
          <ac:chgData name="Christophe CHARLET" userId="5882593612cc6029" providerId="LiveId" clId="{8C05974A-3FDC-4AF7-9D25-61162ADCF7A2}" dt="2023-10-03T06:01:41.999" v="15"/>
          <ac:spMkLst>
            <pc:docMk/>
            <pc:sldMasterMk cId="784803741" sldId="2147484150"/>
            <ac:spMk id="2" creationId="{C5FD80B7-4CFB-2439-8459-A3717EEFF06F}"/>
          </ac:spMkLst>
        </pc:spChg>
        <pc:picChg chg="add">
          <ac:chgData name="Christophe CHARLET" userId="5882593612cc6029" providerId="LiveId" clId="{8C05974A-3FDC-4AF7-9D25-61162ADCF7A2}" dt="2023-10-03T06:01:41.999" v="15"/>
          <ac:picMkLst>
            <pc:docMk/>
            <pc:sldMasterMk cId="784803741" sldId="2147484150"/>
            <ac:picMk id="3" creationId="{29EF9264-8143-6D08-66CB-D2A4B955DC34}"/>
          </ac:picMkLst>
        </pc:picChg>
      </pc:sldMasterChg>
      <pc:sldMasterChg chg="addSp">
        <pc:chgData name="Christophe CHARLET" userId="5882593612cc6029" providerId="LiveId" clId="{8C05974A-3FDC-4AF7-9D25-61162ADCF7A2}" dt="2023-10-03T06:01:59.233" v="16"/>
        <pc:sldMasterMkLst>
          <pc:docMk/>
          <pc:sldMasterMk cId="3352138902" sldId="2147484162"/>
        </pc:sldMasterMkLst>
        <pc:spChg chg="add">
          <ac:chgData name="Christophe CHARLET" userId="5882593612cc6029" providerId="LiveId" clId="{8C05974A-3FDC-4AF7-9D25-61162ADCF7A2}" dt="2023-10-03T06:01:59.233" v="16"/>
          <ac:spMkLst>
            <pc:docMk/>
            <pc:sldMasterMk cId="3352138902" sldId="2147484162"/>
            <ac:spMk id="2" creationId="{469A32D8-E24E-474B-4242-D54514EFB780}"/>
          </ac:spMkLst>
        </pc:spChg>
        <pc:picChg chg="add">
          <ac:chgData name="Christophe CHARLET" userId="5882593612cc6029" providerId="LiveId" clId="{8C05974A-3FDC-4AF7-9D25-61162ADCF7A2}" dt="2023-10-03T06:01:59.233" v="16"/>
          <ac:picMkLst>
            <pc:docMk/>
            <pc:sldMasterMk cId="3352138902" sldId="2147484162"/>
            <ac:picMk id="3" creationId="{2E156416-AF92-1F77-4F3F-B60C210AFF81}"/>
          </ac:picMkLst>
        </pc:picChg>
      </pc:sldMasterChg>
      <pc:sldMasterChg chg="addSp">
        <pc:chgData name="Christophe CHARLET" userId="5882593612cc6029" providerId="LiveId" clId="{8C05974A-3FDC-4AF7-9D25-61162ADCF7A2}" dt="2023-10-03T06:01:59.887" v="17"/>
        <pc:sldMasterMkLst>
          <pc:docMk/>
          <pc:sldMasterMk cId="3253382640" sldId="2147484174"/>
        </pc:sldMasterMkLst>
        <pc:spChg chg="add">
          <ac:chgData name="Christophe CHARLET" userId="5882593612cc6029" providerId="LiveId" clId="{8C05974A-3FDC-4AF7-9D25-61162ADCF7A2}" dt="2023-10-03T06:01:59.887" v="17"/>
          <ac:spMkLst>
            <pc:docMk/>
            <pc:sldMasterMk cId="3253382640" sldId="2147484174"/>
            <ac:spMk id="2" creationId="{4730B764-ED13-568C-05B9-C3BEC2D49240}"/>
          </ac:spMkLst>
        </pc:spChg>
        <pc:picChg chg="add">
          <ac:chgData name="Christophe CHARLET" userId="5882593612cc6029" providerId="LiveId" clId="{8C05974A-3FDC-4AF7-9D25-61162ADCF7A2}" dt="2023-10-03T06:01:59.887" v="17"/>
          <ac:picMkLst>
            <pc:docMk/>
            <pc:sldMasterMk cId="3253382640" sldId="2147484174"/>
            <ac:picMk id="3" creationId="{F70A629B-B282-33BC-530C-705C9BDADF04}"/>
          </ac:picMkLst>
        </pc:picChg>
      </pc:sldMasterChg>
      <pc:sldMasterChg chg="addSp">
        <pc:chgData name="Christophe CHARLET" userId="5882593612cc6029" providerId="LiveId" clId="{8C05974A-3FDC-4AF7-9D25-61162ADCF7A2}" dt="2023-10-03T06:02:00.241" v="18"/>
        <pc:sldMasterMkLst>
          <pc:docMk/>
          <pc:sldMasterMk cId="48872839" sldId="2147484186"/>
        </pc:sldMasterMkLst>
        <pc:spChg chg="add">
          <ac:chgData name="Christophe CHARLET" userId="5882593612cc6029" providerId="LiveId" clId="{8C05974A-3FDC-4AF7-9D25-61162ADCF7A2}" dt="2023-10-03T06:02:00.241" v="18"/>
          <ac:spMkLst>
            <pc:docMk/>
            <pc:sldMasterMk cId="48872839" sldId="2147484186"/>
            <ac:spMk id="2" creationId="{29200A90-10E8-9819-4E7B-AF58B3D05B5F}"/>
          </ac:spMkLst>
        </pc:spChg>
        <pc:picChg chg="add">
          <ac:chgData name="Christophe CHARLET" userId="5882593612cc6029" providerId="LiveId" clId="{8C05974A-3FDC-4AF7-9D25-61162ADCF7A2}" dt="2023-10-03T06:02:00.241" v="18"/>
          <ac:picMkLst>
            <pc:docMk/>
            <pc:sldMasterMk cId="48872839" sldId="2147484186"/>
            <ac:picMk id="3" creationId="{83535855-6074-A59C-3AB6-5CA082C882E7}"/>
          </ac:picMkLst>
        </pc:picChg>
      </pc:sldMasterChg>
      <pc:sldMasterChg chg="addSp">
        <pc:chgData name="Christophe CHARLET" userId="5882593612cc6029" providerId="LiveId" clId="{8C05974A-3FDC-4AF7-9D25-61162ADCF7A2}" dt="2023-10-03T06:02:00.573" v="19"/>
        <pc:sldMasterMkLst>
          <pc:docMk/>
          <pc:sldMasterMk cId="4260951011" sldId="2147484198"/>
        </pc:sldMasterMkLst>
        <pc:spChg chg="add">
          <ac:chgData name="Christophe CHARLET" userId="5882593612cc6029" providerId="LiveId" clId="{8C05974A-3FDC-4AF7-9D25-61162ADCF7A2}" dt="2023-10-03T06:02:00.573" v="19"/>
          <ac:spMkLst>
            <pc:docMk/>
            <pc:sldMasterMk cId="4260951011" sldId="2147484198"/>
            <ac:spMk id="2" creationId="{EE5F9D1B-BD6D-6067-20D1-49636560FAE2}"/>
          </ac:spMkLst>
        </pc:spChg>
        <pc:picChg chg="add">
          <ac:chgData name="Christophe CHARLET" userId="5882593612cc6029" providerId="LiveId" clId="{8C05974A-3FDC-4AF7-9D25-61162ADCF7A2}" dt="2023-10-03T06:02:00.573" v="19"/>
          <ac:picMkLst>
            <pc:docMk/>
            <pc:sldMasterMk cId="4260951011" sldId="2147484198"/>
            <ac:picMk id="3" creationId="{6215E164-DBEC-7297-E83D-13F96A1A8D02}"/>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84FAC79-A739-E9FF-48C6-7ADA6A72B673}"/>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eaLnBrk="1" hangingPunct="1">
              <a:buFontTx/>
              <a:buNone/>
              <a:defRPr sz="1300">
                <a:latin typeface="Arial" panose="020B0604020202020204" pitchFamily="34" charset="0"/>
              </a:defRPr>
            </a:lvl1pPr>
          </a:lstStyle>
          <a:p>
            <a:pPr>
              <a:defRPr/>
            </a:pPr>
            <a:endParaRPr lang="fr-FR" altLang="fr-FR"/>
          </a:p>
        </p:txBody>
      </p:sp>
      <p:sp>
        <p:nvSpPr>
          <p:cNvPr id="4099" name="Rectangle 3">
            <a:extLst>
              <a:ext uri="{FF2B5EF4-FFF2-40B4-BE49-F238E27FC236}">
                <a16:creationId xmlns:a16="http://schemas.microsoft.com/office/drawing/2014/main" id="{E5707A2E-73AD-F2DF-646C-D2012A4B17EE}"/>
              </a:ext>
            </a:extLst>
          </p:cNvPr>
          <p:cNvSpPr>
            <a:spLocks noGrp="1" noChangeArrowheads="1"/>
          </p:cNvSpPr>
          <p:nvPr>
            <p:ph type="dt" idx="1"/>
          </p:nvPr>
        </p:nvSpPr>
        <p:spPr bwMode="auto">
          <a:xfrm>
            <a:off x="4021138" y="0"/>
            <a:ext cx="3076575" cy="51117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eaLnBrk="1" hangingPunct="1">
              <a:buFontTx/>
              <a:buNone/>
              <a:defRPr sz="1300">
                <a:latin typeface="Arial" panose="020B0604020202020204" pitchFamily="34" charset="0"/>
              </a:defRPr>
            </a:lvl1pPr>
          </a:lstStyle>
          <a:p>
            <a:pPr>
              <a:defRPr/>
            </a:pPr>
            <a:endParaRPr lang="fr-FR" altLang="fr-FR"/>
          </a:p>
        </p:txBody>
      </p:sp>
      <p:sp>
        <p:nvSpPr>
          <p:cNvPr id="6148" name="Rectangle 4">
            <a:extLst>
              <a:ext uri="{FF2B5EF4-FFF2-40B4-BE49-F238E27FC236}">
                <a16:creationId xmlns:a16="http://schemas.microsoft.com/office/drawing/2014/main" id="{A5934C6B-B6F1-0D36-ED10-7557A0903DA6}"/>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C2FC558A-5304-D08F-E694-B8C274392501}"/>
              </a:ext>
            </a:extLst>
          </p:cNvPr>
          <p:cNvSpPr>
            <a:spLocks noGrp="1" noChangeArrowheads="1"/>
          </p:cNvSpPr>
          <p:nvPr>
            <p:ph type="body" sz="quarter" idx="3"/>
          </p:nvPr>
        </p:nvSpPr>
        <p:spPr bwMode="auto">
          <a:xfrm>
            <a:off x="709613" y="4860925"/>
            <a:ext cx="5680075" cy="4605338"/>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4102" name="Rectangle 6">
            <a:extLst>
              <a:ext uri="{FF2B5EF4-FFF2-40B4-BE49-F238E27FC236}">
                <a16:creationId xmlns:a16="http://schemas.microsoft.com/office/drawing/2014/main" id="{CF6882A9-077F-F467-9E8F-104F541D6D12}"/>
              </a:ext>
            </a:extLst>
          </p:cNvPr>
          <p:cNvSpPr>
            <a:spLocks noGrp="1" noChangeArrowheads="1"/>
          </p:cNvSpPr>
          <p:nvPr>
            <p:ph type="ftr" sz="quarter" idx="4"/>
          </p:nvPr>
        </p:nvSpPr>
        <p:spPr bwMode="auto">
          <a:xfrm>
            <a:off x="0" y="9721850"/>
            <a:ext cx="3076575" cy="51117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eaLnBrk="1" hangingPunct="1">
              <a:buFontTx/>
              <a:buNone/>
              <a:defRPr sz="1300">
                <a:latin typeface="Arial" panose="020B0604020202020204" pitchFamily="34" charset="0"/>
              </a:defRPr>
            </a:lvl1pPr>
          </a:lstStyle>
          <a:p>
            <a:pPr>
              <a:defRPr/>
            </a:pPr>
            <a:endParaRPr lang="fr-FR" altLang="fr-FR"/>
          </a:p>
        </p:txBody>
      </p:sp>
      <p:sp>
        <p:nvSpPr>
          <p:cNvPr id="4103" name="Rectangle 7">
            <a:extLst>
              <a:ext uri="{FF2B5EF4-FFF2-40B4-BE49-F238E27FC236}">
                <a16:creationId xmlns:a16="http://schemas.microsoft.com/office/drawing/2014/main" id="{28098584-ED0E-91EA-3043-3BABC8CE9751}"/>
              </a:ext>
            </a:extLst>
          </p:cNvPr>
          <p:cNvSpPr>
            <a:spLocks noGrp="1" noChangeArrowheads="1"/>
          </p:cNvSpPr>
          <p:nvPr>
            <p:ph type="sldNum" sz="quarter" idx="5"/>
          </p:nvPr>
        </p:nvSpPr>
        <p:spPr bwMode="auto">
          <a:xfrm>
            <a:off x="4021138" y="9721850"/>
            <a:ext cx="3076575" cy="51117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eaLnBrk="1" hangingPunct="1">
              <a:buFontTx/>
              <a:buNone/>
              <a:defRPr sz="1300">
                <a:latin typeface="Arial" panose="020B0604020202020204" pitchFamily="34" charset="0"/>
              </a:defRPr>
            </a:lvl1pPr>
          </a:lstStyle>
          <a:p>
            <a:pPr>
              <a:defRPr/>
            </a:pPr>
            <a:fld id="{71FA9241-CDA4-41C7-83A9-CB45BF7AAB71}"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image des diapositives 1">
            <a:extLst>
              <a:ext uri="{FF2B5EF4-FFF2-40B4-BE49-F238E27FC236}">
                <a16:creationId xmlns:a16="http://schemas.microsoft.com/office/drawing/2014/main" id="{11447182-A66D-80C8-1C85-759591743976}"/>
              </a:ext>
            </a:extLst>
          </p:cNvPr>
          <p:cNvSpPr>
            <a:spLocks noGrp="1" noRot="1" noChangeAspect="1" noChangeArrowheads="1" noTextEdit="1"/>
          </p:cNvSpPr>
          <p:nvPr>
            <p:ph type="sldImg"/>
          </p:nvPr>
        </p:nvSpPr>
        <p:spPr>
          <a:xfrm>
            <a:off x="992188" y="768350"/>
            <a:ext cx="5114925" cy="3836988"/>
          </a:xfrm>
          <a:ln/>
        </p:spPr>
      </p:sp>
      <p:sp>
        <p:nvSpPr>
          <p:cNvPr id="10243" name="Espace réservé des notes 2">
            <a:extLst>
              <a:ext uri="{FF2B5EF4-FFF2-40B4-BE49-F238E27FC236}">
                <a16:creationId xmlns:a16="http://schemas.microsoft.com/office/drawing/2014/main" id="{00CC64B7-9842-36C3-A957-1BFA59E6F7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t>Infographiste pour le design</a:t>
            </a:r>
          </a:p>
          <a:p>
            <a:r>
              <a:rPr lang="fr-FR" altLang="fr-FR"/>
              <a:t>Informaticien: programmation pure, réseau, ….</a:t>
            </a:r>
          </a:p>
          <a:p>
            <a:r>
              <a:rPr lang="fr-FR" altLang="fr-FR"/>
              <a:t>=&gt; Comme en programmation WEB (servlet + JSP (= html pour infographistes) 2 morceaux distincts    MVC</a:t>
            </a:r>
          </a:p>
        </p:txBody>
      </p:sp>
      <p:sp>
        <p:nvSpPr>
          <p:cNvPr id="10244" name="Espace réservé du numéro de diapositive 3">
            <a:extLst>
              <a:ext uri="{FF2B5EF4-FFF2-40B4-BE49-F238E27FC236}">
                <a16:creationId xmlns:a16="http://schemas.microsoft.com/office/drawing/2014/main" id="{035CF286-704A-1B30-95BD-A4004041AA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a:solidFill>
                  <a:schemeClr val="tx1"/>
                </a:solidFill>
                <a:latin typeface="Times New Roman" panose="02020603050405020304" pitchFamily="18" charset="0"/>
              </a:defRPr>
            </a:lvl1pPr>
            <a:lvl2pPr marL="742950" indent="-285750" defTabSz="990600">
              <a:defRPr sz="2000">
                <a:solidFill>
                  <a:schemeClr val="tx1"/>
                </a:solidFill>
                <a:latin typeface="Times New Roman" panose="02020603050405020304" pitchFamily="18" charset="0"/>
              </a:defRPr>
            </a:lvl2pPr>
            <a:lvl3pPr marL="1143000" indent="-228600" defTabSz="990600">
              <a:defRPr sz="2000">
                <a:solidFill>
                  <a:schemeClr val="tx1"/>
                </a:solidFill>
                <a:latin typeface="Times New Roman" panose="02020603050405020304" pitchFamily="18" charset="0"/>
              </a:defRPr>
            </a:lvl3pPr>
            <a:lvl4pPr marL="1600200" indent="-228600" defTabSz="990600">
              <a:defRPr sz="2000">
                <a:solidFill>
                  <a:schemeClr val="tx1"/>
                </a:solidFill>
                <a:latin typeface="Times New Roman" panose="02020603050405020304" pitchFamily="18" charset="0"/>
              </a:defRPr>
            </a:lvl4pPr>
            <a:lvl5pPr marL="2057400" indent="-228600" defTabSz="990600">
              <a:defRPr sz="20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000">
                <a:solidFill>
                  <a:schemeClr val="tx1"/>
                </a:solidFill>
                <a:latin typeface="Times New Roman" panose="02020603050405020304" pitchFamily="18" charset="0"/>
              </a:defRPr>
            </a:lvl9pPr>
          </a:lstStyle>
          <a:p>
            <a:fld id="{3CEFE29A-755F-4EB3-ACA2-E50642570C92}" type="slidenum">
              <a:rPr lang="fr-FR" altLang="fr-FR" sz="1300" smtClean="0">
                <a:latin typeface="Arial" panose="020B0604020202020204" pitchFamily="34" charset="0"/>
              </a:rPr>
              <a:pPr/>
              <a:t>3</a:t>
            </a:fld>
            <a:endParaRPr lang="fr-FR" altLang="fr-FR" sz="13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id="{DE6BA50D-DA4C-1ACB-39AF-8D993550A5D2}"/>
              </a:ext>
            </a:extLst>
          </p:cNvPr>
          <p:cNvSpPr>
            <a:spLocks noGrp="1" noRot="1" noChangeAspect="1" noChangeArrowheads="1" noTextEdit="1"/>
          </p:cNvSpPr>
          <p:nvPr>
            <p:ph type="sldImg"/>
          </p:nvPr>
        </p:nvSpPr>
        <p:spPr>
          <a:xfrm>
            <a:off x="992188" y="768350"/>
            <a:ext cx="5114925" cy="3836988"/>
          </a:xfrm>
          <a:ln/>
        </p:spPr>
      </p:sp>
      <p:sp>
        <p:nvSpPr>
          <p:cNvPr id="16387" name="Espace réservé des notes 2">
            <a:extLst>
              <a:ext uri="{FF2B5EF4-FFF2-40B4-BE49-F238E27FC236}">
                <a16:creationId xmlns:a16="http://schemas.microsoft.com/office/drawing/2014/main" id="{D53D3626-F07E-B290-9D79-0B55402079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t>Faire le pont entre les ressources et les activités Java. Il faut faire apparaitre l’interface graphique. On va dans la classe R, on se dirige vers la sous classe </a:t>
            </a:r>
            <a:r>
              <a:rPr lang="fr-FR" altLang="fr-FR" dirty="0" err="1"/>
              <a:t>layout</a:t>
            </a:r>
            <a:r>
              <a:rPr lang="fr-FR" altLang="fr-FR" dirty="0"/>
              <a:t>. Je cherche la référence de Main.xml (index) . On va chercher alors les informations dans le fichier des ressources compilées.</a:t>
            </a:r>
          </a:p>
        </p:txBody>
      </p:sp>
      <p:sp>
        <p:nvSpPr>
          <p:cNvPr id="16388" name="Espace réservé du numéro de diapositive 3">
            <a:extLst>
              <a:ext uri="{FF2B5EF4-FFF2-40B4-BE49-F238E27FC236}">
                <a16:creationId xmlns:a16="http://schemas.microsoft.com/office/drawing/2014/main" id="{89476D17-C49F-3A20-E9F9-DFA75E8B85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a:solidFill>
                  <a:schemeClr val="tx1"/>
                </a:solidFill>
                <a:latin typeface="Times New Roman" panose="02020603050405020304" pitchFamily="18" charset="0"/>
              </a:defRPr>
            </a:lvl1pPr>
            <a:lvl2pPr marL="742950" indent="-285750" defTabSz="990600">
              <a:defRPr sz="2000">
                <a:solidFill>
                  <a:schemeClr val="tx1"/>
                </a:solidFill>
                <a:latin typeface="Times New Roman" panose="02020603050405020304" pitchFamily="18" charset="0"/>
              </a:defRPr>
            </a:lvl2pPr>
            <a:lvl3pPr marL="1143000" indent="-228600" defTabSz="990600">
              <a:defRPr sz="2000">
                <a:solidFill>
                  <a:schemeClr val="tx1"/>
                </a:solidFill>
                <a:latin typeface="Times New Roman" panose="02020603050405020304" pitchFamily="18" charset="0"/>
              </a:defRPr>
            </a:lvl3pPr>
            <a:lvl4pPr marL="1600200" indent="-228600" defTabSz="990600">
              <a:defRPr sz="2000">
                <a:solidFill>
                  <a:schemeClr val="tx1"/>
                </a:solidFill>
                <a:latin typeface="Times New Roman" panose="02020603050405020304" pitchFamily="18" charset="0"/>
              </a:defRPr>
            </a:lvl4pPr>
            <a:lvl5pPr marL="2057400" indent="-228600" defTabSz="990600">
              <a:defRPr sz="20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000">
                <a:solidFill>
                  <a:schemeClr val="tx1"/>
                </a:solidFill>
                <a:latin typeface="Times New Roman" panose="02020603050405020304" pitchFamily="18" charset="0"/>
              </a:defRPr>
            </a:lvl9pPr>
          </a:lstStyle>
          <a:p>
            <a:fld id="{C29F9251-E480-418A-8331-706EB8D4491A}" type="slidenum">
              <a:rPr lang="fr-FR" altLang="fr-FR" sz="1300" smtClean="0">
                <a:latin typeface="Arial" panose="020B0604020202020204" pitchFamily="34" charset="0"/>
              </a:rPr>
              <a:pPr/>
              <a:t>9</a:t>
            </a:fld>
            <a:endParaRPr lang="fr-FR" altLang="fr-FR" sz="13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a:extLst>
              <a:ext uri="{FF2B5EF4-FFF2-40B4-BE49-F238E27FC236}">
                <a16:creationId xmlns:a16="http://schemas.microsoft.com/office/drawing/2014/main" id="{A381E8DB-FD89-2E89-05AC-5DD8CDBF1063}"/>
              </a:ext>
            </a:extLst>
          </p:cNvPr>
          <p:cNvSpPr>
            <a:spLocks noGrp="1" noRot="1" noChangeAspect="1" noChangeArrowheads="1" noTextEdit="1"/>
          </p:cNvSpPr>
          <p:nvPr>
            <p:ph type="sldImg"/>
          </p:nvPr>
        </p:nvSpPr>
        <p:spPr>
          <a:xfrm>
            <a:off x="992188" y="768350"/>
            <a:ext cx="5114925" cy="3836988"/>
          </a:xfrm>
          <a:ln/>
        </p:spPr>
      </p:sp>
      <p:sp>
        <p:nvSpPr>
          <p:cNvPr id="19459" name="Espace réservé des notes 2">
            <a:extLst>
              <a:ext uri="{FF2B5EF4-FFF2-40B4-BE49-F238E27FC236}">
                <a16:creationId xmlns:a16="http://schemas.microsoft.com/office/drawing/2014/main" id="{BAD5A851-11C5-2733-E547-996E86F610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t>TextView qui contient l’heure.  @ Ressource externe, id = pour définir un identifiant  + si il n’existe pas dans l’application, on l’ajoute. Ce testView doit être référencé avec texte_horloge. </a:t>
            </a:r>
          </a:p>
          <a:p>
            <a:r>
              <a:rPr lang="fr-FR" altLang="fr-FR"/>
              <a:t>On veut qlqc dans le TexTView. Il faut la référence du textView (objet textView). On ne l’a pas car il n’est pas dans les variables membres de l’activité  =&gt; findViewById = je peux vous fournir une instance objet d’une certaine view  de la vue que je vous désigne par son identifiant. On va voir dans la classe R, puis dans la class Id et dans cette classe, on trouve text_horloge + index  =&gt; dans les ressources compilées. On a la référence on a en retour, un objet instance de la classe qui correspond au composant graphique textView. Objet casté en textView.</a:t>
            </a:r>
          </a:p>
          <a:p>
            <a:r>
              <a:rPr lang="fr-FR" altLang="fr-FR"/>
              <a:t>Un objet on l’instancie seulement quand on en a besoin=&gt; pas encombrer la mémoire.</a:t>
            </a:r>
          </a:p>
        </p:txBody>
      </p:sp>
      <p:sp>
        <p:nvSpPr>
          <p:cNvPr id="19460" name="Espace réservé du numéro de diapositive 3">
            <a:extLst>
              <a:ext uri="{FF2B5EF4-FFF2-40B4-BE49-F238E27FC236}">
                <a16:creationId xmlns:a16="http://schemas.microsoft.com/office/drawing/2014/main" id="{39BA48C4-CB46-609A-3CF4-4653E4E149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a:solidFill>
                  <a:schemeClr val="tx1"/>
                </a:solidFill>
                <a:latin typeface="Times New Roman" panose="02020603050405020304" pitchFamily="18" charset="0"/>
              </a:defRPr>
            </a:lvl1pPr>
            <a:lvl2pPr marL="742950" indent="-285750" defTabSz="990600">
              <a:defRPr sz="2000">
                <a:solidFill>
                  <a:schemeClr val="tx1"/>
                </a:solidFill>
                <a:latin typeface="Times New Roman" panose="02020603050405020304" pitchFamily="18" charset="0"/>
              </a:defRPr>
            </a:lvl2pPr>
            <a:lvl3pPr marL="1143000" indent="-228600" defTabSz="990600">
              <a:defRPr sz="2000">
                <a:solidFill>
                  <a:schemeClr val="tx1"/>
                </a:solidFill>
                <a:latin typeface="Times New Roman" panose="02020603050405020304" pitchFamily="18" charset="0"/>
              </a:defRPr>
            </a:lvl3pPr>
            <a:lvl4pPr marL="1600200" indent="-228600" defTabSz="990600">
              <a:defRPr sz="2000">
                <a:solidFill>
                  <a:schemeClr val="tx1"/>
                </a:solidFill>
                <a:latin typeface="Times New Roman" panose="02020603050405020304" pitchFamily="18" charset="0"/>
              </a:defRPr>
            </a:lvl4pPr>
            <a:lvl5pPr marL="2057400" indent="-228600" defTabSz="990600">
              <a:defRPr sz="20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000">
                <a:solidFill>
                  <a:schemeClr val="tx1"/>
                </a:solidFill>
                <a:latin typeface="Times New Roman" panose="02020603050405020304" pitchFamily="18" charset="0"/>
              </a:defRPr>
            </a:lvl9pPr>
          </a:lstStyle>
          <a:p>
            <a:fld id="{302F6567-4F09-4E50-A056-E188560D1ABD}" type="slidenum">
              <a:rPr lang="fr-FR" altLang="fr-FR" sz="1300" smtClean="0">
                <a:latin typeface="Arial" panose="020B0604020202020204" pitchFamily="34" charset="0"/>
              </a:rPr>
              <a:pPr/>
              <a:t>11</a:t>
            </a:fld>
            <a:endParaRPr lang="fr-FR" altLang="fr-FR"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Rectangle 4">
            <a:extLst>
              <a:ext uri="{FF2B5EF4-FFF2-40B4-BE49-F238E27FC236}">
                <a16:creationId xmlns:a16="http://schemas.microsoft.com/office/drawing/2014/main" id="{072E953E-8813-16D6-342A-6235FA0C72E0}"/>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63906113-CE0D-64AA-0A40-E9D8BBB5174F}"/>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9BB46101-0EEC-3E61-0C01-967B05E35E69}"/>
              </a:ext>
            </a:extLst>
          </p:cNvPr>
          <p:cNvSpPr>
            <a:spLocks noGrp="1" noChangeArrowheads="1"/>
          </p:cNvSpPr>
          <p:nvPr>
            <p:ph type="sldNum" sz="quarter" idx="12"/>
          </p:nvPr>
        </p:nvSpPr>
        <p:spPr>
          <a:ln/>
        </p:spPr>
        <p:txBody>
          <a:bodyPr/>
          <a:lstStyle>
            <a:lvl1pPr>
              <a:defRPr/>
            </a:lvl1pPr>
          </a:lstStyle>
          <a:p>
            <a:pPr>
              <a:defRPr/>
            </a:pPr>
            <a:fld id="{D1EE96FB-7672-4C53-B841-36A3760F5F24}" type="slidenum">
              <a:rPr lang="fr-FR" altLang="fr-FR"/>
              <a:pPr>
                <a:defRPr/>
              </a:pPr>
              <a:t>‹N°›</a:t>
            </a:fld>
            <a:endParaRPr lang="fr-FR" altLang="fr-FR"/>
          </a:p>
        </p:txBody>
      </p:sp>
    </p:spTree>
    <p:extLst>
      <p:ext uri="{BB962C8B-B14F-4D97-AF65-F5344CB8AC3E}">
        <p14:creationId xmlns:p14="http://schemas.microsoft.com/office/powerpoint/2010/main" val="46296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F4D3D94E-595C-C45A-B3F4-80C504B2D832}"/>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5400976E-92F2-F671-A8B8-14A14A889881}"/>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CD5F7C26-E2BF-5A99-A77F-6BB5D57D3A64}"/>
              </a:ext>
            </a:extLst>
          </p:cNvPr>
          <p:cNvSpPr>
            <a:spLocks noGrp="1" noChangeArrowheads="1"/>
          </p:cNvSpPr>
          <p:nvPr>
            <p:ph type="sldNum" sz="quarter" idx="12"/>
          </p:nvPr>
        </p:nvSpPr>
        <p:spPr>
          <a:ln/>
        </p:spPr>
        <p:txBody>
          <a:bodyPr/>
          <a:lstStyle>
            <a:lvl1pPr>
              <a:defRPr/>
            </a:lvl1pPr>
          </a:lstStyle>
          <a:p>
            <a:pPr>
              <a:defRPr/>
            </a:pPr>
            <a:fld id="{4E9D692D-FA72-4FE0-B26C-C90F1D3C4501}" type="slidenum">
              <a:rPr lang="fr-FR" altLang="fr-FR"/>
              <a:pPr>
                <a:defRPr/>
              </a:pPr>
              <a:t>‹N°›</a:t>
            </a:fld>
            <a:endParaRPr lang="fr-FR" altLang="fr-FR"/>
          </a:p>
        </p:txBody>
      </p:sp>
    </p:spTree>
    <p:extLst>
      <p:ext uri="{BB962C8B-B14F-4D97-AF65-F5344CB8AC3E}">
        <p14:creationId xmlns:p14="http://schemas.microsoft.com/office/powerpoint/2010/main" val="75227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D87EFBED-284D-FBCC-546D-4A8660CF5256}"/>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B3B97C47-E5E0-F89A-78FB-9BFC5E2E5227}"/>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C4290ADA-8D64-8BBA-84D1-440DFE612821}"/>
              </a:ext>
            </a:extLst>
          </p:cNvPr>
          <p:cNvSpPr>
            <a:spLocks noGrp="1" noChangeArrowheads="1"/>
          </p:cNvSpPr>
          <p:nvPr>
            <p:ph type="sldNum" sz="quarter" idx="12"/>
          </p:nvPr>
        </p:nvSpPr>
        <p:spPr>
          <a:ln/>
        </p:spPr>
        <p:txBody>
          <a:bodyPr/>
          <a:lstStyle>
            <a:lvl1pPr>
              <a:defRPr/>
            </a:lvl1pPr>
          </a:lstStyle>
          <a:p>
            <a:pPr>
              <a:defRPr/>
            </a:pPr>
            <a:fld id="{06BF3DF0-5567-481B-9445-C11221A01831}" type="slidenum">
              <a:rPr lang="fr-FR" altLang="fr-FR"/>
              <a:pPr>
                <a:defRPr/>
              </a:pPr>
              <a:t>‹N°›</a:t>
            </a:fld>
            <a:endParaRPr lang="fr-FR" altLang="fr-FR"/>
          </a:p>
        </p:txBody>
      </p:sp>
    </p:spTree>
    <p:extLst>
      <p:ext uri="{BB962C8B-B14F-4D97-AF65-F5344CB8AC3E}">
        <p14:creationId xmlns:p14="http://schemas.microsoft.com/office/powerpoint/2010/main" val="1548438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Rectangle 4">
            <a:extLst>
              <a:ext uri="{FF2B5EF4-FFF2-40B4-BE49-F238E27FC236}">
                <a16:creationId xmlns:a16="http://schemas.microsoft.com/office/drawing/2014/main" id="{30073F22-6D10-BFC8-92DE-E008A790CD83}"/>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387897DB-D1E8-C887-12B0-47DF13504686}"/>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5EF47508-E6BD-4EDC-33F4-2EC5C7688E44}"/>
              </a:ext>
            </a:extLst>
          </p:cNvPr>
          <p:cNvSpPr>
            <a:spLocks noGrp="1" noChangeArrowheads="1"/>
          </p:cNvSpPr>
          <p:nvPr>
            <p:ph type="sldNum" sz="quarter" idx="12"/>
          </p:nvPr>
        </p:nvSpPr>
        <p:spPr>
          <a:ln/>
        </p:spPr>
        <p:txBody>
          <a:bodyPr/>
          <a:lstStyle>
            <a:lvl1pPr>
              <a:defRPr/>
            </a:lvl1pPr>
          </a:lstStyle>
          <a:p>
            <a:pPr>
              <a:defRPr/>
            </a:pPr>
            <a:fld id="{1541264A-F4B3-46BB-80FF-3778CDEA118D}" type="slidenum">
              <a:rPr lang="fr-FR" altLang="fr-FR"/>
              <a:pPr>
                <a:defRPr/>
              </a:pPr>
              <a:t>‹N°›</a:t>
            </a:fld>
            <a:endParaRPr lang="fr-FR" altLang="fr-FR"/>
          </a:p>
        </p:txBody>
      </p:sp>
    </p:spTree>
    <p:extLst>
      <p:ext uri="{BB962C8B-B14F-4D97-AF65-F5344CB8AC3E}">
        <p14:creationId xmlns:p14="http://schemas.microsoft.com/office/powerpoint/2010/main" val="420032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3C9F40AA-0BC7-DBE5-7709-CFBB9A38FDA8}"/>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3125A686-6A85-72CE-42F4-56D461CB2E54}"/>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3B524661-4224-3E89-BAC3-9CB76C8CDABE}"/>
              </a:ext>
            </a:extLst>
          </p:cNvPr>
          <p:cNvSpPr>
            <a:spLocks noGrp="1" noChangeArrowheads="1"/>
          </p:cNvSpPr>
          <p:nvPr>
            <p:ph type="sldNum" sz="quarter" idx="12"/>
          </p:nvPr>
        </p:nvSpPr>
        <p:spPr>
          <a:ln/>
        </p:spPr>
        <p:txBody>
          <a:bodyPr/>
          <a:lstStyle>
            <a:lvl1pPr>
              <a:defRPr/>
            </a:lvl1pPr>
          </a:lstStyle>
          <a:p>
            <a:pPr>
              <a:defRPr/>
            </a:pPr>
            <a:fld id="{57394BA2-6E34-45F9-B854-E1FDF54CD0B8}" type="slidenum">
              <a:rPr lang="fr-FR" altLang="fr-FR"/>
              <a:pPr>
                <a:defRPr/>
              </a:pPr>
              <a:t>‹N°›</a:t>
            </a:fld>
            <a:endParaRPr lang="fr-FR" altLang="fr-FR"/>
          </a:p>
        </p:txBody>
      </p:sp>
    </p:spTree>
    <p:extLst>
      <p:ext uri="{BB962C8B-B14F-4D97-AF65-F5344CB8AC3E}">
        <p14:creationId xmlns:p14="http://schemas.microsoft.com/office/powerpoint/2010/main" val="238192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96E8E230-E79B-E7DC-032C-DC00A45DF6BA}"/>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920E81D6-5D0D-3B34-01AD-8B36CFACDDD4}"/>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F84D2B61-337C-BF29-4508-8163CBA9AC17}"/>
              </a:ext>
            </a:extLst>
          </p:cNvPr>
          <p:cNvSpPr>
            <a:spLocks noGrp="1" noChangeArrowheads="1"/>
          </p:cNvSpPr>
          <p:nvPr>
            <p:ph type="sldNum" sz="quarter" idx="12"/>
          </p:nvPr>
        </p:nvSpPr>
        <p:spPr>
          <a:ln/>
        </p:spPr>
        <p:txBody>
          <a:bodyPr/>
          <a:lstStyle>
            <a:lvl1pPr>
              <a:defRPr/>
            </a:lvl1pPr>
          </a:lstStyle>
          <a:p>
            <a:pPr>
              <a:defRPr/>
            </a:pPr>
            <a:fld id="{3B554222-5D55-44D9-9DE5-64D3CC0E4C00}" type="slidenum">
              <a:rPr lang="fr-FR" altLang="fr-FR"/>
              <a:pPr>
                <a:defRPr/>
              </a:pPr>
              <a:t>‹N°›</a:t>
            </a:fld>
            <a:endParaRPr lang="fr-FR" altLang="fr-FR"/>
          </a:p>
        </p:txBody>
      </p:sp>
    </p:spTree>
    <p:extLst>
      <p:ext uri="{BB962C8B-B14F-4D97-AF65-F5344CB8AC3E}">
        <p14:creationId xmlns:p14="http://schemas.microsoft.com/office/powerpoint/2010/main" val="3576796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2E517BF1-7E24-F42F-3C0C-E96EFB2DC595}"/>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0B8341AA-6CAE-E474-BAA0-18290EE11A48}"/>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248E0398-B370-DCB0-202F-1051B9D4D141}"/>
              </a:ext>
            </a:extLst>
          </p:cNvPr>
          <p:cNvSpPr>
            <a:spLocks noGrp="1" noChangeArrowheads="1"/>
          </p:cNvSpPr>
          <p:nvPr>
            <p:ph type="sldNum" sz="quarter" idx="12"/>
          </p:nvPr>
        </p:nvSpPr>
        <p:spPr>
          <a:ln/>
        </p:spPr>
        <p:txBody>
          <a:bodyPr/>
          <a:lstStyle>
            <a:lvl1pPr>
              <a:defRPr/>
            </a:lvl1pPr>
          </a:lstStyle>
          <a:p>
            <a:pPr>
              <a:defRPr/>
            </a:pPr>
            <a:fld id="{8579AB7D-CB20-4FC7-B9FB-7560C44447B2}" type="slidenum">
              <a:rPr lang="fr-FR" altLang="fr-FR"/>
              <a:pPr>
                <a:defRPr/>
              </a:pPr>
              <a:t>‹N°›</a:t>
            </a:fld>
            <a:endParaRPr lang="fr-FR" altLang="fr-FR"/>
          </a:p>
        </p:txBody>
      </p:sp>
    </p:spTree>
    <p:extLst>
      <p:ext uri="{BB962C8B-B14F-4D97-AF65-F5344CB8AC3E}">
        <p14:creationId xmlns:p14="http://schemas.microsoft.com/office/powerpoint/2010/main" val="1447504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01269894-D935-E629-AEF5-CF76AEFD9FE7}"/>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8" name="Rectangle 5">
            <a:extLst>
              <a:ext uri="{FF2B5EF4-FFF2-40B4-BE49-F238E27FC236}">
                <a16:creationId xmlns:a16="http://schemas.microsoft.com/office/drawing/2014/main" id="{B9073518-9814-4187-6438-0CCD51A11999}"/>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9" name="Rectangle 6">
            <a:extLst>
              <a:ext uri="{FF2B5EF4-FFF2-40B4-BE49-F238E27FC236}">
                <a16:creationId xmlns:a16="http://schemas.microsoft.com/office/drawing/2014/main" id="{950D0E31-2735-E9D6-6826-FC686C7D434B}"/>
              </a:ext>
            </a:extLst>
          </p:cNvPr>
          <p:cNvSpPr>
            <a:spLocks noGrp="1" noChangeArrowheads="1"/>
          </p:cNvSpPr>
          <p:nvPr>
            <p:ph type="sldNum" sz="quarter" idx="12"/>
          </p:nvPr>
        </p:nvSpPr>
        <p:spPr>
          <a:ln/>
        </p:spPr>
        <p:txBody>
          <a:bodyPr/>
          <a:lstStyle>
            <a:lvl1pPr>
              <a:defRPr/>
            </a:lvl1pPr>
          </a:lstStyle>
          <a:p>
            <a:pPr>
              <a:defRPr/>
            </a:pPr>
            <a:fld id="{7610FFB2-3775-47C3-84B6-88902638267E}" type="slidenum">
              <a:rPr lang="fr-FR" altLang="fr-FR"/>
              <a:pPr>
                <a:defRPr/>
              </a:pPr>
              <a:t>‹N°›</a:t>
            </a:fld>
            <a:endParaRPr lang="fr-FR" altLang="fr-FR"/>
          </a:p>
        </p:txBody>
      </p:sp>
    </p:spTree>
    <p:extLst>
      <p:ext uri="{BB962C8B-B14F-4D97-AF65-F5344CB8AC3E}">
        <p14:creationId xmlns:p14="http://schemas.microsoft.com/office/powerpoint/2010/main" val="1878267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4">
            <a:extLst>
              <a:ext uri="{FF2B5EF4-FFF2-40B4-BE49-F238E27FC236}">
                <a16:creationId xmlns:a16="http://schemas.microsoft.com/office/drawing/2014/main" id="{B037E065-014F-1F09-4701-F61D7582FBB0}"/>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4" name="Rectangle 5">
            <a:extLst>
              <a:ext uri="{FF2B5EF4-FFF2-40B4-BE49-F238E27FC236}">
                <a16:creationId xmlns:a16="http://schemas.microsoft.com/office/drawing/2014/main" id="{7D6E4536-C997-6594-108B-E84C9F0ED875}"/>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5" name="Rectangle 6">
            <a:extLst>
              <a:ext uri="{FF2B5EF4-FFF2-40B4-BE49-F238E27FC236}">
                <a16:creationId xmlns:a16="http://schemas.microsoft.com/office/drawing/2014/main" id="{A5CC7CE8-94C0-E148-4A1C-6A6E8B810C70}"/>
              </a:ext>
            </a:extLst>
          </p:cNvPr>
          <p:cNvSpPr>
            <a:spLocks noGrp="1" noChangeArrowheads="1"/>
          </p:cNvSpPr>
          <p:nvPr>
            <p:ph type="sldNum" sz="quarter" idx="12"/>
          </p:nvPr>
        </p:nvSpPr>
        <p:spPr>
          <a:ln/>
        </p:spPr>
        <p:txBody>
          <a:bodyPr/>
          <a:lstStyle>
            <a:lvl1pPr>
              <a:defRPr/>
            </a:lvl1pPr>
          </a:lstStyle>
          <a:p>
            <a:pPr>
              <a:defRPr/>
            </a:pPr>
            <a:fld id="{D642FE0F-ACCD-44E6-9729-BEC6F81906B3}" type="slidenum">
              <a:rPr lang="fr-FR" altLang="fr-FR"/>
              <a:pPr>
                <a:defRPr/>
              </a:pPr>
              <a:t>‹N°›</a:t>
            </a:fld>
            <a:endParaRPr lang="fr-FR" altLang="fr-FR"/>
          </a:p>
        </p:txBody>
      </p:sp>
    </p:spTree>
    <p:extLst>
      <p:ext uri="{BB962C8B-B14F-4D97-AF65-F5344CB8AC3E}">
        <p14:creationId xmlns:p14="http://schemas.microsoft.com/office/powerpoint/2010/main" val="197001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7CE658-C768-9B8A-1C15-0DB907D43E84}"/>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3" name="Rectangle 5">
            <a:extLst>
              <a:ext uri="{FF2B5EF4-FFF2-40B4-BE49-F238E27FC236}">
                <a16:creationId xmlns:a16="http://schemas.microsoft.com/office/drawing/2014/main" id="{789DD2C3-D947-72DB-EB7E-B3813E22E751}"/>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4" name="Rectangle 6">
            <a:extLst>
              <a:ext uri="{FF2B5EF4-FFF2-40B4-BE49-F238E27FC236}">
                <a16:creationId xmlns:a16="http://schemas.microsoft.com/office/drawing/2014/main" id="{D40C54B9-0D71-E75F-49F9-9208403BC7C5}"/>
              </a:ext>
            </a:extLst>
          </p:cNvPr>
          <p:cNvSpPr>
            <a:spLocks noGrp="1" noChangeArrowheads="1"/>
          </p:cNvSpPr>
          <p:nvPr>
            <p:ph type="sldNum" sz="quarter" idx="12"/>
          </p:nvPr>
        </p:nvSpPr>
        <p:spPr>
          <a:ln/>
        </p:spPr>
        <p:txBody>
          <a:bodyPr/>
          <a:lstStyle>
            <a:lvl1pPr>
              <a:defRPr/>
            </a:lvl1pPr>
          </a:lstStyle>
          <a:p>
            <a:pPr>
              <a:defRPr/>
            </a:pPr>
            <a:fld id="{94FBC5CD-C916-4387-9677-910DB210CC5D}" type="slidenum">
              <a:rPr lang="fr-FR" altLang="fr-FR"/>
              <a:pPr>
                <a:defRPr/>
              </a:pPr>
              <a:t>‹N°›</a:t>
            </a:fld>
            <a:endParaRPr lang="fr-FR" altLang="fr-FR"/>
          </a:p>
        </p:txBody>
      </p:sp>
    </p:spTree>
    <p:extLst>
      <p:ext uri="{BB962C8B-B14F-4D97-AF65-F5344CB8AC3E}">
        <p14:creationId xmlns:p14="http://schemas.microsoft.com/office/powerpoint/2010/main" val="608643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062D2765-5700-1CE7-1B4F-A6E5A485EE47}"/>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41BEB98B-0532-EBE8-DB25-7C7DD202F8A2}"/>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F07B1A6D-A8FD-1CD3-81DF-1788A2396ADB}"/>
              </a:ext>
            </a:extLst>
          </p:cNvPr>
          <p:cNvSpPr>
            <a:spLocks noGrp="1" noChangeArrowheads="1"/>
          </p:cNvSpPr>
          <p:nvPr>
            <p:ph type="sldNum" sz="quarter" idx="12"/>
          </p:nvPr>
        </p:nvSpPr>
        <p:spPr>
          <a:ln/>
        </p:spPr>
        <p:txBody>
          <a:bodyPr/>
          <a:lstStyle>
            <a:lvl1pPr>
              <a:defRPr/>
            </a:lvl1pPr>
          </a:lstStyle>
          <a:p>
            <a:pPr>
              <a:defRPr/>
            </a:pPr>
            <a:fld id="{8BE0932E-00AC-4A2A-BB03-18EE9AF06F4F}" type="slidenum">
              <a:rPr lang="fr-FR" altLang="fr-FR"/>
              <a:pPr>
                <a:defRPr/>
              </a:pPr>
              <a:t>‹N°›</a:t>
            </a:fld>
            <a:endParaRPr lang="fr-FR" altLang="fr-FR"/>
          </a:p>
        </p:txBody>
      </p:sp>
    </p:spTree>
    <p:extLst>
      <p:ext uri="{BB962C8B-B14F-4D97-AF65-F5344CB8AC3E}">
        <p14:creationId xmlns:p14="http://schemas.microsoft.com/office/powerpoint/2010/main" val="47428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1CD1AF95-77CB-E442-737C-EE729BB64E5F}"/>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DEA79DA8-041B-418A-5C31-B5C896777337}"/>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FBCD7811-915F-9EA9-755A-26A292CCA409}"/>
              </a:ext>
            </a:extLst>
          </p:cNvPr>
          <p:cNvSpPr>
            <a:spLocks noGrp="1" noChangeArrowheads="1"/>
          </p:cNvSpPr>
          <p:nvPr>
            <p:ph type="sldNum" sz="quarter" idx="12"/>
          </p:nvPr>
        </p:nvSpPr>
        <p:spPr>
          <a:ln/>
        </p:spPr>
        <p:txBody>
          <a:bodyPr/>
          <a:lstStyle>
            <a:lvl1pPr>
              <a:defRPr/>
            </a:lvl1pPr>
          </a:lstStyle>
          <a:p>
            <a:pPr>
              <a:defRPr/>
            </a:pPr>
            <a:fld id="{7061F9A8-A306-467A-B30F-BF0D1307ED49}" type="slidenum">
              <a:rPr lang="fr-FR" altLang="fr-FR"/>
              <a:pPr>
                <a:defRPr/>
              </a:pPr>
              <a:t>‹N°›</a:t>
            </a:fld>
            <a:endParaRPr lang="fr-FR" altLang="fr-FR"/>
          </a:p>
        </p:txBody>
      </p:sp>
    </p:spTree>
    <p:extLst>
      <p:ext uri="{BB962C8B-B14F-4D97-AF65-F5344CB8AC3E}">
        <p14:creationId xmlns:p14="http://schemas.microsoft.com/office/powerpoint/2010/main" val="285927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B6556F70-D3CD-517E-B670-FEDB8BDCE65A}"/>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A460D8C1-7857-F0A4-4AD1-4E36E993227A}"/>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9221924E-660A-753C-272E-7EF1E3D1FDA6}"/>
              </a:ext>
            </a:extLst>
          </p:cNvPr>
          <p:cNvSpPr>
            <a:spLocks noGrp="1" noChangeArrowheads="1"/>
          </p:cNvSpPr>
          <p:nvPr>
            <p:ph type="sldNum" sz="quarter" idx="12"/>
          </p:nvPr>
        </p:nvSpPr>
        <p:spPr>
          <a:ln/>
        </p:spPr>
        <p:txBody>
          <a:bodyPr/>
          <a:lstStyle>
            <a:lvl1pPr>
              <a:defRPr/>
            </a:lvl1pPr>
          </a:lstStyle>
          <a:p>
            <a:pPr>
              <a:defRPr/>
            </a:pPr>
            <a:fld id="{FCF061FF-2519-4D09-954E-8FC839FD9E0B}" type="slidenum">
              <a:rPr lang="fr-FR" altLang="fr-FR"/>
              <a:pPr>
                <a:defRPr/>
              </a:pPr>
              <a:t>‹N°›</a:t>
            </a:fld>
            <a:endParaRPr lang="fr-FR" altLang="fr-FR"/>
          </a:p>
        </p:txBody>
      </p:sp>
    </p:spTree>
    <p:extLst>
      <p:ext uri="{BB962C8B-B14F-4D97-AF65-F5344CB8AC3E}">
        <p14:creationId xmlns:p14="http://schemas.microsoft.com/office/powerpoint/2010/main" val="1590515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D62551AA-2264-C1DC-B2DC-0A5710C11A16}"/>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6D532A01-9608-A89D-8D6D-7B70CFB76F1D}"/>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9357FD58-1E92-95B7-C06B-8EFD98C61A71}"/>
              </a:ext>
            </a:extLst>
          </p:cNvPr>
          <p:cNvSpPr>
            <a:spLocks noGrp="1" noChangeArrowheads="1"/>
          </p:cNvSpPr>
          <p:nvPr>
            <p:ph type="sldNum" sz="quarter" idx="12"/>
          </p:nvPr>
        </p:nvSpPr>
        <p:spPr>
          <a:ln/>
        </p:spPr>
        <p:txBody>
          <a:bodyPr/>
          <a:lstStyle>
            <a:lvl1pPr>
              <a:defRPr/>
            </a:lvl1pPr>
          </a:lstStyle>
          <a:p>
            <a:pPr>
              <a:defRPr/>
            </a:pPr>
            <a:fld id="{CE17DF80-F061-4818-AEE2-320D70989B79}" type="slidenum">
              <a:rPr lang="fr-FR" altLang="fr-FR"/>
              <a:pPr>
                <a:defRPr/>
              </a:pPr>
              <a:t>‹N°›</a:t>
            </a:fld>
            <a:endParaRPr lang="fr-FR" altLang="fr-FR"/>
          </a:p>
        </p:txBody>
      </p:sp>
    </p:spTree>
    <p:extLst>
      <p:ext uri="{BB962C8B-B14F-4D97-AF65-F5344CB8AC3E}">
        <p14:creationId xmlns:p14="http://schemas.microsoft.com/office/powerpoint/2010/main" val="38928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1BFAD56B-D535-80C1-8FA0-A106426A4150}"/>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EDF242E6-41E3-D543-E35C-C7E13143E5C7}"/>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397A53CD-DC28-486B-A9D4-1B05161644D5}"/>
              </a:ext>
            </a:extLst>
          </p:cNvPr>
          <p:cNvSpPr>
            <a:spLocks noGrp="1" noChangeArrowheads="1"/>
          </p:cNvSpPr>
          <p:nvPr>
            <p:ph type="sldNum" sz="quarter" idx="12"/>
          </p:nvPr>
        </p:nvSpPr>
        <p:spPr>
          <a:ln/>
        </p:spPr>
        <p:txBody>
          <a:bodyPr/>
          <a:lstStyle>
            <a:lvl1pPr>
              <a:defRPr/>
            </a:lvl1pPr>
          </a:lstStyle>
          <a:p>
            <a:pPr>
              <a:defRPr/>
            </a:pPr>
            <a:fld id="{44BDB0B2-7E6E-4888-91B2-0FFC35FCDB5E}" type="slidenum">
              <a:rPr lang="fr-FR" altLang="fr-FR"/>
              <a:pPr>
                <a:defRPr/>
              </a:pPr>
              <a:t>‹N°›</a:t>
            </a:fld>
            <a:endParaRPr lang="fr-FR" altLang="fr-FR"/>
          </a:p>
        </p:txBody>
      </p:sp>
    </p:spTree>
    <p:extLst>
      <p:ext uri="{BB962C8B-B14F-4D97-AF65-F5344CB8AC3E}">
        <p14:creationId xmlns:p14="http://schemas.microsoft.com/office/powerpoint/2010/main" val="4231214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Rectangle 4">
            <a:extLst>
              <a:ext uri="{FF2B5EF4-FFF2-40B4-BE49-F238E27FC236}">
                <a16:creationId xmlns:a16="http://schemas.microsoft.com/office/drawing/2014/main" id="{E9AEF81F-6E53-6530-491D-F18AEAD501B7}"/>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17EE865B-2713-AA2C-F8D0-679F51AF5081}"/>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57395EF0-CF76-3172-B4EA-5DFDAC66265F}"/>
              </a:ext>
            </a:extLst>
          </p:cNvPr>
          <p:cNvSpPr>
            <a:spLocks noGrp="1" noChangeArrowheads="1"/>
          </p:cNvSpPr>
          <p:nvPr>
            <p:ph type="sldNum" sz="quarter" idx="12"/>
          </p:nvPr>
        </p:nvSpPr>
        <p:spPr>
          <a:ln/>
        </p:spPr>
        <p:txBody>
          <a:bodyPr/>
          <a:lstStyle>
            <a:lvl1pPr>
              <a:defRPr/>
            </a:lvl1pPr>
          </a:lstStyle>
          <a:p>
            <a:pPr>
              <a:defRPr/>
            </a:pPr>
            <a:fld id="{10216C7F-66B5-4B6F-9B8F-EF174FB8900B}" type="slidenum">
              <a:rPr lang="fr-FR" altLang="fr-FR"/>
              <a:pPr>
                <a:defRPr/>
              </a:pPr>
              <a:t>‹N°›</a:t>
            </a:fld>
            <a:endParaRPr lang="fr-FR" altLang="fr-FR"/>
          </a:p>
        </p:txBody>
      </p:sp>
    </p:spTree>
    <p:extLst>
      <p:ext uri="{BB962C8B-B14F-4D97-AF65-F5344CB8AC3E}">
        <p14:creationId xmlns:p14="http://schemas.microsoft.com/office/powerpoint/2010/main" val="2549761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47D61A9D-5976-3039-C78E-CA26E3AB187E}"/>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9D2A37D5-8C92-D961-4F5C-11F63A512A07}"/>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35421940-68A3-5C80-D7EA-7948017EA6E7}"/>
              </a:ext>
            </a:extLst>
          </p:cNvPr>
          <p:cNvSpPr>
            <a:spLocks noGrp="1" noChangeArrowheads="1"/>
          </p:cNvSpPr>
          <p:nvPr>
            <p:ph type="sldNum" sz="quarter" idx="12"/>
          </p:nvPr>
        </p:nvSpPr>
        <p:spPr>
          <a:ln/>
        </p:spPr>
        <p:txBody>
          <a:bodyPr/>
          <a:lstStyle>
            <a:lvl1pPr>
              <a:defRPr/>
            </a:lvl1pPr>
          </a:lstStyle>
          <a:p>
            <a:pPr>
              <a:defRPr/>
            </a:pPr>
            <a:fld id="{7C1AD08D-367B-46E4-8209-03E4E81E2A1A}" type="slidenum">
              <a:rPr lang="fr-FR" altLang="fr-FR"/>
              <a:pPr>
                <a:defRPr/>
              </a:pPr>
              <a:t>‹N°›</a:t>
            </a:fld>
            <a:endParaRPr lang="fr-FR" altLang="fr-FR"/>
          </a:p>
        </p:txBody>
      </p:sp>
    </p:spTree>
    <p:extLst>
      <p:ext uri="{BB962C8B-B14F-4D97-AF65-F5344CB8AC3E}">
        <p14:creationId xmlns:p14="http://schemas.microsoft.com/office/powerpoint/2010/main" val="1296118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2434290C-8EB8-3F67-5628-5CFEF0837F66}"/>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FC152F6C-E635-3B79-77EE-AA1F23FEB04A}"/>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01A06576-7A24-7D00-A658-380694D09D5E}"/>
              </a:ext>
            </a:extLst>
          </p:cNvPr>
          <p:cNvSpPr>
            <a:spLocks noGrp="1" noChangeArrowheads="1"/>
          </p:cNvSpPr>
          <p:nvPr>
            <p:ph type="sldNum" sz="quarter" idx="12"/>
          </p:nvPr>
        </p:nvSpPr>
        <p:spPr>
          <a:ln/>
        </p:spPr>
        <p:txBody>
          <a:bodyPr/>
          <a:lstStyle>
            <a:lvl1pPr>
              <a:defRPr/>
            </a:lvl1pPr>
          </a:lstStyle>
          <a:p>
            <a:pPr>
              <a:defRPr/>
            </a:pPr>
            <a:fld id="{BC3AE54C-6094-4514-BABF-BAED3648B13E}" type="slidenum">
              <a:rPr lang="fr-FR" altLang="fr-FR"/>
              <a:pPr>
                <a:defRPr/>
              </a:pPr>
              <a:t>‹N°›</a:t>
            </a:fld>
            <a:endParaRPr lang="fr-FR" altLang="fr-FR"/>
          </a:p>
        </p:txBody>
      </p:sp>
    </p:spTree>
    <p:extLst>
      <p:ext uri="{BB962C8B-B14F-4D97-AF65-F5344CB8AC3E}">
        <p14:creationId xmlns:p14="http://schemas.microsoft.com/office/powerpoint/2010/main" val="585040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3D79763A-9D97-5FEE-3A55-CB2D2BB2B8CC}"/>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6B08CF4A-EA4B-2A44-71CB-AFA936D46D02}"/>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391039CE-4339-67D2-7478-0D96186F5411}"/>
              </a:ext>
            </a:extLst>
          </p:cNvPr>
          <p:cNvSpPr>
            <a:spLocks noGrp="1" noChangeArrowheads="1"/>
          </p:cNvSpPr>
          <p:nvPr>
            <p:ph type="sldNum" sz="quarter" idx="12"/>
          </p:nvPr>
        </p:nvSpPr>
        <p:spPr>
          <a:ln/>
        </p:spPr>
        <p:txBody>
          <a:bodyPr/>
          <a:lstStyle>
            <a:lvl1pPr>
              <a:defRPr/>
            </a:lvl1pPr>
          </a:lstStyle>
          <a:p>
            <a:pPr>
              <a:defRPr/>
            </a:pPr>
            <a:fld id="{BCAC703B-F7A7-4494-A7B0-B8B6F1EB141A}" type="slidenum">
              <a:rPr lang="fr-FR" altLang="fr-FR"/>
              <a:pPr>
                <a:defRPr/>
              </a:pPr>
              <a:t>‹N°›</a:t>
            </a:fld>
            <a:endParaRPr lang="fr-FR" altLang="fr-FR"/>
          </a:p>
        </p:txBody>
      </p:sp>
    </p:spTree>
    <p:extLst>
      <p:ext uri="{BB962C8B-B14F-4D97-AF65-F5344CB8AC3E}">
        <p14:creationId xmlns:p14="http://schemas.microsoft.com/office/powerpoint/2010/main" val="1202406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40820C83-85EC-CF50-941B-D0A54D0DFBB1}"/>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8" name="Rectangle 5">
            <a:extLst>
              <a:ext uri="{FF2B5EF4-FFF2-40B4-BE49-F238E27FC236}">
                <a16:creationId xmlns:a16="http://schemas.microsoft.com/office/drawing/2014/main" id="{4A336B11-145F-8E79-8591-BB64AF03C279}"/>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9" name="Rectangle 6">
            <a:extLst>
              <a:ext uri="{FF2B5EF4-FFF2-40B4-BE49-F238E27FC236}">
                <a16:creationId xmlns:a16="http://schemas.microsoft.com/office/drawing/2014/main" id="{BDC68EFF-D722-EC09-F6FA-1CC3CB178B26}"/>
              </a:ext>
            </a:extLst>
          </p:cNvPr>
          <p:cNvSpPr>
            <a:spLocks noGrp="1" noChangeArrowheads="1"/>
          </p:cNvSpPr>
          <p:nvPr>
            <p:ph type="sldNum" sz="quarter" idx="12"/>
          </p:nvPr>
        </p:nvSpPr>
        <p:spPr>
          <a:ln/>
        </p:spPr>
        <p:txBody>
          <a:bodyPr/>
          <a:lstStyle>
            <a:lvl1pPr>
              <a:defRPr/>
            </a:lvl1pPr>
          </a:lstStyle>
          <a:p>
            <a:pPr>
              <a:defRPr/>
            </a:pPr>
            <a:fld id="{24998740-ECAB-45BA-9CD5-3D88E59A5D71}" type="slidenum">
              <a:rPr lang="fr-FR" altLang="fr-FR"/>
              <a:pPr>
                <a:defRPr/>
              </a:pPr>
              <a:t>‹N°›</a:t>
            </a:fld>
            <a:endParaRPr lang="fr-FR" altLang="fr-FR"/>
          </a:p>
        </p:txBody>
      </p:sp>
    </p:spTree>
    <p:extLst>
      <p:ext uri="{BB962C8B-B14F-4D97-AF65-F5344CB8AC3E}">
        <p14:creationId xmlns:p14="http://schemas.microsoft.com/office/powerpoint/2010/main" val="1811922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4">
            <a:extLst>
              <a:ext uri="{FF2B5EF4-FFF2-40B4-BE49-F238E27FC236}">
                <a16:creationId xmlns:a16="http://schemas.microsoft.com/office/drawing/2014/main" id="{14063DE4-949C-FED2-E317-5ACE7B27319D}"/>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4" name="Rectangle 5">
            <a:extLst>
              <a:ext uri="{FF2B5EF4-FFF2-40B4-BE49-F238E27FC236}">
                <a16:creationId xmlns:a16="http://schemas.microsoft.com/office/drawing/2014/main" id="{62D7605D-79A9-599A-77BB-B9F5361C82EB}"/>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5" name="Rectangle 6">
            <a:extLst>
              <a:ext uri="{FF2B5EF4-FFF2-40B4-BE49-F238E27FC236}">
                <a16:creationId xmlns:a16="http://schemas.microsoft.com/office/drawing/2014/main" id="{89EF3A3B-DDBB-667F-BD80-6DB3DB3ED5CA}"/>
              </a:ext>
            </a:extLst>
          </p:cNvPr>
          <p:cNvSpPr>
            <a:spLocks noGrp="1" noChangeArrowheads="1"/>
          </p:cNvSpPr>
          <p:nvPr>
            <p:ph type="sldNum" sz="quarter" idx="12"/>
          </p:nvPr>
        </p:nvSpPr>
        <p:spPr>
          <a:ln/>
        </p:spPr>
        <p:txBody>
          <a:bodyPr/>
          <a:lstStyle>
            <a:lvl1pPr>
              <a:defRPr/>
            </a:lvl1pPr>
          </a:lstStyle>
          <a:p>
            <a:pPr>
              <a:defRPr/>
            </a:pPr>
            <a:fld id="{FB1EBBD3-51DD-47D9-BA53-22477F3356DB}" type="slidenum">
              <a:rPr lang="fr-FR" altLang="fr-FR"/>
              <a:pPr>
                <a:defRPr/>
              </a:pPr>
              <a:t>‹N°›</a:t>
            </a:fld>
            <a:endParaRPr lang="fr-FR" altLang="fr-FR"/>
          </a:p>
        </p:txBody>
      </p:sp>
    </p:spTree>
    <p:extLst>
      <p:ext uri="{BB962C8B-B14F-4D97-AF65-F5344CB8AC3E}">
        <p14:creationId xmlns:p14="http://schemas.microsoft.com/office/powerpoint/2010/main" val="40955791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9E89D3-9274-5298-76B1-AB1C92F5BF77}"/>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3" name="Rectangle 5">
            <a:extLst>
              <a:ext uri="{FF2B5EF4-FFF2-40B4-BE49-F238E27FC236}">
                <a16:creationId xmlns:a16="http://schemas.microsoft.com/office/drawing/2014/main" id="{6AC71C31-2C66-2CAC-3415-4226DC5DFFEF}"/>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4" name="Rectangle 6">
            <a:extLst>
              <a:ext uri="{FF2B5EF4-FFF2-40B4-BE49-F238E27FC236}">
                <a16:creationId xmlns:a16="http://schemas.microsoft.com/office/drawing/2014/main" id="{67719F53-226C-22EE-A26A-0F1E7632A7CD}"/>
              </a:ext>
            </a:extLst>
          </p:cNvPr>
          <p:cNvSpPr>
            <a:spLocks noGrp="1" noChangeArrowheads="1"/>
          </p:cNvSpPr>
          <p:nvPr>
            <p:ph type="sldNum" sz="quarter" idx="12"/>
          </p:nvPr>
        </p:nvSpPr>
        <p:spPr>
          <a:ln/>
        </p:spPr>
        <p:txBody>
          <a:bodyPr/>
          <a:lstStyle>
            <a:lvl1pPr>
              <a:defRPr/>
            </a:lvl1pPr>
          </a:lstStyle>
          <a:p>
            <a:pPr>
              <a:defRPr/>
            </a:pPr>
            <a:fld id="{D53BB80B-D4A4-4670-8525-8BB6C6ED3D6B}" type="slidenum">
              <a:rPr lang="fr-FR" altLang="fr-FR"/>
              <a:pPr>
                <a:defRPr/>
              </a:pPr>
              <a:t>‹N°›</a:t>
            </a:fld>
            <a:endParaRPr lang="fr-FR" altLang="fr-FR"/>
          </a:p>
        </p:txBody>
      </p:sp>
    </p:spTree>
    <p:extLst>
      <p:ext uri="{BB962C8B-B14F-4D97-AF65-F5344CB8AC3E}">
        <p14:creationId xmlns:p14="http://schemas.microsoft.com/office/powerpoint/2010/main" val="279586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E87D3F1F-AE1D-D6BD-9336-986F044E61DC}"/>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A7945730-B9DE-73B9-D8E2-092E687D3E18}"/>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79BEDC92-8EC9-008C-CC38-CBEA0666B521}"/>
              </a:ext>
            </a:extLst>
          </p:cNvPr>
          <p:cNvSpPr>
            <a:spLocks noGrp="1" noChangeArrowheads="1"/>
          </p:cNvSpPr>
          <p:nvPr>
            <p:ph type="sldNum" sz="quarter" idx="12"/>
          </p:nvPr>
        </p:nvSpPr>
        <p:spPr>
          <a:ln/>
        </p:spPr>
        <p:txBody>
          <a:bodyPr/>
          <a:lstStyle>
            <a:lvl1pPr>
              <a:defRPr/>
            </a:lvl1pPr>
          </a:lstStyle>
          <a:p>
            <a:pPr>
              <a:defRPr/>
            </a:pPr>
            <a:fld id="{FC8C6DC0-DEFD-4A6F-A9BA-D0D06710CAEB}" type="slidenum">
              <a:rPr lang="fr-FR" altLang="fr-FR"/>
              <a:pPr>
                <a:defRPr/>
              </a:pPr>
              <a:t>‹N°›</a:t>
            </a:fld>
            <a:endParaRPr lang="fr-FR" altLang="fr-FR"/>
          </a:p>
        </p:txBody>
      </p:sp>
    </p:spTree>
    <p:extLst>
      <p:ext uri="{BB962C8B-B14F-4D97-AF65-F5344CB8AC3E}">
        <p14:creationId xmlns:p14="http://schemas.microsoft.com/office/powerpoint/2010/main" val="316574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D5B61F10-4D9E-467F-DC05-AE9781C95C8C}"/>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D60F8D8F-4FF1-E8C5-67D7-356572FB82C6}"/>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785706FD-7AF5-2AD1-E1DA-C1C42264FD38}"/>
              </a:ext>
            </a:extLst>
          </p:cNvPr>
          <p:cNvSpPr>
            <a:spLocks noGrp="1" noChangeArrowheads="1"/>
          </p:cNvSpPr>
          <p:nvPr>
            <p:ph type="sldNum" sz="quarter" idx="12"/>
          </p:nvPr>
        </p:nvSpPr>
        <p:spPr>
          <a:ln/>
        </p:spPr>
        <p:txBody>
          <a:bodyPr/>
          <a:lstStyle>
            <a:lvl1pPr>
              <a:defRPr/>
            </a:lvl1pPr>
          </a:lstStyle>
          <a:p>
            <a:pPr>
              <a:defRPr/>
            </a:pPr>
            <a:fld id="{DE3D4B1A-E55F-4D08-8F01-A41ED9002F3E}" type="slidenum">
              <a:rPr lang="fr-FR" altLang="fr-FR"/>
              <a:pPr>
                <a:defRPr/>
              </a:pPr>
              <a:t>‹N°›</a:t>
            </a:fld>
            <a:endParaRPr lang="fr-FR" altLang="fr-FR"/>
          </a:p>
        </p:txBody>
      </p:sp>
    </p:spTree>
    <p:extLst>
      <p:ext uri="{BB962C8B-B14F-4D97-AF65-F5344CB8AC3E}">
        <p14:creationId xmlns:p14="http://schemas.microsoft.com/office/powerpoint/2010/main" val="2014683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4EFB5B10-415C-9111-D960-6732A7B8F4E5}"/>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D666E738-5A45-E17E-9779-85CA2D6E6419}"/>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4CEF180D-F2F7-2C42-3078-3464466E7FF2}"/>
              </a:ext>
            </a:extLst>
          </p:cNvPr>
          <p:cNvSpPr>
            <a:spLocks noGrp="1" noChangeArrowheads="1"/>
          </p:cNvSpPr>
          <p:nvPr>
            <p:ph type="sldNum" sz="quarter" idx="12"/>
          </p:nvPr>
        </p:nvSpPr>
        <p:spPr>
          <a:ln/>
        </p:spPr>
        <p:txBody>
          <a:bodyPr/>
          <a:lstStyle>
            <a:lvl1pPr>
              <a:defRPr/>
            </a:lvl1pPr>
          </a:lstStyle>
          <a:p>
            <a:pPr>
              <a:defRPr/>
            </a:pPr>
            <a:fld id="{05163670-F520-45F8-B7AF-E86B39041E30}" type="slidenum">
              <a:rPr lang="fr-FR" altLang="fr-FR"/>
              <a:pPr>
                <a:defRPr/>
              </a:pPr>
              <a:t>‹N°›</a:t>
            </a:fld>
            <a:endParaRPr lang="fr-FR" altLang="fr-FR"/>
          </a:p>
        </p:txBody>
      </p:sp>
    </p:spTree>
    <p:extLst>
      <p:ext uri="{BB962C8B-B14F-4D97-AF65-F5344CB8AC3E}">
        <p14:creationId xmlns:p14="http://schemas.microsoft.com/office/powerpoint/2010/main" val="1677716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F2C3B401-F2A2-9F96-641A-EEFABE0F6F7B}"/>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43DAF497-3561-150C-63F4-325D12ED278B}"/>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23B91537-6DD5-48DD-DE00-CA55F4FD9575}"/>
              </a:ext>
            </a:extLst>
          </p:cNvPr>
          <p:cNvSpPr>
            <a:spLocks noGrp="1" noChangeArrowheads="1"/>
          </p:cNvSpPr>
          <p:nvPr>
            <p:ph type="sldNum" sz="quarter" idx="12"/>
          </p:nvPr>
        </p:nvSpPr>
        <p:spPr>
          <a:ln/>
        </p:spPr>
        <p:txBody>
          <a:bodyPr/>
          <a:lstStyle>
            <a:lvl1pPr>
              <a:defRPr/>
            </a:lvl1pPr>
          </a:lstStyle>
          <a:p>
            <a:pPr>
              <a:defRPr/>
            </a:pPr>
            <a:fld id="{5B21C88F-8E37-4E66-9DB0-7DAFC552D5EB}" type="slidenum">
              <a:rPr lang="fr-FR" altLang="fr-FR"/>
              <a:pPr>
                <a:defRPr/>
              </a:pPr>
              <a:t>‹N°›</a:t>
            </a:fld>
            <a:endParaRPr lang="fr-FR" altLang="fr-FR"/>
          </a:p>
        </p:txBody>
      </p:sp>
    </p:spTree>
    <p:extLst>
      <p:ext uri="{BB962C8B-B14F-4D97-AF65-F5344CB8AC3E}">
        <p14:creationId xmlns:p14="http://schemas.microsoft.com/office/powerpoint/2010/main" val="27430798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E0BCFFD4-6110-5E3A-9753-C45CF007D5D5}"/>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a:extLst>
              <a:ext uri="{FF2B5EF4-FFF2-40B4-BE49-F238E27FC236}">
                <a16:creationId xmlns:a16="http://schemas.microsoft.com/office/drawing/2014/main" id="{1011DA87-0AF0-280E-60B8-D52AD4745C09}"/>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a:extLst>
              <a:ext uri="{FF2B5EF4-FFF2-40B4-BE49-F238E27FC236}">
                <a16:creationId xmlns:a16="http://schemas.microsoft.com/office/drawing/2014/main" id="{7DA58CED-556F-FD08-3EBF-AE9D183BCB0D}"/>
              </a:ext>
            </a:extLst>
          </p:cNvPr>
          <p:cNvSpPr>
            <a:spLocks noGrp="1" noChangeArrowheads="1"/>
          </p:cNvSpPr>
          <p:nvPr>
            <p:ph type="sldNum" sz="quarter" idx="12"/>
          </p:nvPr>
        </p:nvSpPr>
        <p:spPr>
          <a:ln/>
        </p:spPr>
        <p:txBody>
          <a:bodyPr/>
          <a:lstStyle>
            <a:lvl1pPr>
              <a:defRPr/>
            </a:lvl1pPr>
          </a:lstStyle>
          <a:p>
            <a:pPr>
              <a:defRPr/>
            </a:pPr>
            <a:fld id="{FAD2B964-B929-4AF8-898E-8F9611EDE654}" type="slidenum">
              <a:rPr lang="fr-FR" altLang="fr-FR"/>
              <a:pPr>
                <a:defRPr/>
              </a:pPr>
              <a:t>‹N°›</a:t>
            </a:fld>
            <a:endParaRPr lang="fr-FR" altLang="fr-FR"/>
          </a:p>
        </p:txBody>
      </p:sp>
    </p:spTree>
    <p:extLst>
      <p:ext uri="{BB962C8B-B14F-4D97-AF65-F5344CB8AC3E}">
        <p14:creationId xmlns:p14="http://schemas.microsoft.com/office/powerpoint/2010/main" val="3582068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690" y="3609278"/>
            <a:ext cx="4327550" cy="241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684582" y="646236"/>
            <a:ext cx="7772400" cy="1918667"/>
          </a:xfrm>
          <a:noFill/>
        </p:spPr>
        <p:txBody>
          <a:bodyPr/>
          <a:lstStyle>
            <a:lvl1pPr>
              <a:defRPr sz="4000" b="1">
                <a:solidFill>
                  <a:schemeClr val="tx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Sous-titre 2"/>
          <p:cNvSpPr>
            <a:spLocks noGrp="1"/>
          </p:cNvSpPr>
          <p:nvPr>
            <p:ph type="subTitle" idx="1"/>
          </p:nvPr>
        </p:nvSpPr>
        <p:spPr>
          <a:xfrm>
            <a:off x="684582" y="2583929"/>
            <a:ext cx="7772399" cy="1025349"/>
          </a:xfrm>
        </p:spPr>
        <p:txBody>
          <a:bodyPr anchor="ctr"/>
          <a:lstStyle>
            <a:lvl1pPr marL="0" indent="0" algn="ctr">
              <a:buNone/>
              <a:defRPr sz="2000">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BE" dirty="0"/>
          </a:p>
        </p:txBody>
      </p:sp>
      <p:sp>
        <p:nvSpPr>
          <p:cNvPr id="8" name="Rectangle 7"/>
          <p:cNvSpPr/>
          <p:nvPr/>
        </p:nvSpPr>
        <p:spPr>
          <a:xfrm>
            <a:off x="163513" y="6027738"/>
            <a:ext cx="650875" cy="650875"/>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9" name="Rectangle 8"/>
          <p:cNvSpPr/>
          <p:nvPr/>
        </p:nvSpPr>
        <p:spPr>
          <a:xfrm>
            <a:off x="904875" y="6027738"/>
            <a:ext cx="650875" cy="650875"/>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p:nvSpPr>
        <p:spPr>
          <a:xfrm>
            <a:off x="1644650" y="6027738"/>
            <a:ext cx="650875" cy="650875"/>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p:nvSpPr>
        <p:spPr>
          <a:xfrm>
            <a:off x="2386013" y="6027738"/>
            <a:ext cx="650875" cy="650875"/>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p:nvSpPr>
        <p:spPr>
          <a:xfrm>
            <a:off x="3127375" y="6027738"/>
            <a:ext cx="650875" cy="650875"/>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p:nvSpPr>
        <p:spPr>
          <a:xfrm>
            <a:off x="3868738" y="6027738"/>
            <a:ext cx="650875" cy="650875"/>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p:nvSpPr>
        <p:spPr>
          <a:xfrm>
            <a:off x="4608513" y="6027738"/>
            <a:ext cx="650875" cy="650875"/>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p:nvSpPr>
        <p:spPr>
          <a:xfrm>
            <a:off x="5349875" y="6027738"/>
            <a:ext cx="650875" cy="650875"/>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p:nvSpPr>
        <p:spPr>
          <a:xfrm>
            <a:off x="6091238" y="6027738"/>
            <a:ext cx="650875" cy="650875"/>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p:nvSpPr>
        <p:spPr>
          <a:xfrm>
            <a:off x="6831013" y="6027738"/>
            <a:ext cx="650875" cy="650875"/>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p:nvSpPr>
        <p:spPr>
          <a:xfrm>
            <a:off x="7572375" y="6027738"/>
            <a:ext cx="650875" cy="650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p:nvSpPr>
        <p:spPr>
          <a:xfrm>
            <a:off x="8313738" y="6027738"/>
            <a:ext cx="650875" cy="650875"/>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Tree>
    <p:extLst>
      <p:ext uri="{BB962C8B-B14F-4D97-AF65-F5344CB8AC3E}">
        <p14:creationId xmlns:p14="http://schemas.microsoft.com/office/powerpoint/2010/main" val="25281047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Rectangle 8"/>
          <p:cNvSpPr/>
          <p:nvPr/>
        </p:nvSpPr>
        <p:spPr>
          <a:xfrm>
            <a:off x="971600" y="0"/>
            <a:ext cx="8172450" cy="981075"/>
          </a:xfrm>
          <a:prstGeom prst="rect">
            <a:avLst/>
          </a:prstGeom>
          <a:solidFill>
            <a:srgbClr val="007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971550" y="0"/>
            <a:ext cx="8172450" cy="981074"/>
          </a:xfrm>
          <a:noFill/>
        </p:spPr>
        <p:txBody>
          <a:bodyPr/>
          <a:lstStyle>
            <a:lvl1pPr>
              <a:defRPr b="1">
                <a:solidFill>
                  <a:schemeClr val="bg1"/>
                </a:solidFill>
              </a:defRPr>
            </a:lvl1pPr>
          </a:lstStyle>
          <a:p>
            <a:r>
              <a:rPr lang="fr-FR"/>
              <a:t>Modifiez le style du titre</a:t>
            </a:r>
            <a:endParaRPr lang="fr-BE" dirty="0"/>
          </a:p>
        </p:txBody>
      </p:sp>
      <p:sp>
        <p:nvSpPr>
          <p:cNvPr id="3" name="Espace réservé du contenu 2"/>
          <p:cNvSpPr>
            <a:spLocks noGrp="1"/>
          </p:cNvSpPr>
          <p:nvPr>
            <p:ph idx="1"/>
          </p:nvPr>
        </p:nvSpPr>
        <p:spPr>
          <a:xfrm>
            <a:off x="971550" y="1010444"/>
            <a:ext cx="8172450" cy="5115719"/>
          </a:xfrm>
        </p:spPr>
        <p:txBody>
          <a:bodyPr/>
          <a:lstStyle>
            <a:lvl1pPr marL="342900" indent="-342900">
              <a:buClr>
                <a:srgbClr val="CC0332"/>
              </a:buClr>
              <a:buSzPct val="150000"/>
              <a:buFont typeface="Wingdings" panose="05000000000000000000" pitchFamily="2" charset="2"/>
              <a:buChar char="§"/>
              <a:defRPr/>
            </a:lvl1pPr>
            <a:lvl2pPr marL="742950" indent="-285750">
              <a:buClr>
                <a:srgbClr val="CC0332"/>
              </a:buClr>
              <a:buSzPct val="150000"/>
              <a:buFont typeface="Arial" panose="020B0604020202020204" pitchFamily="34" charset="0"/>
              <a:buChar char="•"/>
              <a:defRPr/>
            </a:lvl2pPr>
            <a:lvl3pPr marL="1143000" indent="-228600">
              <a:buClr>
                <a:srgbClr val="CC0332"/>
              </a:buClr>
              <a:buSzPct val="150000"/>
              <a:buFont typeface="Arial" panose="020B0604020202020204" pitchFamily="34" charset="0"/>
              <a:buChar char="•"/>
              <a:defRPr/>
            </a:lvl3pPr>
            <a:lvl4pPr marL="1600200" indent="-228600">
              <a:buClr>
                <a:srgbClr val="CC0332"/>
              </a:buClr>
              <a:buFont typeface="Arial" panose="020B0604020202020204" pitchFamily="34" charset="0"/>
              <a:buChar char="•"/>
              <a:defRPr/>
            </a:lvl4pPr>
            <a:lvl5pPr>
              <a:buClr>
                <a:srgbClr val="CC0332"/>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5"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6"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7061F9A8-A306-467A-B30F-BF0D1307ED49}" type="slidenum">
              <a:rPr lang="fr-FR" altLang="fr-FR" smtClean="0"/>
              <a:pPr>
                <a:defRPr/>
              </a:pPr>
              <a:t>‹N°›</a:t>
            </a:fld>
            <a:endParaRPr lang="fr-FR" altLang="fr-FR"/>
          </a:p>
        </p:txBody>
      </p:sp>
      <p:sp>
        <p:nvSpPr>
          <p:cNvPr id="10" name="Rectangle 9"/>
          <p:cNvSpPr/>
          <p:nvPr/>
        </p:nvSpPr>
        <p:spPr>
          <a:xfrm flipV="1">
            <a:off x="0" y="0"/>
            <a:ext cx="971550" cy="981075"/>
          </a:xfrm>
          <a:prstGeom prst="rect">
            <a:avLst/>
          </a:prstGeom>
          <a:solidFill>
            <a:srgbClr val="F6A8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a:p>
        </p:txBody>
      </p:sp>
    </p:spTree>
    <p:extLst>
      <p:ext uri="{BB962C8B-B14F-4D97-AF65-F5344CB8AC3E}">
        <p14:creationId xmlns:p14="http://schemas.microsoft.com/office/powerpoint/2010/main" val="37890612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7" name="Rectangle 6"/>
          <p:cNvSpPr/>
          <p:nvPr/>
        </p:nvSpPr>
        <p:spPr>
          <a:xfrm>
            <a:off x="666750" y="0"/>
            <a:ext cx="8477250" cy="6858000"/>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a:p>
        </p:txBody>
      </p:sp>
      <p:sp>
        <p:nvSpPr>
          <p:cNvPr id="2" name="Titre 1"/>
          <p:cNvSpPr>
            <a:spLocks noGrp="1"/>
          </p:cNvSpPr>
          <p:nvPr>
            <p:ph type="title"/>
          </p:nvPr>
        </p:nvSpPr>
        <p:spPr>
          <a:xfrm>
            <a:off x="1547664" y="2924944"/>
            <a:ext cx="7139135" cy="1398364"/>
          </a:xfrm>
        </p:spPr>
        <p:txBody>
          <a:bodyPr anchor="ctr"/>
          <a:lstStyle>
            <a:lvl1pPr algn="l">
              <a:defRPr sz="3200" b="1" cap="all">
                <a:solidFill>
                  <a:schemeClr val="bg1"/>
                </a:solidFill>
                <a:latin typeface="Verdana" panose="020B0604030504040204" pitchFamily="34" charset="0"/>
                <a:ea typeface="Verdana" panose="020B0604030504040204" pitchFamily="34" charset="0"/>
              </a:defRPr>
            </a:lvl1pPr>
          </a:lstStyle>
          <a:p>
            <a:r>
              <a:rPr lang="fr-FR"/>
              <a:t>Modifiez le style du titre</a:t>
            </a:r>
            <a:endParaRPr lang="fr-BE" dirty="0"/>
          </a:p>
        </p:txBody>
      </p:sp>
      <p:sp>
        <p:nvSpPr>
          <p:cNvPr id="3" name="Espace réservé du texte 2"/>
          <p:cNvSpPr>
            <a:spLocks noGrp="1"/>
          </p:cNvSpPr>
          <p:nvPr>
            <p:ph type="body" idx="1"/>
          </p:nvPr>
        </p:nvSpPr>
        <p:spPr>
          <a:xfrm>
            <a:off x="1547665" y="4377086"/>
            <a:ext cx="7139134" cy="1500186"/>
          </a:xfrm>
        </p:spPr>
        <p:txBody>
          <a:bodyPr anchor="t"/>
          <a:lstStyle>
            <a:lvl1pPr marL="0" indent="0">
              <a:buNone/>
              <a:defRPr sz="2000" b="1">
                <a:solidFill>
                  <a:schemeClr val="bg1"/>
                </a:solidFill>
                <a:latin typeface="Verdana" panose="020B0604030504040204" pitchFamily="34" charset="0"/>
                <a:ea typeface="Verdana" panose="020B060403050404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9" name="Rectangle 8"/>
          <p:cNvSpPr/>
          <p:nvPr/>
        </p:nvSpPr>
        <p:spPr>
          <a:xfrm>
            <a:off x="107950" y="106363"/>
            <a:ext cx="431800" cy="431800"/>
          </a:xfrm>
          <a:prstGeom prst="rect">
            <a:avLst/>
          </a:prstGeom>
          <a:solidFill>
            <a:srgbClr val="3FA5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0" name="Rectangle 9"/>
          <p:cNvSpPr/>
          <p:nvPr/>
        </p:nvSpPr>
        <p:spPr>
          <a:xfrm>
            <a:off x="107950" y="669925"/>
            <a:ext cx="431800" cy="433388"/>
          </a:xfrm>
          <a:prstGeom prst="rect">
            <a:avLst/>
          </a:prstGeom>
          <a:solidFill>
            <a:srgbClr val="E40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1" name="Rectangle 10"/>
          <p:cNvSpPr/>
          <p:nvPr/>
        </p:nvSpPr>
        <p:spPr>
          <a:xfrm>
            <a:off x="107950" y="1235075"/>
            <a:ext cx="431800" cy="431800"/>
          </a:xfrm>
          <a:prstGeom prst="rect">
            <a:avLst/>
          </a:prstGeom>
          <a:solidFill>
            <a:srgbClr val="0066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2" name="Rectangle 11"/>
          <p:cNvSpPr/>
          <p:nvPr/>
        </p:nvSpPr>
        <p:spPr>
          <a:xfrm>
            <a:off x="107950" y="1798638"/>
            <a:ext cx="431800" cy="431800"/>
          </a:xfrm>
          <a:prstGeom prst="rect">
            <a:avLst/>
          </a:prstGeom>
          <a:solidFill>
            <a:srgbClr val="6838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3" name="Rectangle 12"/>
          <p:cNvSpPr/>
          <p:nvPr/>
        </p:nvSpPr>
        <p:spPr>
          <a:xfrm>
            <a:off x="107950" y="2362200"/>
            <a:ext cx="431800" cy="4318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4" name="Rectangle 13"/>
          <p:cNvSpPr/>
          <p:nvPr/>
        </p:nvSpPr>
        <p:spPr>
          <a:xfrm>
            <a:off x="107950" y="2925763"/>
            <a:ext cx="431800" cy="431800"/>
          </a:xfrm>
          <a:prstGeom prst="rect">
            <a:avLst/>
          </a:prstGeom>
          <a:solidFill>
            <a:srgbClr val="2835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5" name="Rectangle 14"/>
          <p:cNvSpPr/>
          <p:nvPr/>
        </p:nvSpPr>
        <p:spPr>
          <a:xfrm>
            <a:off x="107950" y="3489325"/>
            <a:ext cx="431800" cy="433388"/>
          </a:xfrm>
          <a:prstGeom prst="rect">
            <a:avLst/>
          </a:prstGeom>
          <a:solidFill>
            <a:srgbClr val="006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6" name="Rectangle 15"/>
          <p:cNvSpPr/>
          <p:nvPr/>
        </p:nvSpPr>
        <p:spPr>
          <a:xfrm>
            <a:off x="107950" y="4054475"/>
            <a:ext cx="431800" cy="431800"/>
          </a:xfrm>
          <a:prstGeom prst="rect">
            <a:avLst/>
          </a:prstGeom>
          <a:solidFill>
            <a:srgbClr val="006A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7" name="Rectangle 16"/>
          <p:cNvSpPr/>
          <p:nvPr/>
        </p:nvSpPr>
        <p:spPr>
          <a:xfrm>
            <a:off x="107950" y="4618038"/>
            <a:ext cx="431800" cy="431800"/>
          </a:xfrm>
          <a:prstGeom prst="rect">
            <a:avLst/>
          </a:prstGeom>
          <a:solidFill>
            <a:srgbClr val="00AC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8" name="Rectangle 17"/>
          <p:cNvSpPr/>
          <p:nvPr/>
        </p:nvSpPr>
        <p:spPr>
          <a:xfrm>
            <a:off x="107950" y="5181600"/>
            <a:ext cx="431800" cy="431800"/>
          </a:xfrm>
          <a:prstGeom prst="rect">
            <a:avLst/>
          </a:prstGeom>
          <a:solidFill>
            <a:srgbClr val="009A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19" name="Rectangle 18"/>
          <p:cNvSpPr/>
          <p:nvPr/>
        </p:nvSpPr>
        <p:spPr>
          <a:xfrm>
            <a:off x="107950" y="5745163"/>
            <a:ext cx="431800" cy="431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0" name="Rectangle 19"/>
          <p:cNvSpPr/>
          <p:nvPr/>
        </p:nvSpPr>
        <p:spPr>
          <a:xfrm>
            <a:off x="107950" y="6308725"/>
            <a:ext cx="431800" cy="433388"/>
          </a:xfrm>
          <a:prstGeom prst="rect">
            <a:avLst/>
          </a:prstGeom>
          <a:solidFill>
            <a:srgbClr val="EF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BE" dirty="0"/>
          </a:p>
        </p:txBody>
      </p:sp>
      <p:sp>
        <p:nvSpPr>
          <p:cNvPr id="21" name="Rectangle 20"/>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22" name="ZoneTexte 21"/>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sp>
        <p:nvSpPr>
          <p:cNvPr id="24"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solidFill>
                  <a:schemeClr val="bg1"/>
                </a:solidFill>
                <a:latin typeface="Verdana" panose="020B0604030504040204" pitchFamily="34" charset="0"/>
                <a:ea typeface="Verdana" panose="020B0604030504040204" pitchFamily="34" charset="0"/>
              </a:defRPr>
            </a:lvl1pPr>
          </a:lstStyle>
          <a:p>
            <a:pPr>
              <a:defRPr/>
            </a:pPr>
            <a:endParaRPr lang="fr-FR" altLang="fr-FR"/>
          </a:p>
        </p:txBody>
      </p:sp>
      <p:sp>
        <p:nvSpPr>
          <p:cNvPr id="25"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solidFill>
                  <a:schemeClr val="bg1"/>
                </a:solidFill>
                <a:latin typeface="Verdana" panose="020B0604030504040204" pitchFamily="34" charset="0"/>
                <a:ea typeface="Verdana" panose="020B0604030504040204" pitchFamily="34" charset="0"/>
              </a:defRPr>
            </a:lvl1pPr>
          </a:lstStyle>
          <a:p>
            <a:pPr>
              <a:defRPr/>
            </a:pPr>
            <a:endParaRPr lang="fr-FR" altLang="fr-FR"/>
          </a:p>
        </p:txBody>
      </p:sp>
      <p:sp>
        <p:nvSpPr>
          <p:cNvPr id="26"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solidFill>
                  <a:schemeClr val="bg1"/>
                </a:solidFill>
                <a:latin typeface="Verdana" panose="020B0604030504040204" pitchFamily="34" charset="0"/>
                <a:ea typeface="Verdana" panose="020B0604030504040204" pitchFamily="34" charset="0"/>
              </a:defRPr>
            </a:lvl1pPr>
          </a:lstStyle>
          <a:p>
            <a:pPr>
              <a:defRPr/>
            </a:pPr>
            <a:fld id="{FC8C6DC0-DEFD-4A6F-A9BA-D0D06710CAEB}" type="slidenum">
              <a:rPr lang="fr-FR" altLang="fr-FR" smtClean="0"/>
              <a:pPr>
                <a:defRPr/>
              </a:pPr>
              <a:t>‹N°›</a:t>
            </a:fld>
            <a:endParaRPr lang="fr-FR" altLang="fr-FR"/>
          </a:p>
        </p:txBody>
      </p:sp>
      <p:pic>
        <p:nvPicPr>
          <p:cNvPr id="1026" name="Picture 2" descr="D:\Data\Mes documents\Téléchargements\Logo HEPL_Blanc fond 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53390"/>
            <a:ext cx="2233747"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02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8" name="Rectangle 7"/>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9E072ED8-4A5F-4FC1-99E1-228C3DF989BE}" type="slidenum">
              <a:rPr lang="fr-FR" altLang="fr-FR" smtClean="0"/>
              <a:pPr>
                <a:defRPr/>
              </a:pPr>
              <a:t>‹N°›</a:t>
            </a:fld>
            <a:endParaRPr lang="fr-FR" altLang="fr-FR"/>
          </a:p>
        </p:txBody>
      </p:sp>
    </p:spTree>
    <p:extLst>
      <p:ext uri="{BB962C8B-B14F-4D97-AF65-F5344CB8AC3E}">
        <p14:creationId xmlns:p14="http://schemas.microsoft.com/office/powerpoint/2010/main" val="20172344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10" name="Rectangle 9"/>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11" name="ZoneTexte 10"/>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4"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5"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B20ECB01-973A-4154-A5C3-FF57E7F16CE7}" type="slidenum">
              <a:rPr lang="fr-FR" altLang="fr-FR" smtClean="0"/>
              <a:pPr>
                <a:defRPr/>
              </a:pPr>
              <a:t>‹N°›</a:t>
            </a:fld>
            <a:endParaRPr lang="fr-FR" altLang="fr-FR"/>
          </a:p>
        </p:txBody>
      </p:sp>
    </p:spTree>
    <p:extLst>
      <p:ext uri="{BB962C8B-B14F-4D97-AF65-F5344CB8AC3E}">
        <p14:creationId xmlns:p14="http://schemas.microsoft.com/office/powerpoint/2010/main" val="9799785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6" name="Rectangle 5"/>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7" name="ZoneTexte 6"/>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0"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1"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7261BD54-4878-40C1-95E2-892B009077BA}" type="slidenum">
              <a:rPr lang="fr-FR" altLang="fr-FR" smtClean="0"/>
              <a:pPr>
                <a:defRPr/>
              </a:pPr>
              <a:t>‹N°›</a:t>
            </a:fld>
            <a:endParaRPr lang="fr-FR" altLang="fr-FR"/>
          </a:p>
        </p:txBody>
      </p:sp>
    </p:spTree>
    <p:extLst>
      <p:ext uri="{BB962C8B-B14F-4D97-AF65-F5344CB8AC3E}">
        <p14:creationId xmlns:p14="http://schemas.microsoft.com/office/powerpoint/2010/main" val="343226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555BEE00-B7A7-8FF8-2305-C646ACB3F3CC}"/>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D3F4BC8E-7F44-0427-5CFB-A4A01C8FB109}"/>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8B43940B-4870-72EF-651D-185464D2F184}"/>
              </a:ext>
            </a:extLst>
          </p:cNvPr>
          <p:cNvSpPr>
            <a:spLocks noGrp="1" noChangeArrowheads="1"/>
          </p:cNvSpPr>
          <p:nvPr>
            <p:ph type="sldNum" sz="quarter" idx="12"/>
          </p:nvPr>
        </p:nvSpPr>
        <p:spPr>
          <a:ln/>
        </p:spPr>
        <p:txBody>
          <a:bodyPr/>
          <a:lstStyle>
            <a:lvl1pPr>
              <a:defRPr/>
            </a:lvl1pPr>
          </a:lstStyle>
          <a:p>
            <a:pPr>
              <a:defRPr/>
            </a:pPr>
            <a:fld id="{9E072ED8-4A5F-4FC1-99E1-228C3DF989BE}" type="slidenum">
              <a:rPr lang="fr-FR" altLang="fr-FR"/>
              <a:pPr>
                <a:defRPr/>
              </a:pPr>
              <a:t>‹N°›</a:t>
            </a:fld>
            <a:endParaRPr lang="fr-FR" altLang="fr-FR"/>
          </a:p>
        </p:txBody>
      </p:sp>
    </p:spTree>
    <p:extLst>
      <p:ext uri="{BB962C8B-B14F-4D97-AF65-F5344CB8AC3E}">
        <p14:creationId xmlns:p14="http://schemas.microsoft.com/office/powerpoint/2010/main" val="982801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6" name="ZoneTexte 5"/>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9"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0"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A8CA204C-D209-443B-B31E-45A5CBA2E31C}" type="slidenum">
              <a:rPr lang="fr-FR" altLang="fr-FR" smtClean="0"/>
              <a:pPr>
                <a:defRPr/>
              </a:pPr>
              <a:t>‹N°›</a:t>
            </a:fld>
            <a:endParaRPr lang="fr-FR" altLang="fr-FR"/>
          </a:p>
        </p:txBody>
      </p:sp>
    </p:spTree>
    <p:extLst>
      <p:ext uri="{BB962C8B-B14F-4D97-AF65-F5344CB8AC3E}">
        <p14:creationId xmlns:p14="http://schemas.microsoft.com/office/powerpoint/2010/main" val="23237900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Rectangle 7"/>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2A56C417-1B9A-4304-B3A7-C1C84B58A531}" type="slidenum">
              <a:rPr lang="fr-FR" altLang="fr-FR" smtClean="0"/>
              <a:pPr>
                <a:defRPr/>
              </a:pPr>
              <a:t>‹N°›</a:t>
            </a:fld>
            <a:endParaRPr lang="fr-FR" altLang="fr-FR"/>
          </a:p>
        </p:txBody>
      </p:sp>
    </p:spTree>
    <p:extLst>
      <p:ext uri="{BB962C8B-B14F-4D97-AF65-F5344CB8AC3E}">
        <p14:creationId xmlns:p14="http://schemas.microsoft.com/office/powerpoint/2010/main" val="35086846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Rectangle 7"/>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9" name="ZoneTexte 8"/>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10"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2"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3"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5B1F6EDF-F6EC-41C9-ADC6-D365BA18AAD0}" type="slidenum">
              <a:rPr lang="fr-FR" altLang="fr-FR" smtClean="0"/>
              <a:pPr>
                <a:defRPr/>
              </a:pPr>
              <a:t>‹N°›</a:t>
            </a:fld>
            <a:endParaRPr lang="fr-FR" altLang="fr-FR"/>
          </a:p>
        </p:txBody>
      </p:sp>
    </p:spTree>
    <p:extLst>
      <p:ext uri="{BB962C8B-B14F-4D97-AF65-F5344CB8AC3E}">
        <p14:creationId xmlns:p14="http://schemas.microsoft.com/office/powerpoint/2010/main" val="1094587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1"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2"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4E9D692D-FA72-4FE0-B26C-C90F1D3C4501}" type="slidenum">
              <a:rPr lang="fr-FR" altLang="fr-FR" smtClean="0"/>
              <a:pPr>
                <a:defRPr/>
              </a:pPr>
              <a:t>‹N°›</a:t>
            </a:fld>
            <a:endParaRPr lang="fr-FR" altLang="fr-FR"/>
          </a:p>
        </p:txBody>
      </p:sp>
    </p:spTree>
    <p:extLst>
      <p:ext uri="{BB962C8B-B14F-4D97-AF65-F5344CB8AC3E}">
        <p14:creationId xmlns:p14="http://schemas.microsoft.com/office/powerpoint/2010/main" val="39508432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6"/>
          <p:cNvSpPr/>
          <p:nvPr/>
        </p:nvSpPr>
        <p:spPr>
          <a:xfrm>
            <a:off x="7235825" y="6245225"/>
            <a:ext cx="1908175" cy="325438"/>
          </a:xfrm>
          <a:prstGeom prst="rect">
            <a:avLst/>
          </a:prstGeom>
          <a:solidFill>
            <a:srgbClr val="007F9F"/>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eaLnBrk="1" hangingPunct="1">
              <a:defRPr/>
            </a:pPr>
            <a:endParaRPr lang="fr-BE" dirty="0"/>
          </a:p>
        </p:txBody>
      </p:sp>
      <p:sp>
        <p:nvSpPr>
          <p:cNvPr id="8" name="ZoneTexte 7"/>
          <p:cNvSpPr txBox="1">
            <a:spLocks noChangeArrowheads="1"/>
          </p:cNvSpPr>
          <p:nvPr/>
        </p:nvSpPr>
        <p:spPr bwMode="auto">
          <a:xfrm>
            <a:off x="7448550" y="6256338"/>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BE" altLang="fr-FR" sz="1400" dirty="0">
                <a:solidFill>
                  <a:schemeClr val="bg1"/>
                </a:solidFill>
                <a:latin typeface="Verdana" panose="020B0604030504040204" pitchFamily="34" charset="0"/>
              </a:rPr>
              <a:t>www.hepl.be</a:t>
            </a:r>
          </a:p>
        </p:txBody>
      </p:sp>
      <p:pic>
        <p:nvPicPr>
          <p:cNvPr id="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48" y="5981700"/>
            <a:ext cx="1585912"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Grp="1" noChangeArrowheads="1"/>
          </p:cNvSpPr>
          <p:nvPr>
            <p:ph type="dt" sz="half" idx="10"/>
          </p:nvPr>
        </p:nvSpPr>
        <p:spPr>
          <a:xfrm>
            <a:off x="1524001" y="6239775"/>
            <a:ext cx="1103784" cy="330888"/>
          </a:xfrm>
          <a:prstGeom prst="rect">
            <a:avLst/>
          </a:prstGeom>
          <a:ln/>
        </p:spPr>
        <p:txBody>
          <a:bodyPr anchor="ctr"/>
          <a:lstStyle>
            <a:lvl1pPr>
              <a:defRPr sz="1200">
                <a:latin typeface="Verdana" panose="020B0604030504040204" pitchFamily="34" charset="0"/>
                <a:ea typeface="Verdana" panose="020B0604030504040204" pitchFamily="34" charset="0"/>
              </a:defRPr>
            </a:lvl1pPr>
          </a:lstStyle>
          <a:p>
            <a:pPr>
              <a:defRPr/>
            </a:pPr>
            <a:endParaRPr lang="fr-FR" altLang="fr-FR"/>
          </a:p>
        </p:txBody>
      </p:sp>
      <p:sp>
        <p:nvSpPr>
          <p:cNvPr id="11" name="Rectangle 5"/>
          <p:cNvSpPr>
            <a:spLocks noGrp="1" noChangeArrowheads="1"/>
          </p:cNvSpPr>
          <p:nvPr>
            <p:ph type="ftr" sz="quarter" idx="11"/>
          </p:nvPr>
        </p:nvSpPr>
        <p:spPr>
          <a:xfrm>
            <a:off x="2840510" y="6245225"/>
            <a:ext cx="3179290" cy="325438"/>
          </a:xfrm>
          <a:prstGeom prst="rect">
            <a:avLst/>
          </a:prstGeom>
          <a:ln/>
        </p:spPr>
        <p:txBody>
          <a:bodyPr anchor="ctr"/>
          <a:lstStyle>
            <a:lvl1pPr algn="ctr">
              <a:defRPr sz="1200">
                <a:latin typeface="Verdana" panose="020B0604030504040204" pitchFamily="34" charset="0"/>
                <a:ea typeface="Verdana" panose="020B0604030504040204" pitchFamily="34" charset="0"/>
              </a:defRPr>
            </a:lvl1pPr>
          </a:lstStyle>
          <a:p>
            <a:pPr>
              <a:defRPr/>
            </a:pPr>
            <a:endParaRPr lang="fr-FR" altLang="fr-FR"/>
          </a:p>
        </p:txBody>
      </p:sp>
      <p:sp>
        <p:nvSpPr>
          <p:cNvPr id="12" name="Rectangle 6"/>
          <p:cNvSpPr>
            <a:spLocks noGrp="1" noChangeArrowheads="1"/>
          </p:cNvSpPr>
          <p:nvPr>
            <p:ph type="sldNum" sz="quarter" idx="12"/>
          </p:nvPr>
        </p:nvSpPr>
        <p:spPr>
          <a:xfrm>
            <a:off x="6232524" y="6245225"/>
            <a:ext cx="931763" cy="325438"/>
          </a:xfrm>
          <a:prstGeom prst="rect">
            <a:avLst/>
          </a:prstGeom>
          <a:ln/>
        </p:spPr>
        <p:txBody>
          <a:bodyPr anchor="ctr"/>
          <a:lstStyle>
            <a:lvl1pPr algn="r">
              <a:defRPr sz="1200">
                <a:latin typeface="Verdana" panose="020B0604030504040204" pitchFamily="34" charset="0"/>
                <a:ea typeface="Verdana" panose="020B0604030504040204" pitchFamily="34" charset="0"/>
              </a:defRPr>
            </a:lvl1pPr>
          </a:lstStyle>
          <a:p>
            <a:pPr>
              <a:defRPr/>
            </a:pPr>
            <a:fld id="{06BF3DF0-5567-481B-9445-C11221A01831}" type="slidenum">
              <a:rPr lang="fr-FR" altLang="fr-FR" smtClean="0"/>
              <a:pPr>
                <a:defRPr/>
              </a:pPr>
              <a:t>‹N°›</a:t>
            </a:fld>
            <a:endParaRPr lang="fr-FR" altLang="fr-FR"/>
          </a:p>
        </p:txBody>
      </p:sp>
    </p:spTree>
    <p:extLst>
      <p:ext uri="{BB962C8B-B14F-4D97-AF65-F5344CB8AC3E}">
        <p14:creationId xmlns:p14="http://schemas.microsoft.com/office/powerpoint/2010/main" val="230724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4F7374B3-2E50-F77F-EA62-36306CFAF6B9}"/>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8" name="Rectangle 5">
            <a:extLst>
              <a:ext uri="{FF2B5EF4-FFF2-40B4-BE49-F238E27FC236}">
                <a16:creationId xmlns:a16="http://schemas.microsoft.com/office/drawing/2014/main" id="{161C4EE1-3DE0-70FE-D449-514A7F8F5571}"/>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9" name="Rectangle 6">
            <a:extLst>
              <a:ext uri="{FF2B5EF4-FFF2-40B4-BE49-F238E27FC236}">
                <a16:creationId xmlns:a16="http://schemas.microsoft.com/office/drawing/2014/main" id="{7B3F3214-082B-F2AC-8266-4A471B2B51A5}"/>
              </a:ext>
            </a:extLst>
          </p:cNvPr>
          <p:cNvSpPr>
            <a:spLocks noGrp="1" noChangeArrowheads="1"/>
          </p:cNvSpPr>
          <p:nvPr>
            <p:ph type="sldNum" sz="quarter" idx="12"/>
          </p:nvPr>
        </p:nvSpPr>
        <p:spPr>
          <a:ln/>
        </p:spPr>
        <p:txBody>
          <a:bodyPr/>
          <a:lstStyle>
            <a:lvl1pPr>
              <a:defRPr/>
            </a:lvl1pPr>
          </a:lstStyle>
          <a:p>
            <a:pPr>
              <a:defRPr/>
            </a:pPr>
            <a:fld id="{B20ECB01-973A-4154-A5C3-FF57E7F16CE7}" type="slidenum">
              <a:rPr lang="fr-FR" altLang="fr-FR"/>
              <a:pPr>
                <a:defRPr/>
              </a:pPr>
              <a:t>‹N°›</a:t>
            </a:fld>
            <a:endParaRPr lang="fr-FR" altLang="fr-FR"/>
          </a:p>
        </p:txBody>
      </p:sp>
    </p:spTree>
    <p:extLst>
      <p:ext uri="{BB962C8B-B14F-4D97-AF65-F5344CB8AC3E}">
        <p14:creationId xmlns:p14="http://schemas.microsoft.com/office/powerpoint/2010/main" val="416812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4">
            <a:extLst>
              <a:ext uri="{FF2B5EF4-FFF2-40B4-BE49-F238E27FC236}">
                <a16:creationId xmlns:a16="http://schemas.microsoft.com/office/drawing/2014/main" id="{35A21CD7-2788-A0FB-EC46-6E83B51190AE}"/>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4" name="Rectangle 5">
            <a:extLst>
              <a:ext uri="{FF2B5EF4-FFF2-40B4-BE49-F238E27FC236}">
                <a16:creationId xmlns:a16="http://schemas.microsoft.com/office/drawing/2014/main" id="{C3D84342-C42E-1B3D-11C8-D7AD4E40FA44}"/>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5" name="Rectangle 6">
            <a:extLst>
              <a:ext uri="{FF2B5EF4-FFF2-40B4-BE49-F238E27FC236}">
                <a16:creationId xmlns:a16="http://schemas.microsoft.com/office/drawing/2014/main" id="{9B41AA60-E558-418A-ADAB-00C522D5D939}"/>
              </a:ext>
            </a:extLst>
          </p:cNvPr>
          <p:cNvSpPr>
            <a:spLocks noGrp="1" noChangeArrowheads="1"/>
          </p:cNvSpPr>
          <p:nvPr>
            <p:ph type="sldNum" sz="quarter" idx="12"/>
          </p:nvPr>
        </p:nvSpPr>
        <p:spPr>
          <a:ln/>
        </p:spPr>
        <p:txBody>
          <a:bodyPr/>
          <a:lstStyle>
            <a:lvl1pPr>
              <a:defRPr/>
            </a:lvl1pPr>
          </a:lstStyle>
          <a:p>
            <a:pPr>
              <a:defRPr/>
            </a:pPr>
            <a:fld id="{7261BD54-4878-40C1-95E2-892B009077BA}" type="slidenum">
              <a:rPr lang="fr-FR" altLang="fr-FR"/>
              <a:pPr>
                <a:defRPr/>
              </a:pPr>
              <a:t>‹N°›</a:t>
            </a:fld>
            <a:endParaRPr lang="fr-FR" altLang="fr-FR"/>
          </a:p>
        </p:txBody>
      </p:sp>
    </p:spTree>
    <p:extLst>
      <p:ext uri="{BB962C8B-B14F-4D97-AF65-F5344CB8AC3E}">
        <p14:creationId xmlns:p14="http://schemas.microsoft.com/office/powerpoint/2010/main" val="132505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25CF2D-03F7-F685-5370-548335C7D702}"/>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3" name="Rectangle 5">
            <a:extLst>
              <a:ext uri="{FF2B5EF4-FFF2-40B4-BE49-F238E27FC236}">
                <a16:creationId xmlns:a16="http://schemas.microsoft.com/office/drawing/2014/main" id="{E526BA78-648B-6D96-3498-6F9427CDB5DA}"/>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4" name="Rectangle 6">
            <a:extLst>
              <a:ext uri="{FF2B5EF4-FFF2-40B4-BE49-F238E27FC236}">
                <a16:creationId xmlns:a16="http://schemas.microsoft.com/office/drawing/2014/main" id="{591A7D5A-23F8-4F05-891B-E57ACD3FBF86}"/>
              </a:ext>
            </a:extLst>
          </p:cNvPr>
          <p:cNvSpPr>
            <a:spLocks noGrp="1" noChangeArrowheads="1"/>
          </p:cNvSpPr>
          <p:nvPr>
            <p:ph type="sldNum" sz="quarter" idx="12"/>
          </p:nvPr>
        </p:nvSpPr>
        <p:spPr>
          <a:ln/>
        </p:spPr>
        <p:txBody>
          <a:bodyPr/>
          <a:lstStyle>
            <a:lvl1pPr>
              <a:defRPr/>
            </a:lvl1pPr>
          </a:lstStyle>
          <a:p>
            <a:pPr>
              <a:defRPr/>
            </a:pPr>
            <a:fld id="{A8CA204C-D209-443B-B31E-45A5CBA2E31C}" type="slidenum">
              <a:rPr lang="fr-FR" altLang="fr-FR"/>
              <a:pPr>
                <a:defRPr/>
              </a:pPr>
              <a:t>‹N°›</a:t>
            </a:fld>
            <a:endParaRPr lang="fr-FR" altLang="fr-FR"/>
          </a:p>
        </p:txBody>
      </p:sp>
    </p:spTree>
    <p:extLst>
      <p:ext uri="{BB962C8B-B14F-4D97-AF65-F5344CB8AC3E}">
        <p14:creationId xmlns:p14="http://schemas.microsoft.com/office/powerpoint/2010/main" val="66239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1340DECF-D5FF-62E0-7177-DE933B26ED1B}"/>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73CD83FD-8CF4-3D72-C96B-8967F50EC65C}"/>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9FE23C04-8E67-B5DB-7465-8E53D315A482}"/>
              </a:ext>
            </a:extLst>
          </p:cNvPr>
          <p:cNvSpPr>
            <a:spLocks noGrp="1" noChangeArrowheads="1"/>
          </p:cNvSpPr>
          <p:nvPr>
            <p:ph type="sldNum" sz="quarter" idx="12"/>
          </p:nvPr>
        </p:nvSpPr>
        <p:spPr>
          <a:ln/>
        </p:spPr>
        <p:txBody>
          <a:bodyPr/>
          <a:lstStyle>
            <a:lvl1pPr>
              <a:defRPr/>
            </a:lvl1pPr>
          </a:lstStyle>
          <a:p>
            <a:pPr>
              <a:defRPr/>
            </a:pPr>
            <a:fld id="{2A56C417-1B9A-4304-B3A7-C1C84B58A531}" type="slidenum">
              <a:rPr lang="fr-FR" altLang="fr-FR"/>
              <a:pPr>
                <a:defRPr/>
              </a:pPr>
              <a:t>‹N°›</a:t>
            </a:fld>
            <a:endParaRPr lang="fr-FR" altLang="fr-FR"/>
          </a:p>
        </p:txBody>
      </p:sp>
    </p:spTree>
    <p:extLst>
      <p:ext uri="{BB962C8B-B14F-4D97-AF65-F5344CB8AC3E}">
        <p14:creationId xmlns:p14="http://schemas.microsoft.com/office/powerpoint/2010/main" val="37160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2A159E0C-4FDF-5051-1739-45BBFE4E9F74}"/>
              </a:ext>
            </a:extLst>
          </p:cNvPr>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a:extLst>
              <a:ext uri="{FF2B5EF4-FFF2-40B4-BE49-F238E27FC236}">
                <a16:creationId xmlns:a16="http://schemas.microsoft.com/office/drawing/2014/main" id="{5720DEDC-2A8B-B291-394B-28DF84C6A30E}"/>
              </a:ext>
            </a:extLst>
          </p:cNvPr>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a:extLst>
              <a:ext uri="{FF2B5EF4-FFF2-40B4-BE49-F238E27FC236}">
                <a16:creationId xmlns:a16="http://schemas.microsoft.com/office/drawing/2014/main" id="{AF20C77A-A43A-C6F8-15AA-728660CCDAA9}"/>
              </a:ext>
            </a:extLst>
          </p:cNvPr>
          <p:cNvSpPr>
            <a:spLocks noGrp="1" noChangeArrowheads="1"/>
          </p:cNvSpPr>
          <p:nvPr>
            <p:ph type="sldNum" sz="quarter" idx="12"/>
          </p:nvPr>
        </p:nvSpPr>
        <p:spPr>
          <a:ln/>
        </p:spPr>
        <p:txBody>
          <a:bodyPr/>
          <a:lstStyle>
            <a:lvl1pPr>
              <a:defRPr/>
            </a:lvl1pPr>
          </a:lstStyle>
          <a:p>
            <a:pPr>
              <a:defRPr/>
            </a:pPr>
            <a:fld id="{5B1F6EDF-F6EC-41C9-ADC6-D365BA18AAD0}" type="slidenum">
              <a:rPr lang="fr-FR" altLang="fr-FR"/>
              <a:pPr>
                <a:defRPr/>
              </a:pPr>
              <a:t>‹N°›</a:t>
            </a:fld>
            <a:endParaRPr lang="fr-FR" altLang="fr-FR"/>
          </a:p>
        </p:txBody>
      </p:sp>
    </p:spTree>
    <p:extLst>
      <p:ext uri="{BB962C8B-B14F-4D97-AF65-F5344CB8AC3E}">
        <p14:creationId xmlns:p14="http://schemas.microsoft.com/office/powerpoint/2010/main" val="348620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CFDFE"/>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7F2F42C-0492-AC5F-AC71-6E8AC745E18A}"/>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2051" name="Rectangle 3">
            <a:extLst>
              <a:ext uri="{FF2B5EF4-FFF2-40B4-BE49-F238E27FC236}">
                <a16:creationId xmlns:a16="http://schemas.microsoft.com/office/drawing/2014/main" id="{AB736DF7-C485-2BEE-AE72-005E7E0B0A4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8196" name="Rectangle 4">
            <a:extLst>
              <a:ext uri="{FF2B5EF4-FFF2-40B4-BE49-F238E27FC236}">
                <a16:creationId xmlns:a16="http://schemas.microsoft.com/office/drawing/2014/main" id="{B29A4F91-9772-7972-1988-B846C1686AE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Tx/>
              <a:buNone/>
              <a:defRPr sz="1400">
                <a:latin typeface="+mn-lt"/>
              </a:defRPr>
            </a:lvl1pPr>
          </a:lstStyle>
          <a:p>
            <a:pPr>
              <a:defRPr/>
            </a:pPr>
            <a:endParaRPr lang="fr-FR" altLang="fr-FR"/>
          </a:p>
        </p:txBody>
      </p:sp>
      <p:sp>
        <p:nvSpPr>
          <p:cNvPr id="8197" name="Rectangle 5">
            <a:extLst>
              <a:ext uri="{FF2B5EF4-FFF2-40B4-BE49-F238E27FC236}">
                <a16:creationId xmlns:a16="http://schemas.microsoft.com/office/drawing/2014/main" id="{AD34823C-510A-76CC-356F-815B8B67897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defRPr>
            </a:lvl1pPr>
          </a:lstStyle>
          <a:p>
            <a:pPr>
              <a:defRPr/>
            </a:pPr>
            <a:endParaRPr lang="fr-FR" altLang="fr-FR"/>
          </a:p>
        </p:txBody>
      </p:sp>
      <p:sp>
        <p:nvSpPr>
          <p:cNvPr id="8198" name="Rectangle 6">
            <a:extLst>
              <a:ext uri="{FF2B5EF4-FFF2-40B4-BE49-F238E27FC236}">
                <a16:creationId xmlns:a16="http://schemas.microsoft.com/office/drawing/2014/main" id="{337BA6BB-EE19-2CDE-98BA-77A997E3752B}"/>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defRPr>
            </a:lvl1pPr>
          </a:lstStyle>
          <a:p>
            <a:pPr>
              <a:defRPr/>
            </a:pPr>
            <a:fld id="{1CDB52B5-AF73-4A45-B2D5-906BCFADD413}"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CFDFE"/>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7D370F-FF88-DE6D-B7AC-A61C67D87D5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3075" name="Rectangle 3">
            <a:extLst>
              <a:ext uri="{FF2B5EF4-FFF2-40B4-BE49-F238E27FC236}">
                <a16:creationId xmlns:a16="http://schemas.microsoft.com/office/drawing/2014/main" id="{BA33EFA4-FBC8-804A-65A5-D774CEE0204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6148" name="Rectangle 4">
            <a:extLst>
              <a:ext uri="{FF2B5EF4-FFF2-40B4-BE49-F238E27FC236}">
                <a16:creationId xmlns:a16="http://schemas.microsoft.com/office/drawing/2014/main" id="{83C8BA47-D95D-5D9D-83C3-09BF71EA89F5}"/>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Tx/>
              <a:buNone/>
              <a:defRPr sz="1400">
                <a:latin typeface="+mn-lt"/>
              </a:defRPr>
            </a:lvl1pPr>
          </a:lstStyle>
          <a:p>
            <a:pPr>
              <a:defRPr/>
            </a:pPr>
            <a:endParaRPr lang="fr-FR" altLang="fr-FR"/>
          </a:p>
        </p:txBody>
      </p:sp>
      <p:sp>
        <p:nvSpPr>
          <p:cNvPr id="6149" name="Rectangle 5">
            <a:extLst>
              <a:ext uri="{FF2B5EF4-FFF2-40B4-BE49-F238E27FC236}">
                <a16:creationId xmlns:a16="http://schemas.microsoft.com/office/drawing/2014/main" id="{4D9A9DE7-2860-E374-942D-EFBFA4C4C3C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defRPr>
            </a:lvl1pPr>
          </a:lstStyle>
          <a:p>
            <a:pPr>
              <a:defRPr/>
            </a:pPr>
            <a:endParaRPr lang="fr-FR" altLang="fr-FR"/>
          </a:p>
        </p:txBody>
      </p:sp>
      <p:sp>
        <p:nvSpPr>
          <p:cNvPr id="6150" name="Rectangle 6">
            <a:extLst>
              <a:ext uri="{FF2B5EF4-FFF2-40B4-BE49-F238E27FC236}">
                <a16:creationId xmlns:a16="http://schemas.microsoft.com/office/drawing/2014/main" id="{634E13D3-4A86-70AB-BA84-8755E48B06F6}"/>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defRPr>
            </a:lvl1pPr>
          </a:lstStyle>
          <a:p>
            <a:pPr>
              <a:defRPr/>
            </a:pPr>
            <a:fld id="{BF91C453-4127-4E55-ACF8-41D9A3F8C074}"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CFDFE"/>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B301D5-9373-9C43-EE63-3D479C7E5B0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4099" name="Rectangle 3">
            <a:extLst>
              <a:ext uri="{FF2B5EF4-FFF2-40B4-BE49-F238E27FC236}">
                <a16:creationId xmlns:a16="http://schemas.microsoft.com/office/drawing/2014/main" id="{BC41AC1F-CE79-307C-EC58-B913E41BA9D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5124" name="Rectangle 4">
            <a:extLst>
              <a:ext uri="{FF2B5EF4-FFF2-40B4-BE49-F238E27FC236}">
                <a16:creationId xmlns:a16="http://schemas.microsoft.com/office/drawing/2014/main" id="{0D53C506-E2ED-E7C6-A360-5B6F1464EB4B}"/>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Tx/>
              <a:buNone/>
              <a:defRPr sz="1400">
                <a:latin typeface="+mn-lt"/>
              </a:defRPr>
            </a:lvl1pPr>
          </a:lstStyle>
          <a:p>
            <a:pPr>
              <a:defRPr/>
            </a:pPr>
            <a:endParaRPr lang="fr-FR" altLang="fr-FR"/>
          </a:p>
        </p:txBody>
      </p:sp>
      <p:sp>
        <p:nvSpPr>
          <p:cNvPr id="5125" name="Rectangle 5">
            <a:extLst>
              <a:ext uri="{FF2B5EF4-FFF2-40B4-BE49-F238E27FC236}">
                <a16:creationId xmlns:a16="http://schemas.microsoft.com/office/drawing/2014/main" id="{6DA66479-D9F8-9A6B-D226-BB227A33064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defRPr>
            </a:lvl1pPr>
          </a:lstStyle>
          <a:p>
            <a:pPr>
              <a:defRPr/>
            </a:pPr>
            <a:endParaRPr lang="fr-FR" altLang="fr-FR"/>
          </a:p>
        </p:txBody>
      </p:sp>
      <p:sp>
        <p:nvSpPr>
          <p:cNvPr id="5126" name="Rectangle 6">
            <a:extLst>
              <a:ext uri="{FF2B5EF4-FFF2-40B4-BE49-F238E27FC236}">
                <a16:creationId xmlns:a16="http://schemas.microsoft.com/office/drawing/2014/main" id="{404B8289-E0F0-3327-7BA1-B8F768D690F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defRPr>
            </a:lvl1pPr>
          </a:lstStyle>
          <a:p>
            <a:pPr>
              <a:defRPr/>
            </a:pPr>
            <a:fld id="{DD28DAF9-D33F-4D0B-86B3-65CA30DA1CC5}"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7F9F"/>
          </a:solidFill>
          <a:ln>
            <a:noFill/>
          </a:ln>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Tree>
    <p:extLst>
      <p:ext uri="{BB962C8B-B14F-4D97-AF65-F5344CB8AC3E}">
        <p14:creationId xmlns:p14="http://schemas.microsoft.com/office/powerpoint/2010/main" val="3645373805"/>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txStyles>
    <p:titleStyle>
      <a:lvl1pPr algn="ctr" rtl="0" eaLnBrk="1" fontAlgn="base" hangingPunct="1">
        <a:spcBef>
          <a:spcPct val="0"/>
        </a:spcBef>
        <a:spcAft>
          <a:spcPct val="0"/>
        </a:spcAft>
        <a:defRPr sz="2800" b="1">
          <a:solidFill>
            <a:schemeClr val="bg1"/>
          </a:solidFill>
          <a:latin typeface="Verdana" panose="020B0604030504040204" pitchFamily="34" charset="0"/>
          <a:ea typeface="Verdana" panose="020B0604030504040204" pitchFamily="34" charset="0"/>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CC0332"/>
        </a:buClr>
        <a:buChar char="•"/>
        <a:defRPr sz="2800">
          <a:solidFill>
            <a:schemeClr val="tx1"/>
          </a:solidFill>
          <a:latin typeface="Verdana" panose="020B0604030504040204" pitchFamily="34" charset="0"/>
          <a:ea typeface="Verdana" panose="020B0604030504040204" pitchFamily="34" charset="0"/>
          <a:cs typeface="+mn-cs"/>
        </a:defRPr>
      </a:lvl1pPr>
      <a:lvl2pPr marL="742950" indent="-285750" algn="l" rtl="0" eaLnBrk="1" fontAlgn="base" hangingPunct="1">
        <a:spcBef>
          <a:spcPct val="20000"/>
        </a:spcBef>
        <a:spcAft>
          <a:spcPct val="0"/>
        </a:spcAft>
        <a:buClr>
          <a:srgbClr val="CC0332"/>
        </a:buClr>
        <a:buChar char="–"/>
        <a:defRPr sz="2400">
          <a:solidFill>
            <a:schemeClr val="tx1"/>
          </a:solidFill>
          <a:latin typeface="Verdana" panose="020B0604030504040204" pitchFamily="34" charset="0"/>
          <a:ea typeface="Verdana" panose="020B0604030504040204" pitchFamily="34" charset="0"/>
          <a:cs typeface="+mn-cs"/>
        </a:defRPr>
      </a:lvl2pPr>
      <a:lvl3pPr marL="1143000" indent="-228600" algn="l" rtl="0" eaLnBrk="1" fontAlgn="base" hangingPunct="1">
        <a:spcBef>
          <a:spcPct val="20000"/>
        </a:spcBef>
        <a:spcAft>
          <a:spcPct val="0"/>
        </a:spcAft>
        <a:buClr>
          <a:srgbClr val="CC0332"/>
        </a:buClr>
        <a:buChar char="•"/>
        <a:defRPr sz="2000">
          <a:solidFill>
            <a:schemeClr val="tx1"/>
          </a:solidFill>
          <a:latin typeface="Verdana" panose="020B0604030504040204" pitchFamily="34" charset="0"/>
          <a:ea typeface="Verdana" panose="020B0604030504040204" pitchFamily="34" charset="0"/>
          <a:cs typeface="+mn-cs"/>
        </a:defRPr>
      </a:lvl3pPr>
      <a:lvl4pPr marL="16002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4pPr>
      <a:lvl5pPr marL="2057400" indent="-228600" algn="l" rtl="0" eaLnBrk="1" fontAlgn="base" hangingPunct="1">
        <a:spcBef>
          <a:spcPct val="20000"/>
        </a:spcBef>
        <a:spcAft>
          <a:spcPct val="0"/>
        </a:spcAft>
        <a:buClr>
          <a:srgbClr val="CC0332"/>
        </a:buClr>
        <a:buChar char="»"/>
        <a:defRPr sz="1800">
          <a:solidFill>
            <a:schemeClr val="tx1"/>
          </a:solidFill>
          <a:latin typeface="Verdana" panose="020B0604030504040204" pitchFamily="34" charset="0"/>
          <a:ea typeface="Verdana" panose="020B0604030504040204" pitchFamily="34"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6">
            <a:extLst>
              <a:ext uri="{FF2B5EF4-FFF2-40B4-BE49-F238E27FC236}">
                <a16:creationId xmlns:a16="http://schemas.microsoft.com/office/drawing/2014/main" id="{2D28BE83-B010-89B7-851D-5813B4F358B3}"/>
              </a:ext>
            </a:extLst>
          </p:cNvPr>
          <p:cNvSpPr txBox="1">
            <a:spLocks noChangeArrowheads="1"/>
          </p:cNvSpPr>
          <p:nvPr/>
        </p:nvSpPr>
        <p:spPr bwMode="auto">
          <a:xfrm>
            <a:off x="4571999" y="5611054"/>
            <a:ext cx="5057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fr-BE" altLang="fr-FR" sz="1800" b="1" dirty="0"/>
              <a:t>Claude </a:t>
            </a:r>
            <a:r>
              <a:rPr lang="fr-BE" altLang="fr-FR" sz="1800" b="1" dirty="0" err="1"/>
              <a:t>Vilvens</a:t>
            </a:r>
            <a:r>
              <a:rPr lang="fr-BE" altLang="fr-FR" sz="1800" b="1" dirty="0"/>
              <a:t> / Christophe Charlet </a:t>
            </a:r>
            <a:endParaRPr lang="fr-FR" altLang="fr-FR" sz="1800" b="1" dirty="0"/>
          </a:p>
        </p:txBody>
      </p:sp>
      <p:sp>
        <p:nvSpPr>
          <p:cNvPr id="7172" name="Text Box 8">
            <a:extLst>
              <a:ext uri="{FF2B5EF4-FFF2-40B4-BE49-F238E27FC236}">
                <a16:creationId xmlns:a16="http://schemas.microsoft.com/office/drawing/2014/main" id="{AD0FAEB5-22EC-52FB-8A50-28C63407F0A8}"/>
              </a:ext>
            </a:extLst>
          </p:cNvPr>
          <p:cNvSpPr txBox="1">
            <a:spLocks noChangeArrowheads="1"/>
          </p:cNvSpPr>
          <p:nvPr/>
        </p:nvSpPr>
        <p:spPr bwMode="auto">
          <a:xfrm>
            <a:off x="3419474" y="5661248"/>
            <a:ext cx="230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fr-BE" altLang="fr-FR" sz="1800" dirty="0"/>
              <a:t>2023</a:t>
            </a:r>
            <a:endParaRPr lang="fr-FR" altLang="fr-FR" sz="1800" dirty="0"/>
          </a:p>
        </p:txBody>
      </p:sp>
      <p:sp>
        <p:nvSpPr>
          <p:cNvPr id="2" name="Titre 1">
            <a:extLst>
              <a:ext uri="{FF2B5EF4-FFF2-40B4-BE49-F238E27FC236}">
                <a16:creationId xmlns:a16="http://schemas.microsoft.com/office/drawing/2014/main" id="{B08D70BB-B3A4-31B7-3B93-BBEC665FC1B8}"/>
              </a:ext>
            </a:extLst>
          </p:cNvPr>
          <p:cNvSpPr>
            <a:spLocks noGrp="1"/>
          </p:cNvSpPr>
          <p:nvPr>
            <p:ph type="ctrTitle"/>
          </p:nvPr>
        </p:nvSpPr>
        <p:spPr>
          <a:xfrm>
            <a:off x="793750" y="1340768"/>
            <a:ext cx="7772400" cy="1918667"/>
          </a:xfrm>
        </p:spPr>
        <p:txBody>
          <a:bodyPr/>
          <a:lstStyle/>
          <a:p>
            <a:r>
              <a:rPr lang="fr-BE" altLang="fr-FR" sz="4000" b="1" dirty="0"/>
              <a:t>Synthèse: Développement et déploiement d'une application Android</a:t>
            </a:r>
            <a:br>
              <a:rPr lang="fr-FR" altLang="fr-FR" sz="4000" b="1" dirty="0"/>
            </a:b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a:extLst>
              <a:ext uri="{FF2B5EF4-FFF2-40B4-BE49-F238E27FC236}">
                <a16:creationId xmlns:a16="http://schemas.microsoft.com/office/drawing/2014/main" id="{96039E55-62A4-B50A-3FBE-8E4EAA62DAA2}"/>
              </a:ext>
            </a:extLst>
          </p:cNvPr>
          <p:cNvSpPr>
            <a:spLocks noGrp="1" noChangeArrowheads="1"/>
          </p:cNvSpPr>
          <p:nvPr>
            <p:ph type="title"/>
          </p:nvPr>
        </p:nvSpPr>
        <p:spPr bwMode="auto">
          <a:xfrm>
            <a:off x="628650" y="208384"/>
            <a:ext cx="7886700"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altLang="fr-FR" sz="2400" b="1" dirty="0"/>
              <a:t>Fichiers R et .</a:t>
            </a:r>
            <a:r>
              <a:rPr lang="fr-FR" altLang="fr-FR" sz="2400" b="1" dirty="0" err="1"/>
              <a:t>arsc</a:t>
            </a:r>
            <a:endParaRPr lang="fr-FR" altLang="fr-FR" sz="2400" b="1" dirty="0"/>
          </a:p>
        </p:txBody>
      </p:sp>
      <p:sp>
        <p:nvSpPr>
          <p:cNvPr id="6" name="Espace réservé du contenu 2">
            <a:extLst>
              <a:ext uri="{FF2B5EF4-FFF2-40B4-BE49-F238E27FC236}">
                <a16:creationId xmlns:a16="http://schemas.microsoft.com/office/drawing/2014/main" id="{00EC2D42-0460-4633-BEAF-96226AEE6F85}"/>
              </a:ext>
            </a:extLst>
          </p:cNvPr>
          <p:cNvSpPr>
            <a:spLocks noGrp="1"/>
          </p:cNvSpPr>
          <p:nvPr>
            <p:ph idx="1"/>
          </p:nvPr>
        </p:nvSpPr>
        <p:spPr>
          <a:xfrm>
            <a:off x="971550" y="1422797"/>
            <a:ext cx="8172450" cy="5115719"/>
          </a:xfrm>
        </p:spPr>
        <p:txBody>
          <a:bodyPr/>
          <a:lstStyle/>
          <a:p>
            <a:pPr>
              <a:defRPr/>
            </a:pPr>
            <a:r>
              <a:rPr lang="fr-FR" altLang="fr-FR" sz="2000" b="1" dirty="0">
                <a:highlight>
                  <a:srgbClr val="FFFF00"/>
                </a:highlight>
              </a:rPr>
              <a:t>R</a:t>
            </a:r>
            <a:r>
              <a:rPr lang="fr-FR" altLang="fr-FR" sz="2000" b="1" dirty="0"/>
              <a:t> sert de pont entre les fichiers xml et le code applicatif Java</a:t>
            </a:r>
            <a:r>
              <a:rPr lang="fr-FR" altLang="fr-FR" sz="2000" dirty="0"/>
              <a:t> en étant constitué de toute une série de </a:t>
            </a:r>
            <a:r>
              <a:rPr lang="fr-FR" altLang="fr-FR" sz="2000" dirty="0">
                <a:highlight>
                  <a:srgbClr val="FFFF00"/>
                </a:highlight>
              </a:rPr>
              <a:t>sous-classes statiques </a:t>
            </a:r>
            <a:r>
              <a:rPr lang="fr-FR" altLang="fr-FR" sz="2000" dirty="0"/>
              <a:t>(en fait, une par type de composant) contenant les </a:t>
            </a:r>
            <a:r>
              <a:rPr lang="fr-FR" altLang="fr-FR" sz="2000" dirty="0">
                <a:highlight>
                  <a:srgbClr val="FFFF00"/>
                </a:highlight>
              </a:rPr>
              <a:t>identifiants</a:t>
            </a:r>
            <a:r>
              <a:rPr lang="fr-FR" altLang="fr-FR" sz="2000" dirty="0"/>
              <a:t> des diverses ressources sous formes de </a:t>
            </a:r>
            <a:r>
              <a:rPr lang="fr-FR" altLang="fr-FR" sz="2000" dirty="0">
                <a:highlight>
                  <a:srgbClr val="FFFF00"/>
                </a:highlight>
              </a:rPr>
              <a:t>variables de classe </a:t>
            </a:r>
            <a:r>
              <a:rPr lang="fr-FR" altLang="fr-FR" sz="2000" dirty="0"/>
              <a:t>(comme "</a:t>
            </a:r>
            <a:r>
              <a:rPr lang="fr-FR" altLang="fr-FR" sz="2000" dirty="0" err="1"/>
              <a:t>app_name</a:t>
            </a:r>
            <a:r>
              <a:rPr lang="fr-FR" altLang="fr-FR" sz="2000" dirty="0"/>
              <a:t>" ou "</a:t>
            </a:r>
            <a:r>
              <a:rPr lang="en-GB" altLang="fr-FR" sz="2000" dirty="0" err="1"/>
              <a:t>texte_horloge</a:t>
            </a:r>
            <a:r>
              <a:rPr lang="fr-FR" altLang="fr-FR" sz="2000" dirty="0"/>
              <a:t>"). </a:t>
            </a:r>
          </a:p>
          <a:p>
            <a:pPr>
              <a:defRPr/>
            </a:pPr>
            <a:endParaRPr lang="fr-FR" altLang="fr-FR" sz="2000" dirty="0"/>
          </a:p>
          <a:p>
            <a:pPr>
              <a:defRPr/>
            </a:pPr>
            <a:r>
              <a:rPr lang="fr-FR" altLang="fr-FR" sz="2000" dirty="0"/>
              <a:t>Le fichier </a:t>
            </a:r>
            <a:r>
              <a:rPr lang="fr-FR" altLang="fr-FR" sz="2000" b="1" dirty="0" err="1">
                <a:highlight>
                  <a:srgbClr val="FFFF00"/>
                </a:highlight>
              </a:rPr>
              <a:t>resources.arsc</a:t>
            </a:r>
            <a:r>
              <a:rPr lang="fr-FR" altLang="fr-FR" sz="2000" b="1" dirty="0">
                <a:highlight>
                  <a:srgbClr val="FFFF00"/>
                </a:highlight>
              </a:rPr>
              <a:t> </a:t>
            </a:r>
            <a:r>
              <a:rPr lang="fr-FR" altLang="fr-FR" sz="2000" dirty="0"/>
              <a:t>contenant ces informations sous </a:t>
            </a:r>
            <a:r>
              <a:rPr lang="fr-FR" altLang="fr-FR" sz="2000" dirty="0">
                <a:highlight>
                  <a:srgbClr val="FFFF00"/>
                </a:highlight>
              </a:rPr>
              <a:t>forme binaire</a:t>
            </a:r>
            <a:r>
              <a:rPr lang="fr-FR" altLang="fr-FR" sz="2000" dirty="0"/>
              <a:t>, dans un format permettant un parcours efficace lors de l'exécution de l'application.</a:t>
            </a:r>
          </a:p>
          <a:p>
            <a:pPr>
              <a:defRPr/>
            </a:pPr>
            <a:endParaRPr lang="fr-FR" dirty="0"/>
          </a:p>
        </p:txBody>
      </p:sp>
      <p:sp>
        <p:nvSpPr>
          <p:cNvPr id="17411" name="Espace réservé du pied de page 3">
            <a:extLst>
              <a:ext uri="{FF2B5EF4-FFF2-40B4-BE49-F238E27FC236}">
                <a16:creationId xmlns:a16="http://schemas.microsoft.com/office/drawing/2014/main" id="{FF799DA5-9EDA-787D-9576-A5531D173EB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366D32D7-F090-43D6-98C1-ADDDD38F214F}" type="slidenum">
              <a:rPr lang="fr-FR" altLang="fr-FR" sz="1200" smtClean="0"/>
              <a:pPr/>
              <a:t>10</a:t>
            </a:fld>
            <a:endParaRPr lang="fr-FR" altLang="fr-F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pied de page 3">
            <a:extLst>
              <a:ext uri="{FF2B5EF4-FFF2-40B4-BE49-F238E27FC236}">
                <a16:creationId xmlns:a16="http://schemas.microsoft.com/office/drawing/2014/main" id="{2BD0EAA7-9E13-6774-20AC-83E03AFCB19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BF0CD16A-869C-4FF4-AB88-734B8A1826D2}" type="slidenum">
              <a:rPr lang="fr-FR" altLang="fr-FR" sz="1200" smtClean="0"/>
              <a:pPr/>
              <a:t>11</a:t>
            </a:fld>
            <a:endParaRPr lang="fr-FR" altLang="fr-FR" sz="1200" dirty="0"/>
          </a:p>
        </p:txBody>
      </p:sp>
      <p:sp>
        <p:nvSpPr>
          <p:cNvPr id="18435" name="Text Box 28">
            <a:extLst>
              <a:ext uri="{FF2B5EF4-FFF2-40B4-BE49-F238E27FC236}">
                <a16:creationId xmlns:a16="http://schemas.microsoft.com/office/drawing/2014/main" id="{A0CB8538-9D04-E337-D0F4-1B759DED28E9}"/>
              </a:ext>
            </a:extLst>
          </p:cNvPr>
          <p:cNvSpPr txBox="1">
            <a:spLocks noChangeArrowheads="1"/>
          </p:cNvSpPr>
          <p:nvPr/>
        </p:nvSpPr>
        <p:spPr bwMode="auto">
          <a:xfrm>
            <a:off x="2124075" y="141023"/>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Les ressources "compilées" (3)</a:t>
            </a:r>
            <a:endParaRPr lang="fr-FR" altLang="fr-FR" sz="2800" b="1" dirty="0">
              <a:solidFill>
                <a:schemeClr val="bg1"/>
              </a:solidFill>
            </a:endParaRPr>
          </a:p>
        </p:txBody>
      </p:sp>
      <p:sp>
        <p:nvSpPr>
          <p:cNvPr id="247814" name="Text Box 6">
            <a:extLst>
              <a:ext uri="{FF2B5EF4-FFF2-40B4-BE49-F238E27FC236}">
                <a16:creationId xmlns:a16="http://schemas.microsoft.com/office/drawing/2014/main" id="{6F07BDEF-5ADF-85B7-BF08-CBE39EA8F77D}"/>
              </a:ext>
            </a:extLst>
          </p:cNvPr>
          <p:cNvSpPr txBox="1">
            <a:spLocks noChangeArrowheads="1"/>
          </p:cNvSpPr>
          <p:nvPr/>
        </p:nvSpPr>
        <p:spPr bwMode="auto">
          <a:xfrm>
            <a:off x="539750" y="692150"/>
            <a:ext cx="5327650" cy="3397250"/>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en-GB" altLang="fr-FR" sz="1800" dirty="0"/>
              <a:t>public final class R {</a:t>
            </a:r>
          </a:p>
          <a:p>
            <a:pPr eaLnBrk="1" hangingPunct="1">
              <a:buFont typeface="Symbol" panose="05050102010706020507" pitchFamily="18" charset="2"/>
              <a:buNone/>
            </a:pPr>
            <a:r>
              <a:rPr lang="en-GB" altLang="fr-FR" sz="1800" dirty="0"/>
              <a:t>    …</a:t>
            </a:r>
          </a:p>
          <a:p>
            <a:pPr eaLnBrk="1" hangingPunct="1">
              <a:buFont typeface="Symbol" panose="05050102010706020507" pitchFamily="18" charset="2"/>
              <a:buNone/>
            </a:pPr>
            <a:r>
              <a:rPr lang="en-GB" altLang="fr-FR" sz="1800" dirty="0"/>
              <a:t>    public static final class </a:t>
            </a:r>
            <a:r>
              <a:rPr lang="en-GB" altLang="fr-FR" sz="1800" b="1" dirty="0"/>
              <a:t>id</a:t>
            </a:r>
            <a:r>
              <a:rPr lang="en-GB" altLang="fr-FR" sz="1800" dirty="0"/>
              <a:t> {</a:t>
            </a:r>
          </a:p>
          <a:p>
            <a:pPr eaLnBrk="1" hangingPunct="1">
              <a:buFont typeface="Symbol" panose="05050102010706020507" pitchFamily="18" charset="2"/>
              <a:buNone/>
            </a:pPr>
            <a:r>
              <a:rPr lang="en-GB" altLang="fr-FR" sz="1800" dirty="0"/>
              <a:t>        …</a:t>
            </a:r>
          </a:p>
          <a:p>
            <a:pPr eaLnBrk="1" hangingPunct="1">
              <a:buFont typeface="Symbol" panose="05050102010706020507" pitchFamily="18" charset="2"/>
              <a:buNone/>
            </a:pPr>
            <a:r>
              <a:rPr lang="en-GB" altLang="fr-FR" sz="1800" dirty="0"/>
              <a:t>        public static final int </a:t>
            </a:r>
            <a:r>
              <a:rPr lang="en-GB" altLang="fr-FR" sz="1800" b="1" dirty="0" err="1"/>
              <a:t>texte_horloge</a:t>
            </a:r>
            <a:r>
              <a:rPr lang="en-GB" altLang="fr-FR" sz="1800" dirty="0"/>
              <a:t>=0x7f060002;</a:t>
            </a:r>
          </a:p>
          <a:p>
            <a:pPr eaLnBrk="1" hangingPunct="1">
              <a:buFont typeface="Symbol" panose="05050102010706020507" pitchFamily="18" charset="2"/>
              <a:buNone/>
            </a:pPr>
            <a:r>
              <a:rPr lang="en-GB" altLang="fr-FR" sz="1800" dirty="0"/>
              <a:t>         …</a:t>
            </a:r>
          </a:p>
          <a:p>
            <a:pPr eaLnBrk="1" hangingPunct="1">
              <a:buFont typeface="Symbol" panose="05050102010706020507" pitchFamily="18" charset="2"/>
              <a:buNone/>
            </a:pPr>
            <a:r>
              <a:rPr lang="en-GB" altLang="fr-FR" sz="1800" dirty="0"/>
              <a:t>    }</a:t>
            </a:r>
          </a:p>
          <a:p>
            <a:pPr eaLnBrk="1" hangingPunct="1">
              <a:buFont typeface="Symbol" panose="05050102010706020507" pitchFamily="18" charset="2"/>
              <a:buNone/>
            </a:pPr>
            <a:r>
              <a:rPr lang="en-GB" altLang="fr-FR" sz="1800" dirty="0"/>
              <a:t>    public static final class layout {</a:t>
            </a:r>
          </a:p>
          <a:p>
            <a:pPr eaLnBrk="1" hangingPunct="1">
              <a:buFont typeface="Symbol" panose="05050102010706020507" pitchFamily="18" charset="2"/>
              <a:buNone/>
            </a:pPr>
            <a:r>
              <a:rPr lang="en-GB" altLang="fr-FR" sz="1800" dirty="0"/>
              <a:t>        public static final int main=0x7f030000;</a:t>
            </a:r>
          </a:p>
          <a:p>
            <a:pPr eaLnBrk="1" hangingPunct="1">
              <a:buFont typeface="Symbol" panose="05050102010706020507" pitchFamily="18" charset="2"/>
              <a:buNone/>
            </a:pPr>
            <a:r>
              <a:rPr lang="en-GB" altLang="fr-FR" sz="1800" dirty="0"/>
              <a:t>    </a:t>
            </a:r>
            <a:r>
              <a:rPr lang="fr-FR" altLang="fr-FR" sz="1800" dirty="0"/>
              <a:t>}</a:t>
            </a:r>
          </a:p>
          <a:p>
            <a:pPr eaLnBrk="1" hangingPunct="1">
              <a:buFont typeface="Symbol" panose="05050102010706020507" pitchFamily="18" charset="2"/>
              <a:buNone/>
            </a:pPr>
            <a:r>
              <a:rPr lang="fr-FR" altLang="fr-FR" sz="1800" dirty="0"/>
              <a:t>   …</a:t>
            </a:r>
          </a:p>
          <a:p>
            <a:pPr eaLnBrk="1" hangingPunct="1">
              <a:buFont typeface="Symbol" panose="05050102010706020507" pitchFamily="18" charset="2"/>
              <a:buNone/>
            </a:pPr>
            <a:r>
              <a:rPr lang="fr-FR" altLang="fr-FR" sz="1800" dirty="0"/>
              <a:t>}</a:t>
            </a:r>
          </a:p>
        </p:txBody>
      </p:sp>
      <p:grpSp>
        <p:nvGrpSpPr>
          <p:cNvPr id="247817" name="Group 9">
            <a:extLst>
              <a:ext uri="{FF2B5EF4-FFF2-40B4-BE49-F238E27FC236}">
                <a16:creationId xmlns:a16="http://schemas.microsoft.com/office/drawing/2014/main" id="{E82F6288-2396-0604-4127-DFFAC73D5786}"/>
              </a:ext>
            </a:extLst>
          </p:cNvPr>
          <p:cNvGrpSpPr>
            <a:grpSpLocks/>
          </p:cNvGrpSpPr>
          <p:nvPr/>
        </p:nvGrpSpPr>
        <p:grpSpPr bwMode="auto">
          <a:xfrm>
            <a:off x="3562350" y="404813"/>
            <a:ext cx="1655763" cy="1225550"/>
            <a:chOff x="340" y="935"/>
            <a:chExt cx="1043" cy="772"/>
          </a:xfrm>
        </p:grpSpPr>
        <p:sp>
          <p:nvSpPr>
            <p:cNvPr id="18458" name="AutoShape 10">
              <a:extLst>
                <a:ext uri="{FF2B5EF4-FFF2-40B4-BE49-F238E27FC236}">
                  <a16:creationId xmlns:a16="http://schemas.microsoft.com/office/drawing/2014/main" id="{3C5EDA4C-4440-A41C-D11E-3907961FE272}"/>
                </a:ext>
              </a:extLst>
            </p:cNvPr>
            <p:cNvSpPr>
              <a:spLocks noChangeArrowheads="1"/>
            </p:cNvSpPr>
            <p:nvPr/>
          </p:nvSpPr>
          <p:spPr bwMode="auto">
            <a:xfrm>
              <a:off x="340" y="981"/>
              <a:ext cx="817" cy="726"/>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8459" name="Text Box 11">
              <a:extLst>
                <a:ext uri="{FF2B5EF4-FFF2-40B4-BE49-F238E27FC236}">
                  <a16:creationId xmlns:a16="http://schemas.microsoft.com/office/drawing/2014/main" id="{812CCA04-D451-2E94-CAD5-085DCFBD96C0}"/>
                </a:ext>
              </a:extLst>
            </p:cNvPr>
            <p:cNvSpPr txBox="1">
              <a:spLocks noChangeArrowheads="1"/>
            </p:cNvSpPr>
            <p:nvPr/>
          </p:nvSpPr>
          <p:spPr bwMode="auto">
            <a:xfrm>
              <a:off x="431" y="935"/>
              <a:ext cx="952"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R.java</a:t>
              </a:r>
              <a:endParaRPr lang="fr-FR" altLang="fr-FR"/>
            </a:p>
          </p:txBody>
        </p:sp>
      </p:grpSp>
      <p:sp>
        <p:nvSpPr>
          <p:cNvPr id="247820" name="Text Box 12">
            <a:extLst>
              <a:ext uri="{FF2B5EF4-FFF2-40B4-BE49-F238E27FC236}">
                <a16:creationId xmlns:a16="http://schemas.microsoft.com/office/drawing/2014/main" id="{4D716BC6-B466-4C37-8F66-681BE8C9FC3C}"/>
              </a:ext>
            </a:extLst>
          </p:cNvPr>
          <p:cNvSpPr txBox="1">
            <a:spLocks noChangeArrowheads="1"/>
          </p:cNvSpPr>
          <p:nvPr/>
        </p:nvSpPr>
        <p:spPr bwMode="auto">
          <a:xfrm>
            <a:off x="6227763" y="2060575"/>
            <a:ext cx="792162" cy="406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aapt</a:t>
            </a:r>
            <a:endParaRPr lang="fr-FR" altLang="fr-FR" b="1"/>
          </a:p>
        </p:txBody>
      </p:sp>
      <p:sp>
        <p:nvSpPr>
          <p:cNvPr id="18439" name="Text Box 13">
            <a:extLst>
              <a:ext uri="{FF2B5EF4-FFF2-40B4-BE49-F238E27FC236}">
                <a16:creationId xmlns:a16="http://schemas.microsoft.com/office/drawing/2014/main" id="{394D567D-E6C6-0AD3-211C-2CC8D074492C}"/>
              </a:ext>
            </a:extLst>
          </p:cNvPr>
          <p:cNvSpPr txBox="1">
            <a:spLocks noChangeArrowheads="1"/>
          </p:cNvSpPr>
          <p:nvPr/>
        </p:nvSpPr>
        <p:spPr bwMode="auto">
          <a:xfrm>
            <a:off x="7594600" y="331788"/>
            <a:ext cx="1511300"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applic.arsc</a:t>
            </a:r>
            <a:endParaRPr lang="fr-FR" altLang="fr-FR"/>
          </a:p>
        </p:txBody>
      </p:sp>
      <p:grpSp>
        <p:nvGrpSpPr>
          <p:cNvPr id="18440" name="Group 14">
            <a:extLst>
              <a:ext uri="{FF2B5EF4-FFF2-40B4-BE49-F238E27FC236}">
                <a16:creationId xmlns:a16="http://schemas.microsoft.com/office/drawing/2014/main" id="{174A2A55-D4A4-1A2C-EC6A-83EC1EA49E3A}"/>
              </a:ext>
            </a:extLst>
          </p:cNvPr>
          <p:cNvGrpSpPr>
            <a:grpSpLocks/>
          </p:cNvGrpSpPr>
          <p:nvPr/>
        </p:nvGrpSpPr>
        <p:grpSpPr bwMode="auto">
          <a:xfrm>
            <a:off x="7667625" y="765175"/>
            <a:ext cx="1439863" cy="1385888"/>
            <a:chOff x="4195" y="1434"/>
            <a:chExt cx="907" cy="873"/>
          </a:xfrm>
        </p:grpSpPr>
        <p:grpSp>
          <p:nvGrpSpPr>
            <p:cNvPr id="18449" name="Group 15">
              <a:extLst>
                <a:ext uri="{FF2B5EF4-FFF2-40B4-BE49-F238E27FC236}">
                  <a16:creationId xmlns:a16="http://schemas.microsoft.com/office/drawing/2014/main" id="{CDDB41E1-02CF-6528-954B-762595DCE22B}"/>
                </a:ext>
              </a:extLst>
            </p:cNvPr>
            <p:cNvGrpSpPr>
              <a:grpSpLocks/>
            </p:cNvGrpSpPr>
            <p:nvPr/>
          </p:nvGrpSpPr>
          <p:grpSpPr bwMode="auto">
            <a:xfrm>
              <a:off x="4195" y="1434"/>
              <a:ext cx="817" cy="862"/>
              <a:chOff x="4422" y="1117"/>
              <a:chExt cx="817" cy="1179"/>
            </a:xfrm>
          </p:grpSpPr>
          <p:sp>
            <p:nvSpPr>
              <p:cNvPr id="18454" name="AutoShape 16">
                <a:extLst>
                  <a:ext uri="{FF2B5EF4-FFF2-40B4-BE49-F238E27FC236}">
                    <a16:creationId xmlns:a16="http://schemas.microsoft.com/office/drawing/2014/main" id="{68D25E55-4568-E5DE-FB27-D95BD4544C1F}"/>
                  </a:ext>
                </a:extLst>
              </p:cNvPr>
              <p:cNvSpPr>
                <a:spLocks noChangeArrowheads="1"/>
              </p:cNvSpPr>
              <p:nvPr/>
            </p:nvSpPr>
            <p:spPr bwMode="auto">
              <a:xfrm>
                <a:off x="4422" y="1933"/>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8455" name="AutoShape 17">
                <a:extLst>
                  <a:ext uri="{FF2B5EF4-FFF2-40B4-BE49-F238E27FC236}">
                    <a16:creationId xmlns:a16="http://schemas.microsoft.com/office/drawing/2014/main" id="{2B7F5B3E-5EC7-E5C5-FA3B-F80D6B2552EE}"/>
                  </a:ext>
                </a:extLst>
              </p:cNvPr>
              <p:cNvSpPr>
                <a:spLocks noChangeArrowheads="1"/>
              </p:cNvSpPr>
              <p:nvPr/>
            </p:nvSpPr>
            <p:spPr bwMode="auto">
              <a:xfrm>
                <a:off x="4422" y="1661"/>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8456" name="AutoShape 18">
                <a:extLst>
                  <a:ext uri="{FF2B5EF4-FFF2-40B4-BE49-F238E27FC236}">
                    <a16:creationId xmlns:a16="http://schemas.microsoft.com/office/drawing/2014/main" id="{506CC472-CECC-B7F3-B92F-5519F93AC8BC}"/>
                  </a:ext>
                </a:extLst>
              </p:cNvPr>
              <p:cNvSpPr>
                <a:spLocks noChangeArrowheads="1"/>
              </p:cNvSpPr>
              <p:nvPr/>
            </p:nvSpPr>
            <p:spPr bwMode="auto">
              <a:xfrm>
                <a:off x="4422" y="1389"/>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8457" name="AutoShape 19">
                <a:extLst>
                  <a:ext uri="{FF2B5EF4-FFF2-40B4-BE49-F238E27FC236}">
                    <a16:creationId xmlns:a16="http://schemas.microsoft.com/office/drawing/2014/main" id="{3C6C4331-F2D8-4E50-7150-CB6DD67185A0}"/>
                  </a:ext>
                </a:extLst>
              </p:cNvPr>
              <p:cNvSpPr>
                <a:spLocks noChangeArrowheads="1"/>
              </p:cNvSpPr>
              <p:nvPr/>
            </p:nvSpPr>
            <p:spPr bwMode="auto">
              <a:xfrm>
                <a:off x="4422" y="1117"/>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grpSp>
        <p:sp>
          <p:nvSpPr>
            <p:cNvPr id="18450" name="Text Box 20">
              <a:extLst>
                <a:ext uri="{FF2B5EF4-FFF2-40B4-BE49-F238E27FC236}">
                  <a16:creationId xmlns:a16="http://schemas.microsoft.com/office/drawing/2014/main" id="{383317F4-DE88-138E-64A1-EBF16457FA96}"/>
                </a:ext>
              </a:extLst>
            </p:cNvPr>
            <p:cNvSpPr txBox="1">
              <a:spLocks noChangeArrowheads="1"/>
            </p:cNvSpPr>
            <p:nvPr/>
          </p:nvSpPr>
          <p:spPr bwMode="auto">
            <a:xfrm>
              <a:off x="4422" y="1877"/>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app_name</a:t>
              </a:r>
              <a:endParaRPr lang="fr-FR" altLang="fr-FR" sz="1400"/>
            </a:p>
          </p:txBody>
        </p:sp>
        <p:sp>
          <p:nvSpPr>
            <p:cNvPr id="18451" name="Text Box 21">
              <a:extLst>
                <a:ext uri="{FF2B5EF4-FFF2-40B4-BE49-F238E27FC236}">
                  <a16:creationId xmlns:a16="http://schemas.microsoft.com/office/drawing/2014/main" id="{C70D52D2-F3B3-0CE4-4F73-9AF504290FB3}"/>
                </a:ext>
              </a:extLst>
            </p:cNvPr>
            <p:cNvSpPr txBox="1">
              <a:spLocks noChangeArrowheads="1"/>
            </p:cNvSpPr>
            <p:nvPr/>
          </p:nvSpPr>
          <p:spPr bwMode="auto">
            <a:xfrm>
              <a:off x="4377" y="2115"/>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dirty="0"/>
                <a:t>image/png</a:t>
              </a:r>
              <a:endParaRPr lang="fr-FR" altLang="fr-FR" sz="1400" dirty="0"/>
            </a:p>
          </p:txBody>
        </p:sp>
        <p:sp>
          <p:nvSpPr>
            <p:cNvPr id="18452" name="Text Box 22">
              <a:extLst>
                <a:ext uri="{FF2B5EF4-FFF2-40B4-BE49-F238E27FC236}">
                  <a16:creationId xmlns:a16="http://schemas.microsoft.com/office/drawing/2014/main" id="{A6098037-0D7C-8555-C134-91D0FB1BEC76}"/>
                </a:ext>
              </a:extLst>
            </p:cNvPr>
            <p:cNvSpPr txBox="1">
              <a:spLocks noChangeArrowheads="1"/>
            </p:cNvSpPr>
            <p:nvPr/>
          </p:nvSpPr>
          <p:spPr bwMode="auto">
            <a:xfrm>
              <a:off x="4195" y="1524"/>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layout</a:t>
              </a:r>
              <a:endParaRPr lang="fr-FR" altLang="fr-FR" sz="1400"/>
            </a:p>
          </p:txBody>
        </p:sp>
        <p:sp>
          <p:nvSpPr>
            <p:cNvPr id="18453" name="Text Box 23">
              <a:extLst>
                <a:ext uri="{FF2B5EF4-FFF2-40B4-BE49-F238E27FC236}">
                  <a16:creationId xmlns:a16="http://schemas.microsoft.com/office/drawing/2014/main" id="{F3B5CEEB-EBFB-9419-644A-4FBACE6AF0F3}"/>
                </a:ext>
              </a:extLst>
            </p:cNvPr>
            <p:cNvSpPr txBox="1">
              <a:spLocks noChangeArrowheads="1"/>
            </p:cNvSpPr>
            <p:nvPr/>
          </p:nvSpPr>
          <p:spPr bwMode="auto">
            <a:xfrm>
              <a:off x="4286" y="1706"/>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TextView</a:t>
              </a:r>
              <a:endParaRPr lang="fr-FR" altLang="fr-FR" sz="1400"/>
            </a:p>
          </p:txBody>
        </p:sp>
      </p:grpSp>
      <p:sp>
        <p:nvSpPr>
          <p:cNvPr id="247832" name="Line 24">
            <a:extLst>
              <a:ext uri="{FF2B5EF4-FFF2-40B4-BE49-F238E27FC236}">
                <a16:creationId xmlns:a16="http://schemas.microsoft.com/office/drawing/2014/main" id="{10509C91-B5D6-C32C-6267-11BEF6AC9099}"/>
              </a:ext>
            </a:extLst>
          </p:cNvPr>
          <p:cNvSpPr>
            <a:spLocks noChangeShapeType="1"/>
          </p:cNvSpPr>
          <p:nvPr/>
        </p:nvSpPr>
        <p:spPr bwMode="auto">
          <a:xfrm flipH="1">
            <a:off x="7019925" y="1557338"/>
            <a:ext cx="574675" cy="6477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7833" name="Line 25">
            <a:extLst>
              <a:ext uri="{FF2B5EF4-FFF2-40B4-BE49-F238E27FC236}">
                <a16:creationId xmlns:a16="http://schemas.microsoft.com/office/drawing/2014/main" id="{00495D84-E9E5-DB0A-0AD1-48FDE3B0AE0D}"/>
              </a:ext>
            </a:extLst>
          </p:cNvPr>
          <p:cNvSpPr>
            <a:spLocks noChangeShapeType="1"/>
          </p:cNvSpPr>
          <p:nvPr/>
        </p:nvSpPr>
        <p:spPr bwMode="auto">
          <a:xfrm flipH="1" flipV="1">
            <a:off x="4859338" y="1125538"/>
            <a:ext cx="1263650" cy="10795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7837" name="Text Box 29">
            <a:extLst>
              <a:ext uri="{FF2B5EF4-FFF2-40B4-BE49-F238E27FC236}">
                <a16:creationId xmlns:a16="http://schemas.microsoft.com/office/drawing/2014/main" id="{B2399277-14D3-12A8-4F95-3E64443CFD34}"/>
              </a:ext>
            </a:extLst>
          </p:cNvPr>
          <p:cNvSpPr txBox="1">
            <a:spLocks noChangeArrowheads="1"/>
          </p:cNvSpPr>
          <p:nvPr/>
        </p:nvSpPr>
        <p:spPr bwMode="auto">
          <a:xfrm>
            <a:off x="179388" y="3789363"/>
            <a:ext cx="7416800" cy="2847975"/>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defRPr/>
            </a:pPr>
            <a:r>
              <a:rPr lang="en-GB" altLang="fr-FR" sz="1800" dirty="0"/>
              <a:t>public class </a:t>
            </a:r>
            <a:r>
              <a:rPr lang="en-GB" altLang="fr-FR" sz="1800" b="1" i="1" dirty="0"/>
              <a:t>hello</a:t>
            </a:r>
            <a:r>
              <a:rPr lang="en-GB" altLang="fr-FR" sz="1800" dirty="0"/>
              <a:t> extends </a:t>
            </a:r>
            <a:r>
              <a:rPr lang="en-GB" altLang="fr-FR" sz="1800" b="1" dirty="0"/>
              <a:t>Activity</a:t>
            </a:r>
            <a:endParaRPr lang="en-GB" altLang="fr-FR" sz="1800" dirty="0"/>
          </a:p>
          <a:p>
            <a:pPr eaLnBrk="1" hangingPunct="1">
              <a:buFont typeface="Symbol" panose="05050102010706020507" pitchFamily="18" charset="2"/>
              <a:buNone/>
              <a:defRPr/>
            </a:pPr>
            <a:r>
              <a:rPr lang="en-GB" altLang="fr-FR" sz="1800" dirty="0"/>
              <a:t>{</a:t>
            </a:r>
          </a:p>
          <a:p>
            <a:pPr eaLnBrk="1" hangingPunct="1">
              <a:buFont typeface="Symbol" panose="05050102010706020507" pitchFamily="18" charset="2"/>
              <a:buNone/>
              <a:defRPr/>
            </a:pPr>
            <a:r>
              <a:rPr lang="en-GB" altLang="fr-FR" sz="1800" dirty="0"/>
              <a:t>     public void </a:t>
            </a:r>
            <a:r>
              <a:rPr lang="en-GB" altLang="fr-FR" sz="1800" b="1" dirty="0" err="1"/>
              <a:t>onCreate</a:t>
            </a:r>
            <a:r>
              <a:rPr lang="en-GB" altLang="fr-FR" sz="1800" dirty="0"/>
              <a:t>(Bundle </a:t>
            </a:r>
            <a:r>
              <a:rPr lang="en-GB" altLang="fr-FR" sz="1800" dirty="0" err="1"/>
              <a:t>savedInstanceState</a:t>
            </a:r>
            <a:r>
              <a:rPr lang="en-GB" altLang="fr-FR" sz="1800" dirty="0"/>
              <a:t>)</a:t>
            </a:r>
          </a:p>
          <a:p>
            <a:pPr eaLnBrk="1" hangingPunct="1">
              <a:buFont typeface="Symbol" panose="05050102010706020507" pitchFamily="18" charset="2"/>
              <a:buNone/>
              <a:defRPr/>
            </a:pPr>
            <a:r>
              <a:rPr lang="en-GB" altLang="fr-FR" sz="1800" dirty="0"/>
              <a:t>    {</a:t>
            </a:r>
          </a:p>
          <a:p>
            <a:pPr eaLnBrk="1" hangingPunct="1">
              <a:buFont typeface="Symbol" panose="05050102010706020507" pitchFamily="18" charset="2"/>
              <a:buNone/>
              <a:defRPr/>
            </a:pPr>
            <a:r>
              <a:rPr lang="en-GB" altLang="fr-FR" sz="1800" dirty="0"/>
              <a:t>        </a:t>
            </a:r>
            <a:r>
              <a:rPr lang="en-GB" altLang="fr-FR" sz="1800" dirty="0" err="1"/>
              <a:t>super.onCreate</a:t>
            </a:r>
            <a:r>
              <a:rPr lang="en-GB" altLang="fr-FR" sz="1800" dirty="0"/>
              <a:t>(</a:t>
            </a:r>
            <a:r>
              <a:rPr lang="en-GB" altLang="fr-FR" sz="1800" dirty="0" err="1"/>
              <a:t>savedInstanceState</a:t>
            </a:r>
            <a:r>
              <a:rPr lang="en-GB" altLang="fr-FR" sz="1800" dirty="0"/>
              <a:t>);</a:t>
            </a:r>
          </a:p>
          <a:p>
            <a:pPr eaLnBrk="1" hangingPunct="1">
              <a:buFont typeface="Symbol" panose="05050102010706020507" pitchFamily="18" charset="2"/>
              <a:buNone/>
              <a:defRPr/>
            </a:pPr>
            <a:r>
              <a:rPr lang="en-GB" altLang="fr-FR" sz="1800" dirty="0"/>
              <a:t>        </a:t>
            </a:r>
            <a:r>
              <a:rPr lang="en-GB" altLang="fr-FR" sz="1800" dirty="0" err="1"/>
              <a:t>setContentView</a:t>
            </a:r>
            <a:r>
              <a:rPr lang="en-GB" altLang="fr-FR" sz="1800" dirty="0"/>
              <a:t>(</a:t>
            </a:r>
            <a:r>
              <a:rPr lang="en-GB" altLang="fr-FR" sz="1800" dirty="0" err="1"/>
              <a:t>R.layout.main</a:t>
            </a:r>
            <a:r>
              <a:rPr lang="en-GB" altLang="fr-FR" sz="1800" dirty="0"/>
              <a:t>); </a:t>
            </a:r>
          </a:p>
          <a:p>
            <a:pPr eaLnBrk="1" hangingPunct="1">
              <a:buFont typeface="Symbol" panose="05050102010706020507" pitchFamily="18" charset="2"/>
              <a:buNone/>
              <a:defRPr/>
            </a:pPr>
            <a:r>
              <a:rPr lang="en-GB" altLang="fr-FR" sz="1800" dirty="0"/>
              <a:t>        </a:t>
            </a:r>
            <a:r>
              <a:rPr lang="en-GB" altLang="fr-FR" sz="1800" dirty="0" err="1"/>
              <a:t>TextView</a:t>
            </a:r>
            <a:r>
              <a:rPr lang="en-GB" altLang="fr-FR" sz="1800" dirty="0"/>
              <a:t> </a:t>
            </a:r>
            <a:r>
              <a:rPr lang="en-GB" altLang="fr-FR" sz="1800" dirty="0" err="1"/>
              <a:t>texte</a:t>
            </a:r>
            <a:r>
              <a:rPr lang="en-GB" altLang="fr-FR" sz="1800" dirty="0"/>
              <a:t> </a:t>
            </a:r>
            <a:r>
              <a:rPr lang="en-GB" altLang="fr-FR" sz="1800" dirty="0">
                <a:highlight>
                  <a:srgbClr val="FFFF00"/>
                </a:highlight>
              </a:rPr>
              <a:t>= (</a:t>
            </a:r>
            <a:r>
              <a:rPr lang="en-GB" altLang="fr-FR" sz="1800" dirty="0" err="1">
                <a:highlight>
                  <a:srgbClr val="FFFF00"/>
                </a:highlight>
              </a:rPr>
              <a:t>TextView</a:t>
            </a:r>
            <a:r>
              <a:rPr lang="en-GB" altLang="fr-FR" sz="1800" dirty="0">
                <a:highlight>
                  <a:srgbClr val="FFFF00"/>
                </a:highlight>
              </a:rPr>
              <a:t>)</a:t>
            </a:r>
            <a:r>
              <a:rPr lang="en-GB" altLang="fr-FR" sz="1800" dirty="0" err="1">
                <a:solidFill>
                  <a:srgbClr val="0000FF"/>
                </a:solidFill>
                <a:highlight>
                  <a:srgbClr val="FFFF00"/>
                </a:highlight>
              </a:rPr>
              <a:t>findViewById</a:t>
            </a:r>
            <a:r>
              <a:rPr lang="en-GB" altLang="fr-FR" sz="1800" dirty="0">
                <a:highlight>
                  <a:srgbClr val="FFFF00"/>
                </a:highlight>
              </a:rPr>
              <a:t>(R.id.</a:t>
            </a:r>
            <a:r>
              <a:rPr lang="en-GB" altLang="fr-FR" sz="1800" b="1" dirty="0">
                <a:highlight>
                  <a:srgbClr val="FFFF00"/>
                </a:highlight>
              </a:rPr>
              <a:t> </a:t>
            </a:r>
            <a:r>
              <a:rPr lang="en-GB" altLang="fr-FR" sz="1800" b="1" dirty="0" err="1">
                <a:highlight>
                  <a:srgbClr val="FFFF00"/>
                </a:highlight>
              </a:rPr>
              <a:t>texte_horloge</a:t>
            </a:r>
            <a:r>
              <a:rPr lang="en-GB" altLang="fr-FR" sz="1800" dirty="0">
                <a:highlight>
                  <a:srgbClr val="FFFF00"/>
                </a:highlight>
              </a:rPr>
              <a:t>);</a:t>
            </a:r>
          </a:p>
          <a:p>
            <a:pPr eaLnBrk="1" hangingPunct="1">
              <a:buFont typeface="Symbol" panose="05050102010706020507" pitchFamily="18" charset="2"/>
              <a:buNone/>
              <a:defRPr/>
            </a:pPr>
            <a:r>
              <a:rPr lang="en-GB" altLang="fr-FR" sz="1800" dirty="0" err="1"/>
              <a:t>texte.setText</a:t>
            </a:r>
            <a:r>
              <a:rPr lang="en-GB" altLang="fr-FR" sz="1800" dirty="0"/>
              <a:t>("All you need is Java");</a:t>
            </a:r>
            <a:br>
              <a:rPr lang="fr-FR" altLang="fr-FR" sz="1800" dirty="0"/>
            </a:br>
            <a:r>
              <a:rPr lang="fr-FR" altLang="fr-FR" sz="1800" dirty="0"/>
              <a:t>      </a:t>
            </a:r>
            <a:r>
              <a:rPr lang="en-GB" altLang="fr-FR" sz="1800" dirty="0"/>
              <a:t>}</a:t>
            </a:r>
          </a:p>
          <a:p>
            <a:pPr eaLnBrk="1" hangingPunct="1">
              <a:buFont typeface="Symbol" panose="05050102010706020507" pitchFamily="18" charset="2"/>
              <a:buNone/>
              <a:defRPr/>
            </a:pPr>
            <a:r>
              <a:rPr lang="en-GB" altLang="fr-FR" sz="1800" dirty="0"/>
              <a:t>}</a:t>
            </a:r>
            <a:r>
              <a:rPr lang="fr-FR" altLang="fr-FR" sz="1800" dirty="0"/>
              <a:t> </a:t>
            </a:r>
          </a:p>
        </p:txBody>
      </p:sp>
      <p:sp>
        <p:nvSpPr>
          <p:cNvPr id="247812" name="Text Box 4">
            <a:extLst>
              <a:ext uri="{FF2B5EF4-FFF2-40B4-BE49-F238E27FC236}">
                <a16:creationId xmlns:a16="http://schemas.microsoft.com/office/drawing/2014/main" id="{B898B412-2A58-F09D-424C-E853C34A42E6}"/>
              </a:ext>
            </a:extLst>
          </p:cNvPr>
          <p:cNvSpPr txBox="1">
            <a:spLocks noChangeArrowheads="1"/>
          </p:cNvSpPr>
          <p:nvPr/>
        </p:nvSpPr>
        <p:spPr bwMode="auto">
          <a:xfrm>
            <a:off x="4895850" y="2708275"/>
            <a:ext cx="4248150" cy="2298700"/>
          </a:xfrm>
          <a:prstGeom prst="rect">
            <a:avLst/>
          </a:prstGeom>
          <a:solidFill>
            <a:schemeClr val="accent5">
              <a:lumMod val="90000"/>
            </a:schemeClr>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sz="1800" dirty="0"/>
          </a:p>
          <a:p>
            <a:pPr eaLnBrk="1" hangingPunct="1">
              <a:buFont typeface="Symbol" panose="05050102010706020507" pitchFamily="18" charset="2"/>
              <a:buNone/>
            </a:pPr>
            <a:r>
              <a:rPr lang="fr-FR" altLang="fr-FR" sz="1800" dirty="0"/>
              <a:t>…</a:t>
            </a:r>
          </a:p>
          <a:p>
            <a:pPr eaLnBrk="1" hangingPunct="1">
              <a:buFont typeface="Symbol" panose="05050102010706020507" pitchFamily="18" charset="2"/>
              <a:buNone/>
            </a:pPr>
            <a:r>
              <a:rPr lang="fr-FR" altLang="fr-FR" sz="1800" dirty="0"/>
              <a:t>&lt;</a:t>
            </a:r>
            <a:r>
              <a:rPr lang="fr-FR" altLang="fr-FR" sz="1800" dirty="0" err="1"/>
              <a:t>TextView</a:t>
            </a:r>
            <a:endParaRPr lang="fr-FR" altLang="fr-FR" sz="1800" dirty="0"/>
          </a:p>
          <a:p>
            <a:pPr eaLnBrk="1" hangingPunct="1">
              <a:buFont typeface="Symbol" panose="05050102010706020507" pitchFamily="18" charset="2"/>
              <a:buNone/>
            </a:pPr>
            <a:r>
              <a:rPr lang="fr-FR" altLang="fr-FR" sz="1800" dirty="0"/>
              <a:t>  </a:t>
            </a:r>
            <a:r>
              <a:rPr lang="fr-FR" altLang="fr-FR" sz="1800" dirty="0" err="1"/>
              <a:t>android:id</a:t>
            </a:r>
            <a:r>
              <a:rPr lang="fr-FR" altLang="fr-FR" sz="1800" dirty="0"/>
              <a:t>="</a:t>
            </a:r>
            <a:r>
              <a:rPr lang="fr-FR" altLang="fr-FR" sz="1800" b="1" dirty="0">
                <a:solidFill>
                  <a:srgbClr val="FF0000"/>
                </a:solidFill>
              </a:rPr>
              <a:t>@+id</a:t>
            </a:r>
            <a:r>
              <a:rPr lang="fr-FR" altLang="fr-FR" sz="1800" dirty="0"/>
              <a:t>/</a:t>
            </a:r>
            <a:r>
              <a:rPr lang="fr-FR" altLang="fr-FR" sz="1800" b="1" dirty="0" err="1"/>
              <a:t>texte_horloge</a:t>
            </a:r>
            <a:r>
              <a:rPr lang="fr-FR" altLang="fr-FR" sz="1800" dirty="0"/>
              <a:t>"</a:t>
            </a:r>
          </a:p>
          <a:p>
            <a:pPr eaLnBrk="1" hangingPunct="1">
              <a:buFont typeface="Symbol" panose="05050102010706020507" pitchFamily="18" charset="2"/>
              <a:buNone/>
            </a:pPr>
            <a:r>
              <a:rPr lang="en-GB" altLang="fr-FR" sz="1800" dirty="0"/>
              <a:t>  </a:t>
            </a:r>
            <a:r>
              <a:rPr lang="en-GB" altLang="fr-FR" sz="1800" dirty="0" err="1"/>
              <a:t>android:layout_width</a:t>
            </a:r>
            <a:r>
              <a:rPr lang="en-GB" altLang="fr-FR" sz="1800" dirty="0"/>
              <a:t>="</a:t>
            </a:r>
            <a:r>
              <a:rPr lang="en-GB" altLang="fr-FR" sz="1800" dirty="0" err="1"/>
              <a:t>wrap_content</a:t>
            </a:r>
            <a:r>
              <a:rPr lang="en-GB" altLang="fr-FR" sz="1800" dirty="0"/>
              <a:t>"</a:t>
            </a:r>
          </a:p>
          <a:p>
            <a:pPr eaLnBrk="1" hangingPunct="1">
              <a:buFont typeface="Symbol" panose="05050102010706020507" pitchFamily="18" charset="2"/>
              <a:buNone/>
            </a:pPr>
            <a:r>
              <a:rPr lang="en-GB" altLang="fr-FR" sz="1800" dirty="0"/>
              <a:t>  </a:t>
            </a:r>
            <a:r>
              <a:rPr lang="en-GB" altLang="fr-FR" sz="1800" dirty="0" err="1"/>
              <a:t>android:layout_height</a:t>
            </a:r>
            <a:r>
              <a:rPr lang="en-GB" altLang="fr-FR" sz="1800" dirty="0"/>
              <a:t>="</a:t>
            </a:r>
            <a:r>
              <a:rPr lang="en-GB" altLang="fr-FR" sz="1800" dirty="0" err="1"/>
              <a:t>wrap_content</a:t>
            </a:r>
            <a:r>
              <a:rPr lang="en-GB" altLang="fr-FR" sz="1800" dirty="0"/>
              <a:t>"</a:t>
            </a:r>
          </a:p>
          <a:p>
            <a:pPr eaLnBrk="1" hangingPunct="1">
              <a:buFont typeface="Symbol" panose="05050102010706020507" pitchFamily="18" charset="2"/>
              <a:buNone/>
            </a:pPr>
            <a:r>
              <a:rPr lang="fr-FR" altLang="fr-FR" sz="1800" dirty="0"/>
              <a:t>  </a:t>
            </a:r>
            <a:r>
              <a:rPr lang="fr-FR" altLang="fr-FR" sz="1800" dirty="0" err="1"/>
              <a:t>android:text</a:t>
            </a:r>
            <a:r>
              <a:rPr lang="fr-FR" altLang="fr-FR" sz="1800" dirty="0"/>
              <a:t>="Heure de Bruxelles"</a:t>
            </a:r>
          </a:p>
          <a:p>
            <a:pPr eaLnBrk="1" hangingPunct="1">
              <a:buFont typeface="Symbol" panose="05050102010706020507" pitchFamily="18" charset="2"/>
              <a:buNone/>
            </a:pPr>
            <a:r>
              <a:rPr lang="en-GB" altLang="fr-FR" sz="1800" dirty="0"/>
              <a:t>/&gt;</a:t>
            </a:r>
          </a:p>
        </p:txBody>
      </p:sp>
      <p:sp>
        <p:nvSpPr>
          <p:cNvPr id="247816" name="Line 8">
            <a:extLst>
              <a:ext uri="{FF2B5EF4-FFF2-40B4-BE49-F238E27FC236}">
                <a16:creationId xmlns:a16="http://schemas.microsoft.com/office/drawing/2014/main" id="{EC5FDB33-CFBB-CD1D-C32D-506EB66D9D5E}"/>
              </a:ext>
            </a:extLst>
          </p:cNvPr>
          <p:cNvSpPr>
            <a:spLocks noChangeShapeType="1"/>
          </p:cNvSpPr>
          <p:nvPr/>
        </p:nvSpPr>
        <p:spPr bwMode="auto">
          <a:xfrm>
            <a:off x="4284663" y="2133600"/>
            <a:ext cx="1871662" cy="15113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7834" name="AutoShape 26">
            <a:extLst>
              <a:ext uri="{FF2B5EF4-FFF2-40B4-BE49-F238E27FC236}">
                <a16:creationId xmlns:a16="http://schemas.microsoft.com/office/drawing/2014/main" id="{ACD1E898-DAE9-1D29-1B4D-460F9A3CFDE8}"/>
              </a:ext>
            </a:extLst>
          </p:cNvPr>
          <p:cNvSpPr>
            <a:spLocks noChangeArrowheads="1"/>
          </p:cNvSpPr>
          <p:nvPr/>
        </p:nvSpPr>
        <p:spPr bwMode="auto">
          <a:xfrm>
            <a:off x="7596188" y="2349500"/>
            <a:ext cx="1223962" cy="107950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8447" name="Text Box 27">
            <a:extLst>
              <a:ext uri="{FF2B5EF4-FFF2-40B4-BE49-F238E27FC236}">
                <a16:creationId xmlns:a16="http://schemas.microsoft.com/office/drawing/2014/main" id="{4CEE7ED3-DEC1-F744-7D87-79EDBB85B249}"/>
              </a:ext>
            </a:extLst>
          </p:cNvPr>
          <p:cNvSpPr txBox="1">
            <a:spLocks noChangeArrowheads="1"/>
          </p:cNvSpPr>
          <p:nvPr/>
        </p:nvSpPr>
        <p:spPr bwMode="auto">
          <a:xfrm>
            <a:off x="7631113" y="2276475"/>
            <a:ext cx="1512887"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main.xml</a:t>
            </a:r>
            <a:endParaRPr lang="fr-FR" altLang="fr-FR"/>
          </a:p>
        </p:txBody>
      </p:sp>
      <p:sp>
        <p:nvSpPr>
          <p:cNvPr id="247838" name="Line 30">
            <a:extLst>
              <a:ext uri="{FF2B5EF4-FFF2-40B4-BE49-F238E27FC236}">
                <a16:creationId xmlns:a16="http://schemas.microsoft.com/office/drawing/2014/main" id="{9B39F14C-4773-089A-A546-8B5971A3BCBD}"/>
              </a:ext>
            </a:extLst>
          </p:cNvPr>
          <p:cNvSpPr>
            <a:spLocks noChangeShapeType="1"/>
          </p:cNvSpPr>
          <p:nvPr/>
        </p:nvSpPr>
        <p:spPr bwMode="auto">
          <a:xfrm flipH="1" flipV="1">
            <a:off x="3059113" y="1630363"/>
            <a:ext cx="2089150" cy="36845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47820"/>
                                        </p:tgtEl>
                                        <p:attrNameLst>
                                          <p:attrName>style.visibility</p:attrName>
                                        </p:attrNameLst>
                                      </p:cBhvr>
                                      <p:to>
                                        <p:strVal val="visible"/>
                                      </p:to>
                                    </p:set>
                                    <p:animEffect transition="in" filter="dissolve">
                                      <p:cBhvr>
                                        <p:cTn id="7" dur="500"/>
                                        <p:tgtEl>
                                          <p:spTgt spid="247820"/>
                                        </p:tgtEl>
                                      </p:cBhvr>
                                    </p:animEffect>
                                  </p:childTnLst>
                                </p:cTn>
                              </p:par>
                              <p:par>
                                <p:cTn id="8" presetID="9" presetClass="entr" presetSubtype="0" fill="hold" nodeType="withEffect">
                                  <p:stCondLst>
                                    <p:cond delay="0"/>
                                  </p:stCondLst>
                                  <p:childTnLst>
                                    <p:set>
                                      <p:cBhvr>
                                        <p:cTn id="9" dur="1" fill="hold">
                                          <p:stCondLst>
                                            <p:cond delay="0"/>
                                          </p:stCondLst>
                                        </p:cTn>
                                        <p:tgtEl>
                                          <p:spTgt spid="247832"/>
                                        </p:tgtEl>
                                        <p:attrNameLst>
                                          <p:attrName>style.visibility</p:attrName>
                                        </p:attrNameLst>
                                      </p:cBhvr>
                                      <p:to>
                                        <p:strVal val="visible"/>
                                      </p:to>
                                    </p:set>
                                    <p:animEffect transition="in" filter="dissolve">
                                      <p:cBhvr>
                                        <p:cTn id="10" dur="500"/>
                                        <p:tgtEl>
                                          <p:spTgt spid="247832"/>
                                        </p:tgtEl>
                                      </p:cBhvr>
                                    </p:animEffect>
                                  </p:childTnLst>
                                </p:cTn>
                              </p:par>
                              <p:par>
                                <p:cTn id="11" presetID="9" presetClass="entr" presetSubtype="0" fill="hold" nodeType="withEffect">
                                  <p:stCondLst>
                                    <p:cond delay="0"/>
                                  </p:stCondLst>
                                  <p:childTnLst>
                                    <p:set>
                                      <p:cBhvr>
                                        <p:cTn id="12" dur="1" fill="hold">
                                          <p:stCondLst>
                                            <p:cond delay="0"/>
                                          </p:stCondLst>
                                        </p:cTn>
                                        <p:tgtEl>
                                          <p:spTgt spid="247834"/>
                                        </p:tgtEl>
                                        <p:attrNameLst>
                                          <p:attrName>style.visibility</p:attrName>
                                        </p:attrNameLst>
                                      </p:cBhvr>
                                      <p:to>
                                        <p:strVal val="visible"/>
                                      </p:to>
                                    </p:set>
                                    <p:animEffect transition="in" filter="dissolve">
                                      <p:cBhvr>
                                        <p:cTn id="13" dur="500"/>
                                        <p:tgtEl>
                                          <p:spTgt spid="2478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47812"/>
                                        </p:tgtEl>
                                        <p:attrNameLst>
                                          <p:attrName>style.visibility</p:attrName>
                                        </p:attrNameLst>
                                      </p:cBhvr>
                                      <p:to>
                                        <p:strVal val="visible"/>
                                      </p:to>
                                    </p:set>
                                    <p:animEffect transition="in" filter="dissolve">
                                      <p:cBhvr>
                                        <p:cTn id="18" dur="500"/>
                                        <p:tgtEl>
                                          <p:spTgt spid="2478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47814"/>
                                        </p:tgtEl>
                                        <p:attrNameLst>
                                          <p:attrName>style.visibility</p:attrName>
                                        </p:attrNameLst>
                                      </p:cBhvr>
                                      <p:to>
                                        <p:strVal val="visible"/>
                                      </p:to>
                                    </p:set>
                                    <p:animEffect transition="in" filter="dissolve">
                                      <p:cBhvr>
                                        <p:cTn id="23" dur="500"/>
                                        <p:tgtEl>
                                          <p:spTgt spid="247814"/>
                                        </p:tgtEl>
                                      </p:cBhvr>
                                    </p:animEffect>
                                  </p:childTnLst>
                                </p:cTn>
                              </p:par>
                              <p:par>
                                <p:cTn id="24" presetID="9" presetClass="entr" presetSubtype="0" fill="hold" nodeType="withEffect">
                                  <p:stCondLst>
                                    <p:cond delay="0"/>
                                  </p:stCondLst>
                                  <p:childTnLst>
                                    <p:set>
                                      <p:cBhvr>
                                        <p:cTn id="25" dur="1" fill="hold">
                                          <p:stCondLst>
                                            <p:cond delay="0"/>
                                          </p:stCondLst>
                                        </p:cTn>
                                        <p:tgtEl>
                                          <p:spTgt spid="247817"/>
                                        </p:tgtEl>
                                        <p:attrNameLst>
                                          <p:attrName>style.visibility</p:attrName>
                                        </p:attrNameLst>
                                      </p:cBhvr>
                                      <p:to>
                                        <p:strVal val="visible"/>
                                      </p:to>
                                    </p:set>
                                    <p:animEffect transition="in" filter="dissolve">
                                      <p:cBhvr>
                                        <p:cTn id="26" dur="500"/>
                                        <p:tgtEl>
                                          <p:spTgt spid="247817"/>
                                        </p:tgtEl>
                                      </p:cBhvr>
                                    </p:animEffect>
                                  </p:childTnLst>
                                </p:cTn>
                              </p:par>
                              <p:par>
                                <p:cTn id="27" presetID="9" presetClass="entr" presetSubtype="0" fill="hold" nodeType="withEffect">
                                  <p:stCondLst>
                                    <p:cond delay="0"/>
                                  </p:stCondLst>
                                  <p:childTnLst>
                                    <p:set>
                                      <p:cBhvr>
                                        <p:cTn id="28" dur="1" fill="hold">
                                          <p:stCondLst>
                                            <p:cond delay="0"/>
                                          </p:stCondLst>
                                        </p:cTn>
                                        <p:tgtEl>
                                          <p:spTgt spid="247833"/>
                                        </p:tgtEl>
                                        <p:attrNameLst>
                                          <p:attrName>style.visibility</p:attrName>
                                        </p:attrNameLst>
                                      </p:cBhvr>
                                      <p:to>
                                        <p:strVal val="visible"/>
                                      </p:to>
                                    </p:set>
                                    <p:animEffect transition="in" filter="dissolve">
                                      <p:cBhvr>
                                        <p:cTn id="29" dur="500"/>
                                        <p:tgtEl>
                                          <p:spTgt spid="24783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47816"/>
                                        </p:tgtEl>
                                        <p:attrNameLst>
                                          <p:attrName>style.visibility</p:attrName>
                                        </p:attrNameLst>
                                      </p:cBhvr>
                                      <p:to>
                                        <p:strVal val="visible"/>
                                      </p:to>
                                    </p:set>
                                    <p:animEffect transition="in" filter="dissolve">
                                      <p:cBhvr>
                                        <p:cTn id="34" dur="500"/>
                                        <p:tgtEl>
                                          <p:spTgt spid="2478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47838"/>
                                        </p:tgtEl>
                                        <p:attrNameLst>
                                          <p:attrName>style.visibility</p:attrName>
                                        </p:attrNameLst>
                                      </p:cBhvr>
                                      <p:to>
                                        <p:strVal val="visible"/>
                                      </p:to>
                                    </p:set>
                                    <p:animEffect transition="in" filter="dissolve">
                                      <p:cBhvr>
                                        <p:cTn id="39" dur="500"/>
                                        <p:tgtEl>
                                          <p:spTgt spid="247838"/>
                                        </p:tgtEl>
                                      </p:cBhvr>
                                    </p:animEffect>
                                  </p:childTnLst>
                                </p:cTn>
                              </p:par>
                              <p:par>
                                <p:cTn id="40" presetID="9" presetClass="entr" presetSubtype="0" fill="hold" nodeType="withEffect">
                                  <p:stCondLst>
                                    <p:cond delay="0"/>
                                  </p:stCondLst>
                                  <p:childTnLst>
                                    <p:set>
                                      <p:cBhvr>
                                        <p:cTn id="41" dur="1" fill="hold">
                                          <p:stCondLst>
                                            <p:cond delay="0"/>
                                          </p:stCondLst>
                                        </p:cTn>
                                        <p:tgtEl>
                                          <p:spTgt spid="247837"/>
                                        </p:tgtEl>
                                        <p:attrNameLst>
                                          <p:attrName>style.visibility</p:attrName>
                                        </p:attrNameLst>
                                      </p:cBhvr>
                                      <p:to>
                                        <p:strVal val="visible"/>
                                      </p:to>
                                    </p:set>
                                    <p:animEffect transition="in" filter="dissolve">
                                      <p:cBhvr>
                                        <p:cTn id="42" dur="500"/>
                                        <p:tgtEl>
                                          <p:spTgt spid="24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animBg="1"/>
      <p:bldP spid="247820" grpId="0" animBg="1"/>
      <p:bldP spid="2478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pied de page 3">
            <a:extLst>
              <a:ext uri="{FF2B5EF4-FFF2-40B4-BE49-F238E27FC236}">
                <a16:creationId xmlns:a16="http://schemas.microsoft.com/office/drawing/2014/main" id="{4C774709-8C67-03B8-C57E-BFA8EDFA425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A3466D6C-7737-4137-A52D-1BBD603A4DA4}" type="slidenum">
              <a:rPr lang="fr-FR" altLang="fr-FR" sz="1200" smtClean="0"/>
              <a:pPr/>
              <a:t>12</a:t>
            </a:fld>
            <a:endParaRPr lang="fr-FR" altLang="fr-FR" sz="1200" dirty="0"/>
          </a:p>
        </p:txBody>
      </p:sp>
      <p:sp>
        <p:nvSpPr>
          <p:cNvPr id="243716" name="Text Box 4">
            <a:extLst>
              <a:ext uri="{FF2B5EF4-FFF2-40B4-BE49-F238E27FC236}">
                <a16:creationId xmlns:a16="http://schemas.microsoft.com/office/drawing/2014/main" id="{882BABB2-6141-09F1-007B-9FDAA26D04A1}"/>
              </a:ext>
            </a:extLst>
          </p:cNvPr>
          <p:cNvSpPr txBox="1">
            <a:spLocks noChangeArrowheads="1"/>
          </p:cNvSpPr>
          <p:nvPr/>
        </p:nvSpPr>
        <p:spPr bwMode="auto">
          <a:xfrm>
            <a:off x="5003800" y="3357563"/>
            <a:ext cx="1439863" cy="406400"/>
          </a:xfrm>
          <a:prstGeom prst="rect">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compilation</a:t>
            </a:r>
            <a:endParaRPr lang="fr-FR" altLang="fr-FR"/>
          </a:p>
        </p:txBody>
      </p:sp>
      <p:sp>
        <p:nvSpPr>
          <p:cNvPr id="243717" name="Text Box 5">
            <a:extLst>
              <a:ext uri="{FF2B5EF4-FFF2-40B4-BE49-F238E27FC236}">
                <a16:creationId xmlns:a16="http://schemas.microsoft.com/office/drawing/2014/main" id="{8BAE03FF-2F3C-24C1-D443-908B4F8F8E0C}"/>
              </a:ext>
            </a:extLst>
          </p:cNvPr>
          <p:cNvSpPr txBox="1">
            <a:spLocks noChangeArrowheads="1"/>
          </p:cNvSpPr>
          <p:nvPr/>
        </p:nvSpPr>
        <p:spPr bwMode="auto">
          <a:xfrm>
            <a:off x="7019925" y="3454400"/>
            <a:ext cx="792163" cy="406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javac</a:t>
            </a:r>
            <a:endParaRPr lang="fr-FR" altLang="fr-FR" b="1"/>
          </a:p>
        </p:txBody>
      </p:sp>
      <p:sp>
        <p:nvSpPr>
          <p:cNvPr id="243718" name="Text Box 6">
            <a:extLst>
              <a:ext uri="{FF2B5EF4-FFF2-40B4-BE49-F238E27FC236}">
                <a16:creationId xmlns:a16="http://schemas.microsoft.com/office/drawing/2014/main" id="{5DA077E1-126B-0195-6C31-CAE9489059E4}"/>
              </a:ext>
            </a:extLst>
          </p:cNvPr>
          <p:cNvSpPr txBox="1">
            <a:spLocks noChangeArrowheads="1"/>
          </p:cNvSpPr>
          <p:nvPr/>
        </p:nvSpPr>
        <p:spPr bwMode="auto">
          <a:xfrm>
            <a:off x="1547813" y="4797425"/>
            <a:ext cx="503237" cy="406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dx</a:t>
            </a:r>
            <a:endParaRPr lang="fr-FR" altLang="fr-FR" b="1"/>
          </a:p>
        </p:txBody>
      </p:sp>
      <p:sp>
        <p:nvSpPr>
          <p:cNvPr id="243719" name="AutoShape 7">
            <a:extLst>
              <a:ext uri="{FF2B5EF4-FFF2-40B4-BE49-F238E27FC236}">
                <a16:creationId xmlns:a16="http://schemas.microsoft.com/office/drawing/2014/main" id="{95A1C1AF-6394-D7E0-C072-4A53099C4058}"/>
              </a:ext>
            </a:extLst>
          </p:cNvPr>
          <p:cNvSpPr>
            <a:spLocks noChangeArrowheads="1"/>
          </p:cNvSpPr>
          <p:nvPr/>
        </p:nvSpPr>
        <p:spPr bwMode="auto">
          <a:xfrm>
            <a:off x="250825" y="5661025"/>
            <a:ext cx="1152525" cy="1081088"/>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20" name="Text Box 8">
            <a:extLst>
              <a:ext uri="{FF2B5EF4-FFF2-40B4-BE49-F238E27FC236}">
                <a16:creationId xmlns:a16="http://schemas.microsoft.com/office/drawing/2014/main" id="{391926F1-C400-B1C7-4C98-6983E93AF123}"/>
              </a:ext>
            </a:extLst>
          </p:cNvPr>
          <p:cNvSpPr txBox="1">
            <a:spLocks noChangeArrowheads="1"/>
          </p:cNvSpPr>
          <p:nvPr/>
        </p:nvSpPr>
        <p:spPr bwMode="auto">
          <a:xfrm>
            <a:off x="252413" y="5613400"/>
            <a:ext cx="1223962"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Applic.dex</a:t>
            </a:r>
            <a:endParaRPr lang="fr-FR" altLang="fr-FR" sz="1600"/>
          </a:p>
        </p:txBody>
      </p:sp>
      <p:sp>
        <p:nvSpPr>
          <p:cNvPr id="243721" name="AutoShape 9">
            <a:extLst>
              <a:ext uri="{FF2B5EF4-FFF2-40B4-BE49-F238E27FC236}">
                <a16:creationId xmlns:a16="http://schemas.microsoft.com/office/drawing/2014/main" id="{1953A183-A0E8-E19D-B2B2-9A7309D4C32F}"/>
              </a:ext>
            </a:extLst>
          </p:cNvPr>
          <p:cNvSpPr>
            <a:spLocks noChangeArrowheads="1"/>
          </p:cNvSpPr>
          <p:nvPr/>
        </p:nvSpPr>
        <p:spPr bwMode="auto">
          <a:xfrm>
            <a:off x="1762125" y="5659438"/>
            <a:ext cx="1152525" cy="1081087"/>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22" name="Text Box 10">
            <a:extLst>
              <a:ext uri="{FF2B5EF4-FFF2-40B4-BE49-F238E27FC236}">
                <a16:creationId xmlns:a16="http://schemas.microsoft.com/office/drawing/2014/main" id="{D0E052C3-F958-F463-969E-97094466896C}"/>
              </a:ext>
            </a:extLst>
          </p:cNvPr>
          <p:cNvSpPr txBox="1">
            <a:spLocks noChangeArrowheads="1"/>
          </p:cNvSpPr>
          <p:nvPr/>
        </p:nvSpPr>
        <p:spPr bwMode="auto">
          <a:xfrm>
            <a:off x="1689100" y="5613400"/>
            <a:ext cx="165735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Applic.dex2oat</a:t>
            </a:r>
            <a:endParaRPr lang="fr-FR" altLang="fr-FR" sz="1600"/>
          </a:p>
        </p:txBody>
      </p:sp>
      <p:sp>
        <p:nvSpPr>
          <p:cNvPr id="243723" name="Text Box 11">
            <a:extLst>
              <a:ext uri="{FF2B5EF4-FFF2-40B4-BE49-F238E27FC236}">
                <a16:creationId xmlns:a16="http://schemas.microsoft.com/office/drawing/2014/main" id="{BF0C244D-15DD-3B05-7F4F-950ECBA37BEC}"/>
              </a:ext>
            </a:extLst>
          </p:cNvPr>
          <p:cNvSpPr txBox="1">
            <a:spLocks noChangeArrowheads="1"/>
          </p:cNvSpPr>
          <p:nvPr/>
        </p:nvSpPr>
        <p:spPr bwMode="auto">
          <a:xfrm>
            <a:off x="179388" y="3559175"/>
            <a:ext cx="792162"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/bin</a:t>
            </a:r>
            <a:endParaRPr lang="fr-FR" altLang="fr-FR"/>
          </a:p>
        </p:txBody>
      </p:sp>
      <p:sp>
        <p:nvSpPr>
          <p:cNvPr id="243724" name="AutoShape 12">
            <a:extLst>
              <a:ext uri="{FF2B5EF4-FFF2-40B4-BE49-F238E27FC236}">
                <a16:creationId xmlns:a16="http://schemas.microsoft.com/office/drawing/2014/main" id="{61407AD5-3AFD-6FB4-1831-DC3202D48FB9}"/>
              </a:ext>
            </a:extLst>
          </p:cNvPr>
          <p:cNvSpPr>
            <a:spLocks/>
          </p:cNvSpPr>
          <p:nvPr/>
        </p:nvSpPr>
        <p:spPr bwMode="auto">
          <a:xfrm rot="-5400000">
            <a:off x="5507037" y="836613"/>
            <a:ext cx="360363" cy="4535488"/>
          </a:xfrm>
          <a:prstGeom prst="leftBrace">
            <a:avLst>
              <a:gd name="adj1" fmla="val 104882"/>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0492" name="Rectangle 13">
            <a:extLst>
              <a:ext uri="{FF2B5EF4-FFF2-40B4-BE49-F238E27FC236}">
                <a16:creationId xmlns:a16="http://schemas.microsoft.com/office/drawing/2014/main" id="{B88F00E5-AEEF-74C7-AC65-BAF35F5A87EF}"/>
              </a:ext>
            </a:extLst>
          </p:cNvPr>
          <p:cNvSpPr>
            <a:spLocks noChangeArrowheads="1"/>
          </p:cNvSpPr>
          <p:nvPr/>
        </p:nvSpPr>
        <p:spPr bwMode="auto">
          <a:xfrm>
            <a:off x="0" y="1916113"/>
            <a:ext cx="9144000" cy="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0493" name="Rectangle 14">
            <a:extLst>
              <a:ext uri="{FF2B5EF4-FFF2-40B4-BE49-F238E27FC236}">
                <a16:creationId xmlns:a16="http://schemas.microsoft.com/office/drawing/2014/main" id="{AC9CA616-6FD8-FCEC-5425-2EB05429C70F}"/>
              </a:ext>
            </a:extLst>
          </p:cNvPr>
          <p:cNvSpPr>
            <a:spLocks noChangeArrowheads="1"/>
          </p:cNvSpPr>
          <p:nvPr/>
        </p:nvSpPr>
        <p:spPr bwMode="auto">
          <a:xfrm>
            <a:off x="0" y="2125663"/>
            <a:ext cx="9144000" cy="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27" name="AutoShape 15">
            <a:extLst>
              <a:ext uri="{FF2B5EF4-FFF2-40B4-BE49-F238E27FC236}">
                <a16:creationId xmlns:a16="http://schemas.microsoft.com/office/drawing/2014/main" id="{F68AAC0C-FBCC-6C33-DE72-4A1696F943A1}"/>
              </a:ext>
            </a:extLst>
          </p:cNvPr>
          <p:cNvSpPr>
            <a:spLocks noChangeArrowheads="1"/>
          </p:cNvSpPr>
          <p:nvPr/>
        </p:nvSpPr>
        <p:spPr bwMode="auto">
          <a:xfrm>
            <a:off x="3348038" y="1765300"/>
            <a:ext cx="1296987" cy="1152525"/>
          </a:xfrm>
          <a:prstGeom prst="can">
            <a:avLst>
              <a:gd name="adj" fmla="val 25000"/>
            </a:avLst>
          </a:prstGeom>
          <a:solidFill>
            <a:schemeClr val="accent5"/>
          </a:solidFill>
          <a:ln w="9525">
            <a:solidFill>
              <a:schemeClr val="tx1"/>
            </a:solidFill>
            <a:round/>
            <a:headEnd/>
            <a:tailEnd/>
          </a:ln>
          <a:effec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28" name="Text Box 16">
            <a:extLst>
              <a:ext uri="{FF2B5EF4-FFF2-40B4-BE49-F238E27FC236}">
                <a16:creationId xmlns:a16="http://schemas.microsoft.com/office/drawing/2014/main" id="{B38289E6-DE42-9AED-94C3-6B12EC43E2C2}"/>
              </a:ext>
            </a:extLst>
          </p:cNvPr>
          <p:cNvSpPr txBox="1">
            <a:spLocks noChangeArrowheads="1"/>
          </p:cNvSpPr>
          <p:nvPr/>
        </p:nvSpPr>
        <p:spPr bwMode="auto">
          <a:xfrm>
            <a:off x="3492500" y="1717675"/>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Hello.java</a:t>
            </a:r>
            <a:endParaRPr lang="fr-FR" altLang="fr-FR" sz="1600"/>
          </a:p>
        </p:txBody>
      </p:sp>
      <p:sp>
        <p:nvSpPr>
          <p:cNvPr id="243729" name="AutoShape 17">
            <a:extLst>
              <a:ext uri="{FF2B5EF4-FFF2-40B4-BE49-F238E27FC236}">
                <a16:creationId xmlns:a16="http://schemas.microsoft.com/office/drawing/2014/main" id="{0F5E00F3-3EE5-150D-D712-60945A84ECCE}"/>
              </a:ext>
            </a:extLst>
          </p:cNvPr>
          <p:cNvSpPr>
            <a:spLocks noChangeArrowheads="1"/>
          </p:cNvSpPr>
          <p:nvPr/>
        </p:nvSpPr>
        <p:spPr bwMode="auto">
          <a:xfrm>
            <a:off x="4789488" y="2349500"/>
            <a:ext cx="1223962" cy="719138"/>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30" name="Text Box 18">
            <a:extLst>
              <a:ext uri="{FF2B5EF4-FFF2-40B4-BE49-F238E27FC236}">
                <a16:creationId xmlns:a16="http://schemas.microsoft.com/office/drawing/2014/main" id="{7FA64053-11ED-BFEC-72B1-C7BC1D221D90}"/>
              </a:ext>
            </a:extLst>
          </p:cNvPr>
          <p:cNvSpPr txBox="1">
            <a:spLocks noChangeArrowheads="1"/>
          </p:cNvSpPr>
          <p:nvPr/>
        </p:nvSpPr>
        <p:spPr bwMode="auto">
          <a:xfrm>
            <a:off x="4789488" y="2079625"/>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Hello$1.java</a:t>
            </a:r>
            <a:endParaRPr lang="fr-FR" altLang="fr-FR" sz="1600"/>
          </a:p>
        </p:txBody>
      </p:sp>
      <p:sp>
        <p:nvSpPr>
          <p:cNvPr id="243731" name="AutoShape 19">
            <a:extLst>
              <a:ext uri="{FF2B5EF4-FFF2-40B4-BE49-F238E27FC236}">
                <a16:creationId xmlns:a16="http://schemas.microsoft.com/office/drawing/2014/main" id="{6CDF2560-09D9-AE57-84A5-B54395D4E0CD}"/>
              </a:ext>
            </a:extLst>
          </p:cNvPr>
          <p:cNvSpPr>
            <a:spLocks noChangeArrowheads="1"/>
          </p:cNvSpPr>
          <p:nvPr/>
        </p:nvSpPr>
        <p:spPr bwMode="auto">
          <a:xfrm>
            <a:off x="4787900" y="1195388"/>
            <a:ext cx="1223963" cy="935037"/>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32" name="Text Box 20">
            <a:extLst>
              <a:ext uri="{FF2B5EF4-FFF2-40B4-BE49-F238E27FC236}">
                <a16:creationId xmlns:a16="http://schemas.microsoft.com/office/drawing/2014/main" id="{5B256A71-FFA6-4504-E121-781EF3769A81}"/>
              </a:ext>
            </a:extLst>
          </p:cNvPr>
          <p:cNvSpPr txBox="1">
            <a:spLocks noChangeArrowheads="1"/>
          </p:cNvSpPr>
          <p:nvPr/>
        </p:nvSpPr>
        <p:spPr bwMode="auto">
          <a:xfrm>
            <a:off x="4789488" y="1123950"/>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AcMenu.java</a:t>
            </a:r>
            <a:endParaRPr lang="fr-FR" altLang="fr-FR" sz="1600"/>
          </a:p>
        </p:txBody>
      </p:sp>
      <p:sp>
        <p:nvSpPr>
          <p:cNvPr id="243733" name="Text Box 21">
            <a:extLst>
              <a:ext uri="{FF2B5EF4-FFF2-40B4-BE49-F238E27FC236}">
                <a16:creationId xmlns:a16="http://schemas.microsoft.com/office/drawing/2014/main" id="{59658D9F-3FEF-27C5-3A06-9B96F8F31969}"/>
              </a:ext>
            </a:extLst>
          </p:cNvPr>
          <p:cNvSpPr txBox="1">
            <a:spLocks noChangeArrowheads="1"/>
          </p:cNvSpPr>
          <p:nvPr/>
        </p:nvSpPr>
        <p:spPr bwMode="auto">
          <a:xfrm>
            <a:off x="250825" y="1268413"/>
            <a:ext cx="2881313" cy="1930400"/>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en-GB" altLang="fr-FR" sz="1000" b="1" dirty="0"/>
              <a:t>package</a:t>
            </a:r>
            <a:r>
              <a:rPr lang="en-GB" altLang="fr-FR" sz="1000" dirty="0"/>
              <a:t> </a:t>
            </a:r>
            <a:r>
              <a:rPr lang="en-GB" altLang="fr-FR" sz="1000" dirty="0" err="1"/>
              <a:t>my.apps.learning</a:t>
            </a:r>
            <a:r>
              <a:rPr lang="en-GB" altLang="fr-FR" sz="1000" dirty="0"/>
              <a:t>;</a:t>
            </a:r>
          </a:p>
          <a:p>
            <a:pPr eaLnBrk="1" hangingPunct="1">
              <a:buFont typeface="Symbol" panose="05050102010706020507" pitchFamily="18" charset="2"/>
              <a:buNone/>
            </a:pPr>
            <a:endParaRPr lang="en-GB" altLang="fr-FR" sz="1000" dirty="0"/>
          </a:p>
          <a:p>
            <a:pPr eaLnBrk="1" hangingPunct="1">
              <a:buFont typeface="Symbol" panose="05050102010706020507" pitchFamily="18" charset="2"/>
              <a:buNone/>
            </a:pPr>
            <a:r>
              <a:rPr lang="en-GB" altLang="fr-FR" sz="1000" dirty="0"/>
              <a:t>public class </a:t>
            </a:r>
            <a:r>
              <a:rPr lang="en-GB" altLang="fr-FR" sz="1000" b="1" i="1" dirty="0"/>
              <a:t>Hello</a:t>
            </a:r>
            <a:r>
              <a:rPr lang="en-GB" altLang="fr-FR" sz="1000" dirty="0"/>
              <a:t> extends </a:t>
            </a:r>
            <a:r>
              <a:rPr lang="en-GB" altLang="fr-FR" sz="1000" b="1" dirty="0"/>
              <a:t>Activity</a:t>
            </a:r>
            <a:endParaRPr lang="en-GB" altLang="fr-FR" sz="1000" dirty="0"/>
          </a:p>
          <a:p>
            <a:pPr eaLnBrk="1" hangingPunct="1">
              <a:buFont typeface="Symbol" panose="05050102010706020507" pitchFamily="18" charset="2"/>
              <a:buNone/>
            </a:pPr>
            <a:r>
              <a:rPr lang="en-GB" altLang="fr-FR" sz="1000" dirty="0"/>
              <a:t>{</a:t>
            </a:r>
          </a:p>
          <a:p>
            <a:pPr eaLnBrk="1" hangingPunct="1">
              <a:buFont typeface="Symbol" panose="05050102010706020507" pitchFamily="18" charset="2"/>
              <a:buNone/>
            </a:pPr>
            <a:r>
              <a:rPr lang="en-GB" altLang="fr-FR" sz="1000" dirty="0"/>
              <a:t>      @Override</a:t>
            </a:r>
          </a:p>
          <a:p>
            <a:pPr eaLnBrk="1" hangingPunct="1">
              <a:buFont typeface="Symbol" panose="05050102010706020507" pitchFamily="18" charset="2"/>
              <a:buNone/>
            </a:pPr>
            <a:r>
              <a:rPr lang="en-GB" altLang="fr-FR" sz="1000" dirty="0"/>
              <a:t>    public void </a:t>
            </a:r>
            <a:r>
              <a:rPr lang="en-GB" altLang="fr-FR" sz="1000" b="1" dirty="0" err="1"/>
              <a:t>onCreate</a:t>
            </a:r>
            <a:r>
              <a:rPr lang="en-GB" altLang="fr-FR" sz="1000" dirty="0"/>
              <a:t>(Bundle </a:t>
            </a:r>
            <a:r>
              <a:rPr lang="en-GB" altLang="fr-FR" sz="1000" dirty="0" err="1"/>
              <a:t>savedInstanceState</a:t>
            </a:r>
            <a:r>
              <a:rPr lang="en-GB" altLang="fr-FR" sz="1000" dirty="0"/>
              <a:t>)</a:t>
            </a:r>
          </a:p>
          <a:p>
            <a:pPr eaLnBrk="1" hangingPunct="1">
              <a:buFont typeface="Symbol" panose="05050102010706020507" pitchFamily="18" charset="2"/>
              <a:buNone/>
            </a:pPr>
            <a:r>
              <a:rPr lang="en-GB" altLang="fr-FR" sz="1000" dirty="0"/>
              <a:t>    {</a:t>
            </a:r>
          </a:p>
          <a:p>
            <a:pPr eaLnBrk="1" hangingPunct="1">
              <a:buFont typeface="Symbol" panose="05050102010706020507" pitchFamily="18" charset="2"/>
              <a:buNone/>
            </a:pPr>
            <a:r>
              <a:rPr lang="en-GB" altLang="fr-FR" sz="1000" dirty="0"/>
              <a:t>        </a:t>
            </a:r>
            <a:r>
              <a:rPr lang="en-GB" altLang="fr-FR" sz="1000" dirty="0" err="1"/>
              <a:t>super.onCreate</a:t>
            </a:r>
            <a:r>
              <a:rPr lang="en-GB" altLang="fr-FR" sz="1000" dirty="0"/>
              <a:t>(</a:t>
            </a:r>
            <a:r>
              <a:rPr lang="en-GB" altLang="fr-FR" sz="1000" dirty="0" err="1"/>
              <a:t>savedInstanceState</a:t>
            </a:r>
            <a:r>
              <a:rPr lang="en-GB" altLang="fr-FR" sz="1000" dirty="0"/>
              <a:t>);</a:t>
            </a:r>
          </a:p>
          <a:p>
            <a:pPr eaLnBrk="1" hangingPunct="1">
              <a:buFont typeface="Symbol" panose="05050102010706020507" pitchFamily="18" charset="2"/>
              <a:buNone/>
            </a:pPr>
            <a:r>
              <a:rPr lang="en-GB" altLang="fr-FR" sz="1000" dirty="0"/>
              <a:t>        </a:t>
            </a:r>
            <a:r>
              <a:rPr lang="en-GB" altLang="fr-FR" sz="1000" b="1" dirty="0" err="1">
                <a:solidFill>
                  <a:srgbClr val="0000FF"/>
                </a:solidFill>
              </a:rPr>
              <a:t>setContentView</a:t>
            </a:r>
            <a:r>
              <a:rPr lang="en-GB" altLang="fr-FR" sz="1000" dirty="0"/>
              <a:t>(</a:t>
            </a:r>
            <a:r>
              <a:rPr lang="en-GB" altLang="fr-FR" sz="1000" dirty="0" err="1"/>
              <a:t>R.layout.main</a:t>
            </a:r>
            <a:r>
              <a:rPr lang="en-GB" altLang="fr-FR" sz="1000" dirty="0"/>
              <a:t>);</a:t>
            </a:r>
          </a:p>
          <a:p>
            <a:pPr eaLnBrk="1" hangingPunct="1">
              <a:buFont typeface="Symbol" panose="05050102010706020507" pitchFamily="18" charset="2"/>
              <a:buNone/>
            </a:pPr>
            <a:r>
              <a:rPr lang="en-GB" altLang="fr-FR" sz="1000" dirty="0"/>
              <a:t>    }</a:t>
            </a:r>
          </a:p>
          <a:p>
            <a:pPr eaLnBrk="1" hangingPunct="1">
              <a:buFont typeface="Symbol" panose="05050102010706020507" pitchFamily="18" charset="2"/>
              <a:buNone/>
            </a:pPr>
            <a:r>
              <a:rPr lang="en-GB" altLang="fr-FR" sz="1000" dirty="0"/>
              <a:t>}</a:t>
            </a:r>
            <a:r>
              <a:rPr lang="fr-FR" altLang="fr-FR" sz="1000" dirty="0"/>
              <a:t> </a:t>
            </a:r>
          </a:p>
        </p:txBody>
      </p:sp>
      <p:grpSp>
        <p:nvGrpSpPr>
          <p:cNvPr id="243734" name="Group 22">
            <a:extLst>
              <a:ext uri="{FF2B5EF4-FFF2-40B4-BE49-F238E27FC236}">
                <a16:creationId xmlns:a16="http://schemas.microsoft.com/office/drawing/2014/main" id="{98B7F54D-F14A-6B96-BE80-DE2C536500A4}"/>
              </a:ext>
            </a:extLst>
          </p:cNvPr>
          <p:cNvGrpSpPr>
            <a:grpSpLocks/>
          </p:cNvGrpSpPr>
          <p:nvPr/>
        </p:nvGrpSpPr>
        <p:grpSpPr bwMode="auto">
          <a:xfrm>
            <a:off x="6588125" y="1700213"/>
            <a:ext cx="1655763" cy="1225550"/>
            <a:chOff x="340" y="935"/>
            <a:chExt cx="1043" cy="772"/>
          </a:xfrm>
        </p:grpSpPr>
        <p:sp>
          <p:nvSpPr>
            <p:cNvPr id="20516" name="AutoShape 23">
              <a:extLst>
                <a:ext uri="{FF2B5EF4-FFF2-40B4-BE49-F238E27FC236}">
                  <a16:creationId xmlns:a16="http://schemas.microsoft.com/office/drawing/2014/main" id="{9304E09B-7899-D310-3F57-679BE3D0B02C}"/>
                </a:ext>
              </a:extLst>
            </p:cNvPr>
            <p:cNvSpPr>
              <a:spLocks noChangeArrowheads="1"/>
            </p:cNvSpPr>
            <p:nvPr/>
          </p:nvSpPr>
          <p:spPr bwMode="auto">
            <a:xfrm>
              <a:off x="340" y="981"/>
              <a:ext cx="817" cy="726"/>
            </a:xfrm>
            <a:prstGeom prst="can">
              <a:avLst>
                <a:gd name="adj" fmla="val 25000"/>
              </a:avLst>
            </a:prstGeom>
            <a:solidFill>
              <a:schemeClr val="accent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0517" name="Text Box 24">
              <a:extLst>
                <a:ext uri="{FF2B5EF4-FFF2-40B4-BE49-F238E27FC236}">
                  <a16:creationId xmlns:a16="http://schemas.microsoft.com/office/drawing/2014/main" id="{F0CB020D-2A9A-4B42-5224-6A084674CD05}"/>
                </a:ext>
              </a:extLst>
            </p:cNvPr>
            <p:cNvSpPr txBox="1">
              <a:spLocks noChangeArrowheads="1"/>
            </p:cNvSpPr>
            <p:nvPr/>
          </p:nvSpPr>
          <p:spPr bwMode="auto">
            <a:xfrm>
              <a:off x="431" y="935"/>
              <a:ext cx="952"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solidFill>
                    <a:srgbClr val="0000FF"/>
                  </a:solidFill>
                </a:rPr>
                <a:t>R.java</a:t>
              </a:r>
              <a:endParaRPr lang="fr-FR" altLang="fr-FR" b="1">
                <a:solidFill>
                  <a:srgbClr val="0000FF"/>
                </a:solidFill>
              </a:endParaRPr>
            </a:p>
          </p:txBody>
        </p:sp>
      </p:grpSp>
      <p:sp>
        <p:nvSpPr>
          <p:cNvPr id="20502" name="Text Box 25">
            <a:extLst>
              <a:ext uri="{FF2B5EF4-FFF2-40B4-BE49-F238E27FC236}">
                <a16:creationId xmlns:a16="http://schemas.microsoft.com/office/drawing/2014/main" id="{1BE290A3-EAE4-CA56-F5F2-B5630C7C3253}"/>
              </a:ext>
            </a:extLst>
          </p:cNvPr>
          <p:cNvSpPr txBox="1">
            <a:spLocks noChangeArrowheads="1"/>
          </p:cNvSpPr>
          <p:nvPr/>
        </p:nvSpPr>
        <p:spPr bwMode="auto">
          <a:xfrm>
            <a:off x="2156489" y="233364"/>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La compilation pour </a:t>
            </a:r>
            <a:r>
              <a:rPr lang="fr-BE" altLang="fr-FR" sz="2800" b="1" dirty="0" err="1">
                <a:solidFill>
                  <a:schemeClr val="bg1"/>
                </a:solidFill>
              </a:rPr>
              <a:t>Dalvik</a:t>
            </a:r>
            <a:r>
              <a:rPr lang="fr-BE" altLang="fr-FR" sz="2800" b="1" dirty="0">
                <a:solidFill>
                  <a:schemeClr val="bg1"/>
                </a:solidFill>
              </a:rPr>
              <a:t>/Art</a:t>
            </a:r>
            <a:endParaRPr lang="fr-FR" altLang="fr-FR" sz="2800" b="1" dirty="0">
              <a:solidFill>
                <a:schemeClr val="bg1"/>
              </a:solidFill>
            </a:endParaRPr>
          </a:p>
        </p:txBody>
      </p:sp>
      <p:sp>
        <p:nvSpPr>
          <p:cNvPr id="243738" name="AutoShape 26">
            <a:extLst>
              <a:ext uri="{FF2B5EF4-FFF2-40B4-BE49-F238E27FC236}">
                <a16:creationId xmlns:a16="http://schemas.microsoft.com/office/drawing/2014/main" id="{55C2E631-A4DE-2D57-1972-088DC36B0261}"/>
              </a:ext>
            </a:extLst>
          </p:cNvPr>
          <p:cNvSpPr>
            <a:spLocks noChangeArrowheads="1"/>
          </p:cNvSpPr>
          <p:nvPr/>
        </p:nvSpPr>
        <p:spPr bwMode="auto">
          <a:xfrm>
            <a:off x="3562350" y="4862513"/>
            <a:ext cx="1296988" cy="1152525"/>
          </a:xfrm>
          <a:prstGeom prst="can">
            <a:avLst>
              <a:gd name="adj" fmla="val 25000"/>
            </a:avLst>
          </a:prstGeom>
          <a:solidFill>
            <a:schemeClr val="accent5"/>
          </a:solidFill>
          <a:ln w="9525">
            <a:solidFill>
              <a:schemeClr val="tx1"/>
            </a:solidFill>
            <a:round/>
            <a:headEnd/>
            <a:tailEnd/>
          </a:ln>
          <a:effec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39" name="Text Box 27">
            <a:extLst>
              <a:ext uri="{FF2B5EF4-FFF2-40B4-BE49-F238E27FC236}">
                <a16:creationId xmlns:a16="http://schemas.microsoft.com/office/drawing/2014/main" id="{7ED3850E-98CF-0CDF-1B1F-F094AC07FD67}"/>
              </a:ext>
            </a:extLst>
          </p:cNvPr>
          <p:cNvSpPr txBox="1">
            <a:spLocks noChangeArrowheads="1"/>
          </p:cNvSpPr>
          <p:nvPr/>
        </p:nvSpPr>
        <p:spPr bwMode="auto">
          <a:xfrm>
            <a:off x="3706813" y="4814888"/>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Hello.class</a:t>
            </a:r>
            <a:endParaRPr lang="fr-FR" altLang="fr-FR" sz="1600"/>
          </a:p>
        </p:txBody>
      </p:sp>
      <p:sp>
        <p:nvSpPr>
          <p:cNvPr id="243740" name="AutoShape 28">
            <a:extLst>
              <a:ext uri="{FF2B5EF4-FFF2-40B4-BE49-F238E27FC236}">
                <a16:creationId xmlns:a16="http://schemas.microsoft.com/office/drawing/2014/main" id="{2277E915-680F-855E-1C09-2289797DBB20}"/>
              </a:ext>
            </a:extLst>
          </p:cNvPr>
          <p:cNvSpPr>
            <a:spLocks noChangeArrowheads="1"/>
          </p:cNvSpPr>
          <p:nvPr/>
        </p:nvSpPr>
        <p:spPr bwMode="auto">
          <a:xfrm>
            <a:off x="5003800" y="5446713"/>
            <a:ext cx="1223963" cy="719137"/>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41" name="Text Box 29">
            <a:extLst>
              <a:ext uri="{FF2B5EF4-FFF2-40B4-BE49-F238E27FC236}">
                <a16:creationId xmlns:a16="http://schemas.microsoft.com/office/drawing/2014/main" id="{B63D006E-F7A9-59F2-C33E-4175EEAAF7CE}"/>
              </a:ext>
            </a:extLst>
          </p:cNvPr>
          <p:cNvSpPr txBox="1">
            <a:spLocks noChangeArrowheads="1"/>
          </p:cNvSpPr>
          <p:nvPr/>
        </p:nvSpPr>
        <p:spPr bwMode="auto">
          <a:xfrm>
            <a:off x="5003800" y="5176838"/>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Hello$1.class</a:t>
            </a:r>
            <a:endParaRPr lang="fr-FR" altLang="fr-FR" sz="1600"/>
          </a:p>
        </p:txBody>
      </p:sp>
      <p:sp>
        <p:nvSpPr>
          <p:cNvPr id="243742" name="AutoShape 30">
            <a:extLst>
              <a:ext uri="{FF2B5EF4-FFF2-40B4-BE49-F238E27FC236}">
                <a16:creationId xmlns:a16="http://schemas.microsoft.com/office/drawing/2014/main" id="{19EB0289-23DD-2819-41C2-189504554BBA}"/>
              </a:ext>
            </a:extLst>
          </p:cNvPr>
          <p:cNvSpPr>
            <a:spLocks noChangeArrowheads="1"/>
          </p:cNvSpPr>
          <p:nvPr/>
        </p:nvSpPr>
        <p:spPr bwMode="auto">
          <a:xfrm>
            <a:off x="5002213" y="4292600"/>
            <a:ext cx="1223962" cy="935038"/>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43" name="Text Box 31">
            <a:extLst>
              <a:ext uri="{FF2B5EF4-FFF2-40B4-BE49-F238E27FC236}">
                <a16:creationId xmlns:a16="http://schemas.microsoft.com/office/drawing/2014/main" id="{FA471217-D0CC-6738-9647-9E1A9AA44CF5}"/>
              </a:ext>
            </a:extLst>
          </p:cNvPr>
          <p:cNvSpPr txBox="1">
            <a:spLocks noChangeArrowheads="1"/>
          </p:cNvSpPr>
          <p:nvPr/>
        </p:nvSpPr>
        <p:spPr bwMode="auto">
          <a:xfrm>
            <a:off x="5003800" y="4221163"/>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AcMenu.class</a:t>
            </a:r>
            <a:endParaRPr lang="fr-FR" altLang="fr-FR" sz="1600"/>
          </a:p>
        </p:txBody>
      </p:sp>
      <p:grpSp>
        <p:nvGrpSpPr>
          <p:cNvPr id="243744" name="Group 32">
            <a:extLst>
              <a:ext uri="{FF2B5EF4-FFF2-40B4-BE49-F238E27FC236}">
                <a16:creationId xmlns:a16="http://schemas.microsoft.com/office/drawing/2014/main" id="{264A27BA-B102-E610-E5CD-AD832006D6F5}"/>
              </a:ext>
            </a:extLst>
          </p:cNvPr>
          <p:cNvGrpSpPr>
            <a:grpSpLocks/>
          </p:cNvGrpSpPr>
          <p:nvPr/>
        </p:nvGrpSpPr>
        <p:grpSpPr bwMode="auto">
          <a:xfrm>
            <a:off x="6802438" y="4797425"/>
            <a:ext cx="1655762" cy="1225550"/>
            <a:chOff x="340" y="935"/>
            <a:chExt cx="1043" cy="772"/>
          </a:xfrm>
        </p:grpSpPr>
        <p:sp>
          <p:nvSpPr>
            <p:cNvPr id="20514" name="AutoShape 33">
              <a:extLst>
                <a:ext uri="{FF2B5EF4-FFF2-40B4-BE49-F238E27FC236}">
                  <a16:creationId xmlns:a16="http://schemas.microsoft.com/office/drawing/2014/main" id="{24CCE83C-65F7-3B10-EB48-69AE2CAD7C10}"/>
                </a:ext>
              </a:extLst>
            </p:cNvPr>
            <p:cNvSpPr>
              <a:spLocks noChangeArrowheads="1"/>
            </p:cNvSpPr>
            <p:nvPr/>
          </p:nvSpPr>
          <p:spPr bwMode="auto">
            <a:xfrm>
              <a:off x="340" y="981"/>
              <a:ext cx="817" cy="726"/>
            </a:xfrm>
            <a:prstGeom prst="can">
              <a:avLst>
                <a:gd name="adj" fmla="val 25000"/>
              </a:avLst>
            </a:prstGeom>
            <a:solidFill>
              <a:schemeClr val="accent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0515" name="Text Box 34">
              <a:extLst>
                <a:ext uri="{FF2B5EF4-FFF2-40B4-BE49-F238E27FC236}">
                  <a16:creationId xmlns:a16="http://schemas.microsoft.com/office/drawing/2014/main" id="{579812D4-59B3-D922-7076-1AC1CFE47E88}"/>
                </a:ext>
              </a:extLst>
            </p:cNvPr>
            <p:cNvSpPr txBox="1">
              <a:spLocks noChangeArrowheads="1"/>
            </p:cNvSpPr>
            <p:nvPr/>
          </p:nvSpPr>
          <p:spPr bwMode="auto">
            <a:xfrm>
              <a:off x="431" y="935"/>
              <a:ext cx="952"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solidFill>
                    <a:srgbClr val="0000FF"/>
                  </a:solidFill>
                </a:rPr>
                <a:t>R.class</a:t>
              </a:r>
              <a:endParaRPr lang="fr-FR" altLang="fr-FR" b="1">
                <a:solidFill>
                  <a:srgbClr val="0000FF"/>
                </a:solidFill>
              </a:endParaRPr>
            </a:p>
          </p:txBody>
        </p:sp>
      </p:grpSp>
      <p:sp>
        <p:nvSpPr>
          <p:cNvPr id="243747" name="Line 35">
            <a:extLst>
              <a:ext uri="{FF2B5EF4-FFF2-40B4-BE49-F238E27FC236}">
                <a16:creationId xmlns:a16="http://schemas.microsoft.com/office/drawing/2014/main" id="{DA65DB24-6981-9E0A-3C23-37496206839A}"/>
              </a:ext>
            </a:extLst>
          </p:cNvPr>
          <p:cNvSpPr>
            <a:spLocks noChangeShapeType="1"/>
          </p:cNvSpPr>
          <p:nvPr/>
        </p:nvSpPr>
        <p:spPr bwMode="auto">
          <a:xfrm>
            <a:off x="5724525" y="3789363"/>
            <a:ext cx="0"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3748" name="AutoShape 36">
            <a:extLst>
              <a:ext uri="{FF2B5EF4-FFF2-40B4-BE49-F238E27FC236}">
                <a16:creationId xmlns:a16="http://schemas.microsoft.com/office/drawing/2014/main" id="{2A396DFC-0635-F609-A17B-5B47BAB89320}"/>
              </a:ext>
            </a:extLst>
          </p:cNvPr>
          <p:cNvSpPr>
            <a:spLocks/>
          </p:cNvSpPr>
          <p:nvPr/>
        </p:nvSpPr>
        <p:spPr bwMode="auto">
          <a:xfrm>
            <a:off x="3276600" y="3417888"/>
            <a:ext cx="215900" cy="3168650"/>
          </a:xfrm>
          <a:prstGeom prst="leftBrace">
            <a:avLst>
              <a:gd name="adj1" fmla="val 122304"/>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3749" name="Line 37">
            <a:extLst>
              <a:ext uri="{FF2B5EF4-FFF2-40B4-BE49-F238E27FC236}">
                <a16:creationId xmlns:a16="http://schemas.microsoft.com/office/drawing/2014/main" id="{3690CD12-7CC5-FDAE-899B-56EF0E3F9ADF}"/>
              </a:ext>
            </a:extLst>
          </p:cNvPr>
          <p:cNvSpPr>
            <a:spLocks noChangeShapeType="1"/>
          </p:cNvSpPr>
          <p:nvPr/>
        </p:nvSpPr>
        <p:spPr bwMode="auto">
          <a:xfrm flipH="1">
            <a:off x="2195513" y="5013325"/>
            <a:ext cx="10080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3750" name="Line 38">
            <a:extLst>
              <a:ext uri="{FF2B5EF4-FFF2-40B4-BE49-F238E27FC236}">
                <a16:creationId xmlns:a16="http://schemas.microsoft.com/office/drawing/2014/main" id="{1F87A388-43C1-EF2B-DC97-453414196D2D}"/>
              </a:ext>
            </a:extLst>
          </p:cNvPr>
          <p:cNvSpPr>
            <a:spLocks noChangeShapeType="1"/>
          </p:cNvSpPr>
          <p:nvPr/>
        </p:nvSpPr>
        <p:spPr bwMode="auto">
          <a:xfrm flipH="1">
            <a:off x="1547813" y="5240338"/>
            <a:ext cx="215900" cy="57626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7"/>
                                        </p:tgtEl>
                                        <p:attrNameLst>
                                          <p:attrName>style.visibility</p:attrName>
                                        </p:attrNameLst>
                                      </p:cBhvr>
                                      <p:to>
                                        <p:strVal val="visible"/>
                                      </p:to>
                                    </p:set>
                                    <p:animEffect transition="in" filter="dissolve">
                                      <p:cBhvr>
                                        <p:cTn id="7" dur="500"/>
                                        <p:tgtEl>
                                          <p:spTgt spid="243727"/>
                                        </p:tgtEl>
                                      </p:cBhvr>
                                    </p:animEffect>
                                  </p:childTnLst>
                                </p:cTn>
                              </p:par>
                              <p:par>
                                <p:cTn id="8" presetID="9" presetClass="entr" presetSubtype="0" fill="hold" nodeType="withEffect">
                                  <p:stCondLst>
                                    <p:cond delay="0"/>
                                  </p:stCondLst>
                                  <p:childTnLst>
                                    <p:set>
                                      <p:cBhvr>
                                        <p:cTn id="9" dur="1" fill="hold">
                                          <p:stCondLst>
                                            <p:cond delay="0"/>
                                          </p:stCondLst>
                                        </p:cTn>
                                        <p:tgtEl>
                                          <p:spTgt spid="243728"/>
                                        </p:tgtEl>
                                        <p:attrNameLst>
                                          <p:attrName>style.visibility</p:attrName>
                                        </p:attrNameLst>
                                      </p:cBhvr>
                                      <p:to>
                                        <p:strVal val="visible"/>
                                      </p:to>
                                    </p:set>
                                    <p:animEffect transition="in" filter="dissolve">
                                      <p:cBhvr>
                                        <p:cTn id="10" dur="500"/>
                                        <p:tgtEl>
                                          <p:spTgt spid="243728"/>
                                        </p:tgtEl>
                                      </p:cBhvr>
                                    </p:animEffect>
                                  </p:childTnLst>
                                </p:cTn>
                              </p:par>
                              <p:par>
                                <p:cTn id="11" presetID="9" presetClass="entr" presetSubtype="0" fill="hold" nodeType="withEffect">
                                  <p:stCondLst>
                                    <p:cond delay="0"/>
                                  </p:stCondLst>
                                  <p:childTnLst>
                                    <p:set>
                                      <p:cBhvr>
                                        <p:cTn id="12" dur="1" fill="hold">
                                          <p:stCondLst>
                                            <p:cond delay="0"/>
                                          </p:stCondLst>
                                        </p:cTn>
                                        <p:tgtEl>
                                          <p:spTgt spid="243729"/>
                                        </p:tgtEl>
                                        <p:attrNameLst>
                                          <p:attrName>style.visibility</p:attrName>
                                        </p:attrNameLst>
                                      </p:cBhvr>
                                      <p:to>
                                        <p:strVal val="visible"/>
                                      </p:to>
                                    </p:set>
                                    <p:animEffect transition="in" filter="dissolve">
                                      <p:cBhvr>
                                        <p:cTn id="13" dur="500"/>
                                        <p:tgtEl>
                                          <p:spTgt spid="243729"/>
                                        </p:tgtEl>
                                      </p:cBhvr>
                                    </p:animEffect>
                                  </p:childTnLst>
                                </p:cTn>
                              </p:par>
                              <p:par>
                                <p:cTn id="14" presetID="9" presetClass="entr" presetSubtype="0" fill="hold" nodeType="withEffect">
                                  <p:stCondLst>
                                    <p:cond delay="0"/>
                                  </p:stCondLst>
                                  <p:childTnLst>
                                    <p:set>
                                      <p:cBhvr>
                                        <p:cTn id="15" dur="1" fill="hold">
                                          <p:stCondLst>
                                            <p:cond delay="0"/>
                                          </p:stCondLst>
                                        </p:cTn>
                                        <p:tgtEl>
                                          <p:spTgt spid="243730"/>
                                        </p:tgtEl>
                                        <p:attrNameLst>
                                          <p:attrName>style.visibility</p:attrName>
                                        </p:attrNameLst>
                                      </p:cBhvr>
                                      <p:to>
                                        <p:strVal val="visible"/>
                                      </p:to>
                                    </p:set>
                                    <p:animEffect transition="in" filter="dissolve">
                                      <p:cBhvr>
                                        <p:cTn id="16" dur="500"/>
                                        <p:tgtEl>
                                          <p:spTgt spid="243730"/>
                                        </p:tgtEl>
                                      </p:cBhvr>
                                    </p:animEffect>
                                  </p:childTnLst>
                                </p:cTn>
                              </p:par>
                              <p:par>
                                <p:cTn id="17" presetID="9" presetClass="entr" presetSubtype="0" fill="hold" nodeType="withEffect">
                                  <p:stCondLst>
                                    <p:cond delay="0"/>
                                  </p:stCondLst>
                                  <p:childTnLst>
                                    <p:set>
                                      <p:cBhvr>
                                        <p:cTn id="18" dur="1" fill="hold">
                                          <p:stCondLst>
                                            <p:cond delay="0"/>
                                          </p:stCondLst>
                                        </p:cTn>
                                        <p:tgtEl>
                                          <p:spTgt spid="243731"/>
                                        </p:tgtEl>
                                        <p:attrNameLst>
                                          <p:attrName>style.visibility</p:attrName>
                                        </p:attrNameLst>
                                      </p:cBhvr>
                                      <p:to>
                                        <p:strVal val="visible"/>
                                      </p:to>
                                    </p:set>
                                    <p:animEffect transition="in" filter="dissolve">
                                      <p:cBhvr>
                                        <p:cTn id="19" dur="500"/>
                                        <p:tgtEl>
                                          <p:spTgt spid="243731"/>
                                        </p:tgtEl>
                                      </p:cBhvr>
                                    </p:animEffect>
                                  </p:childTnLst>
                                </p:cTn>
                              </p:par>
                              <p:par>
                                <p:cTn id="20" presetID="9" presetClass="entr" presetSubtype="0" fill="hold" nodeType="withEffect">
                                  <p:stCondLst>
                                    <p:cond delay="0"/>
                                  </p:stCondLst>
                                  <p:childTnLst>
                                    <p:set>
                                      <p:cBhvr>
                                        <p:cTn id="21" dur="1" fill="hold">
                                          <p:stCondLst>
                                            <p:cond delay="0"/>
                                          </p:stCondLst>
                                        </p:cTn>
                                        <p:tgtEl>
                                          <p:spTgt spid="243733"/>
                                        </p:tgtEl>
                                        <p:attrNameLst>
                                          <p:attrName>style.visibility</p:attrName>
                                        </p:attrNameLst>
                                      </p:cBhvr>
                                      <p:to>
                                        <p:strVal val="visible"/>
                                      </p:to>
                                    </p:set>
                                    <p:animEffect transition="in" filter="dissolve">
                                      <p:cBhvr>
                                        <p:cTn id="22" dur="500"/>
                                        <p:tgtEl>
                                          <p:spTgt spid="243733"/>
                                        </p:tgtEl>
                                      </p:cBhvr>
                                    </p:animEffect>
                                  </p:childTnLst>
                                </p:cTn>
                              </p:par>
                              <p:par>
                                <p:cTn id="23" presetID="9" presetClass="entr" presetSubtype="0" fill="hold" nodeType="withEffect">
                                  <p:stCondLst>
                                    <p:cond delay="0"/>
                                  </p:stCondLst>
                                  <p:childTnLst>
                                    <p:set>
                                      <p:cBhvr>
                                        <p:cTn id="24" dur="1" fill="hold">
                                          <p:stCondLst>
                                            <p:cond delay="0"/>
                                          </p:stCondLst>
                                        </p:cTn>
                                        <p:tgtEl>
                                          <p:spTgt spid="243732"/>
                                        </p:tgtEl>
                                        <p:attrNameLst>
                                          <p:attrName>style.visibility</p:attrName>
                                        </p:attrNameLst>
                                      </p:cBhvr>
                                      <p:to>
                                        <p:strVal val="visible"/>
                                      </p:to>
                                    </p:set>
                                    <p:animEffect transition="in" filter="dissolve">
                                      <p:cBhvr>
                                        <p:cTn id="25" dur="500"/>
                                        <p:tgtEl>
                                          <p:spTgt spid="2437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43734"/>
                                        </p:tgtEl>
                                        <p:attrNameLst>
                                          <p:attrName>style.visibility</p:attrName>
                                        </p:attrNameLst>
                                      </p:cBhvr>
                                      <p:to>
                                        <p:strVal val="visible"/>
                                      </p:to>
                                    </p:set>
                                    <p:animEffect transition="in" filter="dissolve">
                                      <p:cBhvr>
                                        <p:cTn id="30" dur="500"/>
                                        <p:tgtEl>
                                          <p:spTgt spid="2437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43723"/>
                                        </p:tgtEl>
                                        <p:attrNameLst>
                                          <p:attrName>style.visibility</p:attrName>
                                        </p:attrNameLst>
                                      </p:cBhvr>
                                      <p:to>
                                        <p:strVal val="visible"/>
                                      </p:to>
                                    </p:set>
                                    <p:animEffect transition="in" filter="dissolve">
                                      <p:cBhvr>
                                        <p:cTn id="35" dur="500"/>
                                        <p:tgtEl>
                                          <p:spTgt spid="243723"/>
                                        </p:tgtEl>
                                      </p:cBhvr>
                                    </p:animEffect>
                                  </p:childTnLst>
                                </p:cTn>
                              </p:par>
                              <p:par>
                                <p:cTn id="36" presetID="9" presetClass="entr" presetSubtype="0" fill="hold" nodeType="withEffect">
                                  <p:stCondLst>
                                    <p:cond delay="0"/>
                                  </p:stCondLst>
                                  <p:childTnLst>
                                    <p:set>
                                      <p:cBhvr>
                                        <p:cTn id="37" dur="1" fill="hold">
                                          <p:stCondLst>
                                            <p:cond delay="0"/>
                                          </p:stCondLst>
                                        </p:cTn>
                                        <p:tgtEl>
                                          <p:spTgt spid="243724"/>
                                        </p:tgtEl>
                                        <p:attrNameLst>
                                          <p:attrName>style.visibility</p:attrName>
                                        </p:attrNameLst>
                                      </p:cBhvr>
                                      <p:to>
                                        <p:strVal val="visible"/>
                                      </p:to>
                                    </p:set>
                                    <p:animEffect transition="in" filter="dissolve">
                                      <p:cBhvr>
                                        <p:cTn id="38" dur="500"/>
                                        <p:tgtEl>
                                          <p:spTgt spid="243724"/>
                                        </p:tgtEl>
                                      </p:cBhvr>
                                    </p:animEffect>
                                  </p:childTnLst>
                                </p:cTn>
                              </p:par>
                              <p:par>
                                <p:cTn id="39" presetID="9" presetClass="entr" presetSubtype="0" fill="hold" nodeType="withEffect">
                                  <p:stCondLst>
                                    <p:cond delay="0"/>
                                  </p:stCondLst>
                                  <p:childTnLst>
                                    <p:set>
                                      <p:cBhvr>
                                        <p:cTn id="40" dur="1" fill="hold">
                                          <p:stCondLst>
                                            <p:cond delay="0"/>
                                          </p:stCondLst>
                                        </p:cTn>
                                        <p:tgtEl>
                                          <p:spTgt spid="243716"/>
                                        </p:tgtEl>
                                        <p:attrNameLst>
                                          <p:attrName>style.visibility</p:attrName>
                                        </p:attrNameLst>
                                      </p:cBhvr>
                                      <p:to>
                                        <p:strVal val="visible"/>
                                      </p:to>
                                    </p:set>
                                    <p:animEffect transition="in" filter="dissolve">
                                      <p:cBhvr>
                                        <p:cTn id="41" dur="500"/>
                                        <p:tgtEl>
                                          <p:spTgt spid="243716"/>
                                        </p:tgtEl>
                                      </p:cBhvr>
                                    </p:animEffect>
                                  </p:childTnLst>
                                </p:cTn>
                              </p:par>
                              <p:par>
                                <p:cTn id="42" presetID="9" presetClass="entr" presetSubtype="0" fill="hold" nodeType="withEffect">
                                  <p:stCondLst>
                                    <p:cond delay="0"/>
                                  </p:stCondLst>
                                  <p:childTnLst>
                                    <p:set>
                                      <p:cBhvr>
                                        <p:cTn id="43" dur="1" fill="hold">
                                          <p:stCondLst>
                                            <p:cond delay="0"/>
                                          </p:stCondLst>
                                        </p:cTn>
                                        <p:tgtEl>
                                          <p:spTgt spid="243717"/>
                                        </p:tgtEl>
                                        <p:attrNameLst>
                                          <p:attrName>style.visibility</p:attrName>
                                        </p:attrNameLst>
                                      </p:cBhvr>
                                      <p:to>
                                        <p:strVal val="visible"/>
                                      </p:to>
                                    </p:set>
                                    <p:animEffect transition="in" filter="dissolve">
                                      <p:cBhvr>
                                        <p:cTn id="44" dur="500"/>
                                        <p:tgtEl>
                                          <p:spTgt spid="2437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243738"/>
                                        </p:tgtEl>
                                        <p:attrNameLst>
                                          <p:attrName>style.visibility</p:attrName>
                                        </p:attrNameLst>
                                      </p:cBhvr>
                                      <p:to>
                                        <p:strVal val="visible"/>
                                      </p:to>
                                    </p:set>
                                    <p:animEffect transition="in" filter="dissolve">
                                      <p:cBhvr>
                                        <p:cTn id="49" dur="500"/>
                                        <p:tgtEl>
                                          <p:spTgt spid="243738"/>
                                        </p:tgtEl>
                                      </p:cBhvr>
                                    </p:animEffect>
                                  </p:childTnLst>
                                </p:cTn>
                              </p:par>
                              <p:par>
                                <p:cTn id="50" presetID="9" presetClass="entr" presetSubtype="0" fill="hold" nodeType="withEffect">
                                  <p:stCondLst>
                                    <p:cond delay="0"/>
                                  </p:stCondLst>
                                  <p:childTnLst>
                                    <p:set>
                                      <p:cBhvr>
                                        <p:cTn id="51" dur="1" fill="hold">
                                          <p:stCondLst>
                                            <p:cond delay="0"/>
                                          </p:stCondLst>
                                        </p:cTn>
                                        <p:tgtEl>
                                          <p:spTgt spid="243739"/>
                                        </p:tgtEl>
                                        <p:attrNameLst>
                                          <p:attrName>style.visibility</p:attrName>
                                        </p:attrNameLst>
                                      </p:cBhvr>
                                      <p:to>
                                        <p:strVal val="visible"/>
                                      </p:to>
                                    </p:set>
                                    <p:animEffect transition="in" filter="dissolve">
                                      <p:cBhvr>
                                        <p:cTn id="52" dur="500"/>
                                        <p:tgtEl>
                                          <p:spTgt spid="243739"/>
                                        </p:tgtEl>
                                      </p:cBhvr>
                                    </p:animEffect>
                                  </p:childTnLst>
                                </p:cTn>
                              </p:par>
                              <p:par>
                                <p:cTn id="53" presetID="9" presetClass="entr" presetSubtype="0" fill="hold" nodeType="withEffect">
                                  <p:stCondLst>
                                    <p:cond delay="0"/>
                                  </p:stCondLst>
                                  <p:childTnLst>
                                    <p:set>
                                      <p:cBhvr>
                                        <p:cTn id="54" dur="1" fill="hold">
                                          <p:stCondLst>
                                            <p:cond delay="0"/>
                                          </p:stCondLst>
                                        </p:cTn>
                                        <p:tgtEl>
                                          <p:spTgt spid="243740"/>
                                        </p:tgtEl>
                                        <p:attrNameLst>
                                          <p:attrName>style.visibility</p:attrName>
                                        </p:attrNameLst>
                                      </p:cBhvr>
                                      <p:to>
                                        <p:strVal val="visible"/>
                                      </p:to>
                                    </p:set>
                                    <p:animEffect transition="in" filter="dissolve">
                                      <p:cBhvr>
                                        <p:cTn id="55" dur="500"/>
                                        <p:tgtEl>
                                          <p:spTgt spid="243740"/>
                                        </p:tgtEl>
                                      </p:cBhvr>
                                    </p:animEffect>
                                  </p:childTnLst>
                                </p:cTn>
                              </p:par>
                              <p:par>
                                <p:cTn id="56" presetID="9" presetClass="entr" presetSubtype="0" fill="hold" nodeType="withEffect">
                                  <p:stCondLst>
                                    <p:cond delay="0"/>
                                  </p:stCondLst>
                                  <p:childTnLst>
                                    <p:set>
                                      <p:cBhvr>
                                        <p:cTn id="57" dur="1" fill="hold">
                                          <p:stCondLst>
                                            <p:cond delay="0"/>
                                          </p:stCondLst>
                                        </p:cTn>
                                        <p:tgtEl>
                                          <p:spTgt spid="243741"/>
                                        </p:tgtEl>
                                        <p:attrNameLst>
                                          <p:attrName>style.visibility</p:attrName>
                                        </p:attrNameLst>
                                      </p:cBhvr>
                                      <p:to>
                                        <p:strVal val="visible"/>
                                      </p:to>
                                    </p:set>
                                    <p:animEffect transition="in" filter="dissolve">
                                      <p:cBhvr>
                                        <p:cTn id="58" dur="500"/>
                                        <p:tgtEl>
                                          <p:spTgt spid="243741"/>
                                        </p:tgtEl>
                                      </p:cBhvr>
                                    </p:animEffect>
                                  </p:childTnLst>
                                </p:cTn>
                              </p:par>
                              <p:par>
                                <p:cTn id="59" presetID="9" presetClass="entr" presetSubtype="0" fill="hold" nodeType="withEffect">
                                  <p:stCondLst>
                                    <p:cond delay="0"/>
                                  </p:stCondLst>
                                  <p:childTnLst>
                                    <p:set>
                                      <p:cBhvr>
                                        <p:cTn id="60" dur="1" fill="hold">
                                          <p:stCondLst>
                                            <p:cond delay="0"/>
                                          </p:stCondLst>
                                        </p:cTn>
                                        <p:tgtEl>
                                          <p:spTgt spid="243742"/>
                                        </p:tgtEl>
                                        <p:attrNameLst>
                                          <p:attrName>style.visibility</p:attrName>
                                        </p:attrNameLst>
                                      </p:cBhvr>
                                      <p:to>
                                        <p:strVal val="visible"/>
                                      </p:to>
                                    </p:set>
                                    <p:animEffect transition="in" filter="dissolve">
                                      <p:cBhvr>
                                        <p:cTn id="61" dur="500"/>
                                        <p:tgtEl>
                                          <p:spTgt spid="243742"/>
                                        </p:tgtEl>
                                      </p:cBhvr>
                                    </p:animEffect>
                                  </p:childTnLst>
                                </p:cTn>
                              </p:par>
                              <p:par>
                                <p:cTn id="62" presetID="9" presetClass="entr" presetSubtype="0" fill="hold" nodeType="withEffect">
                                  <p:stCondLst>
                                    <p:cond delay="0"/>
                                  </p:stCondLst>
                                  <p:childTnLst>
                                    <p:set>
                                      <p:cBhvr>
                                        <p:cTn id="63" dur="1" fill="hold">
                                          <p:stCondLst>
                                            <p:cond delay="0"/>
                                          </p:stCondLst>
                                        </p:cTn>
                                        <p:tgtEl>
                                          <p:spTgt spid="243744"/>
                                        </p:tgtEl>
                                        <p:attrNameLst>
                                          <p:attrName>style.visibility</p:attrName>
                                        </p:attrNameLst>
                                      </p:cBhvr>
                                      <p:to>
                                        <p:strVal val="visible"/>
                                      </p:to>
                                    </p:set>
                                    <p:animEffect transition="in" filter="dissolve">
                                      <p:cBhvr>
                                        <p:cTn id="64" dur="500"/>
                                        <p:tgtEl>
                                          <p:spTgt spid="243744"/>
                                        </p:tgtEl>
                                      </p:cBhvr>
                                    </p:animEffect>
                                  </p:childTnLst>
                                </p:cTn>
                              </p:par>
                              <p:par>
                                <p:cTn id="65" presetID="9" presetClass="entr" presetSubtype="0" fill="hold" nodeType="withEffect">
                                  <p:stCondLst>
                                    <p:cond delay="0"/>
                                  </p:stCondLst>
                                  <p:childTnLst>
                                    <p:set>
                                      <p:cBhvr>
                                        <p:cTn id="66" dur="1" fill="hold">
                                          <p:stCondLst>
                                            <p:cond delay="0"/>
                                          </p:stCondLst>
                                        </p:cTn>
                                        <p:tgtEl>
                                          <p:spTgt spid="243743"/>
                                        </p:tgtEl>
                                        <p:attrNameLst>
                                          <p:attrName>style.visibility</p:attrName>
                                        </p:attrNameLst>
                                      </p:cBhvr>
                                      <p:to>
                                        <p:strVal val="visible"/>
                                      </p:to>
                                    </p:set>
                                    <p:animEffect transition="in" filter="dissolve">
                                      <p:cBhvr>
                                        <p:cTn id="67" dur="500"/>
                                        <p:tgtEl>
                                          <p:spTgt spid="243743"/>
                                        </p:tgtEl>
                                      </p:cBhvr>
                                    </p:animEffect>
                                  </p:childTnLst>
                                </p:cTn>
                              </p:par>
                              <p:par>
                                <p:cTn id="68" presetID="9" presetClass="entr" presetSubtype="0" fill="hold" nodeType="withEffect">
                                  <p:stCondLst>
                                    <p:cond delay="0"/>
                                  </p:stCondLst>
                                  <p:childTnLst>
                                    <p:set>
                                      <p:cBhvr>
                                        <p:cTn id="69" dur="1" fill="hold">
                                          <p:stCondLst>
                                            <p:cond delay="0"/>
                                          </p:stCondLst>
                                        </p:cTn>
                                        <p:tgtEl>
                                          <p:spTgt spid="243747"/>
                                        </p:tgtEl>
                                        <p:attrNameLst>
                                          <p:attrName>style.visibility</p:attrName>
                                        </p:attrNameLst>
                                      </p:cBhvr>
                                      <p:to>
                                        <p:strVal val="visible"/>
                                      </p:to>
                                    </p:set>
                                    <p:animEffect transition="in" filter="dissolve">
                                      <p:cBhvr>
                                        <p:cTn id="70" dur="500"/>
                                        <p:tgtEl>
                                          <p:spTgt spid="24374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43718"/>
                                        </p:tgtEl>
                                        <p:attrNameLst>
                                          <p:attrName>style.visibility</p:attrName>
                                        </p:attrNameLst>
                                      </p:cBhvr>
                                      <p:to>
                                        <p:strVal val="visible"/>
                                      </p:to>
                                    </p:set>
                                    <p:animEffect transition="in" filter="dissolve">
                                      <p:cBhvr>
                                        <p:cTn id="75" dur="500"/>
                                        <p:tgtEl>
                                          <p:spTgt spid="24371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243748"/>
                                        </p:tgtEl>
                                        <p:attrNameLst>
                                          <p:attrName>style.visibility</p:attrName>
                                        </p:attrNameLst>
                                      </p:cBhvr>
                                      <p:to>
                                        <p:strVal val="visible"/>
                                      </p:to>
                                    </p:set>
                                    <p:animEffect transition="in" filter="dissolve">
                                      <p:cBhvr>
                                        <p:cTn id="80" dur="500"/>
                                        <p:tgtEl>
                                          <p:spTgt spid="243748"/>
                                        </p:tgtEl>
                                      </p:cBhvr>
                                    </p:animEffect>
                                  </p:childTnLst>
                                </p:cTn>
                              </p:par>
                              <p:par>
                                <p:cTn id="81" presetID="9" presetClass="entr" presetSubtype="0" fill="hold" nodeType="withEffect">
                                  <p:stCondLst>
                                    <p:cond delay="0"/>
                                  </p:stCondLst>
                                  <p:childTnLst>
                                    <p:set>
                                      <p:cBhvr>
                                        <p:cTn id="82" dur="1" fill="hold">
                                          <p:stCondLst>
                                            <p:cond delay="0"/>
                                          </p:stCondLst>
                                        </p:cTn>
                                        <p:tgtEl>
                                          <p:spTgt spid="243749"/>
                                        </p:tgtEl>
                                        <p:attrNameLst>
                                          <p:attrName>style.visibility</p:attrName>
                                        </p:attrNameLst>
                                      </p:cBhvr>
                                      <p:to>
                                        <p:strVal val="visible"/>
                                      </p:to>
                                    </p:set>
                                    <p:animEffect transition="in" filter="dissolve">
                                      <p:cBhvr>
                                        <p:cTn id="83" dur="500"/>
                                        <p:tgtEl>
                                          <p:spTgt spid="24374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243719"/>
                                        </p:tgtEl>
                                        <p:attrNameLst>
                                          <p:attrName>style.visibility</p:attrName>
                                        </p:attrNameLst>
                                      </p:cBhvr>
                                      <p:to>
                                        <p:strVal val="visible"/>
                                      </p:to>
                                    </p:set>
                                    <p:animEffect transition="in" filter="dissolve">
                                      <p:cBhvr>
                                        <p:cTn id="88" dur="500"/>
                                        <p:tgtEl>
                                          <p:spTgt spid="243719"/>
                                        </p:tgtEl>
                                      </p:cBhvr>
                                    </p:animEffect>
                                  </p:childTnLst>
                                </p:cTn>
                              </p:par>
                              <p:par>
                                <p:cTn id="89" presetID="9" presetClass="entr" presetSubtype="0" fill="hold" nodeType="withEffect">
                                  <p:stCondLst>
                                    <p:cond delay="0"/>
                                  </p:stCondLst>
                                  <p:childTnLst>
                                    <p:set>
                                      <p:cBhvr>
                                        <p:cTn id="90" dur="1" fill="hold">
                                          <p:stCondLst>
                                            <p:cond delay="0"/>
                                          </p:stCondLst>
                                        </p:cTn>
                                        <p:tgtEl>
                                          <p:spTgt spid="243720"/>
                                        </p:tgtEl>
                                        <p:attrNameLst>
                                          <p:attrName>style.visibility</p:attrName>
                                        </p:attrNameLst>
                                      </p:cBhvr>
                                      <p:to>
                                        <p:strVal val="visible"/>
                                      </p:to>
                                    </p:set>
                                    <p:animEffect transition="in" filter="dissolve">
                                      <p:cBhvr>
                                        <p:cTn id="91" dur="500"/>
                                        <p:tgtEl>
                                          <p:spTgt spid="243720"/>
                                        </p:tgtEl>
                                      </p:cBhvr>
                                    </p:animEffect>
                                  </p:childTnLst>
                                </p:cTn>
                              </p:par>
                              <p:par>
                                <p:cTn id="92" presetID="9" presetClass="entr" presetSubtype="0" fill="hold" nodeType="withEffect">
                                  <p:stCondLst>
                                    <p:cond delay="0"/>
                                  </p:stCondLst>
                                  <p:childTnLst>
                                    <p:set>
                                      <p:cBhvr>
                                        <p:cTn id="93" dur="1" fill="hold">
                                          <p:stCondLst>
                                            <p:cond delay="0"/>
                                          </p:stCondLst>
                                        </p:cTn>
                                        <p:tgtEl>
                                          <p:spTgt spid="243721"/>
                                        </p:tgtEl>
                                        <p:attrNameLst>
                                          <p:attrName>style.visibility</p:attrName>
                                        </p:attrNameLst>
                                      </p:cBhvr>
                                      <p:to>
                                        <p:strVal val="visible"/>
                                      </p:to>
                                    </p:set>
                                    <p:animEffect transition="in" filter="dissolve">
                                      <p:cBhvr>
                                        <p:cTn id="94" dur="500"/>
                                        <p:tgtEl>
                                          <p:spTgt spid="243721"/>
                                        </p:tgtEl>
                                      </p:cBhvr>
                                    </p:animEffect>
                                  </p:childTnLst>
                                </p:cTn>
                              </p:par>
                              <p:par>
                                <p:cTn id="95" presetID="9" presetClass="entr" presetSubtype="0" fill="hold" nodeType="withEffect">
                                  <p:stCondLst>
                                    <p:cond delay="0"/>
                                  </p:stCondLst>
                                  <p:childTnLst>
                                    <p:set>
                                      <p:cBhvr>
                                        <p:cTn id="96" dur="1" fill="hold">
                                          <p:stCondLst>
                                            <p:cond delay="0"/>
                                          </p:stCondLst>
                                        </p:cTn>
                                        <p:tgtEl>
                                          <p:spTgt spid="243722"/>
                                        </p:tgtEl>
                                        <p:attrNameLst>
                                          <p:attrName>style.visibility</p:attrName>
                                        </p:attrNameLst>
                                      </p:cBhvr>
                                      <p:to>
                                        <p:strVal val="visible"/>
                                      </p:to>
                                    </p:set>
                                    <p:animEffect transition="in" filter="dissolve">
                                      <p:cBhvr>
                                        <p:cTn id="97" dur="500"/>
                                        <p:tgtEl>
                                          <p:spTgt spid="243722"/>
                                        </p:tgtEl>
                                      </p:cBhvr>
                                    </p:animEffect>
                                  </p:childTnLst>
                                </p:cTn>
                              </p:par>
                              <p:par>
                                <p:cTn id="98" presetID="9" presetClass="entr" presetSubtype="0" fill="hold" nodeType="withEffect">
                                  <p:stCondLst>
                                    <p:cond delay="0"/>
                                  </p:stCondLst>
                                  <p:childTnLst>
                                    <p:set>
                                      <p:cBhvr>
                                        <p:cTn id="99" dur="1" fill="hold">
                                          <p:stCondLst>
                                            <p:cond delay="0"/>
                                          </p:stCondLst>
                                        </p:cTn>
                                        <p:tgtEl>
                                          <p:spTgt spid="243750"/>
                                        </p:tgtEl>
                                        <p:attrNameLst>
                                          <p:attrName>style.visibility</p:attrName>
                                        </p:attrNameLst>
                                      </p:cBhvr>
                                      <p:to>
                                        <p:strVal val="visible"/>
                                      </p:to>
                                    </p:set>
                                    <p:animEffect transition="in" filter="dissolve">
                                      <p:cBhvr>
                                        <p:cTn id="100" dur="500"/>
                                        <p:tgtEl>
                                          <p:spTgt spid="24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animBg="1"/>
      <p:bldP spid="243718" grpId="0" animBg="1"/>
      <p:bldP spid="243720" grpId="0"/>
      <p:bldP spid="243722" grpId="0"/>
      <p:bldP spid="243723" grpId="0" animBg="1"/>
      <p:bldP spid="243728" grpId="0"/>
      <p:bldP spid="243730" grpId="0"/>
      <p:bldP spid="243732" grpId="0"/>
      <p:bldP spid="243733" grpId="0" animBg="1"/>
      <p:bldP spid="243739" grpId="0"/>
      <p:bldP spid="243741" grpId="0"/>
      <p:bldP spid="2437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pied de page 3">
            <a:extLst>
              <a:ext uri="{FF2B5EF4-FFF2-40B4-BE49-F238E27FC236}">
                <a16:creationId xmlns:a16="http://schemas.microsoft.com/office/drawing/2014/main" id="{44C88F6A-1425-8323-A5E7-66B63C55859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0914F4D8-8C0F-455C-9D1E-805855D6B95C}" type="slidenum">
              <a:rPr lang="fr-FR" altLang="fr-FR" sz="1200" smtClean="0"/>
              <a:pPr/>
              <a:t>13</a:t>
            </a:fld>
            <a:endParaRPr lang="fr-FR" altLang="fr-FR" sz="1200" dirty="0"/>
          </a:p>
        </p:txBody>
      </p:sp>
      <p:sp>
        <p:nvSpPr>
          <p:cNvPr id="244740" name="Text Box 4">
            <a:extLst>
              <a:ext uri="{FF2B5EF4-FFF2-40B4-BE49-F238E27FC236}">
                <a16:creationId xmlns:a16="http://schemas.microsoft.com/office/drawing/2014/main" id="{44798F1B-9752-1B39-A160-8BE5BD3876DC}"/>
              </a:ext>
            </a:extLst>
          </p:cNvPr>
          <p:cNvSpPr txBox="1">
            <a:spLocks noChangeArrowheads="1"/>
          </p:cNvSpPr>
          <p:nvPr/>
        </p:nvSpPr>
        <p:spPr bwMode="auto">
          <a:xfrm>
            <a:off x="395288" y="4941888"/>
            <a:ext cx="4248150" cy="862012"/>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Apkbuilder (anciennes versions)</a:t>
            </a:r>
          </a:p>
          <a:p>
            <a:pPr eaLnBrk="1" hangingPunct="1">
              <a:spcBef>
                <a:spcPct val="50000"/>
              </a:spcBef>
              <a:buFont typeface="Symbol" panose="05050102010706020507" pitchFamily="18" charset="2"/>
              <a:buNone/>
            </a:pPr>
            <a:r>
              <a:rPr lang="fr-BE" altLang="fr-FR" b="1"/>
              <a:t>ant build.xml (versions plus récentes</a:t>
            </a:r>
            <a:endParaRPr lang="fr-FR" altLang="fr-FR" b="1"/>
          </a:p>
        </p:txBody>
      </p:sp>
      <p:sp>
        <p:nvSpPr>
          <p:cNvPr id="244741" name="AutoShape 5">
            <a:extLst>
              <a:ext uri="{FF2B5EF4-FFF2-40B4-BE49-F238E27FC236}">
                <a16:creationId xmlns:a16="http://schemas.microsoft.com/office/drawing/2014/main" id="{AB0E9D22-C80D-2505-2A4B-1732ECB35F20}"/>
              </a:ext>
            </a:extLst>
          </p:cNvPr>
          <p:cNvSpPr>
            <a:spLocks noChangeArrowheads="1"/>
          </p:cNvSpPr>
          <p:nvPr/>
        </p:nvSpPr>
        <p:spPr bwMode="auto">
          <a:xfrm>
            <a:off x="5148263" y="5516563"/>
            <a:ext cx="1296987" cy="1152525"/>
          </a:xfrm>
          <a:prstGeom prst="can">
            <a:avLst>
              <a:gd name="adj" fmla="val 25000"/>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1509" name="Text Box 6">
            <a:extLst>
              <a:ext uri="{FF2B5EF4-FFF2-40B4-BE49-F238E27FC236}">
                <a16:creationId xmlns:a16="http://schemas.microsoft.com/office/drawing/2014/main" id="{DE205EC9-DE1B-E6B1-100C-678F475FC19D}"/>
              </a:ext>
            </a:extLst>
          </p:cNvPr>
          <p:cNvSpPr txBox="1">
            <a:spLocks noChangeArrowheads="1"/>
          </p:cNvSpPr>
          <p:nvPr/>
        </p:nvSpPr>
        <p:spPr bwMode="auto">
          <a:xfrm>
            <a:off x="250825" y="1196975"/>
            <a:ext cx="719138"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/bin</a:t>
            </a:r>
            <a:endParaRPr lang="fr-FR" altLang="fr-FR"/>
          </a:p>
        </p:txBody>
      </p:sp>
      <p:sp>
        <p:nvSpPr>
          <p:cNvPr id="244743" name="Text Box 7">
            <a:extLst>
              <a:ext uri="{FF2B5EF4-FFF2-40B4-BE49-F238E27FC236}">
                <a16:creationId xmlns:a16="http://schemas.microsoft.com/office/drawing/2014/main" id="{6AE1B510-6425-0932-47DD-AC8E01FA982A}"/>
              </a:ext>
            </a:extLst>
          </p:cNvPr>
          <p:cNvSpPr txBox="1">
            <a:spLocks noChangeArrowheads="1"/>
          </p:cNvSpPr>
          <p:nvPr/>
        </p:nvSpPr>
        <p:spPr bwMode="auto">
          <a:xfrm>
            <a:off x="5148263" y="5876925"/>
            <a:ext cx="1511300"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applic.apk</a:t>
            </a:r>
            <a:endParaRPr lang="fr-FR" altLang="fr-FR"/>
          </a:p>
        </p:txBody>
      </p:sp>
      <p:sp>
        <p:nvSpPr>
          <p:cNvPr id="21511" name="Text Box 8">
            <a:extLst>
              <a:ext uri="{FF2B5EF4-FFF2-40B4-BE49-F238E27FC236}">
                <a16:creationId xmlns:a16="http://schemas.microsoft.com/office/drawing/2014/main" id="{AEADD117-4167-653C-51EE-86B4C72F34BD}"/>
              </a:ext>
            </a:extLst>
          </p:cNvPr>
          <p:cNvSpPr txBox="1">
            <a:spLocks noChangeArrowheads="1"/>
          </p:cNvSpPr>
          <p:nvPr/>
        </p:nvSpPr>
        <p:spPr bwMode="auto">
          <a:xfrm>
            <a:off x="2555875" y="169919"/>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La construction de l'</a:t>
            </a:r>
            <a:r>
              <a:rPr lang="fr-BE" altLang="fr-FR" sz="2800" b="1" dirty="0" err="1">
                <a:solidFill>
                  <a:schemeClr val="bg1"/>
                </a:solidFill>
              </a:rPr>
              <a:t>apk</a:t>
            </a:r>
            <a:endParaRPr lang="fr-FR" altLang="fr-FR" sz="2800" b="1" dirty="0">
              <a:solidFill>
                <a:schemeClr val="bg1"/>
              </a:solidFill>
            </a:endParaRPr>
          </a:p>
        </p:txBody>
      </p:sp>
      <p:sp>
        <p:nvSpPr>
          <p:cNvPr id="244745" name="AutoShape 9">
            <a:extLst>
              <a:ext uri="{FF2B5EF4-FFF2-40B4-BE49-F238E27FC236}">
                <a16:creationId xmlns:a16="http://schemas.microsoft.com/office/drawing/2014/main" id="{25C11151-2CBB-F1B2-AF0B-CBD50F18AD9C}"/>
              </a:ext>
            </a:extLst>
          </p:cNvPr>
          <p:cNvSpPr>
            <a:spLocks noChangeArrowheads="1"/>
          </p:cNvSpPr>
          <p:nvPr/>
        </p:nvSpPr>
        <p:spPr bwMode="auto">
          <a:xfrm>
            <a:off x="395288" y="1916113"/>
            <a:ext cx="1152525" cy="1081087"/>
          </a:xfrm>
          <a:prstGeom prst="can">
            <a:avLst>
              <a:gd name="adj" fmla="val 25000"/>
            </a:avLst>
          </a:prstGeom>
          <a:solidFill>
            <a:schemeClr val="accent5"/>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4746" name="Text Box 10">
            <a:extLst>
              <a:ext uri="{FF2B5EF4-FFF2-40B4-BE49-F238E27FC236}">
                <a16:creationId xmlns:a16="http://schemas.microsoft.com/office/drawing/2014/main" id="{B6E72914-5CB2-EE45-9170-6B31C32E37A3}"/>
              </a:ext>
            </a:extLst>
          </p:cNvPr>
          <p:cNvSpPr txBox="1">
            <a:spLocks noChangeArrowheads="1"/>
          </p:cNvSpPr>
          <p:nvPr/>
        </p:nvSpPr>
        <p:spPr bwMode="auto">
          <a:xfrm>
            <a:off x="396875" y="1868488"/>
            <a:ext cx="1223963"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Applic.dex</a:t>
            </a:r>
            <a:endParaRPr lang="fr-FR" altLang="fr-FR" sz="1600"/>
          </a:p>
        </p:txBody>
      </p:sp>
      <p:sp>
        <p:nvSpPr>
          <p:cNvPr id="244747" name="Text Box 11">
            <a:extLst>
              <a:ext uri="{FF2B5EF4-FFF2-40B4-BE49-F238E27FC236}">
                <a16:creationId xmlns:a16="http://schemas.microsoft.com/office/drawing/2014/main" id="{6950B9AD-F0A2-4BA6-78DB-31910A51E185}"/>
              </a:ext>
            </a:extLst>
          </p:cNvPr>
          <p:cNvSpPr txBox="1">
            <a:spLocks noChangeArrowheads="1"/>
          </p:cNvSpPr>
          <p:nvPr/>
        </p:nvSpPr>
        <p:spPr bwMode="auto">
          <a:xfrm>
            <a:off x="7381875" y="1268413"/>
            <a:ext cx="1511300"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applic.arsc</a:t>
            </a:r>
            <a:endParaRPr lang="fr-FR" altLang="fr-FR"/>
          </a:p>
        </p:txBody>
      </p:sp>
      <p:grpSp>
        <p:nvGrpSpPr>
          <p:cNvPr id="244748" name="Group 12">
            <a:extLst>
              <a:ext uri="{FF2B5EF4-FFF2-40B4-BE49-F238E27FC236}">
                <a16:creationId xmlns:a16="http://schemas.microsoft.com/office/drawing/2014/main" id="{DE82A3DE-7E3B-7E2A-9964-F48389DDCE03}"/>
              </a:ext>
            </a:extLst>
          </p:cNvPr>
          <p:cNvGrpSpPr>
            <a:grpSpLocks/>
          </p:cNvGrpSpPr>
          <p:nvPr/>
        </p:nvGrpSpPr>
        <p:grpSpPr bwMode="auto">
          <a:xfrm>
            <a:off x="7451725" y="1700213"/>
            <a:ext cx="1439863" cy="1385887"/>
            <a:chOff x="4195" y="1434"/>
            <a:chExt cx="907" cy="873"/>
          </a:xfrm>
        </p:grpSpPr>
        <p:grpSp>
          <p:nvGrpSpPr>
            <p:cNvPr id="21538" name="Group 13">
              <a:extLst>
                <a:ext uri="{FF2B5EF4-FFF2-40B4-BE49-F238E27FC236}">
                  <a16:creationId xmlns:a16="http://schemas.microsoft.com/office/drawing/2014/main" id="{422CF2C7-AADC-4EE8-E64D-A1FE2DCC10AD}"/>
                </a:ext>
              </a:extLst>
            </p:cNvPr>
            <p:cNvGrpSpPr>
              <a:grpSpLocks/>
            </p:cNvGrpSpPr>
            <p:nvPr/>
          </p:nvGrpSpPr>
          <p:grpSpPr bwMode="auto">
            <a:xfrm>
              <a:off x="4195" y="1434"/>
              <a:ext cx="817" cy="862"/>
              <a:chOff x="4422" y="1117"/>
              <a:chExt cx="817" cy="1179"/>
            </a:xfrm>
          </p:grpSpPr>
          <p:sp>
            <p:nvSpPr>
              <p:cNvPr id="21543" name="AutoShape 14">
                <a:extLst>
                  <a:ext uri="{FF2B5EF4-FFF2-40B4-BE49-F238E27FC236}">
                    <a16:creationId xmlns:a16="http://schemas.microsoft.com/office/drawing/2014/main" id="{88AD5431-7494-7D6D-647A-2984B4B86453}"/>
                  </a:ext>
                </a:extLst>
              </p:cNvPr>
              <p:cNvSpPr>
                <a:spLocks noChangeArrowheads="1"/>
              </p:cNvSpPr>
              <p:nvPr/>
            </p:nvSpPr>
            <p:spPr bwMode="auto">
              <a:xfrm>
                <a:off x="4422" y="1933"/>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1544" name="AutoShape 15">
                <a:extLst>
                  <a:ext uri="{FF2B5EF4-FFF2-40B4-BE49-F238E27FC236}">
                    <a16:creationId xmlns:a16="http://schemas.microsoft.com/office/drawing/2014/main" id="{7EEC2C1E-F40A-109C-2781-E5C9BFD84119}"/>
                  </a:ext>
                </a:extLst>
              </p:cNvPr>
              <p:cNvSpPr>
                <a:spLocks noChangeArrowheads="1"/>
              </p:cNvSpPr>
              <p:nvPr/>
            </p:nvSpPr>
            <p:spPr bwMode="auto">
              <a:xfrm>
                <a:off x="4422" y="1661"/>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1545" name="AutoShape 16">
                <a:extLst>
                  <a:ext uri="{FF2B5EF4-FFF2-40B4-BE49-F238E27FC236}">
                    <a16:creationId xmlns:a16="http://schemas.microsoft.com/office/drawing/2014/main" id="{79857E1A-1B4B-6774-1A47-C531AA0C486B}"/>
                  </a:ext>
                </a:extLst>
              </p:cNvPr>
              <p:cNvSpPr>
                <a:spLocks noChangeArrowheads="1"/>
              </p:cNvSpPr>
              <p:nvPr/>
            </p:nvSpPr>
            <p:spPr bwMode="auto">
              <a:xfrm>
                <a:off x="4422" y="1389"/>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1546" name="AutoShape 17">
                <a:extLst>
                  <a:ext uri="{FF2B5EF4-FFF2-40B4-BE49-F238E27FC236}">
                    <a16:creationId xmlns:a16="http://schemas.microsoft.com/office/drawing/2014/main" id="{BCE5E70F-D08B-A3D0-8329-32148D2071A4}"/>
                  </a:ext>
                </a:extLst>
              </p:cNvPr>
              <p:cNvSpPr>
                <a:spLocks noChangeArrowheads="1"/>
              </p:cNvSpPr>
              <p:nvPr/>
            </p:nvSpPr>
            <p:spPr bwMode="auto">
              <a:xfrm>
                <a:off x="4422" y="1117"/>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grpSp>
        <p:sp>
          <p:nvSpPr>
            <p:cNvPr id="21539" name="Text Box 18">
              <a:extLst>
                <a:ext uri="{FF2B5EF4-FFF2-40B4-BE49-F238E27FC236}">
                  <a16:creationId xmlns:a16="http://schemas.microsoft.com/office/drawing/2014/main" id="{7DA50C39-6793-5186-3168-274118F4C278}"/>
                </a:ext>
              </a:extLst>
            </p:cNvPr>
            <p:cNvSpPr txBox="1">
              <a:spLocks noChangeArrowheads="1"/>
            </p:cNvSpPr>
            <p:nvPr/>
          </p:nvSpPr>
          <p:spPr bwMode="auto">
            <a:xfrm>
              <a:off x="4422" y="1877"/>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app_name</a:t>
              </a:r>
              <a:endParaRPr lang="fr-FR" altLang="fr-FR" sz="1400"/>
            </a:p>
          </p:txBody>
        </p:sp>
        <p:sp>
          <p:nvSpPr>
            <p:cNvPr id="21540" name="Text Box 19">
              <a:extLst>
                <a:ext uri="{FF2B5EF4-FFF2-40B4-BE49-F238E27FC236}">
                  <a16:creationId xmlns:a16="http://schemas.microsoft.com/office/drawing/2014/main" id="{26C1D58E-F215-FBB8-4CF5-50D750C311DE}"/>
                </a:ext>
              </a:extLst>
            </p:cNvPr>
            <p:cNvSpPr txBox="1">
              <a:spLocks noChangeArrowheads="1"/>
            </p:cNvSpPr>
            <p:nvPr/>
          </p:nvSpPr>
          <p:spPr bwMode="auto">
            <a:xfrm>
              <a:off x="4377" y="2115"/>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vilvens/png</a:t>
              </a:r>
              <a:endParaRPr lang="fr-FR" altLang="fr-FR" sz="1400"/>
            </a:p>
          </p:txBody>
        </p:sp>
        <p:sp>
          <p:nvSpPr>
            <p:cNvPr id="21541" name="Text Box 20">
              <a:extLst>
                <a:ext uri="{FF2B5EF4-FFF2-40B4-BE49-F238E27FC236}">
                  <a16:creationId xmlns:a16="http://schemas.microsoft.com/office/drawing/2014/main" id="{3760A1B8-2E01-192D-C561-BD9BD758073F}"/>
                </a:ext>
              </a:extLst>
            </p:cNvPr>
            <p:cNvSpPr txBox="1">
              <a:spLocks noChangeArrowheads="1"/>
            </p:cNvSpPr>
            <p:nvPr/>
          </p:nvSpPr>
          <p:spPr bwMode="auto">
            <a:xfrm>
              <a:off x="4195" y="1524"/>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layout</a:t>
              </a:r>
              <a:endParaRPr lang="fr-FR" altLang="fr-FR" sz="1400"/>
            </a:p>
          </p:txBody>
        </p:sp>
        <p:sp>
          <p:nvSpPr>
            <p:cNvPr id="21542" name="Text Box 21">
              <a:extLst>
                <a:ext uri="{FF2B5EF4-FFF2-40B4-BE49-F238E27FC236}">
                  <a16:creationId xmlns:a16="http://schemas.microsoft.com/office/drawing/2014/main" id="{1AD4D92A-6F90-7362-C08C-24E2FD8A9383}"/>
                </a:ext>
              </a:extLst>
            </p:cNvPr>
            <p:cNvSpPr txBox="1">
              <a:spLocks noChangeArrowheads="1"/>
            </p:cNvSpPr>
            <p:nvPr/>
          </p:nvSpPr>
          <p:spPr bwMode="auto">
            <a:xfrm>
              <a:off x="4286" y="1706"/>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TextView</a:t>
              </a:r>
              <a:endParaRPr lang="fr-FR" altLang="fr-FR" sz="1400"/>
            </a:p>
          </p:txBody>
        </p:sp>
      </p:grpSp>
      <p:sp>
        <p:nvSpPr>
          <p:cNvPr id="244758" name="AutoShape 22">
            <a:extLst>
              <a:ext uri="{FF2B5EF4-FFF2-40B4-BE49-F238E27FC236}">
                <a16:creationId xmlns:a16="http://schemas.microsoft.com/office/drawing/2014/main" id="{2E8161A1-5211-867F-B242-624D5A444B37}"/>
              </a:ext>
            </a:extLst>
          </p:cNvPr>
          <p:cNvSpPr>
            <a:spLocks noChangeArrowheads="1"/>
          </p:cNvSpPr>
          <p:nvPr/>
        </p:nvSpPr>
        <p:spPr bwMode="auto">
          <a:xfrm>
            <a:off x="6732588" y="4005263"/>
            <a:ext cx="1223962" cy="504825"/>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4759" name="Text Box 23">
            <a:extLst>
              <a:ext uri="{FF2B5EF4-FFF2-40B4-BE49-F238E27FC236}">
                <a16:creationId xmlns:a16="http://schemas.microsoft.com/office/drawing/2014/main" id="{CD0C13C5-1952-57D6-E407-BD97083C9586}"/>
              </a:ext>
            </a:extLst>
          </p:cNvPr>
          <p:cNvSpPr txBox="1">
            <a:spLocks noChangeArrowheads="1"/>
          </p:cNvSpPr>
          <p:nvPr/>
        </p:nvSpPr>
        <p:spPr bwMode="auto">
          <a:xfrm>
            <a:off x="4716463" y="1268413"/>
            <a:ext cx="719137" cy="314325"/>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/res</a:t>
            </a:r>
            <a:endParaRPr lang="fr-FR" altLang="fr-FR" sz="1400"/>
          </a:p>
        </p:txBody>
      </p:sp>
      <p:sp>
        <p:nvSpPr>
          <p:cNvPr id="244760" name="Text Box 24">
            <a:extLst>
              <a:ext uri="{FF2B5EF4-FFF2-40B4-BE49-F238E27FC236}">
                <a16:creationId xmlns:a16="http://schemas.microsoft.com/office/drawing/2014/main" id="{B3F663C6-39A0-61AC-759B-679E54D86AE0}"/>
              </a:ext>
            </a:extLst>
          </p:cNvPr>
          <p:cNvSpPr txBox="1">
            <a:spLocks noChangeArrowheads="1"/>
          </p:cNvSpPr>
          <p:nvPr/>
        </p:nvSpPr>
        <p:spPr bwMode="auto">
          <a:xfrm>
            <a:off x="5148263" y="1771650"/>
            <a:ext cx="936625" cy="314325"/>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/layout</a:t>
            </a:r>
            <a:endParaRPr lang="fr-FR" altLang="fr-FR" sz="1400"/>
          </a:p>
        </p:txBody>
      </p:sp>
      <p:sp>
        <p:nvSpPr>
          <p:cNvPr id="244761" name="AutoShape 25">
            <a:extLst>
              <a:ext uri="{FF2B5EF4-FFF2-40B4-BE49-F238E27FC236}">
                <a16:creationId xmlns:a16="http://schemas.microsoft.com/office/drawing/2014/main" id="{047042BC-12DC-2CE4-5AC7-C6B47947ECF5}"/>
              </a:ext>
            </a:extLst>
          </p:cNvPr>
          <p:cNvSpPr>
            <a:spLocks noChangeArrowheads="1"/>
          </p:cNvSpPr>
          <p:nvPr/>
        </p:nvSpPr>
        <p:spPr bwMode="auto">
          <a:xfrm>
            <a:off x="5651500" y="2205038"/>
            <a:ext cx="1223963" cy="64770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4762" name="Text Box 26">
            <a:extLst>
              <a:ext uri="{FF2B5EF4-FFF2-40B4-BE49-F238E27FC236}">
                <a16:creationId xmlns:a16="http://schemas.microsoft.com/office/drawing/2014/main" id="{B24E52F9-7E8B-08B1-CA01-F4A146FE0C3E}"/>
              </a:ext>
            </a:extLst>
          </p:cNvPr>
          <p:cNvSpPr txBox="1">
            <a:spLocks noChangeArrowheads="1"/>
          </p:cNvSpPr>
          <p:nvPr/>
        </p:nvSpPr>
        <p:spPr bwMode="auto">
          <a:xfrm>
            <a:off x="5867400" y="2403475"/>
            <a:ext cx="1512888" cy="3048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main.xml</a:t>
            </a:r>
            <a:endParaRPr lang="fr-FR" altLang="fr-FR" sz="1400"/>
          </a:p>
        </p:txBody>
      </p:sp>
      <p:sp>
        <p:nvSpPr>
          <p:cNvPr id="244763" name="Text Box 27">
            <a:extLst>
              <a:ext uri="{FF2B5EF4-FFF2-40B4-BE49-F238E27FC236}">
                <a16:creationId xmlns:a16="http://schemas.microsoft.com/office/drawing/2014/main" id="{97809983-BAFB-1442-001A-1277221A6574}"/>
              </a:ext>
            </a:extLst>
          </p:cNvPr>
          <p:cNvSpPr txBox="1">
            <a:spLocks noChangeArrowheads="1"/>
          </p:cNvSpPr>
          <p:nvPr/>
        </p:nvSpPr>
        <p:spPr bwMode="auto">
          <a:xfrm>
            <a:off x="5148263" y="3038475"/>
            <a:ext cx="936625" cy="314325"/>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/values</a:t>
            </a:r>
            <a:endParaRPr lang="fr-FR" altLang="fr-FR" sz="1400"/>
          </a:p>
        </p:txBody>
      </p:sp>
      <p:sp>
        <p:nvSpPr>
          <p:cNvPr id="244764" name="Text Box 28">
            <a:extLst>
              <a:ext uri="{FF2B5EF4-FFF2-40B4-BE49-F238E27FC236}">
                <a16:creationId xmlns:a16="http://schemas.microsoft.com/office/drawing/2014/main" id="{11E6E32B-4F90-C977-704E-F265BE9F744E}"/>
              </a:ext>
            </a:extLst>
          </p:cNvPr>
          <p:cNvSpPr txBox="1">
            <a:spLocks noChangeArrowheads="1"/>
          </p:cNvSpPr>
          <p:nvPr/>
        </p:nvSpPr>
        <p:spPr bwMode="auto">
          <a:xfrm>
            <a:off x="5148263" y="3975100"/>
            <a:ext cx="1439862" cy="314325"/>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/drawable</a:t>
            </a:r>
            <a:endParaRPr lang="fr-FR" altLang="fr-FR" sz="1400"/>
          </a:p>
        </p:txBody>
      </p:sp>
      <p:sp>
        <p:nvSpPr>
          <p:cNvPr id="244765" name="Line 29">
            <a:extLst>
              <a:ext uri="{FF2B5EF4-FFF2-40B4-BE49-F238E27FC236}">
                <a16:creationId xmlns:a16="http://schemas.microsoft.com/office/drawing/2014/main" id="{61F48992-D725-58AF-EF26-3FB815231F1D}"/>
              </a:ext>
            </a:extLst>
          </p:cNvPr>
          <p:cNvSpPr>
            <a:spLocks noChangeShapeType="1"/>
          </p:cNvSpPr>
          <p:nvPr/>
        </p:nvSpPr>
        <p:spPr bwMode="auto">
          <a:xfrm>
            <a:off x="4932363" y="16287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66" name="Line 30">
            <a:extLst>
              <a:ext uri="{FF2B5EF4-FFF2-40B4-BE49-F238E27FC236}">
                <a16:creationId xmlns:a16="http://schemas.microsoft.com/office/drawing/2014/main" id="{86BCE3E7-D96F-C233-3E7A-394D3CB95627}"/>
              </a:ext>
            </a:extLst>
          </p:cNvPr>
          <p:cNvSpPr>
            <a:spLocks noChangeShapeType="1"/>
          </p:cNvSpPr>
          <p:nvPr/>
        </p:nvSpPr>
        <p:spPr bwMode="auto">
          <a:xfrm>
            <a:off x="4932363" y="20605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67" name="Line 31">
            <a:extLst>
              <a:ext uri="{FF2B5EF4-FFF2-40B4-BE49-F238E27FC236}">
                <a16:creationId xmlns:a16="http://schemas.microsoft.com/office/drawing/2014/main" id="{07552DB4-346F-12C1-7763-D5D3F1C06E34}"/>
              </a:ext>
            </a:extLst>
          </p:cNvPr>
          <p:cNvSpPr>
            <a:spLocks noChangeShapeType="1"/>
          </p:cNvSpPr>
          <p:nvPr/>
        </p:nvSpPr>
        <p:spPr bwMode="auto">
          <a:xfrm>
            <a:off x="4932363" y="2060575"/>
            <a:ext cx="0" cy="2160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68" name="Line 32">
            <a:extLst>
              <a:ext uri="{FF2B5EF4-FFF2-40B4-BE49-F238E27FC236}">
                <a16:creationId xmlns:a16="http://schemas.microsoft.com/office/drawing/2014/main" id="{DAA1E331-FF06-5BB8-035D-2737E8F1618F}"/>
              </a:ext>
            </a:extLst>
          </p:cNvPr>
          <p:cNvSpPr>
            <a:spLocks noChangeShapeType="1"/>
          </p:cNvSpPr>
          <p:nvPr/>
        </p:nvSpPr>
        <p:spPr bwMode="auto">
          <a:xfrm>
            <a:off x="4932363" y="318135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69" name="AutoShape 33">
            <a:extLst>
              <a:ext uri="{FF2B5EF4-FFF2-40B4-BE49-F238E27FC236}">
                <a16:creationId xmlns:a16="http://schemas.microsoft.com/office/drawing/2014/main" id="{21696C24-AC23-265D-77FA-6382F60B5401}"/>
              </a:ext>
            </a:extLst>
          </p:cNvPr>
          <p:cNvSpPr>
            <a:spLocks noChangeArrowheads="1"/>
          </p:cNvSpPr>
          <p:nvPr/>
        </p:nvSpPr>
        <p:spPr bwMode="auto">
          <a:xfrm>
            <a:off x="5867400" y="3429000"/>
            <a:ext cx="1223963" cy="504825"/>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4770" name="Text Box 34">
            <a:extLst>
              <a:ext uri="{FF2B5EF4-FFF2-40B4-BE49-F238E27FC236}">
                <a16:creationId xmlns:a16="http://schemas.microsoft.com/office/drawing/2014/main" id="{2A617994-E864-2F72-5639-1A993CA09414}"/>
              </a:ext>
            </a:extLst>
          </p:cNvPr>
          <p:cNvSpPr txBox="1">
            <a:spLocks noChangeArrowheads="1"/>
          </p:cNvSpPr>
          <p:nvPr/>
        </p:nvSpPr>
        <p:spPr bwMode="auto">
          <a:xfrm>
            <a:off x="6011863" y="3573463"/>
            <a:ext cx="1512887" cy="3048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strings.xml</a:t>
            </a:r>
            <a:endParaRPr lang="fr-FR" altLang="fr-FR" sz="1400"/>
          </a:p>
        </p:txBody>
      </p:sp>
      <p:sp>
        <p:nvSpPr>
          <p:cNvPr id="244771" name="Line 35">
            <a:extLst>
              <a:ext uri="{FF2B5EF4-FFF2-40B4-BE49-F238E27FC236}">
                <a16:creationId xmlns:a16="http://schemas.microsoft.com/office/drawing/2014/main" id="{458B1922-05C9-919A-F720-93E5CF8ED251}"/>
              </a:ext>
            </a:extLst>
          </p:cNvPr>
          <p:cNvSpPr>
            <a:spLocks noChangeShapeType="1"/>
          </p:cNvSpPr>
          <p:nvPr/>
        </p:nvSpPr>
        <p:spPr bwMode="auto">
          <a:xfrm>
            <a:off x="4932363" y="3181350"/>
            <a:ext cx="0" cy="1039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72" name="Line 36">
            <a:extLst>
              <a:ext uri="{FF2B5EF4-FFF2-40B4-BE49-F238E27FC236}">
                <a16:creationId xmlns:a16="http://schemas.microsoft.com/office/drawing/2014/main" id="{2E72EB9C-0764-4FF8-8D82-2FDF146F9C76}"/>
              </a:ext>
            </a:extLst>
          </p:cNvPr>
          <p:cNvSpPr>
            <a:spLocks noChangeShapeType="1"/>
          </p:cNvSpPr>
          <p:nvPr/>
        </p:nvSpPr>
        <p:spPr bwMode="auto">
          <a:xfrm>
            <a:off x="4932363" y="41910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73" name="Text Box 37">
            <a:extLst>
              <a:ext uri="{FF2B5EF4-FFF2-40B4-BE49-F238E27FC236}">
                <a16:creationId xmlns:a16="http://schemas.microsoft.com/office/drawing/2014/main" id="{86FAEAAD-3660-D575-0503-266FEFD83B62}"/>
              </a:ext>
            </a:extLst>
          </p:cNvPr>
          <p:cNvSpPr txBox="1">
            <a:spLocks noChangeArrowheads="1"/>
          </p:cNvSpPr>
          <p:nvPr/>
        </p:nvSpPr>
        <p:spPr bwMode="auto">
          <a:xfrm>
            <a:off x="6804025" y="4132263"/>
            <a:ext cx="1081088" cy="3048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vilvens.png</a:t>
            </a:r>
            <a:endParaRPr lang="fr-FR" altLang="fr-FR" sz="1400"/>
          </a:p>
        </p:txBody>
      </p:sp>
      <p:sp>
        <p:nvSpPr>
          <p:cNvPr id="21532" name="AutoShape 38">
            <a:extLst>
              <a:ext uri="{FF2B5EF4-FFF2-40B4-BE49-F238E27FC236}">
                <a16:creationId xmlns:a16="http://schemas.microsoft.com/office/drawing/2014/main" id="{8AA86A5B-A399-A59D-343D-36CCB0DD0A00}"/>
              </a:ext>
            </a:extLst>
          </p:cNvPr>
          <p:cNvSpPr>
            <a:spLocks noChangeArrowheads="1"/>
          </p:cNvSpPr>
          <p:nvPr/>
        </p:nvSpPr>
        <p:spPr bwMode="auto">
          <a:xfrm>
            <a:off x="2482850" y="1844675"/>
            <a:ext cx="1296988" cy="1295400"/>
          </a:xfrm>
          <a:prstGeom prst="can">
            <a:avLst>
              <a:gd name="adj" fmla="val 25000"/>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1533" name="Text Box 39">
            <a:extLst>
              <a:ext uri="{FF2B5EF4-FFF2-40B4-BE49-F238E27FC236}">
                <a16:creationId xmlns:a16="http://schemas.microsoft.com/office/drawing/2014/main" id="{D5C05A04-CDA2-5FB4-A244-B7F0190CCEEB}"/>
              </a:ext>
            </a:extLst>
          </p:cNvPr>
          <p:cNvSpPr txBox="1">
            <a:spLocks noChangeArrowheads="1"/>
          </p:cNvSpPr>
          <p:nvPr/>
        </p:nvSpPr>
        <p:spPr bwMode="auto">
          <a:xfrm>
            <a:off x="2555875" y="2060575"/>
            <a:ext cx="1152525" cy="10064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Android</a:t>
            </a:r>
            <a:br>
              <a:rPr lang="fr-BE" altLang="fr-FR"/>
            </a:br>
            <a:r>
              <a:rPr lang="fr-BE" altLang="fr-FR"/>
              <a:t>Manifest</a:t>
            </a:r>
            <a:br>
              <a:rPr lang="fr-BE" altLang="fr-FR"/>
            </a:br>
            <a:r>
              <a:rPr lang="fr-BE" altLang="fr-FR"/>
              <a:t>.xml</a:t>
            </a:r>
            <a:endParaRPr lang="fr-FR" altLang="fr-FR"/>
          </a:p>
        </p:txBody>
      </p:sp>
      <p:sp>
        <p:nvSpPr>
          <p:cNvPr id="244776" name="AutoShape 40">
            <a:extLst>
              <a:ext uri="{FF2B5EF4-FFF2-40B4-BE49-F238E27FC236}">
                <a16:creationId xmlns:a16="http://schemas.microsoft.com/office/drawing/2014/main" id="{9DA9CDDB-F6C1-C8DE-1D83-A2B2FF675954}"/>
              </a:ext>
            </a:extLst>
          </p:cNvPr>
          <p:cNvSpPr>
            <a:spLocks/>
          </p:cNvSpPr>
          <p:nvPr/>
        </p:nvSpPr>
        <p:spPr bwMode="auto">
          <a:xfrm rot="-4481982">
            <a:off x="4104481" y="45244"/>
            <a:ext cx="358775" cy="8567738"/>
          </a:xfrm>
          <a:prstGeom prst="leftBrace">
            <a:avLst>
              <a:gd name="adj1" fmla="val 199004"/>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4777" name="Line 41">
            <a:extLst>
              <a:ext uri="{FF2B5EF4-FFF2-40B4-BE49-F238E27FC236}">
                <a16:creationId xmlns:a16="http://schemas.microsoft.com/office/drawing/2014/main" id="{DA84532D-4484-8B72-A289-7030D8797917}"/>
              </a:ext>
            </a:extLst>
          </p:cNvPr>
          <p:cNvSpPr>
            <a:spLocks noChangeShapeType="1"/>
          </p:cNvSpPr>
          <p:nvPr/>
        </p:nvSpPr>
        <p:spPr bwMode="auto">
          <a:xfrm flipH="1">
            <a:off x="3729038" y="4437063"/>
            <a:ext cx="504825" cy="4318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4778" name="Line 42">
            <a:extLst>
              <a:ext uri="{FF2B5EF4-FFF2-40B4-BE49-F238E27FC236}">
                <a16:creationId xmlns:a16="http://schemas.microsoft.com/office/drawing/2014/main" id="{A509CF0F-6023-1B9E-D2BB-BBA1B8B66D4E}"/>
              </a:ext>
            </a:extLst>
          </p:cNvPr>
          <p:cNvSpPr>
            <a:spLocks noChangeShapeType="1"/>
          </p:cNvSpPr>
          <p:nvPr/>
        </p:nvSpPr>
        <p:spPr bwMode="auto">
          <a:xfrm>
            <a:off x="3924300" y="5805488"/>
            <a:ext cx="1152525" cy="503237"/>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3" name="ZoneTexte 2">
            <a:extLst>
              <a:ext uri="{FF2B5EF4-FFF2-40B4-BE49-F238E27FC236}">
                <a16:creationId xmlns:a16="http://schemas.microsoft.com/office/drawing/2014/main" id="{4646DDE3-CE94-3CD3-9B77-5F0600819578}"/>
              </a:ext>
            </a:extLst>
          </p:cNvPr>
          <p:cNvSpPr txBox="1">
            <a:spLocks noChangeArrowheads="1"/>
          </p:cNvSpPr>
          <p:nvPr/>
        </p:nvSpPr>
        <p:spPr bwMode="auto">
          <a:xfrm>
            <a:off x="7235825" y="5876925"/>
            <a:ext cx="1741488"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a:t>C’est pas tout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4745"/>
                                        </p:tgtEl>
                                        <p:attrNameLst>
                                          <p:attrName>style.visibility</p:attrName>
                                        </p:attrNameLst>
                                      </p:cBhvr>
                                      <p:to>
                                        <p:strVal val="visible"/>
                                      </p:to>
                                    </p:set>
                                    <p:animEffect transition="in" filter="dissolve">
                                      <p:cBhvr>
                                        <p:cTn id="7" dur="500"/>
                                        <p:tgtEl>
                                          <p:spTgt spid="244745"/>
                                        </p:tgtEl>
                                      </p:cBhvr>
                                    </p:animEffect>
                                  </p:childTnLst>
                                </p:cTn>
                              </p:par>
                              <p:par>
                                <p:cTn id="8" presetID="9" presetClass="entr" presetSubtype="0" fill="hold" nodeType="withEffect">
                                  <p:stCondLst>
                                    <p:cond delay="0"/>
                                  </p:stCondLst>
                                  <p:childTnLst>
                                    <p:set>
                                      <p:cBhvr>
                                        <p:cTn id="9" dur="1" fill="hold">
                                          <p:stCondLst>
                                            <p:cond delay="0"/>
                                          </p:stCondLst>
                                        </p:cTn>
                                        <p:tgtEl>
                                          <p:spTgt spid="244746"/>
                                        </p:tgtEl>
                                        <p:attrNameLst>
                                          <p:attrName>style.visibility</p:attrName>
                                        </p:attrNameLst>
                                      </p:cBhvr>
                                      <p:to>
                                        <p:strVal val="visible"/>
                                      </p:to>
                                    </p:set>
                                    <p:animEffect transition="in" filter="dissolve">
                                      <p:cBhvr>
                                        <p:cTn id="10" dur="500"/>
                                        <p:tgtEl>
                                          <p:spTgt spid="24474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44758"/>
                                        </p:tgtEl>
                                        <p:attrNameLst>
                                          <p:attrName>style.visibility</p:attrName>
                                        </p:attrNameLst>
                                      </p:cBhvr>
                                      <p:to>
                                        <p:strVal val="visible"/>
                                      </p:to>
                                    </p:set>
                                    <p:animEffect transition="in" filter="dissolve">
                                      <p:cBhvr>
                                        <p:cTn id="15" dur="500"/>
                                        <p:tgtEl>
                                          <p:spTgt spid="244758"/>
                                        </p:tgtEl>
                                      </p:cBhvr>
                                    </p:animEffect>
                                  </p:childTnLst>
                                </p:cTn>
                              </p:par>
                              <p:par>
                                <p:cTn id="16" presetID="9" presetClass="entr" presetSubtype="0" fill="hold" nodeType="withEffect">
                                  <p:stCondLst>
                                    <p:cond delay="0"/>
                                  </p:stCondLst>
                                  <p:childTnLst>
                                    <p:set>
                                      <p:cBhvr>
                                        <p:cTn id="17" dur="1" fill="hold">
                                          <p:stCondLst>
                                            <p:cond delay="0"/>
                                          </p:stCondLst>
                                        </p:cTn>
                                        <p:tgtEl>
                                          <p:spTgt spid="244759"/>
                                        </p:tgtEl>
                                        <p:attrNameLst>
                                          <p:attrName>style.visibility</p:attrName>
                                        </p:attrNameLst>
                                      </p:cBhvr>
                                      <p:to>
                                        <p:strVal val="visible"/>
                                      </p:to>
                                    </p:set>
                                    <p:animEffect transition="in" filter="dissolve">
                                      <p:cBhvr>
                                        <p:cTn id="18" dur="500"/>
                                        <p:tgtEl>
                                          <p:spTgt spid="244759"/>
                                        </p:tgtEl>
                                      </p:cBhvr>
                                    </p:animEffect>
                                  </p:childTnLst>
                                </p:cTn>
                              </p:par>
                              <p:par>
                                <p:cTn id="19" presetID="9" presetClass="entr" presetSubtype="0" fill="hold" nodeType="withEffect">
                                  <p:stCondLst>
                                    <p:cond delay="0"/>
                                  </p:stCondLst>
                                  <p:childTnLst>
                                    <p:set>
                                      <p:cBhvr>
                                        <p:cTn id="20" dur="1" fill="hold">
                                          <p:stCondLst>
                                            <p:cond delay="0"/>
                                          </p:stCondLst>
                                        </p:cTn>
                                        <p:tgtEl>
                                          <p:spTgt spid="244760"/>
                                        </p:tgtEl>
                                        <p:attrNameLst>
                                          <p:attrName>style.visibility</p:attrName>
                                        </p:attrNameLst>
                                      </p:cBhvr>
                                      <p:to>
                                        <p:strVal val="visible"/>
                                      </p:to>
                                    </p:set>
                                    <p:animEffect transition="in" filter="dissolve">
                                      <p:cBhvr>
                                        <p:cTn id="21" dur="500"/>
                                        <p:tgtEl>
                                          <p:spTgt spid="244760"/>
                                        </p:tgtEl>
                                      </p:cBhvr>
                                    </p:animEffect>
                                  </p:childTnLst>
                                </p:cTn>
                              </p:par>
                              <p:par>
                                <p:cTn id="22" presetID="9" presetClass="entr" presetSubtype="0" fill="hold" nodeType="withEffect">
                                  <p:stCondLst>
                                    <p:cond delay="0"/>
                                  </p:stCondLst>
                                  <p:childTnLst>
                                    <p:set>
                                      <p:cBhvr>
                                        <p:cTn id="23" dur="1" fill="hold">
                                          <p:stCondLst>
                                            <p:cond delay="0"/>
                                          </p:stCondLst>
                                        </p:cTn>
                                        <p:tgtEl>
                                          <p:spTgt spid="244761"/>
                                        </p:tgtEl>
                                        <p:attrNameLst>
                                          <p:attrName>style.visibility</p:attrName>
                                        </p:attrNameLst>
                                      </p:cBhvr>
                                      <p:to>
                                        <p:strVal val="visible"/>
                                      </p:to>
                                    </p:set>
                                    <p:animEffect transition="in" filter="dissolve">
                                      <p:cBhvr>
                                        <p:cTn id="24" dur="500"/>
                                        <p:tgtEl>
                                          <p:spTgt spid="244761"/>
                                        </p:tgtEl>
                                      </p:cBhvr>
                                    </p:animEffect>
                                  </p:childTnLst>
                                </p:cTn>
                              </p:par>
                              <p:par>
                                <p:cTn id="25" presetID="9" presetClass="entr" presetSubtype="0" fill="hold" nodeType="withEffect">
                                  <p:stCondLst>
                                    <p:cond delay="0"/>
                                  </p:stCondLst>
                                  <p:childTnLst>
                                    <p:set>
                                      <p:cBhvr>
                                        <p:cTn id="26" dur="1" fill="hold">
                                          <p:stCondLst>
                                            <p:cond delay="0"/>
                                          </p:stCondLst>
                                        </p:cTn>
                                        <p:tgtEl>
                                          <p:spTgt spid="244762"/>
                                        </p:tgtEl>
                                        <p:attrNameLst>
                                          <p:attrName>style.visibility</p:attrName>
                                        </p:attrNameLst>
                                      </p:cBhvr>
                                      <p:to>
                                        <p:strVal val="visible"/>
                                      </p:to>
                                    </p:set>
                                    <p:animEffect transition="in" filter="dissolve">
                                      <p:cBhvr>
                                        <p:cTn id="27" dur="500"/>
                                        <p:tgtEl>
                                          <p:spTgt spid="244762"/>
                                        </p:tgtEl>
                                      </p:cBhvr>
                                    </p:animEffect>
                                  </p:childTnLst>
                                </p:cTn>
                              </p:par>
                              <p:par>
                                <p:cTn id="28" presetID="9" presetClass="entr" presetSubtype="0" fill="hold" nodeType="withEffect">
                                  <p:stCondLst>
                                    <p:cond delay="0"/>
                                  </p:stCondLst>
                                  <p:childTnLst>
                                    <p:set>
                                      <p:cBhvr>
                                        <p:cTn id="29" dur="1" fill="hold">
                                          <p:stCondLst>
                                            <p:cond delay="0"/>
                                          </p:stCondLst>
                                        </p:cTn>
                                        <p:tgtEl>
                                          <p:spTgt spid="244763"/>
                                        </p:tgtEl>
                                        <p:attrNameLst>
                                          <p:attrName>style.visibility</p:attrName>
                                        </p:attrNameLst>
                                      </p:cBhvr>
                                      <p:to>
                                        <p:strVal val="visible"/>
                                      </p:to>
                                    </p:set>
                                    <p:animEffect transition="in" filter="dissolve">
                                      <p:cBhvr>
                                        <p:cTn id="30" dur="500"/>
                                        <p:tgtEl>
                                          <p:spTgt spid="244763"/>
                                        </p:tgtEl>
                                      </p:cBhvr>
                                    </p:animEffect>
                                  </p:childTnLst>
                                </p:cTn>
                              </p:par>
                              <p:par>
                                <p:cTn id="31" presetID="9" presetClass="entr" presetSubtype="0" fill="hold" nodeType="withEffect">
                                  <p:stCondLst>
                                    <p:cond delay="0"/>
                                  </p:stCondLst>
                                  <p:childTnLst>
                                    <p:set>
                                      <p:cBhvr>
                                        <p:cTn id="32" dur="1" fill="hold">
                                          <p:stCondLst>
                                            <p:cond delay="0"/>
                                          </p:stCondLst>
                                        </p:cTn>
                                        <p:tgtEl>
                                          <p:spTgt spid="244764"/>
                                        </p:tgtEl>
                                        <p:attrNameLst>
                                          <p:attrName>style.visibility</p:attrName>
                                        </p:attrNameLst>
                                      </p:cBhvr>
                                      <p:to>
                                        <p:strVal val="visible"/>
                                      </p:to>
                                    </p:set>
                                    <p:animEffect transition="in" filter="dissolve">
                                      <p:cBhvr>
                                        <p:cTn id="33" dur="500"/>
                                        <p:tgtEl>
                                          <p:spTgt spid="244764"/>
                                        </p:tgtEl>
                                      </p:cBhvr>
                                    </p:animEffect>
                                  </p:childTnLst>
                                </p:cTn>
                              </p:par>
                              <p:par>
                                <p:cTn id="34" presetID="9" presetClass="entr" presetSubtype="0" fill="hold" nodeType="withEffect">
                                  <p:stCondLst>
                                    <p:cond delay="0"/>
                                  </p:stCondLst>
                                  <p:childTnLst>
                                    <p:set>
                                      <p:cBhvr>
                                        <p:cTn id="35" dur="1" fill="hold">
                                          <p:stCondLst>
                                            <p:cond delay="0"/>
                                          </p:stCondLst>
                                        </p:cTn>
                                        <p:tgtEl>
                                          <p:spTgt spid="244765"/>
                                        </p:tgtEl>
                                        <p:attrNameLst>
                                          <p:attrName>style.visibility</p:attrName>
                                        </p:attrNameLst>
                                      </p:cBhvr>
                                      <p:to>
                                        <p:strVal val="visible"/>
                                      </p:to>
                                    </p:set>
                                    <p:animEffect transition="in" filter="dissolve">
                                      <p:cBhvr>
                                        <p:cTn id="36" dur="500"/>
                                        <p:tgtEl>
                                          <p:spTgt spid="244765"/>
                                        </p:tgtEl>
                                      </p:cBhvr>
                                    </p:animEffect>
                                  </p:childTnLst>
                                </p:cTn>
                              </p:par>
                              <p:par>
                                <p:cTn id="37" presetID="9" presetClass="entr" presetSubtype="0" fill="hold" nodeType="withEffect">
                                  <p:stCondLst>
                                    <p:cond delay="0"/>
                                  </p:stCondLst>
                                  <p:childTnLst>
                                    <p:set>
                                      <p:cBhvr>
                                        <p:cTn id="38" dur="1" fill="hold">
                                          <p:stCondLst>
                                            <p:cond delay="0"/>
                                          </p:stCondLst>
                                        </p:cTn>
                                        <p:tgtEl>
                                          <p:spTgt spid="244766"/>
                                        </p:tgtEl>
                                        <p:attrNameLst>
                                          <p:attrName>style.visibility</p:attrName>
                                        </p:attrNameLst>
                                      </p:cBhvr>
                                      <p:to>
                                        <p:strVal val="visible"/>
                                      </p:to>
                                    </p:set>
                                    <p:animEffect transition="in" filter="dissolve">
                                      <p:cBhvr>
                                        <p:cTn id="39" dur="500"/>
                                        <p:tgtEl>
                                          <p:spTgt spid="244766"/>
                                        </p:tgtEl>
                                      </p:cBhvr>
                                    </p:animEffect>
                                  </p:childTnLst>
                                </p:cTn>
                              </p:par>
                              <p:par>
                                <p:cTn id="40" presetID="9" presetClass="entr" presetSubtype="0" fill="hold" nodeType="withEffect">
                                  <p:stCondLst>
                                    <p:cond delay="0"/>
                                  </p:stCondLst>
                                  <p:childTnLst>
                                    <p:set>
                                      <p:cBhvr>
                                        <p:cTn id="41" dur="1" fill="hold">
                                          <p:stCondLst>
                                            <p:cond delay="0"/>
                                          </p:stCondLst>
                                        </p:cTn>
                                        <p:tgtEl>
                                          <p:spTgt spid="244767"/>
                                        </p:tgtEl>
                                        <p:attrNameLst>
                                          <p:attrName>style.visibility</p:attrName>
                                        </p:attrNameLst>
                                      </p:cBhvr>
                                      <p:to>
                                        <p:strVal val="visible"/>
                                      </p:to>
                                    </p:set>
                                    <p:animEffect transition="in" filter="dissolve">
                                      <p:cBhvr>
                                        <p:cTn id="42" dur="500"/>
                                        <p:tgtEl>
                                          <p:spTgt spid="244767"/>
                                        </p:tgtEl>
                                      </p:cBhvr>
                                    </p:animEffect>
                                  </p:childTnLst>
                                </p:cTn>
                              </p:par>
                              <p:par>
                                <p:cTn id="43" presetID="9" presetClass="entr" presetSubtype="0" fill="hold" nodeType="withEffect">
                                  <p:stCondLst>
                                    <p:cond delay="0"/>
                                  </p:stCondLst>
                                  <p:childTnLst>
                                    <p:set>
                                      <p:cBhvr>
                                        <p:cTn id="44" dur="1" fill="hold">
                                          <p:stCondLst>
                                            <p:cond delay="0"/>
                                          </p:stCondLst>
                                        </p:cTn>
                                        <p:tgtEl>
                                          <p:spTgt spid="244768"/>
                                        </p:tgtEl>
                                        <p:attrNameLst>
                                          <p:attrName>style.visibility</p:attrName>
                                        </p:attrNameLst>
                                      </p:cBhvr>
                                      <p:to>
                                        <p:strVal val="visible"/>
                                      </p:to>
                                    </p:set>
                                    <p:animEffect transition="in" filter="dissolve">
                                      <p:cBhvr>
                                        <p:cTn id="45" dur="500"/>
                                        <p:tgtEl>
                                          <p:spTgt spid="244768"/>
                                        </p:tgtEl>
                                      </p:cBhvr>
                                    </p:animEffect>
                                  </p:childTnLst>
                                </p:cTn>
                              </p:par>
                              <p:par>
                                <p:cTn id="46" presetID="9" presetClass="entr" presetSubtype="0" fill="hold" nodeType="withEffect">
                                  <p:stCondLst>
                                    <p:cond delay="0"/>
                                  </p:stCondLst>
                                  <p:childTnLst>
                                    <p:set>
                                      <p:cBhvr>
                                        <p:cTn id="47" dur="1" fill="hold">
                                          <p:stCondLst>
                                            <p:cond delay="0"/>
                                          </p:stCondLst>
                                        </p:cTn>
                                        <p:tgtEl>
                                          <p:spTgt spid="244769"/>
                                        </p:tgtEl>
                                        <p:attrNameLst>
                                          <p:attrName>style.visibility</p:attrName>
                                        </p:attrNameLst>
                                      </p:cBhvr>
                                      <p:to>
                                        <p:strVal val="visible"/>
                                      </p:to>
                                    </p:set>
                                    <p:animEffect transition="in" filter="dissolve">
                                      <p:cBhvr>
                                        <p:cTn id="48" dur="500"/>
                                        <p:tgtEl>
                                          <p:spTgt spid="244769"/>
                                        </p:tgtEl>
                                      </p:cBhvr>
                                    </p:animEffect>
                                  </p:childTnLst>
                                </p:cTn>
                              </p:par>
                              <p:par>
                                <p:cTn id="49" presetID="9" presetClass="entr" presetSubtype="0" fill="hold" nodeType="withEffect">
                                  <p:stCondLst>
                                    <p:cond delay="0"/>
                                  </p:stCondLst>
                                  <p:childTnLst>
                                    <p:set>
                                      <p:cBhvr>
                                        <p:cTn id="50" dur="1" fill="hold">
                                          <p:stCondLst>
                                            <p:cond delay="0"/>
                                          </p:stCondLst>
                                        </p:cTn>
                                        <p:tgtEl>
                                          <p:spTgt spid="244770"/>
                                        </p:tgtEl>
                                        <p:attrNameLst>
                                          <p:attrName>style.visibility</p:attrName>
                                        </p:attrNameLst>
                                      </p:cBhvr>
                                      <p:to>
                                        <p:strVal val="visible"/>
                                      </p:to>
                                    </p:set>
                                    <p:animEffect transition="in" filter="dissolve">
                                      <p:cBhvr>
                                        <p:cTn id="51" dur="500"/>
                                        <p:tgtEl>
                                          <p:spTgt spid="244770"/>
                                        </p:tgtEl>
                                      </p:cBhvr>
                                    </p:animEffect>
                                  </p:childTnLst>
                                </p:cTn>
                              </p:par>
                              <p:par>
                                <p:cTn id="52" presetID="9" presetClass="entr" presetSubtype="0" fill="hold" nodeType="withEffect">
                                  <p:stCondLst>
                                    <p:cond delay="0"/>
                                  </p:stCondLst>
                                  <p:childTnLst>
                                    <p:set>
                                      <p:cBhvr>
                                        <p:cTn id="53" dur="1" fill="hold">
                                          <p:stCondLst>
                                            <p:cond delay="0"/>
                                          </p:stCondLst>
                                        </p:cTn>
                                        <p:tgtEl>
                                          <p:spTgt spid="244771"/>
                                        </p:tgtEl>
                                        <p:attrNameLst>
                                          <p:attrName>style.visibility</p:attrName>
                                        </p:attrNameLst>
                                      </p:cBhvr>
                                      <p:to>
                                        <p:strVal val="visible"/>
                                      </p:to>
                                    </p:set>
                                    <p:animEffect transition="in" filter="dissolve">
                                      <p:cBhvr>
                                        <p:cTn id="54" dur="500"/>
                                        <p:tgtEl>
                                          <p:spTgt spid="244771"/>
                                        </p:tgtEl>
                                      </p:cBhvr>
                                    </p:animEffect>
                                  </p:childTnLst>
                                </p:cTn>
                              </p:par>
                              <p:par>
                                <p:cTn id="55" presetID="9" presetClass="entr" presetSubtype="0" fill="hold" nodeType="withEffect">
                                  <p:stCondLst>
                                    <p:cond delay="0"/>
                                  </p:stCondLst>
                                  <p:childTnLst>
                                    <p:set>
                                      <p:cBhvr>
                                        <p:cTn id="56" dur="1" fill="hold">
                                          <p:stCondLst>
                                            <p:cond delay="0"/>
                                          </p:stCondLst>
                                        </p:cTn>
                                        <p:tgtEl>
                                          <p:spTgt spid="244772"/>
                                        </p:tgtEl>
                                        <p:attrNameLst>
                                          <p:attrName>style.visibility</p:attrName>
                                        </p:attrNameLst>
                                      </p:cBhvr>
                                      <p:to>
                                        <p:strVal val="visible"/>
                                      </p:to>
                                    </p:set>
                                    <p:animEffect transition="in" filter="dissolve">
                                      <p:cBhvr>
                                        <p:cTn id="57" dur="500"/>
                                        <p:tgtEl>
                                          <p:spTgt spid="244772"/>
                                        </p:tgtEl>
                                      </p:cBhvr>
                                    </p:animEffect>
                                  </p:childTnLst>
                                </p:cTn>
                              </p:par>
                              <p:par>
                                <p:cTn id="58" presetID="9" presetClass="entr" presetSubtype="0" fill="hold" nodeType="withEffect">
                                  <p:stCondLst>
                                    <p:cond delay="0"/>
                                  </p:stCondLst>
                                  <p:childTnLst>
                                    <p:set>
                                      <p:cBhvr>
                                        <p:cTn id="59" dur="1" fill="hold">
                                          <p:stCondLst>
                                            <p:cond delay="0"/>
                                          </p:stCondLst>
                                        </p:cTn>
                                        <p:tgtEl>
                                          <p:spTgt spid="244773"/>
                                        </p:tgtEl>
                                        <p:attrNameLst>
                                          <p:attrName>style.visibility</p:attrName>
                                        </p:attrNameLst>
                                      </p:cBhvr>
                                      <p:to>
                                        <p:strVal val="visible"/>
                                      </p:to>
                                    </p:set>
                                    <p:animEffect transition="in" filter="dissolve">
                                      <p:cBhvr>
                                        <p:cTn id="60" dur="500"/>
                                        <p:tgtEl>
                                          <p:spTgt spid="2447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244747"/>
                                        </p:tgtEl>
                                        <p:attrNameLst>
                                          <p:attrName>style.visibility</p:attrName>
                                        </p:attrNameLst>
                                      </p:cBhvr>
                                      <p:to>
                                        <p:strVal val="visible"/>
                                      </p:to>
                                    </p:set>
                                    <p:animEffect transition="in" filter="dissolve">
                                      <p:cBhvr>
                                        <p:cTn id="65" dur="500"/>
                                        <p:tgtEl>
                                          <p:spTgt spid="244747"/>
                                        </p:tgtEl>
                                      </p:cBhvr>
                                    </p:animEffect>
                                  </p:childTnLst>
                                </p:cTn>
                              </p:par>
                              <p:par>
                                <p:cTn id="66" presetID="9" presetClass="entr" presetSubtype="0" fill="hold" nodeType="withEffect">
                                  <p:stCondLst>
                                    <p:cond delay="0"/>
                                  </p:stCondLst>
                                  <p:childTnLst>
                                    <p:set>
                                      <p:cBhvr>
                                        <p:cTn id="67" dur="1" fill="hold">
                                          <p:stCondLst>
                                            <p:cond delay="0"/>
                                          </p:stCondLst>
                                        </p:cTn>
                                        <p:tgtEl>
                                          <p:spTgt spid="244748"/>
                                        </p:tgtEl>
                                        <p:attrNameLst>
                                          <p:attrName>style.visibility</p:attrName>
                                        </p:attrNameLst>
                                      </p:cBhvr>
                                      <p:to>
                                        <p:strVal val="visible"/>
                                      </p:to>
                                    </p:set>
                                    <p:animEffect transition="in" filter="dissolve">
                                      <p:cBhvr>
                                        <p:cTn id="68" dur="500"/>
                                        <p:tgtEl>
                                          <p:spTgt spid="24474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44740"/>
                                        </p:tgtEl>
                                        <p:attrNameLst>
                                          <p:attrName>style.visibility</p:attrName>
                                        </p:attrNameLst>
                                      </p:cBhvr>
                                      <p:to>
                                        <p:strVal val="visible"/>
                                      </p:to>
                                    </p:set>
                                    <p:animEffect transition="in" filter="dissolve">
                                      <p:cBhvr>
                                        <p:cTn id="73" dur="500"/>
                                        <p:tgtEl>
                                          <p:spTgt spid="24474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244776"/>
                                        </p:tgtEl>
                                        <p:attrNameLst>
                                          <p:attrName>style.visibility</p:attrName>
                                        </p:attrNameLst>
                                      </p:cBhvr>
                                      <p:to>
                                        <p:strVal val="visible"/>
                                      </p:to>
                                    </p:set>
                                    <p:animEffect transition="in" filter="dissolve">
                                      <p:cBhvr>
                                        <p:cTn id="78" dur="500"/>
                                        <p:tgtEl>
                                          <p:spTgt spid="244776"/>
                                        </p:tgtEl>
                                      </p:cBhvr>
                                    </p:animEffect>
                                  </p:childTnLst>
                                </p:cTn>
                              </p:par>
                              <p:par>
                                <p:cTn id="79" presetID="9" presetClass="entr" presetSubtype="0" fill="hold" nodeType="withEffect">
                                  <p:stCondLst>
                                    <p:cond delay="0"/>
                                  </p:stCondLst>
                                  <p:childTnLst>
                                    <p:set>
                                      <p:cBhvr>
                                        <p:cTn id="80" dur="1" fill="hold">
                                          <p:stCondLst>
                                            <p:cond delay="0"/>
                                          </p:stCondLst>
                                        </p:cTn>
                                        <p:tgtEl>
                                          <p:spTgt spid="244777"/>
                                        </p:tgtEl>
                                        <p:attrNameLst>
                                          <p:attrName>style.visibility</p:attrName>
                                        </p:attrNameLst>
                                      </p:cBhvr>
                                      <p:to>
                                        <p:strVal val="visible"/>
                                      </p:to>
                                    </p:set>
                                    <p:animEffect transition="in" filter="dissolve">
                                      <p:cBhvr>
                                        <p:cTn id="81" dur="500"/>
                                        <p:tgtEl>
                                          <p:spTgt spid="24477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244741"/>
                                        </p:tgtEl>
                                        <p:attrNameLst>
                                          <p:attrName>style.visibility</p:attrName>
                                        </p:attrNameLst>
                                      </p:cBhvr>
                                      <p:to>
                                        <p:strVal val="visible"/>
                                      </p:to>
                                    </p:set>
                                    <p:animEffect transition="in" filter="dissolve">
                                      <p:cBhvr>
                                        <p:cTn id="86" dur="500"/>
                                        <p:tgtEl>
                                          <p:spTgt spid="244741"/>
                                        </p:tgtEl>
                                      </p:cBhvr>
                                    </p:animEffect>
                                  </p:childTnLst>
                                </p:cTn>
                              </p:par>
                              <p:par>
                                <p:cTn id="87" presetID="9" presetClass="entr" presetSubtype="0" fill="hold" nodeType="withEffect">
                                  <p:stCondLst>
                                    <p:cond delay="0"/>
                                  </p:stCondLst>
                                  <p:childTnLst>
                                    <p:set>
                                      <p:cBhvr>
                                        <p:cTn id="88" dur="1" fill="hold">
                                          <p:stCondLst>
                                            <p:cond delay="0"/>
                                          </p:stCondLst>
                                        </p:cTn>
                                        <p:tgtEl>
                                          <p:spTgt spid="244778"/>
                                        </p:tgtEl>
                                        <p:attrNameLst>
                                          <p:attrName>style.visibility</p:attrName>
                                        </p:attrNameLst>
                                      </p:cBhvr>
                                      <p:to>
                                        <p:strVal val="visible"/>
                                      </p:to>
                                    </p:set>
                                    <p:animEffect transition="in" filter="dissolve">
                                      <p:cBhvr>
                                        <p:cTn id="89" dur="500"/>
                                        <p:tgtEl>
                                          <p:spTgt spid="244778"/>
                                        </p:tgtEl>
                                      </p:cBhvr>
                                    </p:animEffect>
                                  </p:childTnLst>
                                </p:cTn>
                              </p:par>
                              <p:par>
                                <p:cTn id="90" presetID="9" presetClass="entr" presetSubtype="0" fill="hold" nodeType="withEffect">
                                  <p:stCondLst>
                                    <p:cond delay="0"/>
                                  </p:stCondLst>
                                  <p:childTnLst>
                                    <p:set>
                                      <p:cBhvr>
                                        <p:cTn id="91" dur="1" fill="hold">
                                          <p:stCondLst>
                                            <p:cond delay="0"/>
                                          </p:stCondLst>
                                        </p:cTn>
                                        <p:tgtEl>
                                          <p:spTgt spid="244743"/>
                                        </p:tgtEl>
                                        <p:attrNameLst>
                                          <p:attrName>style.visibility</p:attrName>
                                        </p:attrNameLst>
                                      </p:cBhvr>
                                      <p:to>
                                        <p:strVal val="visible"/>
                                      </p:to>
                                    </p:set>
                                    <p:animEffect transition="in" filter="dissolve">
                                      <p:cBhvr>
                                        <p:cTn id="92" dur="500"/>
                                        <p:tgtEl>
                                          <p:spTgt spid="24474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nodeType="click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fade">
                                      <p:cBhvr>
                                        <p:cTn id="9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3" grpId="0"/>
      <p:bldP spid="244746" grpId="0"/>
      <p:bldP spid="244747" grpId="0"/>
      <p:bldP spid="244759" grpId="0" animBg="1"/>
      <p:bldP spid="244760" grpId="0" animBg="1"/>
      <p:bldP spid="244762" grpId="0"/>
      <p:bldP spid="244763" grpId="0" animBg="1"/>
      <p:bldP spid="244764" grpId="0" animBg="1"/>
      <p:bldP spid="244770" grpId="0"/>
      <p:bldP spid="244773"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pied de page 3">
            <a:extLst>
              <a:ext uri="{FF2B5EF4-FFF2-40B4-BE49-F238E27FC236}">
                <a16:creationId xmlns:a16="http://schemas.microsoft.com/office/drawing/2014/main" id="{EC7D42B3-FF6E-51BC-9F74-F08EB2B0D7E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50321D53-87CF-4B41-A84A-1960A35DD243}" type="slidenum">
              <a:rPr lang="fr-FR" altLang="fr-FR" sz="1200" smtClean="0"/>
              <a:pPr/>
              <a:t>14</a:t>
            </a:fld>
            <a:endParaRPr lang="fr-FR" altLang="fr-FR" sz="1200" dirty="0"/>
          </a:p>
        </p:txBody>
      </p:sp>
      <p:sp>
        <p:nvSpPr>
          <p:cNvPr id="245765" name="AutoShape 5">
            <a:extLst>
              <a:ext uri="{FF2B5EF4-FFF2-40B4-BE49-F238E27FC236}">
                <a16:creationId xmlns:a16="http://schemas.microsoft.com/office/drawing/2014/main" id="{C543F101-3437-87EB-AF86-F3C07F56F7DC}"/>
              </a:ext>
            </a:extLst>
          </p:cNvPr>
          <p:cNvSpPr>
            <a:spLocks noChangeArrowheads="1"/>
          </p:cNvSpPr>
          <p:nvPr/>
        </p:nvSpPr>
        <p:spPr bwMode="auto">
          <a:xfrm>
            <a:off x="3708400" y="1268413"/>
            <a:ext cx="1296988" cy="1152525"/>
          </a:xfrm>
          <a:prstGeom prst="can">
            <a:avLst>
              <a:gd name="adj" fmla="val 25000"/>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5766" name="Text Box 6">
            <a:extLst>
              <a:ext uri="{FF2B5EF4-FFF2-40B4-BE49-F238E27FC236}">
                <a16:creationId xmlns:a16="http://schemas.microsoft.com/office/drawing/2014/main" id="{EC1E4E1B-ED8A-DBA1-5F44-D84F37263A24}"/>
              </a:ext>
            </a:extLst>
          </p:cNvPr>
          <p:cNvSpPr txBox="1">
            <a:spLocks noChangeArrowheads="1"/>
          </p:cNvSpPr>
          <p:nvPr/>
        </p:nvSpPr>
        <p:spPr bwMode="auto">
          <a:xfrm>
            <a:off x="3635375" y="1700213"/>
            <a:ext cx="1511300"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applic.apk</a:t>
            </a:r>
            <a:endParaRPr lang="fr-FR" altLang="fr-FR"/>
          </a:p>
        </p:txBody>
      </p:sp>
      <p:sp>
        <p:nvSpPr>
          <p:cNvPr id="22533" name="Text Box 7">
            <a:extLst>
              <a:ext uri="{FF2B5EF4-FFF2-40B4-BE49-F238E27FC236}">
                <a16:creationId xmlns:a16="http://schemas.microsoft.com/office/drawing/2014/main" id="{F43CBC22-4312-3F50-FE34-8FBBECF2138A}"/>
              </a:ext>
            </a:extLst>
          </p:cNvPr>
          <p:cNvSpPr txBox="1">
            <a:spLocks noChangeArrowheads="1"/>
          </p:cNvSpPr>
          <p:nvPr/>
        </p:nvSpPr>
        <p:spPr bwMode="auto">
          <a:xfrm>
            <a:off x="250825" y="1196975"/>
            <a:ext cx="719138"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/bin</a:t>
            </a:r>
            <a:endParaRPr lang="fr-FR" altLang="fr-FR"/>
          </a:p>
        </p:txBody>
      </p:sp>
      <p:sp>
        <p:nvSpPr>
          <p:cNvPr id="245768" name="Text Box 8">
            <a:extLst>
              <a:ext uri="{FF2B5EF4-FFF2-40B4-BE49-F238E27FC236}">
                <a16:creationId xmlns:a16="http://schemas.microsoft.com/office/drawing/2014/main" id="{AC3F4407-B710-E328-B4C7-71E79AAD668E}"/>
              </a:ext>
            </a:extLst>
          </p:cNvPr>
          <p:cNvSpPr txBox="1">
            <a:spLocks noChangeArrowheads="1"/>
          </p:cNvSpPr>
          <p:nvPr/>
        </p:nvSpPr>
        <p:spPr bwMode="auto">
          <a:xfrm>
            <a:off x="3779838" y="2852738"/>
            <a:ext cx="1150937" cy="406400"/>
          </a:xfrm>
          <a:prstGeom prst="rect">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signature</a:t>
            </a:r>
            <a:endParaRPr lang="fr-FR" altLang="fr-FR"/>
          </a:p>
        </p:txBody>
      </p:sp>
      <p:sp>
        <p:nvSpPr>
          <p:cNvPr id="245769" name="Text Box 9">
            <a:extLst>
              <a:ext uri="{FF2B5EF4-FFF2-40B4-BE49-F238E27FC236}">
                <a16:creationId xmlns:a16="http://schemas.microsoft.com/office/drawing/2014/main" id="{02DD9596-66B5-89DF-AB9C-41CE03415508}"/>
              </a:ext>
            </a:extLst>
          </p:cNvPr>
          <p:cNvSpPr txBox="1">
            <a:spLocks noChangeArrowheads="1"/>
          </p:cNvSpPr>
          <p:nvPr/>
        </p:nvSpPr>
        <p:spPr bwMode="auto">
          <a:xfrm>
            <a:off x="5292725" y="2852738"/>
            <a:ext cx="1295400" cy="406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jarsigner</a:t>
            </a:r>
            <a:endParaRPr lang="fr-FR" altLang="fr-FR" b="1"/>
          </a:p>
        </p:txBody>
      </p:sp>
      <p:sp>
        <p:nvSpPr>
          <p:cNvPr id="245770" name="AutoShape 10">
            <a:extLst>
              <a:ext uri="{FF2B5EF4-FFF2-40B4-BE49-F238E27FC236}">
                <a16:creationId xmlns:a16="http://schemas.microsoft.com/office/drawing/2014/main" id="{435A97E3-BCCE-74B4-59E8-93B71F5C7CD3}"/>
              </a:ext>
            </a:extLst>
          </p:cNvPr>
          <p:cNvSpPr>
            <a:spLocks noChangeArrowheads="1"/>
          </p:cNvSpPr>
          <p:nvPr/>
        </p:nvSpPr>
        <p:spPr bwMode="auto">
          <a:xfrm>
            <a:off x="3708400" y="4221163"/>
            <a:ext cx="1296988" cy="1152525"/>
          </a:xfrm>
          <a:prstGeom prst="can">
            <a:avLst>
              <a:gd name="adj" fmla="val 25000"/>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5771" name="Text Box 11">
            <a:extLst>
              <a:ext uri="{FF2B5EF4-FFF2-40B4-BE49-F238E27FC236}">
                <a16:creationId xmlns:a16="http://schemas.microsoft.com/office/drawing/2014/main" id="{4D07E48C-99CC-F4C7-AF67-17455966ACB6}"/>
              </a:ext>
            </a:extLst>
          </p:cNvPr>
          <p:cNvSpPr txBox="1">
            <a:spLocks noChangeArrowheads="1"/>
          </p:cNvSpPr>
          <p:nvPr/>
        </p:nvSpPr>
        <p:spPr bwMode="auto">
          <a:xfrm>
            <a:off x="3708400" y="4508500"/>
            <a:ext cx="1296988"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applic_</a:t>
            </a:r>
            <a:br>
              <a:rPr lang="fr-BE" altLang="fr-FR"/>
            </a:br>
            <a:r>
              <a:rPr lang="fr-BE" altLang="fr-FR"/>
              <a:t>signed.apk</a:t>
            </a:r>
            <a:endParaRPr lang="fr-FR" altLang="fr-FR"/>
          </a:p>
        </p:txBody>
      </p:sp>
      <p:sp>
        <p:nvSpPr>
          <p:cNvPr id="245772" name="AutoShape 12">
            <a:extLst>
              <a:ext uri="{FF2B5EF4-FFF2-40B4-BE49-F238E27FC236}">
                <a16:creationId xmlns:a16="http://schemas.microsoft.com/office/drawing/2014/main" id="{E0A89BB2-C501-F0C0-0F9F-EAEDDF81FC5D}"/>
              </a:ext>
            </a:extLst>
          </p:cNvPr>
          <p:cNvSpPr>
            <a:spLocks noChangeArrowheads="1"/>
          </p:cNvSpPr>
          <p:nvPr/>
        </p:nvSpPr>
        <p:spPr bwMode="auto">
          <a:xfrm>
            <a:off x="7524750" y="2781300"/>
            <a:ext cx="1296988" cy="863600"/>
          </a:xfrm>
          <a:prstGeom prst="can">
            <a:avLst>
              <a:gd name="adj" fmla="val 25000"/>
            </a:avLst>
          </a:prstGeom>
          <a:solidFill>
            <a:schemeClr val="accent1"/>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5773" name="Text Box 13">
            <a:extLst>
              <a:ext uri="{FF2B5EF4-FFF2-40B4-BE49-F238E27FC236}">
                <a16:creationId xmlns:a16="http://schemas.microsoft.com/office/drawing/2014/main" id="{71E62FB4-0C50-9D39-E59B-A966898C8417}"/>
              </a:ext>
            </a:extLst>
          </p:cNvPr>
          <p:cNvSpPr txBox="1">
            <a:spLocks noChangeArrowheads="1"/>
          </p:cNvSpPr>
          <p:nvPr/>
        </p:nvSpPr>
        <p:spPr bwMode="auto">
          <a:xfrm>
            <a:off x="7307263" y="3536950"/>
            <a:ext cx="1728787"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mykeystore.jks</a:t>
            </a:r>
            <a:endParaRPr lang="fr-FR" altLang="fr-FR"/>
          </a:p>
        </p:txBody>
      </p:sp>
      <p:sp>
        <p:nvSpPr>
          <p:cNvPr id="245774" name="Text Box 14">
            <a:extLst>
              <a:ext uri="{FF2B5EF4-FFF2-40B4-BE49-F238E27FC236}">
                <a16:creationId xmlns:a16="http://schemas.microsoft.com/office/drawing/2014/main" id="{22990D45-0BB6-F13D-D39F-2A573A2AF84E}"/>
              </a:ext>
            </a:extLst>
          </p:cNvPr>
          <p:cNvSpPr txBox="1">
            <a:spLocks noChangeArrowheads="1"/>
          </p:cNvSpPr>
          <p:nvPr/>
        </p:nvSpPr>
        <p:spPr bwMode="auto">
          <a:xfrm>
            <a:off x="5580063" y="4689475"/>
            <a:ext cx="3384550" cy="10064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dirty="0"/>
              <a:t>\META-INF\MANIFEST.MF</a:t>
            </a:r>
            <a:br>
              <a:rPr lang="fr-BE" altLang="fr-FR" dirty="0"/>
            </a:br>
            <a:r>
              <a:rPr lang="fr-BE" altLang="fr-FR" dirty="0"/>
              <a:t>\ META-INF\CLAUDE.MF</a:t>
            </a:r>
            <a:br>
              <a:rPr lang="fr-BE" altLang="fr-FR" dirty="0"/>
            </a:br>
            <a:r>
              <a:rPr lang="fr-BE" altLang="fr-FR" dirty="0"/>
              <a:t>\ META-INF\CLAUDE.SSA</a:t>
            </a:r>
            <a:endParaRPr lang="fr-FR" altLang="fr-FR" dirty="0"/>
          </a:p>
        </p:txBody>
      </p:sp>
      <p:sp>
        <p:nvSpPr>
          <p:cNvPr id="245777" name="Text Box 17">
            <a:extLst>
              <a:ext uri="{FF2B5EF4-FFF2-40B4-BE49-F238E27FC236}">
                <a16:creationId xmlns:a16="http://schemas.microsoft.com/office/drawing/2014/main" id="{16A9F9FD-790C-04EF-B316-5D9D25091AE2}"/>
              </a:ext>
            </a:extLst>
          </p:cNvPr>
          <p:cNvSpPr txBox="1">
            <a:spLocks noChangeArrowheads="1"/>
          </p:cNvSpPr>
          <p:nvPr/>
        </p:nvSpPr>
        <p:spPr bwMode="auto">
          <a:xfrm>
            <a:off x="3041650" y="6021388"/>
            <a:ext cx="4105275" cy="4000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Adb: Android debug bridge</a:t>
            </a:r>
            <a:endParaRPr lang="fr-FR" altLang="fr-FR" b="1"/>
          </a:p>
        </p:txBody>
      </p:sp>
      <p:sp>
        <p:nvSpPr>
          <p:cNvPr id="22543" name="Text Box 18">
            <a:extLst>
              <a:ext uri="{FF2B5EF4-FFF2-40B4-BE49-F238E27FC236}">
                <a16:creationId xmlns:a16="http://schemas.microsoft.com/office/drawing/2014/main" id="{0496DDB8-BDD6-20B5-5059-4810F9C7D10A}"/>
              </a:ext>
            </a:extLst>
          </p:cNvPr>
          <p:cNvSpPr txBox="1">
            <a:spLocks noChangeArrowheads="1"/>
          </p:cNvSpPr>
          <p:nvPr/>
        </p:nvSpPr>
        <p:spPr bwMode="auto">
          <a:xfrm>
            <a:off x="3011488" y="182564"/>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La signature de l'</a:t>
            </a:r>
            <a:r>
              <a:rPr lang="fr-BE" altLang="fr-FR" sz="2800" b="1" dirty="0" err="1">
                <a:solidFill>
                  <a:schemeClr val="bg1"/>
                </a:solidFill>
              </a:rPr>
              <a:t>apk</a:t>
            </a:r>
            <a:endParaRPr lang="fr-FR" altLang="fr-FR" sz="2800" b="1" dirty="0">
              <a:solidFill>
                <a:schemeClr val="bg1"/>
              </a:solidFill>
            </a:endParaRPr>
          </a:p>
        </p:txBody>
      </p:sp>
      <p:sp>
        <p:nvSpPr>
          <p:cNvPr id="245779" name="Line 19">
            <a:extLst>
              <a:ext uri="{FF2B5EF4-FFF2-40B4-BE49-F238E27FC236}">
                <a16:creationId xmlns:a16="http://schemas.microsoft.com/office/drawing/2014/main" id="{128E9449-3405-4AFE-EA77-9A8F26AD7F8B}"/>
              </a:ext>
            </a:extLst>
          </p:cNvPr>
          <p:cNvSpPr>
            <a:spLocks noChangeShapeType="1"/>
          </p:cNvSpPr>
          <p:nvPr/>
        </p:nvSpPr>
        <p:spPr bwMode="auto">
          <a:xfrm>
            <a:off x="4356100" y="2420938"/>
            <a:ext cx="0"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5780" name="Line 20">
            <a:extLst>
              <a:ext uri="{FF2B5EF4-FFF2-40B4-BE49-F238E27FC236}">
                <a16:creationId xmlns:a16="http://schemas.microsoft.com/office/drawing/2014/main" id="{0A2741D9-2179-55B5-6CA7-4DA96E2405DB}"/>
              </a:ext>
            </a:extLst>
          </p:cNvPr>
          <p:cNvSpPr>
            <a:spLocks noChangeShapeType="1"/>
          </p:cNvSpPr>
          <p:nvPr/>
        </p:nvSpPr>
        <p:spPr bwMode="auto">
          <a:xfrm flipH="1" flipV="1">
            <a:off x="6659563" y="3079750"/>
            <a:ext cx="865187" cy="144463"/>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5781" name="Line 21">
            <a:extLst>
              <a:ext uri="{FF2B5EF4-FFF2-40B4-BE49-F238E27FC236}">
                <a16:creationId xmlns:a16="http://schemas.microsoft.com/office/drawing/2014/main" id="{51F80E4D-F528-BE7E-8AD1-89E3667F01AF}"/>
              </a:ext>
            </a:extLst>
          </p:cNvPr>
          <p:cNvSpPr>
            <a:spLocks noChangeShapeType="1"/>
          </p:cNvSpPr>
          <p:nvPr/>
        </p:nvSpPr>
        <p:spPr bwMode="auto">
          <a:xfrm>
            <a:off x="4356100" y="3284538"/>
            <a:ext cx="0" cy="8651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5782" name="Line 22">
            <a:extLst>
              <a:ext uri="{FF2B5EF4-FFF2-40B4-BE49-F238E27FC236}">
                <a16:creationId xmlns:a16="http://schemas.microsoft.com/office/drawing/2014/main" id="{7A58079F-E017-DA6F-EB69-49B8D1EE0E5F}"/>
              </a:ext>
            </a:extLst>
          </p:cNvPr>
          <p:cNvSpPr>
            <a:spLocks noChangeShapeType="1"/>
          </p:cNvSpPr>
          <p:nvPr/>
        </p:nvSpPr>
        <p:spPr bwMode="auto">
          <a:xfrm>
            <a:off x="5076825" y="4581525"/>
            <a:ext cx="503238" cy="287338"/>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5784" name="Line 24">
            <a:extLst>
              <a:ext uri="{FF2B5EF4-FFF2-40B4-BE49-F238E27FC236}">
                <a16:creationId xmlns:a16="http://schemas.microsoft.com/office/drawing/2014/main" id="{15991C38-A3FC-5395-9054-6AD7F647D125}"/>
              </a:ext>
            </a:extLst>
          </p:cNvPr>
          <p:cNvSpPr>
            <a:spLocks noChangeShapeType="1"/>
          </p:cNvSpPr>
          <p:nvPr/>
        </p:nvSpPr>
        <p:spPr bwMode="auto">
          <a:xfrm flipH="1">
            <a:off x="3600450" y="5373688"/>
            <a:ext cx="720725" cy="576262"/>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 name="ZoneTexte 1">
            <a:extLst>
              <a:ext uri="{FF2B5EF4-FFF2-40B4-BE49-F238E27FC236}">
                <a16:creationId xmlns:a16="http://schemas.microsoft.com/office/drawing/2014/main" id="{32F9673A-A4D7-6A87-F3DF-4AD9F0EB2A88}"/>
              </a:ext>
            </a:extLst>
          </p:cNvPr>
          <p:cNvSpPr txBox="1">
            <a:spLocks noChangeArrowheads="1"/>
          </p:cNvSpPr>
          <p:nvPr/>
        </p:nvSpPr>
        <p:spPr bwMode="auto">
          <a:xfrm>
            <a:off x="5237163" y="1312863"/>
            <a:ext cx="3584575" cy="10779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Utilisation de la clé privée:</a:t>
            </a:r>
          </a:p>
          <a:p>
            <a:r>
              <a:rPr lang="fr-FR" altLang="fr-FR" sz="1600"/>
              <a:t>Appliquer un hashage sur le message et le crypter avec la clé privée. La vérification se fait avec la clé publique</a:t>
            </a:r>
          </a:p>
        </p:txBody>
      </p:sp>
      <p:sp>
        <p:nvSpPr>
          <p:cNvPr id="3" name="ZoneTexte 2">
            <a:extLst>
              <a:ext uri="{FF2B5EF4-FFF2-40B4-BE49-F238E27FC236}">
                <a16:creationId xmlns:a16="http://schemas.microsoft.com/office/drawing/2014/main" id="{67EFB336-28E4-DCFF-603A-D80677ACED26}"/>
              </a:ext>
            </a:extLst>
          </p:cNvPr>
          <p:cNvSpPr txBox="1">
            <a:spLocks noChangeArrowheads="1"/>
          </p:cNvSpPr>
          <p:nvPr/>
        </p:nvSpPr>
        <p:spPr bwMode="auto">
          <a:xfrm>
            <a:off x="4919663" y="3319463"/>
            <a:ext cx="222726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a:t>Créer un code signé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dissolve">
                                      <p:cBhvr>
                                        <p:cTn id="7" dur="500"/>
                                        <p:tgtEl>
                                          <p:spTgt spid="245765"/>
                                        </p:tgtEl>
                                      </p:cBhvr>
                                    </p:animEffect>
                                  </p:childTnLst>
                                </p:cTn>
                              </p:par>
                              <p:par>
                                <p:cTn id="8" presetID="9" presetClass="entr" presetSubtype="0" fill="hold" nodeType="withEffect">
                                  <p:stCondLst>
                                    <p:cond delay="0"/>
                                  </p:stCondLst>
                                  <p:childTnLst>
                                    <p:set>
                                      <p:cBhvr>
                                        <p:cTn id="9" dur="1" fill="hold">
                                          <p:stCondLst>
                                            <p:cond delay="0"/>
                                          </p:stCondLst>
                                        </p:cTn>
                                        <p:tgtEl>
                                          <p:spTgt spid="245766"/>
                                        </p:tgtEl>
                                        <p:attrNameLst>
                                          <p:attrName>style.visibility</p:attrName>
                                        </p:attrNameLst>
                                      </p:cBhvr>
                                      <p:to>
                                        <p:strVal val="visible"/>
                                      </p:to>
                                    </p:set>
                                    <p:animEffect transition="in" filter="dissolve">
                                      <p:cBhvr>
                                        <p:cTn id="10" dur="500"/>
                                        <p:tgtEl>
                                          <p:spTgt spid="2457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45779"/>
                                        </p:tgtEl>
                                        <p:attrNameLst>
                                          <p:attrName>style.visibility</p:attrName>
                                        </p:attrNameLst>
                                      </p:cBhvr>
                                      <p:to>
                                        <p:strVal val="visible"/>
                                      </p:to>
                                    </p:set>
                                    <p:animEffect transition="in" filter="dissolve">
                                      <p:cBhvr>
                                        <p:cTn id="15" dur="500"/>
                                        <p:tgtEl>
                                          <p:spTgt spid="245779"/>
                                        </p:tgtEl>
                                      </p:cBhvr>
                                    </p:animEffect>
                                  </p:childTnLst>
                                </p:cTn>
                              </p:par>
                              <p:par>
                                <p:cTn id="16" presetID="9" presetClass="entr" presetSubtype="0" fill="hold" nodeType="withEffect">
                                  <p:stCondLst>
                                    <p:cond delay="0"/>
                                  </p:stCondLst>
                                  <p:childTnLst>
                                    <p:set>
                                      <p:cBhvr>
                                        <p:cTn id="17" dur="1" fill="hold">
                                          <p:stCondLst>
                                            <p:cond delay="0"/>
                                          </p:stCondLst>
                                        </p:cTn>
                                        <p:tgtEl>
                                          <p:spTgt spid="245768"/>
                                        </p:tgtEl>
                                        <p:attrNameLst>
                                          <p:attrName>style.visibility</p:attrName>
                                        </p:attrNameLst>
                                      </p:cBhvr>
                                      <p:to>
                                        <p:strVal val="visible"/>
                                      </p:to>
                                    </p:set>
                                    <p:animEffect transition="in" filter="dissolve">
                                      <p:cBhvr>
                                        <p:cTn id="18" dur="500"/>
                                        <p:tgtEl>
                                          <p:spTgt spid="2457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45769"/>
                                        </p:tgtEl>
                                        <p:attrNameLst>
                                          <p:attrName>style.visibility</p:attrName>
                                        </p:attrNameLst>
                                      </p:cBhvr>
                                      <p:to>
                                        <p:strVal val="visible"/>
                                      </p:to>
                                    </p:set>
                                    <p:animEffect transition="in" filter="dissolve">
                                      <p:cBhvr>
                                        <p:cTn id="23" dur="500"/>
                                        <p:tgtEl>
                                          <p:spTgt spid="2457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45780"/>
                                        </p:tgtEl>
                                        <p:attrNameLst>
                                          <p:attrName>style.visibility</p:attrName>
                                        </p:attrNameLst>
                                      </p:cBhvr>
                                      <p:to>
                                        <p:strVal val="visible"/>
                                      </p:to>
                                    </p:set>
                                    <p:animEffect transition="in" filter="dissolve">
                                      <p:cBhvr>
                                        <p:cTn id="33" dur="500"/>
                                        <p:tgtEl>
                                          <p:spTgt spid="245780"/>
                                        </p:tgtEl>
                                      </p:cBhvr>
                                    </p:animEffect>
                                  </p:childTnLst>
                                </p:cTn>
                              </p:par>
                              <p:par>
                                <p:cTn id="34" presetID="9" presetClass="entr" presetSubtype="0" fill="hold" nodeType="withEffect">
                                  <p:stCondLst>
                                    <p:cond delay="0"/>
                                  </p:stCondLst>
                                  <p:childTnLst>
                                    <p:set>
                                      <p:cBhvr>
                                        <p:cTn id="35" dur="1" fill="hold">
                                          <p:stCondLst>
                                            <p:cond delay="0"/>
                                          </p:stCondLst>
                                        </p:cTn>
                                        <p:tgtEl>
                                          <p:spTgt spid="245772"/>
                                        </p:tgtEl>
                                        <p:attrNameLst>
                                          <p:attrName>style.visibility</p:attrName>
                                        </p:attrNameLst>
                                      </p:cBhvr>
                                      <p:to>
                                        <p:strVal val="visible"/>
                                      </p:to>
                                    </p:set>
                                    <p:animEffect transition="in" filter="dissolve">
                                      <p:cBhvr>
                                        <p:cTn id="36" dur="500"/>
                                        <p:tgtEl>
                                          <p:spTgt spid="245772"/>
                                        </p:tgtEl>
                                      </p:cBhvr>
                                    </p:animEffect>
                                  </p:childTnLst>
                                </p:cTn>
                              </p:par>
                              <p:par>
                                <p:cTn id="37" presetID="9" presetClass="entr" presetSubtype="0" fill="hold" nodeType="withEffect">
                                  <p:stCondLst>
                                    <p:cond delay="0"/>
                                  </p:stCondLst>
                                  <p:childTnLst>
                                    <p:set>
                                      <p:cBhvr>
                                        <p:cTn id="38" dur="1" fill="hold">
                                          <p:stCondLst>
                                            <p:cond delay="0"/>
                                          </p:stCondLst>
                                        </p:cTn>
                                        <p:tgtEl>
                                          <p:spTgt spid="245773"/>
                                        </p:tgtEl>
                                        <p:attrNameLst>
                                          <p:attrName>style.visibility</p:attrName>
                                        </p:attrNameLst>
                                      </p:cBhvr>
                                      <p:to>
                                        <p:strVal val="visible"/>
                                      </p:to>
                                    </p:set>
                                    <p:animEffect transition="in" filter="dissolve">
                                      <p:cBhvr>
                                        <p:cTn id="39" dur="500"/>
                                        <p:tgtEl>
                                          <p:spTgt spid="2457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245781"/>
                                        </p:tgtEl>
                                        <p:attrNameLst>
                                          <p:attrName>style.visibility</p:attrName>
                                        </p:attrNameLst>
                                      </p:cBhvr>
                                      <p:to>
                                        <p:strVal val="visible"/>
                                      </p:to>
                                    </p:set>
                                    <p:animEffect transition="in" filter="dissolve">
                                      <p:cBhvr>
                                        <p:cTn id="49" dur="500"/>
                                        <p:tgtEl>
                                          <p:spTgt spid="2457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45770"/>
                                        </p:tgtEl>
                                        <p:attrNameLst>
                                          <p:attrName>style.visibility</p:attrName>
                                        </p:attrNameLst>
                                      </p:cBhvr>
                                      <p:to>
                                        <p:strVal val="visible"/>
                                      </p:to>
                                    </p:set>
                                    <p:animEffect transition="in" filter="dissolve">
                                      <p:cBhvr>
                                        <p:cTn id="54" dur="500"/>
                                        <p:tgtEl>
                                          <p:spTgt spid="245770"/>
                                        </p:tgtEl>
                                      </p:cBhvr>
                                    </p:animEffect>
                                  </p:childTnLst>
                                </p:cTn>
                              </p:par>
                              <p:par>
                                <p:cTn id="55" presetID="9" presetClass="entr" presetSubtype="0" fill="hold" nodeType="withEffect">
                                  <p:stCondLst>
                                    <p:cond delay="0"/>
                                  </p:stCondLst>
                                  <p:childTnLst>
                                    <p:set>
                                      <p:cBhvr>
                                        <p:cTn id="56" dur="1" fill="hold">
                                          <p:stCondLst>
                                            <p:cond delay="0"/>
                                          </p:stCondLst>
                                        </p:cTn>
                                        <p:tgtEl>
                                          <p:spTgt spid="245771"/>
                                        </p:tgtEl>
                                        <p:attrNameLst>
                                          <p:attrName>style.visibility</p:attrName>
                                        </p:attrNameLst>
                                      </p:cBhvr>
                                      <p:to>
                                        <p:strVal val="visible"/>
                                      </p:to>
                                    </p:set>
                                    <p:animEffect transition="in" filter="dissolve">
                                      <p:cBhvr>
                                        <p:cTn id="57" dur="500"/>
                                        <p:tgtEl>
                                          <p:spTgt spid="24577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45782"/>
                                        </p:tgtEl>
                                        <p:attrNameLst>
                                          <p:attrName>style.visibility</p:attrName>
                                        </p:attrNameLst>
                                      </p:cBhvr>
                                      <p:to>
                                        <p:strVal val="visible"/>
                                      </p:to>
                                    </p:set>
                                    <p:animEffect transition="in" filter="dissolve">
                                      <p:cBhvr>
                                        <p:cTn id="62" dur="500"/>
                                        <p:tgtEl>
                                          <p:spTgt spid="245782"/>
                                        </p:tgtEl>
                                      </p:cBhvr>
                                    </p:animEffect>
                                  </p:childTnLst>
                                </p:cTn>
                              </p:par>
                              <p:par>
                                <p:cTn id="63" presetID="9" presetClass="entr" presetSubtype="0" fill="hold" nodeType="withEffect">
                                  <p:stCondLst>
                                    <p:cond delay="0"/>
                                  </p:stCondLst>
                                  <p:childTnLst>
                                    <p:set>
                                      <p:cBhvr>
                                        <p:cTn id="64" dur="1" fill="hold">
                                          <p:stCondLst>
                                            <p:cond delay="0"/>
                                          </p:stCondLst>
                                        </p:cTn>
                                        <p:tgtEl>
                                          <p:spTgt spid="245774"/>
                                        </p:tgtEl>
                                        <p:attrNameLst>
                                          <p:attrName>style.visibility</p:attrName>
                                        </p:attrNameLst>
                                      </p:cBhvr>
                                      <p:to>
                                        <p:strVal val="visible"/>
                                      </p:to>
                                    </p:set>
                                    <p:animEffect transition="in" filter="dissolve">
                                      <p:cBhvr>
                                        <p:cTn id="65" dur="500"/>
                                        <p:tgtEl>
                                          <p:spTgt spid="2457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245777"/>
                                        </p:tgtEl>
                                        <p:attrNameLst>
                                          <p:attrName>style.visibility</p:attrName>
                                        </p:attrNameLst>
                                      </p:cBhvr>
                                      <p:to>
                                        <p:strVal val="visible"/>
                                      </p:to>
                                    </p:set>
                                    <p:animEffect transition="in" filter="dissolve">
                                      <p:cBhvr>
                                        <p:cTn id="70" dur="500"/>
                                        <p:tgtEl>
                                          <p:spTgt spid="24577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45784"/>
                                        </p:tgtEl>
                                        <p:attrNameLst>
                                          <p:attrName>style.visibility</p:attrName>
                                        </p:attrNameLst>
                                      </p:cBhvr>
                                      <p:to>
                                        <p:strVal val="visible"/>
                                      </p:to>
                                    </p:set>
                                    <p:animEffect transition="in" filter="dissolve">
                                      <p:cBhvr>
                                        <p:cTn id="75" dur="500"/>
                                        <p:tgtEl>
                                          <p:spTgt spid="24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p:bldP spid="245768" grpId="0" animBg="1"/>
      <p:bldP spid="245769" grpId="0" animBg="1"/>
      <p:bldP spid="245771" grpId="0"/>
      <p:bldP spid="245773" grpId="0"/>
      <p:bldP spid="245774" grpId="0"/>
      <p:bldP spid="245777" grpId="0" animBg="1"/>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pied de page 3">
            <a:extLst>
              <a:ext uri="{FF2B5EF4-FFF2-40B4-BE49-F238E27FC236}">
                <a16:creationId xmlns:a16="http://schemas.microsoft.com/office/drawing/2014/main" id="{12E433DC-F238-92FF-6C3A-E0294796956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 Android 1 – </a:t>
            </a:r>
            <a:r>
              <a:rPr lang="fr-FR" altLang="fr-FR" sz="1200" dirty="0" err="1"/>
              <a:t>C.Charlet</a:t>
            </a:r>
            <a:r>
              <a:rPr lang="fr-FR" altLang="fr-FR" sz="1200" dirty="0"/>
              <a:t> – 2023 – p. </a:t>
            </a:r>
            <a:fld id="{C7B28DAF-091B-4701-8C1B-FB35DD1914D4}" type="slidenum">
              <a:rPr lang="fr-FR" altLang="fr-FR" sz="1200" smtClean="0"/>
              <a:pPr/>
              <a:t>15</a:t>
            </a:fld>
            <a:endParaRPr lang="fr-FR" altLang="fr-FR" sz="1200" dirty="0"/>
          </a:p>
        </p:txBody>
      </p:sp>
      <p:pic>
        <p:nvPicPr>
          <p:cNvPr id="701444" name="Picture 4">
            <a:extLst>
              <a:ext uri="{FF2B5EF4-FFF2-40B4-BE49-F238E27FC236}">
                <a16:creationId xmlns:a16="http://schemas.microsoft.com/office/drawing/2014/main" id="{F55C2A6F-33CF-26F0-5790-DA6BB901A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47625"/>
            <a:ext cx="6188075" cy="6765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C18EE5E2-0D0F-0438-BE88-76758EF79739}"/>
              </a:ext>
            </a:extLst>
          </p:cNvPr>
          <p:cNvSpPr txBox="1">
            <a:spLocks noChangeArrowheads="1"/>
          </p:cNvSpPr>
          <p:nvPr/>
        </p:nvSpPr>
        <p:spPr bwMode="auto">
          <a:xfrm>
            <a:off x="0" y="1268413"/>
            <a:ext cx="2916238" cy="831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dirty="0"/>
              <a:t>La clé privée est dans le </a:t>
            </a:r>
            <a:r>
              <a:rPr lang="fr-FR" altLang="fr-FR" sz="1600" dirty="0" err="1"/>
              <a:t>keystore</a:t>
            </a:r>
            <a:endParaRPr lang="fr-FR" altLang="fr-FR" sz="1600" dirty="0"/>
          </a:p>
          <a:p>
            <a:r>
              <a:rPr lang="fr-FR" altLang="fr-FR" sz="1600" dirty="0"/>
              <a:t>Il y a des entries =&gt; il faut donc spécifier l’entrée (label)</a:t>
            </a:r>
          </a:p>
        </p:txBody>
      </p:sp>
      <p:cxnSp>
        <p:nvCxnSpPr>
          <p:cNvPr id="4" name="Connecteur droit avec flèche 3">
            <a:extLst>
              <a:ext uri="{FF2B5EF4-FFF2-40B4-BE49-F238E27FC236}">
                <a16:creationId xmlns:a16="http://schemas.microsoft.com/office/drawing/2014/main" id="{FAAE1897-CBAE-D984-096D-9C2B59D7BFAE}"/>
              </a:ext>
            </a:extLst>
          </p:cNvPr>
          <p:cNvCxnSpPr>
            <a:cxnSpLocks noChangeShapeType="1"/>
          </p:cNvCxnSpPr>
          <p:nvPr/>
        </p:nvCxnSpPr>
        <p:spPr bwMode="auto">
          <a:xfrm flipV="1">
            <a:off x="2624138" y="620713"/>
            <a:ext cx="3748087" cy="79216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Connecteur droit avec flèche 5">
            <a:extLst>
              <a:ext uri="{FF2B5EF4-FFF2-40B4-BE49-F238E27FC236}">
                <a16:creationId xmlns:a16="http://schemas.microsoft.com/office/drawing/2014/main" id="{DFAA6E3C-D645-128E-1E5D-9AE0E3F4C710}"/>
              </a:ext>
            </a:extLst>
          </p:cNvPr>
          <p:cNvCxnSpPr/>
          <p:nvPr/>
        </p:nvCxnSpPr>
        <p:spPr bwMode="auto">
          <a:xfrm flipV="1">
            <a:off x="2051050" y="765175"/>
            <a:ext cx="3097213" cy="104775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246D049F-55E2-E2E0-37D0-D1E8C5265995}"/>
              </a:ext>
            </a:extLst>
          </p:cNvPr>
          <p:cNvSpPr txBox="1">
            <a:spLocks noChangeArrowheads="1"/>
          </p:cNvSpPr>
          <p:nvPr/>
        </p:nvSpPr>
        <p:spPr bwMode="auto">
          <a:xfrm>
            <a:off x="-15875" y="2306638"/>
            <a:ext cx="3097213" cy="30464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Fichiers supplémentaires (2) en + du manifest (.MF):</a:t>
            </a:r>
          </a:p>
          <a:p>
            <a:r>
              <a:rPr lang="fr-FR" altLang="fr-FR" sz="1600"/>
              <a:t>.SF et .DSA (claude : car c’est l’entrée)</a:t>
            </a:r>
          </a:p>
          <a:p>
            <a:endParaRPr lang="fr-FR" altLang="fr-FR" sz="1600"/>
          </a:p>
          <a:p>
            <a:r>
              <a:rPr lang="fr-FR" altLang="fr-FR" sz="1600" b="1"/>
              <a:t>.MF</a:t>
            </a:r>
            <a:r>
              <a:rPr lang="fr-FR" altLang="fr-FR" sz="1600"/>
              <a:t>: On a ajouté dans le manifest la valeur des digests des fichiers (dans le .dex), il y a autant de lignes que de fichiers .class du dex =&gt; </a:t>
            </a:r>
            <a:r>
              <a:rPr lang="fr-FR" altLang="fr-FR" sz="1600" b="1"/>
              <a:t>.SF = fichier signature</a:t>
            </a:r>
            <a:r>
              <a:rPr lang="fr-FR" altLang="fr-FR" sz="1600"/>
              <a:t>, il contient le digest de chaques lignes du fichier manifest </a:t>
            </a:r>
          </a:p>
        </p:txBody>
      </p:sp>
      <p:cxnSp>
        <p:nvCxnSpPr>
          <p:cNvPr id="10" name="Connecteur droit avec flèche 9">
            <a:extLst>
              <a:ext uri="{FF2B5EF4-FFF2-40B4-BE49-F238E27FC236}">
                <a16:creationId xmlns:a16="http://schemas.microsoft.com/office/drawing/2014/main" id="{B9D62ED2-3BA9-63BE-6969-56A3FAFB6BF4}"/>
              </a:ext>
            </a:extLst>
          </p:cNvPr>
          <p:cNvCxnSpPr>
            <a:cxnSpLocks noChangeShapeType="1"/>
          </p:cNvCxnSpPr>
          <p:nvPr/>
        </p:nvCxnSpPr>
        <p:spPr bwMode="auto">
          <a:xfrm>
            <a:off x="1547813" y="4797425"/>
            <a:ext cx="1800225" cy="76835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necteur droit avec flèche 11">
            <a:extLst>
              <a:ext uri="{FF2B5EF4-FFF2-40B4-BE49-F238E27FC236}">
                <a16:creationId xmlns:a16="http://schemas.microsoft.com/office/drawing/2014/main" id="{FFC91CA5-606B-5DFE-F99F-93A045AA3B04}"/>
              </a:ext>
            </a:extLst>
          </p:cNvPr>
          <p:cNvCxnSpPr>
            <a:cxnSpLocks noChangeShapeType="1"/>
          </p:cNvCxnSpPr>
          <p:nvPr/>
        </p:nvCxnSpPr>
        <p:spPr bwMode="auto">
          <a:xfrm flipV="1">
            <a:off x="539750" y="3573463"/>
            <a:ext cx="2808288" cy="14287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ZoneTexte 13">
            <a:extLst>
              <a:ext uri="{FF2B5EF4-FFF2-40B4-BE49-F238E27FC236}">
                <a16:creationId xmlns:a16="http://schemas.microsoft.com/office/drawing/2014/main" id="{61A63175-15B9-7942-1EF6-ED4F05B0699A}"/>
              </a:ext>
            </a:extLst>
          </p:cNvPr>
          <p:cNvSpPr txBox="1">
            <a:spLocks noChangeArrowheads="1"/>
          </p:cNvSpPr>
          <p:nvPr/>
        </p:nvSpPr>
        <p:spPr bwMode="auto">
          <a:xfrm>
            <a:off x="0" y="5565775"/>
            <a:ext cx="3081338"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La signature fabriquée par le jarsigner est sauvée dans le fichier </a:t>
            </a:r>
            <a:r>
              <a:rPr lang="fr-FR" altLang="fr-FR" sz="1600" b="1"/>
              <a:t>.DSA</a:t>
            </a:r>
          </a:p>
          <a:p>
            <a:r>
              <a:rPr lang="fr-FR" altLang="fr-FR" sz="1600"/>
              <a:t>DSA est plus rapide que RSA pour la vérification.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701444"/>
                                        </p:tgtEl>
                                        <p:attrNameLst>
                                          <p:attrName>style.visibility</p:attrName>
                                        </p:attrNameLst>
                                      </p:cBhvr>
                                      <p:to>
                                        <p:strVal val="visible"/>
                                      </p:to>
                                    </p:set>
                                    <p:animEffect transition="in" filter="diamond(out)">
                                      <p:cBhvr>
                                        <p:cTn id="7" dur="500"/>
                                        <p:tgtEl>
                                          <p:spTgt spid="70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pied de page 3">
            <a:extLst>
              <a:ext uri="{FF2B5EF4-FFF2-40B4-BE49-F238E27FC236}">
                <a16:creationId xmlns:a16="http://schemas.microsoft.com/office/drawing/2014/main" id="{B48419C5-F39A-D076-799B-D13C59D4C55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a:t> </a:t>
            </a:r>
          </a:p>
        </p:txBody>
      </p:sp>
      <p:sp>
        <p:nvSpPr>
          <p:cNvPr id="432134" name="Text Box 6">
            <a:extLst>
              <a:ext uri="{FF2B5EF4-FFF2-40B4-BE49-F238E27FC236}">
                <a16:creationId xmlns:a16="http://schemas.microsoft.com/office/drawing/2014/main" id="{A78DDA9E-69C1-B173-A739-7D957936611C}"/>
              </a:ext>
            </a:extLst>
          </p:cNvPr>
          <p:cNvSpPr txBox="1">
            <a:spLocks noChangeArrowheads="1"/>
          </p:cNvSpPr>
          <p:nvPr/>
        </p:nvSpPr>
        <p:spPr bwMode="auto">
          <a:xfrm>
            <a:off x="179388" y="1125538"/>
            <a:ext cx="8497887" cy="7080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fr-FR" altLang="fr-FR" dirty="0"/>
              <a:t>Installer l'application au moyen de l'outil </a:t>
            </a:r>
            <a:r>
              <a:rPr lang="fr-FR" altLang="fr-FR" b="1" dirty="0" err="1">
                <a:solidFill>
                  <a:srgbClr val="0000FF"/>
                </a:solidFill>
              </a:rPr>
              <a:t>adb</a:t>
            </a:r>
            <a:r>
              <a:rPr lang="fr-FR" altLang="fr-FR" dirty="0"/>
              <a:t> (</a:t>
            </a:r>
            <a:r>
              <a:rPr lang="fr-FR" altLang="fr-FR" b="1" dirty="0"/>
              <a:t>A</a:t>
            </a:r>
            <a:r>
              <a:rPr lang="fr-FR" altLang="fr-FR" dirty="0"/>
              <a:t>ndroid </a:t>
            </a:r>
            <a:r>
              <a:rPr lang="fr-FR" altLang="fr-FR" b="1" dirty="0" err="1"/>
              <a:t>D</a:t>
            </a:r>
            <a:r>
              <a:rPr lang="fr-FR" altLang="fr-FR" dirty="0" err="1"/>
              <a:t>ebug</a:t>
            </a:r>
            <a:r>
              <a:rPr lang="fr-FR" altLang="fr-FR" dirty="0"/>
              <a:t> </a:t>
            </a:r>
            <a:r>
              <a:rPr lang="fr-FR" altLang="fr-FR" b="1" dirty="0"/>
              <a:t>B</a:t>
            </a:r>
            <a:r>
              <a:rPr lang="fr-FR" altLang="fr-FR" dirty="0"/>
              <a:t>ridge) :</a:t>
            </a:r>
          </a:p>
          <a:p>
            <a:pPr eaLnBrk="1" hangingPunct="1">
              <a:buFont typeface="Symbol" panose="05050102010706020507" pitchFamily="18" charset="2"/>
              <a:buNone/>
            </a:pPr>
            <a:r>
              <a:rPr lang="fr-FR" altLang="fr-FR" dirty="0"/>
              <a:t>	</a:t>
            </a:r>
            <a:r>
              <a:rPr lang="fr-FR" altLang="fr-FR" b="1" dirty="0" err="1"/>
              <a:t>adb</a:t>
            </a:r>
            <a:r>
              <a:rPr lang="fr-FR" altLang="fr-FR" dirty="0"/>
              <a:t> -d </a:t>
            </a:r>
            <a:r>
              <a:rPr lang="fr-FR" altLang="fr-FR" dirty="0" err="1"/>
              <a:t>install</a:t>
            </a:r>
            <a:r>
              <a:rPr lang="fr-FR" altLang="fr-FR" dirty="0"/>
              <a:t> -r &lt;fichier </a:t>
            </a:r>
            <a:r>
              <a:rPr lang="fr-FR" altLang="fr-FR" dirty="0" err="1"/>
              <a:t>apk</a:t>
            </a:r>
            <a:r>
              <a:rPr lang="fr-FR" altLang="fr-FR" dirty="0"/>
              <a:t>&gt;</a:t>
            </a:r>
          </a:p>
        </p:txBody>
      </p:sp>
      <p:sp>
        <p:nvSpPr>
          <p:cNvPr id="432135" name="Text Box 7">
            <a:extLst>
              <a:ext uri="{FF2B5EF4-FFF2-40B4-BE49-F238E27FC236}">
                <a16:creationId xmlns:a16="http://schemas.microsoft.com/office/drawing/2014/main" id="{4970C6CF-6FF6-4523-E6FC-BE3DC3D8B4B4}"/>
              </a:ext>
            </a:extLst>
          </p:cNvPr>
          <p:cNvSpPr txBox="1">
            <a:spLocks noChangeArrowheads="1"/>
          </p:cNvSpPr>
          <p:nvPr/>
        </p:nvSpPr>
        <p:spPr bwMode="auto">
          <a:xfrm>
            <a:off x="179388" y="2133600"/>
            <a:ext cx="8748712" cy="7080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FR" altLang="fr-FR"/>
              <a:t>Accessoirement, on peut visualiser le contenu du fichier apk avec l'outil aapt (ou winzip par exemple):</a:t>
            </a:r>
          </a:p>
        </p:txBody>
      </p:sp>
      <p:sp>
        <p:nvSpPr>
          <p:cNvPr id="432136" name="Text Box 8">
            <a:extLst>
              <a:ext uri="{FF2B5EF4-FFF2-40B4-BE49-F238E27FC236}">
                <a16:creationId xmlns:a16="http://schemas.microsoft.com/office/drawing/2014/main" id="{0FFE04DB-CEAB-BA03-A763-84C583B876CA}"/>
              </a:ext>
            </a:extLst>
          </p:cNvPr>
          <p:cNvSpPr txBox="1">
            <a:spLocks noChangeArrowheads="1"/>
          </p:cNvSpPr>
          <p:nvPr/>
        </p:nvSpPr>
        <p:spPr bwMode="auto">
          <a:xfrm>
            <a:off x="179388" y="2874963"/>
            <a:ext cx="8713787" cy="3724275"/>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fr-FR" altLang="fr-FR" sz="1700"/>
              <a:t>C:\java-android-application\Coucou\bin&gt;</a:t>
            </a:r>
            <a:r>
              <a:rPr lang="fr-FR" altLang="fr-FR" sz="1700" b="1"/>
              <a:t>aapt list</a:t>
            </a:r>
            <a:r>
              <a:rPr lang="fr-FR" altLang="fr-FR" sz="1700"/>
              <a:t> -v Coucou.apk</a:t>
            </a:r>
            <a:endParaRPr lang="en-GB" altLang="fr-FR" sz="1700"/>
          </a:p>
          <a:p>
            <a:pPr eaLnBrk="1" hangingPunct="1">
              <a:buFont typeface="Symbol" panose="05050102010706020507" pitchFamily="18" charset="2"/>
              <a:buNone/>
            </a:pPr>
            <a:r>
              <a:rPr lang="en-GB" altLang="fr-FR" sz="1700"/>
              <a:t>Archive:  Coucou.apk</a:t>
            </a:r>
          </a:p>
          <a:p>
            <a:pPr eaLnBrk="1" hangingPunct="1">
              <a:buFont typeface="Symbol" panose="05050102010706020507" pitchFamily="18" charset="2"/>
              <a:buNone/>
            </a:pPr>
            <a:r>
              <a:rPr lang="en-GB" altLang="fr-FR" sz="1700"/>
              <a:t> Length  Method    Size  Ratio   Date   Time         CRC-32    Name</a:t>
            </a:r>
          </a:p>
          <a:p>
            <a:pPr eaLnBrk="1" hangingPunct="1">
              <a:buFont typeface="Symbol" panose="05050102010706020507" pitchFamily="18" charset="2"/>
              <a:buNone/>
            </a:pPr>
            <a:r>
              <a:rPr lang="en-GB" altLang="fr-FR" sz="1700"/>
              <a:t>--------  	------  	------- -----   	----      ----           ------         ----</a:t>
            </a:r>
          </a:p>
          <a:p>
            <a:pPr eaLnBrk="1" hangingPunct="1">
              <a:buFont typeface="Symbol" panose="05050102010706020507" pitchFamily="18" charset="2"/>
              <a:buNone/>
            </a:pPr>
            <a:r>
              <a:rPr lang="en-GB" altLang="fr-FR" sz="1700"/>
              <a:t>    2200  	Stored     	2200   0%    08-26-10 20:34  99a4f90b  res/drawable/icon.png</a:t>
            </a:r>
          </a:p>
          <a:p>
            <a:pPr eaLnBrk="1" hangingPunct="1">
              <a:buFont typeface="Symbol" panose="05050102010706020507" pitchFamily="18" charset="2"/>
              <a:buNone/>
            </a:pPr>
            <a:r>
              <a:rPr lang="en-GB" altLang="fr-FR" sz="1700"/>
              <a:t>     640 	Deflate    	277     57%  08-26-10 20:34  8ae7db9b  res/layout/main.xml</a:t>
            </a:r>
          </a:p>
          <a:p>
            <a:pPr eaLnBrk="1" hangingPunct="1">
              <a:buFont typeface="Symbol" panose="05050102010706020507" pitchFamily="18" charset="2"/>
              <a:buNone/>
            </a:pPr>
            <a:r>
              <a:rPr lang="en-GB" altLang="fr-FR" sz="1700"/>
              <a:t>    1424     Deflate     555     61%  08-26-10 20:34  17fb42dc  AndroidManifest.xml</a:t>
            </a:r>
          </a:p>
          <a:p>
            <a:pPr eaLnBrk="1" hangingPunct="1">
              <a:buFont typeface="Symbol" panose="05050102010706020507" pitchFamily="18" charset="2"/>
              <a:buNone/>
            </a:pPr>
            <a:r>
              <a:rPr lang="en-GB" altLang="fr-FR" sz="1700"/>
              <a:t>    1060     Stored      1060   0%    08-26-10 20:34  4e2f08e7  resources.arsc</a:t>
            </a:r>
          </a:p>
          <a:p>
            <a:pPr eaLnBrk="1" hangingPunct="1">
              <a:buFont typeface="Symbol" panose="05050102010706020507" pitchFamily="18" charset="2"/>
              <a:buNone/>
            </a:pPr>
            <a:r>
              <a:rPr lang="en-GB" altLang="fr-FR" sz="1700"/>
              <a:t>    </a:t>
            </a:r>
            <a:r>
              <a:rPr lang="it-IT" altLang="fr-FR" sz="1700"/>
              <a:t>1900     Deflate     932     51%  08-26-10 20:34  ad5379e5  classes.dex</a:t>
            </a:r>
          </a:p>
          <a:p>
            <a:pPr eaLnBrk="1" hangingPunct="1">
              <a:buFont typeface="Symbol" panose="05050102010706020507" pitchFamily="18" charset="2"/>
              <a:buNone/>
            </a:pPr>
            <a:r>
              <a:rPr lang="it-IT" altLang="fr-FR" sz="1700"/>
              <a:t>     401  	Deflate    	267     33%  08-26-10 20:34  e7e2db67  META-INF/MANIFEST.MF</a:t>
            </a:r>
          </a:p>
          <a:p>
            <a:pPr eaLnBrk="1" hangingPunct="1">
              <a:buFont typeface="Symbol" panose="05050102010706020507" pitchFamily="18" charset="2"/>
              <a:buNone/>
            </a:pPr>
            <a:r>
              <a:rPr lang="it-IT" altLang="fr-FR" sz="1700"/>
              <a:t>     </a:t>
            </a:r>
            <a:r>
              <a:rPr lang="de-DE" altLang="fr-FR" sz="1700"/>
              <a:t>454  	Deflate    	299     34%  08-26-10 20:34  bf3ab414  META-INF/CERT.SF</a:t>
            </a:r>
          </a:p>
          <a:p>
            <a:pPr eaLnBrk="1" hangingPunct="1">
              <a:buFont typeface="Symbol" panose="05050102010706020507" pitchFamily="18" charset="2"/>
              <a:buNone/>
            </a:pPr>
            <a:r>
              <a:rPr lang="de-DE" altLang="fr-FR" sz="1700"/>
              <a:t>     </a:t>
            </a:r>
            <a:r>
              <a:rPr lang="it-IT" altLang="fr-FR" sz="1700"/>
              <a:t>776 	Deflate    	603     22%  08-26-10 20:34  8d19d2aa  META-INF/CERT.RSA</a:t>
            </a:r>
            <a:endParaRPr lang="fr-FR" altLang="fr-FR" sz="1700"/>
          </a:p>
          <a:p>
            <a:pPr eaLnBrk="1" hangingPunct="1">
              <a:buFont typeface="Symbol" panose="05050102010706020507" pitchFamily="18" charset="2"/>
              <a:buNone/>
            </a:pPr>
            <a:r>
              <a:rPr lang="fr-FR" altLang="fr-FR" sz="1700"/>
              <a:t>--------         	 -------  ---                            		 -------</a:t>
            </a:r>
          </a:p>
          <a:p>
            <a:pPr eaLnBrk="1" hangingPunct="1">
              <a:buFont typeface="Symbol" panose="05050102010706020507" pitchFamily="18" charset="2"/>
              <a:buNone/>
            </a:pPr>
            <a:r>
              <a:rPr lang="fr-FR" altLang="fr-FR" sz="1700"/>
              <a:t>    8855             	6193  30%                            		 8 files</a:t>
            </a:r>
          </a:p>
        </p:txBody>
      </p:sp>
      <p:sp>
        <p:nvSpPr>
          <p:cNvPr id="24582" name="Text Box 9">
            <a:extLst>
              <a:ext uri="{FF2B5EF4-FFF2-40B4-BE49-F238E27FC236}">
                <a16:creationId xmlns:a16="http://schemas.microsoft.com/office/drawing/2014/main" id="{912D2C4B-3EBD-C208-FA49-15650106447F}"/>
              </a:ext>
            </a:extLst>
          </p:cNvPr>
          <p:cNvSpPr txBox="1">
            <a:spLocks noChangeArrowheads="1"/>
          </p:cNvSpPr>
          <p:nvPr/>
        </p:nvSpPr>
        <p:spPr bwMode="auto">
          <a:xfrm>
            <a:off x="1042988" y="260350"/>
            <a:ext cx="8208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Le développement en ligne de commande</a:t>
            </a:r>
            <a:endParaRPr lang="fr-FR" altLang="fr-FR" sz="2800"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432134"/>
                                        </p:tgtEl>
                                        <p:attrNameLst>
                                          <p:attrName>style.visibility</p:attrName>
                                        </p:attrNameLst>
                                      </p:cBhvr>
                                      <p:to>
                                        <p:strVal val="visible"/>
                                      </p:to>
                                    </p:set>
                                    <p:anim calcmode="lin" valueType="num">
                                      <p:cBhvr additive="base">
                                        <p:cTn id="7" dur="500" fill="hold"/>
                                        <p:tgtEl>
                                          <p:spTgt spid="432134"/>
                                        </p:tgtEl>
                                        <p:attrNameLst>
                                          <p:attrName>ppt_x</p:attrName>
                                        </p:attrNameLst>
                                      </p:cBhvr>
                                      <p:tavLst>
                                        <p:tav tm="0">
                                          <p:val>
                                            <p:strVal val="1+#ppt_w/2"/>
                                          </p:val>
                                        </p:tav>
                                        <p:tav tm="100000">
                                          <p:val>
                                            <p:strVal val="#ppt_x"/>
                                          </p:val>
                                        </p:tav>
                                      </p:tavLst>
                                    </p:anim>
                                    <p:anim calcmode="lin" valueType="num">
                                      <p:cBhvr additive="base">
                                        <p:cTn id="8" dur="500" fill="hold"/>
                                        <p:tgtEl>
                                          <p:spTgt spid="4321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32135"/>
                                        </p:tgtEl>
                                        <p:attrNameLst>
                                          <p:attrName>style.visibility</p:attrName>
                                        </p:attrNameLst>
                                      </p:cBhvr>
                                      <p:to>
                                        <p:strVal val="visible"/>
                                      </p:to>
                                    </p:set>
                                    <p:animEffect transition="in" filter="dissolve">
                                      <p:cBhvr>
                                        <p:cTn id="13" dur="500"/>
                                        <p:tgtEl>
                                          <p:spTgt spid="4321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432136"/>
                                        </p:tgtEl>
                                        <p:attrNameLst>
                                          <p:attrName>style.visibility</p:attrName>
                                        </p:attrNameLst>
                                      </p:cBhvr>
                                      <p:to>
                                        <p:strVal val="visible"/>
                                      </p:to>
                                    </p:set>
                                    <p:animEffect transition="in" filter="blinds(vertical)">
                                      <p:cBhvr>
                                        <p:cTn id="18" dur="500"/>
                                        <p:tgtEl>
                                          <p:spTgt spid="432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4" grpId="0"/>
      <p:bldP spid="432135" grpId="0"/>
      <p:bldP spid="4321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2" name="Picture 4">
            <a:extLst>
              <a:ext uri="{FF2B5EF4-FFF2-40B4-BE49-F238E27FC236}">
                <a16:creationId xmlns:a16="http://schemas.microsoft.com/office/drawing/2014/main" id="{2E91B91C-8AFA-3629-C053-3149FB618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8351837" cy="5099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603" name="Text Box 5">
            <a:extLst>
              <a:ext uri="{FF2B5EF4-FFF2-40B4-BE49-F238E27FC236}">
                <a16:creationId xmlns:a16="http://schemas.microsoft.com/office/drawing/2014/main" id="{C11F3DAB-0D4F-3256-F529-3EA568E3A79D}"/>
              </a:ext>
            </a:extLst>
          </p:cNvPr>
          <p:cNvSpPr txBox="1">
            <a:spLocks noChangeArrowheads="1"/>
          </p:cNvSpPr>
          <p:nvPr/>
        </p:nvSpPr>
        <p:spPr bwMode="auto">
          <a:xfrm>
            <a:off x="323850" y="1125538"/>
            <a:ext cx="3960813"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En synthèse :</a:t>
            </a:r>
            <a:endParaRPr lang="fr-FR" altLang="fr-FR"/>
          </a:p>
        </p:txBody>
      </p:sp>
      <p:sp>
        <p:nvSpPr>
          <p:cNvPr id="25604" name="Text Box 6">
            <a:extLst>
              <a:ext uri="{FF2B5EF4-FFF2-40B4-BE49-F238E27FC236}">
                <a16:creationId xmlns:a16="http://schemas.microsoft.com/office/drawing/2014/main" id="{8CA270D1-20DA-5053-E95B-05AF1F0C9048}"/>
              </a:ext>
            </a:extLst>
          </p:cNvPr>
          <p:cNvSpPr txBox="1">
            <a:spLocks noChangeArrowheads="1"/>
          </p:cNvSpPr>
          <p:nvPr/>
        </p:nvSpPr>
        <p:spPr bwMode="auto">
          <a:xfrm>
            <a:off x="1042988" y="260350"/>
            <a:ext cx="8208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9. Le développement en ligne de commande </a:t>
            </a:r>
            <a:endParaRPr lang="fr-FR" altLang="fr-FR" sz="2800" b="1" dirty="0">
              <a:solidFill>
                <a:srgbClr val="FF0000"/>
              </a:solidFill>
            </a:endParaRPr>
          </a:p>
        </p:txBody>
      </p:sp>
      <p:sp>
        <p:nvSpPr>
          <p:cNvPr id="421895" name="Oval 7">
            <a:extLst>
              <a:ext uri="{FF2B5EF4-FFF2-40B4-BE49-F238E27FC236}">
                <a16:creationId xmlns:a16="http://schemas.microsoft.com/office/drawing/2014/main" id="{C63E3459-14A6-BDAC-D912-0D79539DE6B6}"/>
              </a:ext>
            </a:extLst>
          </p:cNvPr>
          <p:cNvSpPr>
            <a:spLocks noChangeArrowheads="1"/>
          </p:cNvSpPr>
          <p:nvPr/>
        </p:nvSpPr>
        <p:spPr bwMode="auto">
          <a:xfrm>
            <a:off x="179388" y="3860800"/>
            <a:ext cx="2016125" cy="792163"/>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896" name="Oval 8">
            <a:extLst>
              <a:ext uri="{FF2B5EF4-FFF2-40B4-BE49-F238E27FC236}">
                <a16:creationId xmlns:a16="http://schemas.microsoft.com/office/drawing/2014/main" id="{BBE98C68-93DE-E6CD-22FE-B6CF1239C0B7}"/>
              </a:ext>
            </a:extLst>
          </p:cNvPr>
          <p:cNvSpPr>
            <a:spLocks noChangeArrowheads="1"/>
          </p:cNvSpPr>
          <p:nvPr/>
        </p:nvSpPr>
        <p:spPr bwMode="auto">
          <a:xfrm>
            <a:off x="2771775" y="1557338"/>
            <a:ext cx="6192838" cy="1150937"/>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897" name="Oval 9">
            <a:extLst>
              <a:ext uri="{FF2B5EF4-FFF2-40B4-BE49-F238E27FC236}">
                <a16:creationId xmlns:a16="http://schemas.microsoft.com/office/drawing/2014/main" id="{B5BC3AA2-C846-7E6A-98E9-527F564D1237}"/>
              </a:ext>
            </a:extLst>
          </p:cNvPr>
          <p:cNvSpPr>
            <a:spLocks noChangeArrowheads="1"/>
          </p:cNvSpPr>
          <p:nvPr/>
        </p:nvSpPr>
        <p:spPr bwMode="auto">
          <a:xfrm>
            <a:off x="2484438" y="2852738"/>
            <a:ext cx="2016125" cy="79216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898" name="Oval 10">
            <a:extLst>
              <a:ext uri="{FF2B5EF4-FFF2-40B4-BE49-F238E27FC236}">
                <a16:creationId xmlns:a16="http://schemas.microsoft.com/office/drawing/2014/main" id="{11D93457-1C26-DC6A-A9A7-ADD0C0855AB2}"/>
              </a:ext>
            </a:extLst>
          </p:cNvPr>
          <p:cNvSpPr>
            <a:spLocks noChangeArrowheads="1"/>
          </p:cNvSpPr>
          <p:nvPr/>
        </p:nvSpPr>
        <p:spPr bwMode="auto">
          <a:xfrm>
            <a:off x="4356100" y="2852738"/>
            <a:ext cx="2016125" cy="79216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899" name="Oval 11">
            <a:extLst>
              <a:ext uri="{FF2B5EF4-FFF2-40B4-BE49-F238E27FC236}">
                <a16:creationId xmlns:a16="http://schemas.microsoft.com/office/drawing/2014/main" id="{FAD5E0D0-56BF-3E91-9EE7-D5B6BA9F0CF9}"/>
              </a:ext>
            </a:extLst>
          </p:cNvPr>
          <p:cNvSpPr>
            <a:spLocks noChangeArrowheads="1"/>
          </p:cNvSpPr>
          <p:nvPr/>
        </p:nvSpPr>
        <p:spPr bwMode="auto">
          <a:xfrm>
            <a:off x="3995738" y="3933825"/>
            <a:ext cx="2232025" cy="792163"/>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900" name="Oval 12">
            <a:extLst>
              <a:ext uri="{FF2B5EF4-FFF2-40B4-BE49-F238E27FC236}">
                <a16:creationId xmlns:a16="http://schemas.microsoft.com/office/drawing/2014/main" id="{CAD1F2F3-CC7B-173E-E6FE-3237B081CF70}"/>
              </a:ext>
            </a:extLst>
          </p:cNvPr>
          <p:cNvSpPr>
            <a:spLocks noChangeArrowheads="1"/>
          </p:cNvSpPr>
          <p:nvPr/>
        </p:nvSpPr>
        <p:spPr bwMode="auto">
          <a:xfrm>
            <a:off x="3132138" y="5805488"/>
            <a:ext cx="2016125" cy="79216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901" name="Oval 13">
            <a:extLst>
              <a:ext uri="{FF2B5EF4-FFF2-40B4-BE49-F238E27FC236}">
                <a16:creationId xmlns:a16="http://schemas.microsoft.com/office/drawing/2014/main" id="{76DC4C15-3A52-8582-CFF7-E3A8C7E70127}"/>
              </a:ext>
            </a:extLst>
          </p:cNvPr>
          <p:cNvSpPr>
            <a:spLocks noChangeArrowheads="1"/>
          </p:cNvSpPr>
          <p:nvPr/>
        </p:nvSpPr>
        <p:spPr bwMode="auto">
          <a:xfrm>
            <a:off x="6659563" y="5805488"/>
            <a:ext cx="2016125" cy="79216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
        <p:nvSpPr>
          <p:cNvPr id="421903" name="Oval 15">
            <a:extLst>
              <a:ext uri="{FF2B5EF4-FFF2-40B4-BE49-F238E27FC236}">
                <a16:creationId xmlns:a16="http://schemas.microsoft.com/office/drawing/2014/main" id="{6123B306-84F8-FFBB-C430-126B006F0E48}"/>
              </a:ext>
            </a:extLst>
          </p:cNvPr>
          <p:cNvSpPr>
            <a:spLocks noChangeArrowheads="1"/>
          </p:cNvSpPr>
          <p:nvPr/>
        </p:nvSpPr>
        <p:spPr bwMode="auto">
          <a:xfrm>
            <a:off x="179388" y="2420938"/>
            <a:ext cx="2016125" cy="79216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endParaRPr lang="fr-FR" alt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heel(8)">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1903"/>
                                        </p:tgtEl>
                                        <p:attrNameLst>
                                          <p:attrName>style.visibility</p:attrName>
                                        </p:attrNameLst>
                                      </p:cBhvr>
                                      <p:to>
                                        <p:strVal val="visible"/>
                                      </p:to>
                                    </p:set>
                                    <p:animEffect transition="in" filter="dissolve">
                                      <p:cBhvr>
                                        <p:cTn id="12" dur="500"/>
                                        <p:tgtEl>
                                          <p:spTgt spid="421903"/>
                                        </p:tgtEl>
                                      </p:cBhvr>
                                    </p:animEffect>
                                  </p:childTnLst>
                                </p:cTn>
                              </p:par>
                              <p:par>
                                <p:cTn id="13" presetID="9" presetClass="entr" presetSubtype="0" fill="hold" nodeType="withEffect">
                                  <p:stCondLst>
                                    <p:cond delay="0"/>
                                  </p:stCondLst>
                                  <p:childTnLst>
                                    <p:set>
                                      <p:cBhvr>
                                        <p:cTn id="14" dur="1" fill="hold">
                                          <p:stCondLst>
                                            <p:cond delay="0"/>
                                          </p:stCondLst>
                                        </p:cTn>
                                        <p:tgtEl>
                                          <p:spTgt spid="421895"/>
                                        </p:tgtEl>
                                        <p:attrNameLst>
                                          <p:attrName>style.visibility</p:attrName>
                                        </p:attrNameLst>
                                      </p:cBhvr>
                                      <p:to>
                                        <p:strVal val="visible"/>
                                      </p:to>
                                    </p:set>
                                    <p:animEffect transition="in" filter="dissolve">
                                      <p:cBhvr>
                                        <p:cTn id="15" dur="500"/>
                                        <p:tgtEl>
                                          <p:spTgt spid="4218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21896"/>
                                        </p:tgtEl>
                                        <p:attrNameLst>
                                          <p:attrName>style.visibility</p:attrName>
                                        </p:attrNameLst>
                                      </p:cBhvr>
                                      <p:to>
                                        <p:strVal val="visible"/>
                                      </p:to>
                                    </p:set>
                                    <p:animEffect transition="in" filter="dissolve">
                                      <p:cBhvr>
                                        <p:cTn id="20" dur="500"/>
                                        <p:tgtEl>
                                          <p:spTgt spid="4218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21897"/>
                                        </p:tgtEl>
                                        <p:attrNameLst>
                                          <p:attrName>style.visibility</p:attrName>
                                        </p:attrNameLst>
                                      </p:cBhvr>
                                      <p:to>
                                        <p:strVal val="visible"/>
                                      </p:to>
                                    </p:set>
                                    <p:animEffect transition="in" filter="dissolve">
                                      <p:cBhvr>
                                        <p:cTn id="25" dur="500"/>
                                        <p:tgtEl>
                                          <p:spTgt spid="4218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21898"/>
                                        </p:tgtEl>
                                        <p:attrNameLst>
                                          <p:attrName>style.visibility</p:attrName>
                                        </p:attrNameLst>
                                      </p:cBhvr>
                                      <p:to>
                                        <p:strVal val="visible"/>
                                      </p:to>
                                    </p:set>
                                    <p:animEffect transition="in" filter="dissolve">
                                      <p:cBhvr>
                                        <p:cTn id="30" dur="500"/>
                                        <p:tgtEl>
                                          <p:spTgt spid="4218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421899"/>
                                        </p:tgtEl>
                                        <p:attrNameLst>
                                          <p:attrName>style.visibility</p:attrName>
                                        </p:attrNameLst>
                                      </p:cBhvr>
                                      <p:to>
                                        <p:strVal val="visible"/>
                                      </p:to>
                                    </p:set>
                                    <p:animEffect transition="in" filter="dissolve">
                                      <p:cBhvr>
                                        <p:cTn id="35" dur="500"/>
                                        <p:tgtEl>
                                          <p:spTgt spid="4218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21900"/>
                                        </p:tgtEl>
                                        <p:attrNameLst>
                                          <p:attrName>style.visibility</p:attrName>
                                        </p:attrNameLst>
                                      </p:cBhvr>
                                      <p:to>
                                        <p:strVal val="visible"/>
                                      </p:to>
                                    </p:set>
                                    <p:animEffect transition="in" filter="dissolve">
                                      <p:cBhvr>
                                        <p:cTn id="40" dur="500"/>
                                        <p:tgtEl>
                                          <p:spTgt spid="4219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21901"/>
                                        </p:tgtEl>
                                        <p:attrNameLst>
                                          <p:attrName>style.visibility</p:attrName>
                                        </p:attrNameLst>
                                      </p:cBhvr>
                                      <p:to>
                                        <p:strVal val="visible"/>
                                      </p:to>
                                    </p:set>
                                    <p:animEffect transition="in" filter="dissolve">
                                      <p:cBhvr>
                                        <p:cTn id="45" dur="500"/>
                                        <p:tgtEl>
                                          <p:spTgt spid="421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pied de page 3">
            <a:extLst>
              <a:ext uri="{FF2B5EF4-FFF2-40B4-BE49-F238E27FC236}">
                <a16:creationId xmlns:a16="http://schemas.microsoft.com/office/drawing/2014/main" id="{D8AE7EDB-854B-5339-CC4E-FE796911843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9406EAF6-B86B-41A1-8ECD-11FABEA05386}" type="slidenum">
              <a:rPr lang="fr-FR" altLang="fr-FR" sz="1200" smtClean="0"/>
              <a:pPr/>
              <a:t>2</a:t>
            </a:fld>
            <a:endParaRPr lang="fr-FR" altLang="fr-FR" sz="1200" dirty="0"/>
          </a:p>
        </p:txBody>
      </p:sp>
      <p:sp>
        <p:nvSpPr>
          <p:cNvPr id="8195" name="Rectangle 5">
            <a:extLst>
              <a:ext uri="{FF2B5EF4-FFF2-40B4-BE49-F238E27FC236}">
                <a16:creationId xmlns:a16="http://schemas.microsoft.com/office/drawing/2014/main" id="{E4F5067D-7F79-9A00-95CF-7BD671BED091}"/>
              </a:ext>
            </a:extLst>
          </p:cNvPr>
          <p:cNvSpPr>
            <a:spLocks noChangeArrowheads="1"/>
          </p:cNvSpPr>
          <p:nvPr/>
        </p:nvSpPr>
        <p:spPr bwMode="auto">
          <a:xfrm>
            <a:off x="0" y="2997200"/>
            <a:ext cx="9144000" cy="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8196" name="Rectangle 7">
            <a:extLst>
              <a:ext uri="{FF2B5EF4-FFF2-40B4-BE49-F238E27FC236}">
                <a16:creationId xmlns:a16="http://schemas.microsoft.com/office/drawing/2014/main" id="{A8202D9C-6FE8-92A4-5F87-E9AFAA7E1E5B}"/>
              </a:ext>
            </a:extLst>
          </p:cNvPr>
          <p:cNvSpPr>
            <a:spLocks noChangeArrowheads="1"/>
          </p:cNvSpPr>
          <p:nvPr/>
        </p:nvSpPr>
        <p:spPr bwMode="auto">
          <a:xfrm>
            <a:off x="0" y="3206750"/>
            <a:ext cx="9144000" cy="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36552" name="AutoShape 8">
            <a:extLst>
              <a:ext uri="{FF2B5EF4-FFF2-40B4-BE49-F238E27FC236}">
                <a16:creationId xmlns:a16="http://schemas.microsoft.com/office/drawing/2014/main" id="{FB6A06A7-EC79-2521-8024-454B72EBDBE7}"/>
              </a:ext>
            </a:extLst>
          </p:cNvPr>
          <p:cNvSpPr>
            <a:spLocks noChangeArrowheads="1"/>
          </p:cNvSpPr>
          <p:nvPr/>
        </p:nvSpPr>
        <p:spPr bwMode="auto">
          <a:xfrm>
            <a:off x="395288" y="2990850"/>
            <a:ext cx="1296987" cy="1152525"/>
          </a:xfrm>
          <a:prstGeom prst="can">
            <a:avLst>
              <a:gd name="adj" fmla="val 25000"/>
            </a:avLst>
          </a:prstGeom>
          <a:solidFill>
            <a:schemeClr val="accent1"/>
          </a:solidFill>
          <a:ln w="9525">
            <a:solidFill>
              <a:schemeClr val="tx1"/>
            </a:solidFill>
            <a:round/>
            <a:headEnd/>
            <a:tailEnd/>
          </a:ln>
          <a:effec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36553" name="Text Box 9">
            <a:extLst>
              <a:ext uri="{FF2B5EF4-FFF2-40B4-BE49-F238E27FC236}">
                <a16:creationId xmlns:a16="http://schemas.microsoft.com/office/drawing/2014/main" id="{50F0F89F-AC87-26CB-3096-626E2C19A8EC}"/>
              </a:ext>
            </a:extLst>
          </p:cNvPr>
          <p:cNvSpPr txBox="1">
            <a:spLocks noChangeArrowheads="1"/>
          </p:cNvSpPr>
          <p:nvPr/>
        </p:nvSpPr>
        <p:spPr bwMode="auto">
          <a:xfrm>
            <a:off x="539750" y="2943225"/>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Hello.java</a:t>
            </a:r>
            <a:endParaRPr lang="fr-FR" altLang="fr-FR" sz="1600"/>
          </a:p>
        </p:txBody>
      </p:sp>
      <p:sp>
        <p:nvSpPr>
          <p:cNvPr id="236555" name="AutoShape 11">
            <a:extLst>
              <a:ext uri="{FF2B5EF4-FFF2-40B4-BE49-F238E27FC236}">
                <a16:creationId xmlns:a16="http://schemas.microsoft.com/office/drawing/2014/main" id="{9AB284A7-3665-CCB0-58BC-7F964D8A7017}"/>
              </a:ext>
            </a:extLst>
          </p:cNvPr>
          <p:cNvSpPr>
            <a:spLocks noChangeArrowheads="1"/>
          </p:cNvSpPr>
          <p:nvPr/>
        </p:nvSpPr>
        <p:spPr bwMode="auto">
          <a:xfrm>
            <a:off x="1763713" y="3716338"/>
            <a:ext cx="1223962" cy="719137"/>
          </a:xfrm>
          <a:prstGeom prst="can">
            <a:avLst>
              <a:gd name="adj" fmla="val 25000"/>
            </a:avLst>
          </a:prstGeom>
          <a:solidFill>
            <a:schemeClr val="accent1"/>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36556" name="Text Box 12">
            <a:extLst>
              <a:ext uri="{FF2B5EF4-FFF2-40B4-BE49-F238E27FC236}">
                <a16:creationId xmlns:a16="http://schemas.microsoft.com/office/drawing/2014/main" id="{BB90D59A-FB09-0708-3EE4-28AD01E4A315}"/>
              </a:ext>
            </a:extLst>
          </p:cNvPr>
          <p:cNvSpPr txBox="1">
            <a:spLocks noChangeArrowheads="1"/>
          </p:cNvSpPr>
          <p:nvPr/>
        </p:nvSpPr>
        <p:spPr bwMode="auto">
          <a:xfrm>
            <a:off x="1763713" y="3446463"/>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Hello$1.java</a:t>
            </a:r>
            <a:endParaRPr lang="fr-FR" altLang="fr-FR" sz="1600"/>
          </a:p>
        </p:txBody>
      </p:sp>
      <p:sp>
        <p:nvSpPr>
          <p:cNvPr id="236557" name="AutoShape 13">
            <a:extLst>
              <a:ext uri="{FF2B5EF4-FFF2-40B4-BE49-F238E27FC236}">
                <a16:creationId xmlns:a16="http://schemas.microsoft.com/office/drawing/2014/main" id="{91160B9A-E294-2C81-5D32-D1C2AF3AD49D}"/>
              </a:ext>
            </a:extLst>
          </p:cNvPr>
          <p:cNvSpPr>
            <a:spLocks noChangeArrowheads="1"/>
          </p:cNvSpPr>
          <p:nvPr/>
        </p:nvSpPr>
        <p:spPr bwMode="auto">
          <a:xfrm>
            <a:off x="1835150" y="2374900"/>
            <a:ext cx="1223963" cy="1027113"/>
          </a:xfrm>
          <a:prstGeom prst="can">
            <a:avLst>
              <a:gd name="adj" fmla="val 25000"/>
            </a:avLst>
          </a:prstGeom>
          <a:solidFill>
            <a:schemeClr val="accent1"/>
          </a:solidFill>
          <a:ln w="9525">
            <a:solidFill>
              <a:schemeClr val="tx1"/>
            </a:solidFill>
            <a:round/>
            <a:headEnd/>
            <a:tailEnd/>
          </a:ln>
          <a:effec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fr-FR" altLang="fr-FR" sz="1800" dirty="0"/>
              <a:t>2</a:t>
            </a:r>
            <a:r>
              <a:rPr lang="fr-FR" altLang="fr-FR" sz="1800" baseline="30000" dirty="0"/>
              <a:t>ième</a:t>
            </a:r>
            <a:r>
              <a:rPr lang="fr-FR" altLang="fr-FR" sz="1800" dirty="0"/>
              <a:t> activité</a:t>
            </a:r>
          </a:p>
        </p:txBody>
      </p:sp>
      <p:sp>
        <p:nvSpPr>
          <p:cNvPr id="236558" name="Text Box 14">
            <a:extLst>
              <a:ext uri="{FF2B5EF4-FFF2-40B4-BE49-F238E27FC236}">
                <a16:creationId xmlns:a16="http://schemas.microsoft.com/office/drawing/2014/main" id="{FDD3B86C-FAAE-D657-66ED-A7CA1762D874}"/>
              </a:ext>
            </a:extLst>
          </p:cNvPr>
          <p:cNvSpPr txBox="1">
            <a:spLocks noChangeArrowheads="1"/>
          </p:cNvSpPr>
          <p:nvPr/>
        </p:nvSpPr>
        <p:spPr bwMode="auto">
          <a:xfrm>
            <a:off x="1835150" y="2306638"/>
            <a:ext cx="1511300" cy="336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600"/>
              <a:t>AcMenu.java</a:t>
            </a:r>
            <a:endParaRPr lang="fr-FR" altLang="fr-FR" sz="1600"/>
          </a:p>
        </p:txBody>
      </p:sp>
      <p:sp>
        <p:nvSpPr>
          <p:cNvPr id="236569" name="Text Box 25">
            <a:extLst>
              <a:ext uri="{FF2B5EF4-FFF2-40B4-BE49-F238E27FC236}">
                <a16:creationId xmlns:a16="http://schemas.microsoft.com/office/drawing/2014/main" id="{714835FC-8796-F404-9071-4D0EED5159E3}"/>
              </a:ext>
            </a:extLst>
          </p:cNvPr>
          <p:cNvSpPr txBox="1">
            <a:spLocks noChangeArrowheads="1"/>
          </p:cNvSpPr>
          <p:nvPr/>
        </p:nvSpPr>
        <p:spPr bwMode="auto">
          <a:xfrm>
            <a:off x="250825" y="1654175"/>
            <a:ext cx="2808288"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/src</a:t>
            </a:r>
            <a:r>
              <a:rPr lang="fr-FR" altLang="fr-FR"/>
              <a:t>/my/apps/learning</a:t>
            </a:r>
          </a:p>
        </p:txBody>
      </p:sp>
      <p:sp>
        <p:nvSpPr>
          <p:cNvPr id="8204" name="Text Box 30">
            <a:extLst>
              <a:ext uri="{FF2B5EF4-FFF2-40B4-BE49-F238E27FC236}">
                <a16:creationId xmlns:a16="http://schemas.microsoft.com/office/drawing/2014/main" id="{1E61B4FF-941D-662E-0D13-7E8B860262D9}"/>
              </a:ext>
            </a:extLst>
          </p:cNvPr>
          <p:cNvSpPr txBox="1">
            <a:spLocks noChangeArrowheads="1"/>
          </p:cNvSpPr>
          <p:nvPr/>
        </p:nvSpPr>
        <p:spPr bwMode="auto">
          <a:xfrm>
            <a:off x="539750" y="1196975"/>
            <a:ext cx="8027988" cy="3667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en-GB" altLang="fr-FR" sz="1800" b="1" dirty="0"/>
              <a:t>C:\android\adroid-sdk_rXX-windows\android-sdk-windows\tools\applics\hello\</a:t>
            </a:r>
            <a:endParaRPr lang="fr-FR" altLang="fr-FR" sz="1800" b="1" dirty="0">
              <a:solidFill>
                <a:schemeClr val="accent2"/>
              </a:solidFill>
            </a:endParaRPr>
          </a:p>
        </p:txBody>
      </p:sp>
      <p:sp>
        <p:nvSpPr>
          <p:cNvPr id="236579" name="Text Box 35">
            <a:extLst>
              <a:ext uri="{FF2B5EF4-FFF2-40B4-BE49-F238E27FC236}">
                <a16:creationId xmlns:a16="http://schemas.microsoft.com/office/drawing/2014/main" id="{9A0AB180-9EFC-240F-3910-B3DDC2F2BA21}"/>
              </a:ext>
            </a:extLst>
          </p:cNvPr>
          <p:cNvSpPr txBox="1">
            <a:spLocks noChangeArrowheads="1"/>
          </p:cNvSpPr>
          <p:nvPr/>
        </p:nvSpPr>
        <p:spPr bwMode="auto">
          <a:xfrm>
            <a:off x="3203575" y="3500438"/>
            <a:ext cx="5761038" cy="3103562"/>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en-GB" altLang="fr-FR" b="1" dirty="0"/>
              <a:t>package</a:t>
            </a:r>
            <a:r>
              <a:rPr lang="en-GB" altLang="fr-FR" dirty="0"/>
              <a:t> </a:t>
            </a:r>
            <a:r>
              <a:rPr lang="en-GB" altLang="fr-FR" dirty="0" err="1"/>
              <a:t>my.apps.learning</a:t>
            </a:r>
            <a:r>
              <a:rPr lang="en-GB" altLang="fr-FR" dirty="0"/>
              <a:t>;</a:t>
            </a:r>
          </a:p>
          <a:p>
            <a:pPr eaLnBrk="1" hangingPunct="1">
              <a:buFont typeface="Symbol" panose="05050102010706020507" pitchFamily="18" charset="2"/>
              <a:buNone/>
            </a:pPr>
            <a:endParaRPr lang="en-GB" altLang="fr-FR" sz="500" dirty="0"/>
          </a:p>
          <a:p>
            <a:pPr eaLnBrk="1" hangingPunct="1">
              <a:buFont typeface="Symbol" panose="05050102010706020507" pitchFamily="18" charset="2"/>
              <a:buNone/>
            </a:pPr>
            <a:r>
              <a:rPr lang="en-GB" altLang="fr-FR" dirty="0"/>
              <a:t>public class </a:t>
            </a:r>
            <a:r>
              <a:rPr lang="en-GB" altLang="fr-FR" b="1" i="1" dirty="0"/>
              <a:t>Hello</a:t>
            </a:r>
            <a:r>
              <a:rPr lang="en-GB" altLang="fr-FR" dirty="0"/>
              <a:t> extends </a:t>
            </a:r>
            <a:r>
              <a:rPr lang="en-GB" altLang="fr-FR" b="1" dirty="0"/>
              <a:t>Activity</a:t>
            </a:r>
            <a:endParaRPr lang="en-GB" altLang="fr-FR" dirty="0"/>
          </a:p>
          <a:p>
            <a:pPr eaLnBrk="1" hangingPunct="1">
              <a:buFont typeface="Symbol" panose="05050102010706020507" pitchFamily="18" charset="2"/>
              <a:buNone/>
            </a:pPr>
            <a:r>
              <a:rPr lang="en-GB" altLang="fr-FR" dirty="0"/>
              <a:t>{</a:t>
            </a:r>
          </a:p>
          <a:p>
            <a:pPr eaLnBrk="1" hangingPunct="1">
              <a:buFont typeface="Symbol" panose="05050102010706020507" pitchFamily="18" charset="2"/>
              <a:buNone/>
            </a:pPr>
            <a:r>
              <a:rPr lang="en-GB" altLang="fr-FR" sz="1200" dirty="0"/>
              <a:t>      @Override</a:t>
            </a:r>
          </a:p>
          <a:p>
            <a:pPr eaLnBrk="1" hangingPunct="1">
              <a:buFont typeface="Symbol" panose="05050102010706020507" pitchFamily="18" charset="2"/>
              <a:buNone/>
            </a:pPr>
            <a:r>
              <a:rPr lang="en-GB" altLang="fr-FR" dirty="0"/>
              <a:t>    public void </a:t>
            </a:r>
            <a:r>
              <a:rPr lang="en-GB" altLang="fr-FR" b="1" dirty="0" err="1"/>
              <a:t>onCreate</a:t>
            </a:r>
            <a:r>
              <a:rPr lang="en-GB" altLang="fr-FR" dirty="0"/>
              <a:t>(Bundle </a:t>
            </a:r>
            <a:r>
              <a:rPr lang="en-GB" altLang="fr-FR" dirty="0" err="1"/>
              <a:t>savedInstanceState</a:t>
            </a:r>
            <a:r>
              <a:rPr lang="en-GB" altLang="fr-FR" dirty="0"/>
              <a:t>)</a:t>
            </a:r>
          </a:p>
          <a:p>
            <a:pPr eaLnBrk="1" hangingPunct="1">
              <a:buFont typeface="Symbol" panose="05050102010706020507" pitchFamily="18" charset="2"/>
              <a:buNone/>
            </a:pPr>
            <a:r>
              <a:rPr lang="en-GB" altLang="fr-FR" dirty="0"/>
              <a:t>    {</a:t>
            </a:r>
          </a:p>
          <a:p>
            <a:pPr eaLnBrk="1" hangingPunct="1">
              <a:buFont typeface="Symbol" panose="05050102010706020507" pitchFamily="18" charset="2"/>
              <a:buNone/>
            </a:pPr>
            <a:r>
              <a:rPr lang="en-GB" altLang="fr-FR" dirty="0"/>
              <a:t>        </a:t>
            </a:r>
            <a:r>
              <a:rPr lang="en-GB" altLang="fr-FR" dirty="0" err="1"/>
              <a:t>super.onCreate</a:t>
            </a:r>
            <a:r>
              <a:rPr lang="en-GB" altLang="fr-FR" dirty="0"/>
              <a:t>(</a:t>
            </a:r>
            <a:r>
              <a:rPr lang="en-GB" altLang="fr-FR" dirty="0" err="1"/>
              <a:t>savedInstanceState</a:t>
            </a:r>
            <a:r>
              <a:rPr lang="en-GB" altLang="fr-FR" dirty="0"/>
              <a:t>);</a:t>
            </a:r>
          </a:p>
          <a:p>
            <a:pPr eaLnBrk="1" hangingPunct="1">
              <a:buFont typeface="Symbol" panose="05050102010706020507" pitchFamily="18" charset="2"/>
              <a:buNone/>
            </a:pPr>
            <a:r>
              <a:rPr lang="en-GB" altLang="fr-FR" dirty="0"/>
              <a:t>        </a:t>
            </a:r>
            <a:r>
              <a:rPr lang="en-GB" altLang="fr-FR" b="1" dirty="0" err="1">
                <a:solidFill>
                  <a:srgbClr val="0000FF"/>
                </a:solidFill>
              </a:rPr>
              <a:t>setContentView</a:t>
            </a:r>
            <a:r>
              <a:rPr lang="en-GB" altLang="fr-FR" dirty="0"/>
              <a:t>(</a:t>
            </a:r>
            <a:r>
              <a:rPr lang="en-GB" altLang="fr-FR" dirty="0" err="1"/>
              <a:t>R.layout.main</a:t>
            </a:r>
            <a:r>
              <a:rPr lang="en-GB" altLang="fr-FR" dirty="0"/>
              <a:t>);</a:t>
            </a:r>
          </a:p>
          <a:p>
            <a:pPr eaLnBrk="1" hangingPunct="1">
              <a:buFont typeface="Symbol" panose="05050102010706020507" pitchFamily="18" charset="2"/>
              <a:buNone/>
            </a:pPr>
            <a:r>
              <a:rPr lang="en-GB" altLang="fr-FR" dirty="0"/>
              <a:t>    }</a:t>
            </a:r>
          </a:p>
          <a:p>
            <a:pPr eaLnBrk="1" hangingPunct="1">
              <a:buFont typeface="Symbol" panose="05050102010706020507" pitchFamily="18" charset="2"/>
              <a:buNone/>
            </a:pPr>
            <a:r>
              <a:rPr lang="en-GB" altLang="fr-FR" dirty="0"/>
              <a:t>}</a:t>
            </a:r>
            <a:r>
              <a:rPr lang="fr-FR" altLang="fr-FR" dirty="0"/>
              <a:t> </a:t>
            </a:r>
          </a:p>
        </p:txBody>
      </p:sp>
      <p:sp>
        <p:nvSpPr>
          <p:cNvPr id="8206" name="Text Box 36">
            <a:extLst>
              <a:ext uri="{FF2B5EF4-FFF2-40B4-BE49-F238E27FC236}">
                <a16:creationId xmlns:a16="http://schemas.microsoft.com/office/drawing/2014/main" id="{0942CF6A-327D-352D-3D81-5C8D4A7B1A81}"/>
              </a:ext>
            </a:extLst>
          </p:cNvPr>
          <p:cNvSpPr txBox="1">
            <a:spLocks noChangeArrowheads="1"/>
          </p:cNvSpPr>
          <p:nvPr/>
        </p:nvSpPr>
        <p:spPr bwMode="auto">
          <a:xfrm>
            <a:off x="3203575" y="212138"/>
            <a:ext cx="3528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3200" b="1" dirty="0">
                <a:solidFill>
                  <a:schemeClr val="bg1"/>
                </a:solidFill>
              </a:rPr>
              <a:t>Activity de base</a:t>
            </a:r>
            <a:endParaRPr lang="fr-FR" altLang="fr-FR" sz="3200" b="1" dirty="0">
              <a:solidFill>
                <a:schemeClr val="bg1"/>
              </a:solidFill>
            </a:endParaRPr>
          </a:p>
        </p:txBody>
      </p:sp>
      <p:sp>
        <p:nvSpPr>
          <p:cNvPr id="2" name="ZoneTexte 1">
            <a:extLst>
              <a:ext uri="{FF2B5EF4-FFF2-40B4-BE49-F238E27FC236}">
                <a16:creationId xmlns:a16="http://schemas.microsoft.com/office/drawing/2014/main" id="{229EEC0E-54F5-2466-CBB8-FA6624110B22}"/>
              </a:ext>
            </a:extLst>
          </p:cNvPr>
          <p:cNvSpPr txBox="1">
            <a:spLocks noChangeArrowheads="1"/>
          </p:cNvSpPr>
          <p:nvPr/>
        </p:nvSpPr>
        <p:spPr bwMode="auto">
          <a:xfrm>
            <a:off x="3400425" y="1706563"/>
            <a:ext cx="5545138"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dirty="0"/>
              <a:t>1) Installer SDK (attention à la version de la plateforme ainsi qu’à l’API) avec environnement de développement: suggestion Android Studio</a:t>
            </a:r>
          </a:p>
          <a:p>
            <a:r>
              <a:rPr lang="fr-FR" altLang="fr-FR" dirty="0"/>
              <a:t>2) Installer un AVD (tout fait ou à faire soi-même)</a:t>
            </a:r>
          </a:p>
        </p:txBody>
      </p:sp>
      <p:sp>
        <p:nvSpPr>
          <p:cNvPr id="3" name="ZoneTexte 2">
            <a:extLst>
              <a:ext uri="{FF2B5EF4-FFF2-40B4-BE49-F238E27FC236}">
                <a16:creationId xmlns:a16="http://schemas.microsoft.com/office/drawing/2014/main" id="{E5C03372-E12B-8F0E-AA82-E0FA7C869BBF}"/>
              </a:ext>
            </a:extLst>
          </p:cNvPr>
          <p:cNvSpPr txBox="1">
            <a:spLocks noChangeArrowheads="1"/>
          </p:cNvSpPr>
          <p:nvPr/>
        </p:nvSpPr>
        <p:spPr bwMode="auto">
          <a:xfrm>
            <a:off x="3386162" y="1775536"/>
            <a:ext cx="5545138"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dirty="0"/>
              <a:t>Package avec un nom en 2 morceaux afin d’éviter les conflits de noms: « </a:t>
            </a:r>
            <a:r>
              <a:rPr lang="fr-FR" altLang="fr-FR" dirty="0" err="1"/>
              <a:t>my</a:t>
            </a:r>
            <a:r>
              <a:rPr lang="fr-FR" altLang="fr-FR" dirty="0"/>
              <a:t>/apps »</a:t>
            </a:r>
          </a:p>
          <a:p>
            <a:endParaRPr lang="fr-FR" altLang="fr-FR" dirty="0"/>
          </a:p>
          <a:p>
            <a:endParaRPr lang="fr-FR" altLang="fr-FR" dirty="0"/>
          </a:p>
        </p:txBody>
      </p:sp>
      <p:sp>
        <p:nvSpPr>
          <p:cNvPr id="4" name="ZoneTexte 3">
            <a:extLst>
              <a:ext uri="{FF2B5EF4-FFF2-40B4-BE49-F238E27FC236}">
                <a16:creationId xmlns:a16="http://schemas.microsoft.com/office/drawing/2014/main" id="{2CA7EF6C-F71B-BA4D-2190-E5215FBBB511}"/>
              </a:ext>
            </a:extLst>
          </p:cNvPr>
          <p:cNvSpPr txBox="1">
            <a:spLocks noChangeArrowheads="1"/>
          </p:cNvSpPr>
          <p:nvPr/>
        </p:nvSpPr>
        <p:spPr bwMode="auto">
          <a:xfrm>
            <a:off x="3379806" y="1711160"/>
            <a:ext cx="5543550" cy="1477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800" dirty="0" err="1"/>
              <a:t>OnCreate</a:t>
            </a:r>
            <a:r>
              <a:rPr lang="fr-FR" altLang="fr-FR" sz="1800" dirty="0"/>
              <a:t> () =&gt; faire apparaître une interface graphique à partir d’un fichier XML + </a:t>
            </a:r>
            <a:r>
              <a:rPr lang="fr-FR" altLang="fr-FR" sz="1800" dirty="0" err="1"/>
              <a:t>Listeners</a:t>
            </a:r>
            <a:endParaRPr lang="fr-FR" altLang="fr-FR" sz="1800" dirty="0"/>
          </a:p>
          <a:p>
            <a:endParaRPr lang="fr-FR" altLang="fr-FR" sz="1800" dirty="0"/>
          </a:p>
          <a:p>
            <a:endParaRPr lang="fr-FR" altLang="fr-FR" sz="1800" dirty="0"/>
          </a:p>
          <a:p>
            <a:endParaRPr lang="fr-FR" altLang="fr-FR" sz="1800" dirty="0"/>
          </a:p>
        </p:txBody>
      </p:sp>
      <p:sp>
        <p:nvSpPr>
          <p:cNvPr id="5" name="ZoneTexte 4">
            <a:extLst>
              <a:ext uri="{FF2B5EF4-FFF2-40B4-BE49-F238E27FC236}">
                <a16:creationId xmlns:a16="http://schemas.microsoft.com/office/drawing/2014/main" id="{BDB4A2AE-02D3-8497-30F3-5C8A2D362592}"/>
              </a:ext>
            </a:extLst>
          </p:cNvPr>
          <p:cNvSpPr txBox="1">
            <a:spLocks noChangeArrowheads="1"/>
          </p:cNvSpPr>
          <p:nvPr/>
        </p:nvSpPr>
        <p:spPr bwMode="auto">
          <a:xfrm>
            <a:off x="3395296" y="1508125"/>
            <a:ext cx="5543550" cy="1938338"/>
          </a:xfrm>
          <a:prstGeom prst="rect">
            <a:avLst/>
          </a:prstGeom>
          <a:solidFill>
            <a:srgbClr val="FFFF00">
              <a:alpha val="99000"/>
            </a:srgbClr>
          </a:solidFill>
          <a:ln>
            <a:noFill/>
          </a:ln>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dirty="0"/>
              <a:t>Android crée des objets et des classes à la volée. En fait, on définit une classe qui n’a pas de nom. </a:t>
            </a:r>
          </a:p>
          <a:p>
            <a:r>
              <a:rPr lang="fr-FR" altLang="fr-FR" dirty="0"/>
              <a:t>Exemple: dans les serveurs multithreads  =&gt; new </a:t>
            </a:r>
            <a:r>
              <a:rPr lang="fr-FR" altLang="fr-FR" dirty="0" err="1"/>
              <a:t>runnable</a:t>
            </a:r>
            <a:r>
              <a:rPr lang="fr-FR" altLang="fr-FR" dirty="0"/>
              <a:t>=interface new </a:t>
            </a:r>
            <a:r>
              <a:rPr lang="fr-FR" altLang="fr-FR" dirty="0" err="1"/>
              <a:t>runnable</a:t>
            </a:r>
            <a:r>
              <a:rPr lang="fr-FR" altLang="fr-FR" dirty="0"/>
              <a:t> {} = classe sans nom instanciée sur le moment. Elle implémente </a:t>
            </a:r>
            <a:r>
              <a:rPr lang="fr-FR" altLang="fr-FR" dirty="0" err="1"/>
              <a:t>runnable</a:t>
            </a:r>
            <a:r>
              <a:rPr lang="fr-FR" altLang="fr-FR" dirty="0"/>
              <a:t> =&gt; pas Id de classe à gérer car anonyme.</a:t>
            </a:r>
          </a:p>
        </p:txBody>
      </p:sp>
      <p:sp>
        <p:nvSpPr>
          <p:cNvPr id="6" name="ZoneTexte 5">
            <a:extLst>
              <a:ext uri="{FF2B5EF4-FFF2-40B4-BE49-F238E27FC236}">
                <a16:creationId xmlns:a16="http://schemas.microsoft.com/office/drawing/2014/main" id="{C0FADF38-E10E-CEB9-B1EF-473150E67BE8}"/>
              </a:ext>
            </a:extLst>
          </p:cNvPr>
          <p:cNvSpPr txBox="1"/>
          <p:nvPr/>
        </p:nvSpPr>
        <p:spPr>
          <a:xfrm>
            <a:off x="1588" y="4549775"/>
            <a:ext cx="2986087" cy="2308225"/>
          </a:xfrm>
          <a:prstGeom prst="rect">
            <a:avLst/>
          </a:prstGeom>
          <a:solidFill>
            <a:srgbClr val="FFFF00"/>
          </a:solidFill>
        </p:spPr>
        <p:txBody>
          <a:bodyPr>
            <a:spAutoFit/>
          </a:bodyPr>
          <a:lstStyle/>
          <a:p>
            <a:pPr>
              <a:defRPr/>
            </a:pPr>
            <a:r>
              <a:rPr lang="fr-FR" sz="1800" dirty="0"/>
              <a:t>L’objet instance est également à la volée =&gt; pas d’identifiant</a:t>
            </a:r>
          </a:p>
          <a:p>
            <a:pPr marL="285750" indent="-285750">
              <a:buFont typeface="Symbol" panose="05050102010706020507" pitchFamily="18" charset="2"/>
              <a:buChar char="Þ"/>
              <a:defRPr/>
            </a:pPr>
            <a:r>
              <a:rPr lang="fr-FR" sz="1800" dirty="0"/>
              <a:t>Économie de place</a:t>
            </a:r>
          </a:p>
          <a:p>
            <a:pPr marL="285750" indent="-285750">
              <a:buFont typeface="Symbol" panose="05050102010706020507" pitchFamily="18" charset="2"/>
              <a:buChar char="Þ"/>
              <a:defRPr/>
            </a:pPr>
            <a:endParaRPr lang="fr-FR" sz="1800" dirty="0"/>
          </a:p>
          <a:p>
            <a:pPr>
              <a:defRPr/>
            </a:pPr>
            <a:r>
              <a:rPr lang="fr-FR" sz="1800" dirty="0"/>
              <a:t>Création de fichier </a:t>
            </a:r>
            <a:r>
              <a:rPr lang="fr-FR" sz="1800" dirty="0" err="1"/>
              <a:t>nom$x.class</a:t>
            </a:r>
            <a:r>
              <a:rPr lang="fr-FR" sz="1800" dirty="0"/>
              <a:t> ne contenant chacun qu’une seule classe. (x est un numéro)</a:t>
            </a:r>
          </a:p>
        </p:txBody>
      </p:sp>
      <p:sp>
        <p:nvSpPr>
          <p:cNvPr id="7" name="ZoneTexte 6">
            <a:extLst>
              <a:ext uri="{FF2B5EF4-FFF2-40B4-BE49-F238E27FC236}">
                <a16:creationId xmlns:a16="http://schemas.microsoft.com/office/drawing/2014/main" id="{CB1AFB36-1946-175C-9725-4B887A6B48E0}"/>
              </a:ext>
            </a:extLst>
          </p:cNvPr>
          <p:cNvSpPr txBox="1"/>
          <p:nvPr/>
        </p:nvSpPr>
        <p:spPr>
          <a:xfrm>
            <a:off x="3866914" y="6054725"/>
            <a:ext cx="4612160" cy="707886"/>
          </a:xfrm>
          <a:prstGeom prst="rect">
            <a:avLst/>
          </a:prstGeom>
          <a:solidFill>
            <a:srgbClr val="FFFF00"/>
          </a:solidFill>
        </p:spPr>
        <p:txBody>
          <a:bodyPr wrap="none">
            <a:spAutoFit/>
          </a:bodyPr>
          <a:lstStyle/>
          <a:p>
            <a:pPr>
              <a:defRPr/>
            </a:pPr>
            <a:r>
              <a:rPr lang="fr-FR" dirty="0"/>
              <a:t>Pas de « new » ?! Pas de new </a:t>
            </a:r>
            <a:r>
              <a:rPr lang="fr-FR" strike="sngStrike" dirty="0" err="1"/>
              <a:t>Jframe</a:t>
            </a:r>
            <a:r>
              <a:rPr lang="fr-FR" dirty="0"/>
              <a:t> </a:t>
            </a:r>
            <a:r>
              <a:rPr lang="fr-FR" dirty="0" err="1"/>
              <a:t>view</a:t>
            </a:r>
            <a:r>
              <a:rPr lang="fr-FR" dirty="0"/>
              <a:t>!</a:t>
            </a:r>
          </a:p>
          <a:p>
            <a:pPr>
              <a:defRPr/>
            </a:pPr>
            <a:r>
              <a:rPr lang="fr-FR" dirty="0"/>
              <a:t>Mais une référence vers un fichier XML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6569"/>
                                        </p:tgtEl>
                                        <p:attrNameLst>
                                          <p:attrName>style.visibility</p:attrName>
                                        </p:attrNameLst>
                                      </p:cBhvr>
                                      <p:to>
                                        <p:strVal val="visible"/>
                                      </p:to>
                                    </p:set>
                                    <p:animEffect transition="in" filter="dissolve">
                                      <p:cBhvr>
                                        <p:cTn id="12" dur="500"/>
                                        <p:tgtEl>
                                          <p:spTgt spid="236569"/>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32" fill="hold" nodeType="clickEffect">
                                  <p:stCondLst>
                                    <p:cond delay="0"/>
                                  </p:stCondLst>
                                  <p:childTnLst>
                                    <p:set>
                                      <p:cBhvr>
                                        <p:cTn id="19" dur="1" fill="hold">
                                          <p:stCondLst>
                                            <p:cond delay="0"/>
                                          </p:stCondLst>
                                        </p:cTn>
                                        <p:tgtEl>
                                          <p:spTgt spid="236579"/>
                                        </p:tgtEl>
                                        <p:attrNameLst>
                                          <p:attrName>style.visibility</p:attrName>
                                        </p:attrNameLst>
                                      </p:cBhvr>
                                      <p:to>
                                        <p:strVal val="visible"/>
                                      </p:to>
                                    </p:set>
                                    <p:animEffect transition="in" filter="diamond(out)">
                                      <p:cBhvr>
                                        <p:cTn id="20" dur="500"/>
                                        <p:tgtEl>
                                          <p:spTgt spid="2365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36552"/>
                                        </p:tgtEl>
                                        <p:attrNameLst>
                                          <p:attrName>style.visibility</p:attrName>
                                        </p:attrNameLst>
                                      </p:cBhvr>
                                      <p:to>
                                        <p:strVal val="visible"/>
                                      </p:to>
                                    </p:set>
                                    <p:animEffect transition="in" filter="dissolve">
                                      <p:cBhvr>
                                        <p:cTn id="25" dur="500"/>
                                        <p:tgtEl>
                                          <p:spTgt spid="236552"/>
                                        </p:tgtEl>
                                      </p:cBhvr>
                                    </p:animEffect>
                                  </p:childTnLst>
                                </p:cTn>
                              </p:par>
                              <p:par>
                                <p:cTn id="26" presetID="9" presetClass="entr" presetSubtype="0" fill="hold" nodeType="withEffect">
                                  <p:stCondLst>
                                    <p:cond delay="0"/>
                                  </p:stCondLst>
                                  <p:childTnLst>
                                    <p:set>
                                      <p:cBhvr>
                                        <p:cTn id="27" dur="1" fill="hold">
                                          <p:stCondLst>
                                            <p:cond delay="0"/>
                                          </p:stCondLst>
                                        </p:cTn>
                                        <p:tgtEl>
                                          <p:spTgt spid="236553"/>
                                        </p:tgtEl>
                                        <p:attrNameLst>
                                          <p:attrName>style.visibility</p:attrName>
                                        </p:attrNameLst>
                                      </p:cBhvr>
                                      <p:to>
                                        <p:strVal val="visible"/>
                                      </p:to>
                                    </p:set>
                                    <p:animEffect transition="in" filter="dissolve">
                                      <p:cBhvr>
                                        <p:cTn id="28" dur="500"/>
                                        <p:tgtEl>
                                          <p:spTgt spid="2365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236556"/>
                                        </p:tgtEl>
                                        <p:attrNameLst>
                                          <p:attrName>style.visibility</p:attrName>
                                        </p:attrNameLst>
                                      </p:cBhvr>
                                      <p:to>
                                        <p:strVal val="visible"/>
                                      </p:to>
                                    </p:set>
                                    <p:animEffect transition="in" filter="dissolve">
                                      <p:cBhvr>
                                        <p:cTn id="48" dur="500"/>
                                        <p:tgtEl>
                                          <p:spTgt spid="236556"/>
                                        </p:tgtEl>
                                      </p:cBhvr>
                                    </p:animEffect>
                                  </p:childTnLst>
                                </p:cTn>
                              </p:par>
                              <p:par>
                                <p:cTn id="49" presetID="9" presetClass="entr" presetSubtype="0" fill="hold" nodeType="withEffect">
                                  <p:stCondLst>
                                    <p:cond delay="0"/>
                                  </p:stCondLst>
                                  <p:childTnLst>
                                    <p:set>
                                      <p:cBhvr>
                                        <p:cTn id="50" dur="1" fill="hold">
                                          <p:stCondLst>
                                            <p:cond delay="0"/>
                                          </p:stCondLst>
                                        </p:cTn>
                                        <p:tgtEl>
                                          <p:spTgt spid="236555"/>
                                        </p:tgtEl>
                                        <p:attrNameLst>
                                          <p:attrName>style.visibility</p:attrName>
                                        </p:attrNameLst>
                                      </p:cBhvr>
                                      <p:to>
                                        <p:strVal val="visible"/>
                                      </p:to>
                                    </p:set>
                                    <p:animEffect transition="in" filter="dissolve">
                                      <p:cBhvr>
                                        <p:cTn id="51" dur="500"/>
                                        <p:tgtEl>
                                          <p:spTgt spid="2365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36558"/>
                                        </p:tgtEl>
                                        <p:attrNameLst>
                                          <p:attrName>style.visibility</p:attrName>
                                        </p:attrNameLst>
                                      </p:cBhvr>
                                      <p:to>
                                        <p:strVal val="visible"/>
                                      </p:to>
                                    </p:set>
                                    <p:animEffect transition="in" filter="dissolve">
                                      <p:cBhvr>
                                        <p:cTn id="56" dur="500"/>
                                        <p:tgtEl>
                                          <p:spTgt spid="236558"/>
                                        </p:tgtEl>
                                      </p:cBhvr>
                                    </p:animEffect>
                                  </p:childTnLst>
                                </p:cTn>
                              </p:par>
                              <p:par>
                                <p:cTn id="57" presetID="9" presetClass="entr" presetSubtype="0" fill="hold" nodeType="withEffect">
                                  <p:stCondLst>
                                    <p:cond delay="0"/>
                                  </p:stCondLst>
                                  <p:childTnLst>
                                    <p:set>
                                      <p:cBhvr>
                                        <p:cTn id="58" dur="1" fill="hold">
                                          <p:stCondLst>
                                            <p:cond delay="0"/>
                                          </p:stCondLst>
                                        </p:cTn>
                                        <p:tgtEl>
                                          <p:spTgt spid="236557"/>
                                        </p:tgtEl>
                                        <p:attrNameLst>
                                          <p:attrName>style.visibility</p:attrName>
                                        </p:attrNameLst>
                                      </p:cBhvr>
                                      <p:to>
                                        <p:strVal val="visible"/>
                                      </p:to>
                                    </p:set>
                                    <p:animEffect transition="in" filter="dissolve">
                                      <p:cBhvr>
                                        <p:cTn id="59" dur="500"/>
                                        <p:tgtEl>
                                          <p:spTgt spid="23655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3" grpId="0"/>
      <p:bldP spid="236556" grpId="0"/>
      <p:bldP spid="236558" grpId="0"/>
      <p:bldP spid="236569" grpId="0" animBg="1"/>
      <p:bldP spid="236579" grpId="0" animBg="1"/>
      <p:bldP spid="2" grpId="0" animBg="1"/>
      <p:bldP spid="3" grpId="0" animBg="1"/>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pied de page 3">
            <a:extLst>
              <a:ext uri="{FF2B5EF4-FFF2-40B4-BE49-F238E27FC236}">
                <a16:creationId xmlns:a16="http://schemas.microsoft.com/office/drawing/2014/main" id="{E79A391F-7CA1-9220-45A8-3B567D851AA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CF7717CF-58B1-4143-A6AD-331C22671BBB}" type="slidenum">
              <a:rPr lang="fr-FR" altLang="fr-FR" sz="1200" smtClean="0"/>
              <a:pPr/>
              <a:t>3</a:t>
            </a:fld>
            <a:endParaRPr lang="fr-FR" altLang="fr-FR" sz="1200" dirty="0"/>
          </a:p>
        </p:txBody>
      </p:sp>
      <p:sp>
        <p:nvSpPr>
          <p:cNvPr id="241691" name="AutoShape 27">
            <a:extLst>
              <a:ext uri="{FF2B5EF4-FFF2-40B4-BE49-F238E27FC236}">
                <a16:creationId xmlns:a16="http://schemas.microsoft.com/office/drawing/2014/main" id="{97542600-5D0D-4B9D-403D-DE7766C2CE33}"/>
              </a:ext>
            </a:extLst>
          </p:cNvPr>
          <p:cNvSpPr>
            <a:spLocks noChangeArrowheads="1"/>
          </p:cNvSpPr>
          <p:nvPr/>
        </p:nvSpPr>
        <p:spPr bwMode="auto">
          <a:xfrm>
            <a:off x="4284663" y="5876925"/>
            <a:ext cx="1223962" cy="79375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9220" name="Text Box 20">
            <a:extLst>
              <a:ext uri="{FF2B5EF4-FFF2-40B4-BE49-F238E27FC236}">
                <a16:creationId xmlns:a16="http://schemas.microsoft.com/office/drawing/2014/main" id="{64F73D73-3FDC-7A3C-D102-61E42F27AA11}"/>
              </a:ext>
            </a:extLst>
          </p:cNvPr>
          <p:cNvSpPr txBox="1">
            <a:spLocks noChangeArrowheads="1"/>
          </p:cNvSpPr>
          <p:nvPr/>
        </p:nvSpPr>
        <p:spPr bwMode="auto">
          <a:xfrm>
            <a:off x="2700338" y="109537"/>
            <a:ext cx="43199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3200" b="1" dirty="0">
                <a:solidFill>
                  <a:schemeClr val="bg1"/>
                </a:solidFill>
              </a:rPr>
              <a:t>Ressources de l'activité</a:t>
            </a:r>
            <a:endParaRPr lang="fr-FR" altLang="fr-FR" sz="3200" b="1" dirty="0">
              <a:solidFill>
                <a:schemeClr val="bg1"/>
              </a:solidFill>
            </a:endParaRPr>
          </a:p>
        </p:txBody>
      </p:sp>
      <p:sp>
        <p:nvSpPr>
          <p:cNvPr id="241670" name="Text Box 6">
            <a:extLst>
              <a:ext uri="{FF2B5EF4-FFF2-40B4-BE49-F238E27FC236}">
                <a16:creationId xmlns:a16="http://schemas.microsoft.com/office/drawing/2014/main" id="{46958A49-D2EC-1CF7-FE99-C4D004B7603A}"/>
              </a:ext>
            </a:extLst>
          </p:cNvPr>
          <p:cNvSpPr txBox="1">
            <a:spLocks noChangeArrowheads="1"/>
          </p:cNvSpPr>
          <p:nvPr/>
        </p:nvSpPr>
        <p:spPr bwMode="auto">
          <a:xfrm>
            <a:off x="2268538" y="981075"/>
            <a:ext cx="719137"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/res</a:t>
            </a:r>
            <a:endParaRPr lang="fr-FR" altLang="fr-FR"/>
          </a:p>
        </p:txBody>
      </p:sp>
      <p:sp>
        <p:nvSpPr>
          <p:cNvPr id="241671" name="Text Box 7">
            <a:extLst>
              <a:ext uri="{FF2B5EF4-FFF2-40B4-BE49-F238E27FC236}">
                <a16:creationId xmlns:a16="http://schemas.microsoft.com/office/drawing/2014/main" id="{A61E5CF1-8251-F256-7BC9-DBF473FC9239}"/>
              </a:ext>
            </a:extLst>
          </p:cNvPr>
          <p:cNvSpPr txBox="1">
            <a:spLocks noChangeArrowheads="1"/>
          </p:cNvSpPr>
          <p:nvPr/>
        </p:nvSpPr>
        <p:spPr bwMode="auto">
          <a:xfrm>
            <a:off x="2700338" y="1484313"/>
            <a:ext cx="936625"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/layout</a:t>
            </a:r>
            <a:endParaRPr lang="fr-FR" altLang="fr-FR"/>
          </a:p>
        </p:txBody>
      </p:sp>
      <p:sp>
        <p:nvSpPr>
          <p:cNvPr id="241672" name="AutoShape 8">
            <a:extLst>
              <a:ext uri="{FF2B5EF4-FFF2-40B4-BE49-F238E27FC236}">
                <a16:creationId xmlns:a16="http://schemas.microsoft.com/office/drawing/2014/main" id="{B94339E2-E70F-AD7A-9CF6-BB8B8A68D9DC}"/>
              </a:ext>
            </a:extLst>
          </p:cNvPr>
          <p:cNvSpPr>
            <a:spLocks noChangeArrowheads="1"/>
          </p:cNvSpPr>
          <p:nvPr/>
        </p:nvSpPr>
        <p:spPr bwMode="auto">
          <a:xfrm>
            <a:off x="3203575" y="1916113"/>
            <a:ext cx="1223963" cy="107950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1673" name="Text Box 9">
            <a:extLst>
              <a:ext uri="{FF2B5EF4-FFF2-40B4-BE49-F238E27FC236}">
                <a16:creationId xmlns:a16="http://schemas.microsoft.com/office/drawing/2014/main" id="{83C764FB-D76E-21E2-4CFF-B5310557C6D7}"/>
              </a:ext>
            </a:extLst>
          </p:cNvPr>
          <p:cNvSpPr txBox="1">
            <a:spLocks noChangeArrowheads="1"/>
          </p:cNvSpPr>
          <p:nvPr/>
        </p:nvSpPr>
        <p:spPr bwMode="auto">
          <a:xfrm>
            <a:off x="3203575" y="1844675"/>
            <a:ext cx="1512888"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main.xml</a:t>
            </a:r>
            <a:endParaRPr lang="fr-FR" altLang="fr-FR"/>
          </a:p>
        </p:txBody>
      </p:sp>
      <p:sp>
        <p:nvSpPr>
          <p:cNvPr id="241674" name="Text Box 10">
            <a:extLst>
              <a:ext uri="{FF2B5EF4-FFF2-40B4-BE49-F238E27FC236}">
                <a16:creationId xmlns:a16="http://schemas.microsoft.com/office/drawing/2014/main" id="{BE5BC17D-FE79-BE76-7786-34E311779B01}"/>
              </a:ext>
            </a:extLst>
          </p:cNvPr>
          <p:cNvSpPr txBox="1">
            <a:spLocks noChangeArrowheads="1"/>
          </p:cNvSpPr>
          <p:nvPr/>
        </p:nvSpPr>
        <p:spPr bwMode="auto">
          <a:xfrm>
            <a:off x="2700338" y="4365625"/>
            <a:ext cx="936625"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/values</a:t>
            </a:r>
            <a:endParaRPr lang="fr-FR" altLang="fr-FR"/>
          </a:p>
        </p:txBody>
      </p:sp>
      <p:sp>
        <p:nvSpPr>
          <p:cNvPr id="241675" name="Text Box 11">
            <a:extLst>
              <a:ext uri="{FF2B5EF4-FFF2-40B4-BE49-F238E27FC236}">
                <a16:creationId xmlns:a16="http://schemas.microsoft.com/office/drawing/2014/main" id="{2D1F3B0F-CAA5-E7C6-34B4-C2E44C2B8799}"/>
              </a:ext>
            </a:extLst>
          </p:cNvPr>
          <p:cNvSpPr txBox="1">
            <a:spLocks noChangeArrowheads="1"/>
          </p:cNvSpPr>
          <p:nvPr/>
        </p:nvSpPr>
        <p:spPr bwMode="auto">
          <a:xfrm>
            <a:off x="2700338" y="5876925"/>
            <a:ext cx="1439862"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/drawable</a:t>
            </a:r>
            <a:endParaRPr lang="fr-FR" altLang="fr-FR"/>
          </a:p>
        </p:txBody>
      </p:sp>
      <p:sp>
        <p:nvSpPr>
          <p:cNvPr id="241676" name="Text Box 12">
            <a:extLst>
              <a:ext uri="{FF2B5EF4-FFF2-40B4-BE49-F238E27FC236}">
                <a16:creationId xmlns:a16="http://schemas.microsoft.com/office/drawing/2014/main" id="{0B4FDF63-40B9-B22F-90CE-11CFBAD1BF15}"/>
              </a:ext>
            </a:extLst>
          </p:cNvPr>
          <p:cNvSpPr txBox="1">
            <a:spLocks noChangeArrowheads="1"/>
          </p:cNvSpPr>
          <p:nvPr/>
        </p:nvSpPr>
        <p:spPr bwMode="auto">
          <a:xfrm>
            <a:off x="4211638" y="6092825"/>
            <a:ext cx="1512887"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dirty="0"/>
              <a:t>image.png</a:t>
            </a:r>
            <a:endParaRPr lang="fr-FR" altLang="fr-FR" dirty="0"/>
          </a:p>
        </p:txBody>
      </p:sp>
      <p:sp>
        <p:nvSpPr>
          <p:cNvPr id="241679" name="Text Box 15">
            <a:extLst>
              <a:ext uri="{FF2B5EF4-FFF2-40B4-BE49-F238E27FC236}">
                <a16:creationId xmlns:a16="http://schemas.microsoft.com/office/drawing/2014/main" id="{88ECE91C-6FE8-5A29-10B4-87CEE4AC7184}"/>
              </a:ext>
            </a:extLst>
          </p:cNvPr>
          <p:cNvSpPr txBox="1">
            <a:spLocks noChangeArrowheads="1"/>
          </p:cNvSpPr>
          <p:nvPr/>
        </p:nvSpPr>
        <p:spPr bwMode="auto">
          <a:xfrm>
            <a:off x="4751388" y="4652963"/>
            <a:ext cx="4392612" cy="1200150"/>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defRPr/>
            </a:pPr>
            <a:r>
              <a:rPr lang="en-US" altLang="fr-FR" sz="1800" dirty="0"/>
              <a:t>&lt;?xml version="1.0" encoding="utf-8"?&gt;</a:t>
            </a:r>
          </a:p>
          <a:p>
            <a:pPr eaLnBrk="1" hangingPunct="1">
              <a:buFont typeface="Symbol" panose="05050102010706020507" pitchFamily="18" charset="2"/>
              <a:buNone/>
              <a:defRPr/>
            </a:pPr>
            <a:r>
              <a:rPr lang="en-US" altLang="fr-FR" sz="1800" dirty="0"/>
              <a:t>&lt;resources&gt;</a:t>
            </a:r>
          </a:p>
          <a:p>
            <a:pPr eaLnBrk="1" hangingPunct="1">
              <a:buFont typeface="Symbol" panose="05050102010706020507" pitchFamily="18" charset="2"/>
              <a:buNone/>
              <a:defRPr/>
            </a:pPr>
            <a:r>
              <a:rPr lang="en-US" altLang="fr-FR" sz="1800" dirty="0"/>
              <a:t>    &lt;string name="</a:t>
            </a:r>
            <a:r>
              <a:rPr lang="en-US" altLang="fr-FR" sz="1800" b="1" dirty="0" err="1"/>
              <a:t>app_name</a:t>
            </a:r>
            <a:r>
              <a:rPr lang="en-US" altLang="fr-FR" sz="1800" dirty="0"/>
              <a:t>"&gt;</a:t>
            </a:r>
            <a:r>
              <a:rPr lang="en-US" altLang="fr-FR" sz="1800" dirty="0">
                <a:highlight>
                  <a:srgbClr val="FFFF00"/>
                </a:highlight>
              </a:rPr>
              <a:t>hello</a:t>
            </a:r>
            <a:r>
              <a:rPr lang="en-US" altLang="fr-FR" sz="1800" dirty="0"/>
              <a:t>&lt;/string&gt;</a:t>
            </a:r>
          </a:p>
          <a:p>
            <a:pPr eaLnBrk="1" hangingPunct="1">
              <a:buFont typeface="Symbol" panose="05050102010706020507" pitchFamily="18" charset="2"/>
              <a:buNone/>
              <a:defRPr/>
            </a:pPr>
            <a:r>
              <a:rPr lang="en-US" altLang="fr-FR" sz="1800" dirty="0"/>
              <a:t>&lt;/resources&gt;</a:t>
            </a:r>
            <a:endParaRPr lang="en-GB" altLang="fr-FR" sz="1800" dirty="0"/>
          </a:p>
        </p:txBody>
      </p:sp>
      <p:sp>
        <p:nvSpPr>
          <p:cNvPr id="241681" name="Text Box 17">
            <a:extLst>
              <a:ext uri="{FF2B5EF4-FFF2-40B4-BE49-F238E27FC236}">
                <a16:creationId xmlns:a16="http://schemas.microsoft.com/office/drawing/2014/main" id="{28576B22-F8C0-367D-49CE-1EABBB351464}"/>
              </a:ext>
            </a:extLst>
          </p:cNvPr>
          <p:cNvSpPr txBox="1">
            <a:spLocks noChangeArrowheads="1"/>
          </p:cNvSpPr>
          <p:nvPr/>
        </p:nvSpPr>
        <p:spPr bwMode="auto">
          <a:xfrm>
            <a:off x="4716463" y="620713"/>
            <a:ext cx="4103687" cy="3946525"/>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defRPr/>
            </a:pPr>
            <a:r>
              <a:rPr lang="en-GB" altLang="fr-FR" sz="1800" dirty="0"/>
              <a:t>&lt;?xml version="1.0" encoding="utf-8"?&gt;</a:t>
            </a:r>
          </a:p>
          <a:p>
            <a:pPr eaLnBrk="1" hangingPunct="1">
              <a:buFont typeface="Symbol" panose="05050102010706020507" pitchFamily="18" charset="2"/>
              <a:buNone/>
              <a:defRPr/>
            </a:pPr>
            <a:r>
              <a:rPr lang="en-GB" altLang="fr-FR" sz="1800" dirty="0"/>
              <a:t>&lt;</a:t>
            </a:r>
            <a:r>
              <a:rPr lang="en-GB" altLang="fr-FR" sz="1800" b="1" dirty="0" err="1">
                <a:highlight>
                  <a:srgbClr val="FFFF00"/>
                </a:highlight>
              </a:rPr>
              <a:t>LinearLayout</a:t>
            </a:r>
            <a:r>
              <a:rPr lang="en-GB" altLang="fr-FR" sz="1800" b="1" dirty="0">
                <a:highlight>
                  <a:srgbClr val="FFFF00"/>
                </a:highlight>
              </a:rPr>
              <a:t>  </a:t>
            </a:r>
            <a:r>
              <a:rPr lang="en-GB" altLang="fr-FR" sz="1800" b="1" dirty="0"/>
              <a:t>    </a:t>
            </a:r>
            <a:r>
              <a:rPr lang="en-GB" altLang="fr-FR" sz="1800" b="1" dirty="0">
                <a:highlight>
                  <a:srgbClr val="FFFF00"/>
                </a:highlight>
              </a:rPr>
              <a:t>TAG</a:t>
            </a:r>
            <a:r>
              <a:rPr lang="en-GB" altLang="fr-FR" sz="1800" dirty="0"/>
              <a:t> </a:t>
            </a:r>
            <a:r>
              <a:rPr lang="en-GB" altLang="fr-FR" sz="1800" dirty="0" err="1"/>
              <a:t>xmlns:android</a:t>
            </a:r>
            <a:r>
              <a:rPr lang="en-GB" altLang="fr-FR" sz="1800" dirty="0"/>
              <a:t>="http://schemas.android.com/</a:t>
            </a:r>
            <a:r>
              <a:rPr lang="en-GB" altLang="fr-FR" sz="1800" dirty="0" err="1"/>
              <a:t>apk</a:t>
            </a:r>
            <a:r>
              <a:rPr lang="en-GB" altLang="fr-FR" sz="1800" dirty="0"/>
              <a:t>/res/android" </a:t>
            </a:r>
            <a:r>
              <a:rPr lang="en-GB" altLang="fr-FR" sz="1800" dirty="0">
                <a:highlight>
                  <a:srgbClr val="FFFF00"/>
                </a:highlight>
              </a:rPr>
              <a:t>ATTRIBUTS</a:t>
            </a:r>
          </a:p>
          <a:p>
            <a:pPr eaLnBrk="1" hangingPunct="1">
              <a:buFont typeface="Symbol" panose="05050102010706020507" pitchFamily="18" charset="2"/>
              <a:buNone/>
              <a:defRPr/>
            </a:pPr>
            <a:r>
              <a:rPr lang="en-GB" altLang="fr-FR" sz="1800" dirty="0"/>
              <a:t>    </a:t>
            </a:r>
            <a:r>
              <a:rPr lang="en-GB" altLang="fr-FR" sz="1800" dirty="0" err="1"/>
              <a:t>android:orientation</a:t>
            </a:r>
            <a:r>
              <a:rPr lang="en-GB" altLang="fr-FR" sz="1800" dirty="0"/>
              <a:t>="vertical"</a:t>
            </a:r>
          </a:p>
          <a:p>
            <a:pPr eaLnBrk="1" hangingPunct="1">
              <a:buFont typeface="Symbol" panose="05050102010706020507" pitchFamily="18" charset="2"/>
              <a:buNone/>
              <a:defRPr/>
            </a:pPr>
            <a:r>
              <a:rPr lang="en-GB" altLang="fr-FR" sz="1800" dirty="0"/>
              <a:t>    </a:t>
            </a:r>
            <a:r>
              <a:rPr lang="en-GB" altLang="fr-FR" sz="1800" dirty="0" err="1"/>
              <a:t>android:layout_width</a:t>
            </a:r>
            <a:r>
              <a:rPr lang="en-GB" altLang="fr-FR" sz="1800" dirty="0"/>
              <a:t>="</a:t>
            </a:r>
            <a:r>
              <a:rPr lang="en-GB" altLang="fr-FR" sz="1800" dirty="0" err="1"/>
              <a:t>fill_parent</a:t>
            </a:r>
            <a:r>
              <a:rPr lang="en-GB" altLang="fr-FR" sz="1800" dirty="0"/>
              <a:t>"</a:t>
            </a:r>
          </a:p>
          <a:p>
            <a:pPr eaLnBrk="1" hangingPunct="1">
              <a:buFont typeface="Symbol" panose="05050102010706020507" pitchFamily="18" charset="2"/>
              <a:buNone/>
              <a:defRPr/>
            </a:pPr>
            <a:r>
              <a:rPr lang="en-GB" altLang="fr-FR" sz="1800" dirty="0"/>
              <a:t>    </a:t>
            </a:r>
            <a:r>
              <a:rPr lang="en-GB" altLang="fr-FR" sz="1800" dirty="0" err="1"/>
              <a:t>android:layout_height</a:t>
            </a:r>
            <a:r>
              <a:rPr lang="en-GB" altLang="fr-FR" sz="1800" dirty="0"/>
              <a:t>="</a:t>
            </a:r>
            <a:r>
              <a:rPr lang="en-GB" altLang="fr-FR" sz="1800" dirty="0" err="1"/>
              <a:t>fill_parent</a:t>
            </a:r>
            <a:r>
              <a:rPr lang="en-GB" altLang="fr-FR" sz="1800" dirty="0"/>
              <a:t>"</a:t>
            </a:r>
          </a:p>
          <a:p>
            <a:pPr eaLnBrk="1" hangingPunct="1">
              <a:buFont typeface="Symbol" panose="05050102010706020507" pitchFamily="18" charset="2"/>
              <a:buNone/>
              <a:defRPr/>
            </a:pPr>
            <a:r>
              <a:rPr lang="en-GB" altLang="fr-FR" sz="1800" dirty="0"/>
              <a:t>    &gt;</a:t>
            </a:r>
          </a:p>
          <a:p>
            <a:pPr eaLnBrk="1" hangingPunct="1">
              <a:buFont typeface="Symbol" panose="05050102010706020507" pitchFamily="18" charset="2"/>
              <a:buNone/>
              <a:defRPr/>
            </a:pPr>
            <a:r>
              <a:rPr lang="en-GB" altLang="fr-FR" sz="1800" dirty="0"/>
              <a:t>&lt;</a:t>
            </a:r>
            <a:r>
              <a:rPr lang="en-GB" altLang="fr-FR" sz="1800" b="1" dirty="0" err="1"/>
              <a:t>TextView</a:t>
            </a:r>
            <a:r>
              <a:rPr lang="en-GB" altLang="fr-FR" sz="1800" dirty="0"/>
              <a:t>  </a:t>
            </a:r>
          </a:p>
          <a:p>
            <a:pPr eaLnBrk="1" hangingPunct="1">
              <a:buFont typeface="Symbol" panose="05050102010706020507" pitchFamily="18" charset="2"/>
              <a:buNone/>
              <a:defRPr/>
            </a:pPr>
            <a:r>
              <a:rPr lang="en-GB" altLang="fr-FR" sz="1800" dirty="0"/>
              <a:t>    </a:t>
            </a:r>
            <a:r>
              <a:rPr lang="en-GB" altLang="fr-FR" sz="1800" dirty="0" err="1"/>
              <a:t>android:layout_width</a:t>
            </a:r>
            <a:r>
              <a:rPr lang="en-GB" altLang="fr-FR" sz="1800" dirty="0"/>
              <a:t>="</a:t>
            </a:r>
            <a:r>
              <a:rPr lang="en-GB" altLang="fr-FR" sz="1800" dirty="0" err="1"/>
              <a:t>fill_parent</a:t>
            </a:r>
            <a:r>
              <a:rPr lang="en-GB" altLang="fr-FR" sz="1800" dirty="0"/>
              <a:t>" </a:t>
            </a:r>
          </a:p>
          <a:p>
            <a:pPr eaLnBrk="1" hangingPunct="1">
              <a:buFont typeface="Symbol" panose="05050102010706020507" pitchFamily="18" charset="2"/>
              <a:buNone/>
              <a:defRPr/>
            </a:pPr>
            <a:r>
              <a:rPr lang="en-GB" altLang="fr-FR" sz="1800" dirty="0"/>
              <a:t>    </a:t>
            </a:r>
            <a:r>
              <a:rPr lang="en-GB" altLang="fr-FR" sz="1800" dirty="0" err="1"/>
              <a:t>android:layout_height</a:t>
            </a:r>
            <a:r>
              <a:rPr lang="en-GB" altLang="fr-FR" sz="1800" dirty="0"/>
              <a:t>="</a:t>
            </a:r>
            <a:r>
              <a:rPr lang="en-GB" altLang="fr-FR" sz="1800" dirty="0" err="1"/>
              <a:t>wrap_content</a:t>
            </a:r>
            <a:r>
              <a:rPr lang="en-GB" altLang="fr-FR" sz="1800" dirty="0"/>
              <a:t>" </a:t>
            </a:r>
          </a:p>
          <a:p>
            <a:pPr eaLnBrk="1" hangingPunct="1">
              <a:buFont typeface="Symbol" panose="05050102010706020507" pitchFamily="18" charset="2"/>
              <a:buNone/>
              <a:defRPr/>
            </a:pPr>
            <a:r>
              <a:rPr lang="en-GB" altLang="fr-FR" sz="1800" dirty="0"/>
              <a:t>    </a:t>
            </a:r>
            <a:r>
              <a:rPr lang="en-GB" altLang="fr-FR" sz="1800" dirty="0" err="1"/>
              <a:t>android:text</a:t>
            </a:r>
            <a:r>
              <a:rPr lang="en-GB" altLang="fr-FR" sz="1800" dirty="0"/>
              <a:t>="Hello World, hello"</a:t>
            </a:r>
          </a:p>
          <a:p>
            <a:pPr eaLnBrk="1" hangingPunct="1">
              <a:buFont typeface="Symbol" panose="05050102010706020507" pitchFamily="18" charset="2"/>
              <a:buNone/>
              <a:defRPr/>
            </a:pPr>
            <a:r>
              <a:rPr lang="en-GB" altLang="fr-FR" sz="1800" dirty="0"/>
              <a:t>    /&gt;</a:t>
            </a:r>
          </a:p>
          <a:p>
            <a:pPr eaLnBrk="1" hangingPunct="1">
              <a:buFont typeface="Symbol" panose="05050102010706020507" pitchFamily="18" charset="2"/>
              <a:buNone/>
              <a:defRPr/>
            </a:pPr>
            <a:r>
              <a:rPr lang="en-GB" altLang="fr-FR" sz="1800" dirty="0">
                <a:highlight>
                  <a:srgbClr val="FFFF00"/>
                </a:highlight>
              </a:rPr>
              <a:t>&lt;/</a:t>
            </a:r>
            <a:r>
              <a:rPr lang="en-GB" altLang="fr-FR" sz="1800" dirty="0" err="1">
                <a:highlight>
                  <a:srgbClr val="FFFF00"/>
                </a:highlight>
              </a:rPr>
              <a:t>LinearLayout</a:t>
            </a:r>
            <a:r>
              <a:rPr lang="en-GB" altLang="fr-FR" sz="1800" dirty="0"/>
              <a:t>&gt;</a:t>
            </a:r>
          </a:p>
        </p:txBody>
      </p:sp>
      <p:sp>
        <p:nvSpPr>
          <p:cNvPr id="241682" name="Line 18">
            <a:extLst>
              <a:ext uri="{FF2B5EF4-FFF2-40B4-BE49-F238E27FC236}">
                <a16:creationId xmlns:a16="http://schemas.microsoft.com/office/drawing/2014/main" id="{50D1CCEA-988A-6324-25A3-F99C2C53E51C}"/>
              </a:ext>
            </a:extLst>
          </p:cNvPr>
          <p:cNvSpPr>
            <a:spLocks noChangeShapeType="1"/>
          </p:cNvSpPr>
          <p:nvPr/>
        </p:nvSpPr>
        <p:spPr bwMode="auto">
          <a:xfrm>
            <a:off x="2484438" y="13414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1683" name="Line 19">
            <a:extLst>
              <a:ext uri="{FF2B5EF4-FFF2-40B4-BE49-F238E27FC236}">
                <a16:creationId xmlns:a16="http://schemas.microsoft.com/office/drawing/2014/main" id="{4B79C964-23F2-0A5E-8222-121034DC3DA9}"/>
              </a:ext>
            </a:extLst>
          </p:cNvPr>
          <p:cNvSpPr>
            <a:spLocks noChangeShapeType="1"/>
          </p:cNvSpPr>
          <p:nvPr/>
        </p:nvSpPr>
        <p:spPr bwMode="auto">
          <a:xfrm>
            <a:off x="2484438" y="17732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1686" name="Line 22">
            <a:extLst>
              <a:ext uri="{FF2B5EF4-FFF2-40B4-BE49-F238E27FC236}">
                <a16:creationId xmlns:a16="http://schemas.microsoft.com/office/drawing/2014/main" id="{3392F879-5616-D53F-4F0F-B4188B590063}"/>
              </a:ext>
            </a:extLst>
          </p:cNvPr>
          <p:cNvSpPr>
            <a:spLocks noChangeShapeType="1"/>
          </p:cNvSpPr>
          <p:nvPr/>
        </p:nvSpPr>
        <p:spPr bwMode="auto">
          <a:xfrm>
            <a:off x="2484438" y="1773238"/>
            <a:ext cx="0" cy="2735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1687" name="Line 23">
            <a:extLst>
              <a:ext uri="{FF2B5EF4-FFF2-40B4-BE49-F238E27FC236}">
                <a16:creationId xmlns:a16="http://schemas.microsoft.com/office/drawing/2014/main" id="{784A12B9-F69B-24ED-88D1-13B42851F6F4}"/>
              </a:ext>
            </a:extLst>
          </p:cNvPr>
          <p:cNvSpPr>
            <a:spLocks noChangeShapeType="1"/>
          </p:cNvSpPr>
          <p:nvPr/>
        </p:nvSpPr>
        <p:spPr bwMode="auto">
          <a:xfrm>
            <a:off x="2484438" y="45085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1688" name="AutoShape 24">
            <a:extLst>
              <a:ext uri="{FF2B5EF4-FFF2-40B4-BE49-F238E27FC236}">
                <a16:creationId xmlns:a16="http://schemas.microsoft.com/office/drawing/2014/main" id="{6C93A6C0-ECEB-69B4-C014-896BC48A6760}"/>
              </a:ext>
            </a:extLst>
          </p:cNvPr>
          <p:cNvSpPr>
            <a:spLocks noChangeArrowheads="1"/>
          </p:cNvSpPr>
          <p:nvPr/>
        </p:nvSpPr>
        <p:spPr bwMode="auto">
          <a:xfrm>
            <a:off x="3419475" y="4868863"/>
            <a:ext cx="1223963" cy="504825"/>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1677" name="Text Box 13">
            <a:extLst>
              <a:ext uri="{FF2B5EF4-FFF2-40B4-BE49-F238E27FC236}">
                <a16:creationId xmlns:a16="http://schemas.microsoft.com/office/drawing/2014/main" id="{84481391-9CA4-4D8B-A486-1DBAEBA78958}"/>
              </a:ext>
            </a:extLst>
          </p:cNvPr>
          <p:cNvSpPr txBox="1">
            <a:spLocks noChangeArrowheads="1"/>
          </p:cNvSpPr>
          <p:nvPr/>
        </p:nvSpPr>
        <p:spPr bwMode="auto">
          <a:xfrm>
            <a:off x="3348038" y="4941888"/>
            <a:ext cx="1512887"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strings.xml</a:t>
            </a:r>
            <a:endParaRPr lang="fr-FR" altLang="fr-FR"/>
          </a:p>
        </p:txBody>
      </p:sp>
      <p:sp>
        <p:nvSpPr>
          <p:cNvPr id="241689" name="Line 25">
            <a:extLst>
              <a:ext uri="{FF2B5EF4-FFF2-40B4-BE49-F238E27FC236}">
                <a16:creationId xmlns:a16="http://schemas.microsoft.com/office/drawing/2014/main" id="{32496E55-B497-B076-5880-F05A90F6EF6C}"/>
              </a:ext>
            </a:extLst>
          </p:cNvPr>
          <p:cNvSpPr>
            <a:spLocks noChangeShapeType="1"/>
          </p:cNvSpPr>
          <p:nvPr/>
        </p:nvSpPr>
        <p:spPr bwMode="auto">
          <a:xfrm>
            <a:off x="2484438" y="4508500"/>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1690" name="Line 26">
            <a:extLst>
              <a:ext uri="{FF2B5EF4-FFF2-40B4-BE49-F238E27FC236}">
                <a16:creationId xmlns:a16="http://schemas.microsoft.com/office/drawing/2014/main" id="{F0B2DEB9-9FF2-F693-058E-C35F4714F38F}"/>
              </a:ext>
            </a:extLst>
          </p:cNvPr>
          <p:cNvSpPr>
            <a:spLocks noChangeShapeType="1"/>
          </p:cNvSpPr>
          <p:nvPr/>
        </p:nvSpPr>
        <p:spPr bwMode="auto">
          <a:xfrm>
            <a:off x="2484438" y="609282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 name="ZoneTexte 1">
            <a:extLst>
              <a:ext uri="{FF2B5EF4-FFF2-40B4-BE49-F238E27FC236}">
                <a16:creationId xmlns:a16="http://schemas.microsoft.com/office/drawing/2014/main" id="{BA7BD54F-49CB-8BA1-5BEE-BA21D07422E7}"/>
              </a:ext>
            </a:extLst>
          </p:cNvPr>
          <p:cNvSpPr txBox="1"/>
          <p:nvPr/>
        </p:nvSpPr>
        <p:spPr>
          <a:xfrm>
            <a:off x="-60325" y="606425"/>
            <a:ext cx="2306638" cy="1323975"/>
          </a:xfrm>
          <a:prstGeom prst="rect">
            <a:avLst/>
          </a:prstGeom>
          <a:solidFill>
            <a:srgbClr val="FFFF00"/>
          </a:solidFill>
        </p:spPr>
        <p:txBody>
          <a:bodyPr wrap="none">
            <a:spAutoFit/>
          </a:bodyPr>
          <a:lstStyle/>
          <a:p>
            <a:pPr>
              <a:defRPr/>
            </a:pPr>
            <a:r>
              <a:rPr lang="fr-FR" sz="1600" dirty="0"/>
              <a:t>Partie:</a:t>
            </a:r>
          </a:p>
          <a:p>
            <a:pPr marL="285750" indent="-285750">
              <a:buFont typeface="Arial" panose="020B0604020202020204" pitchFamily="34" charset="0"/>
              <a:buChar char="•"/>
              <a:defRPr/>
            </a:pPr>
            <a:r>
              <a:rPr lang="fr-FR" sz="1600" dirty="0"/>
              <a:t>Graphique</a:t>
            </a:r>
          </a:p>
          <a:p>
            <a:pPr marL="285750" indent="-285750">
              <a:buFont typeface="Arial" panose="020B0604020202020204" pitchFamily="34" charset="0"/>
              <a:buChar char="•"/>
              <a:defRPr/>
            </a:pPr>
            <a:r>
              <a:rPr lang="fr-FR" sz="1600" dirty="0"/>
              <a:t>Chaînes de caractères </a:t>
            </a:r>
          </a:p>
          <a:p>
            <a:pPr marL="285750" indent="-285750">
              <a:buFont typeface="Arial" panose="020B0604020202020204" pitchFamily="34" charset="0"/>
              <a:buChar char="•"/>
              <a:defRPr/>
            </a:pPr>
            <a:r>
              <a:rPr lang="fr-FR" sz="1600" dirty="0"/>
              <a:t>(internationalisation)</a:t>
            </a:r>
          </a:p>
          <a:p>
            <a:pPr marL="285750" indent="-285750">
              <a:buFont typeface="Arial" panose="020B0604020202020204" pitchFamily="34" charset="0"/>
              <a:buChar char="•"/>
              <a:defRPr/>
            </a:pPr>
            <a:r>
              <a:rPr lang="fr-FR" sz="1600" dirty="0"/>
              <a:t>Images</a:t>
            </a:r>
          </a:p>
        </p:txBody>
      </p:sp>
      <p:sp>
        <p:nvSpPr>
          <p:cNvPr id="3" name="ZoneTexte 2">
            <a:extLst>
              <a:ext uri="{FF2B5EF4-FFF2-40B4-BE49-F238E27FC236}">
                <a16:creationId xmlns:a16="http://schemas.microsoft.com/office/drawing/2014/main" id="{F844E031-7AD4-DF1E-E192-A87FF3B05B8D}"/>
              </a:ext>
            </a:extLst>
          </p:cNvPr>
          <p:cNvSpPr txBox="1">
            <a:spLocks noChangeArrowheads="1"/>
          </p:cNvSpPr>
          <p:nvPr/>
        </p:nvSpPr>
        <p:spPr bwMode="auto">
          <a:xfrm>
            <a:off x="-31750" y="5037138"/>
            <a:ext cx="2376488" cy="1816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Layout: objet dont le but </a:t>
            </a:r>
          </a:p>
          <a:p>
            <a:r>
              <a:rPr lang="fr-FR" altLang="fr-FR" sz="1600"/>
              <a:t>est d’organiser </a:t>
            </a:r>
          </a:p>
          <a:p>
            <a:r>
              <a:rPr lang="fr-FR" altLang="fr-FR" sz="1600"/>
              <a:t>les composants les uns </a:t>
            </a:r>
          </a:p>
          <a:p>
            <a:r>
              <a:rPr lang="fr-FR" altLang="fr-FR" sz="1600"/>
              <a:t>par rapport aux autres</a:t>
            </a:r>
          </a:p>
          <a:p>
            <a:r>
              <a:rPr lang="fr-FR" altLang="fr-FR" sz="1600"/>
              <a:t>=&gt; Assurer la portabilité: petits/moyens/grands écrans</a:t>
            </a:r>
          </a:p>
        </p:txBody>
      </p:sp>
      <p:sp>
        <p:nvSpPr>
          <p:cNvPr id="4" name="ZoneTexte 3">
            <a:extLst>
              <a:ext uri="{FF2B5EF4-FFF2-40B4-BE49-F238E27FC236}">
                <a16:creationId xmlns:a16="http://schemas.microsoft.com/office/drawing/2014/main" id="{C2274AFF-8D8B-69B1-64BE-409A026493B7}"/>
              </a:ext>
            </a:extLst>
          </p:cNvPr>
          <p:cNvSpPr txBox="1">
            <a:spLocks noChangeArrowheads="1"/>
          </p:cNvSpPr>
          <p:nvPr/>
        </p:nvSpPr>
        <p:spPr bwMode="auto">
          <a:xfrm>
            <a:off x="3656013" y="4156075"/>
            <a:ext cx="1006475" cy="5857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valuesFR</a:t>
            </a:r>
          </a:p>
          <a:p>
            <a:r>
              <a:rPr lang="fr-FR" altLang="fr-FR" sz="1600"/>
              <a:t>ValuesEN</a:t>
            </a:r>
          </a:p>
        </p:txBody>
      </p:sp>
      <p:pic>
        <p:nvPicPr>
          <p:cNvPr id="6" name="Image 5">
            <a:extLst>
              <a:ext uri="{FF2B5EF4-FFF2-40B4-BE49-F238E27FC236}">
                <a16:creationId xmlns:a16="http://schemas.microsoft.com/office/drawing/2014/main" id="{7511E15E-121A-A384-C1CD-13C212D04932}"/>
              </a:ext>
            </a:extLst>
          </p:cNvPr>
          <p:cNvPicPr>
            <a:picLocks noChangeAspect="1"/>
          </p:cNvPicPr>
          <p:nvPr/>
        </p:nvPicPr>
        <p:blipFill>
          <a:blip r:embed="rId3"/>
          <a:stretch>
            <a:fillRect/>
          </a:stretch>
        </p:blipFill>
        <p:spPr>
          <a:xfrm>
            <a:off x="242167" y="1942099"/>
            <a:ext cx="1597242" cy="3143778"/>
          </a:xfrm>
          <a:prstGeom prst="rect">
            <a:avLst/>
          </a:prstGeom>
        </p:spPr>
      </p:pic>
      <p:sp>
        <p:nvSpPr>
          <p:cNvPr id="241685" name="Line 21">
            <a:extLst>
              <a:ext uri="{FF2B5EF4-FFF2-40B4-BE49-F238E27FC236}">
                <a16:creationId xmlns:a16="http://schemas.microsoft.com/office/drawing/2014/main" id="{76454BCF-11D2-4B23-CD8C-CD83E0C9A878}"/>
              </a:ext>
            </a:extLst>
          </p:cNvPr>
          <p:cNvSpPr>
            <a:spLocks noChangeShapeType="1"/>
          </p:cNvSpPr>
          <p:nvPr/>
        </p:nvSpPr>
        <p:spPr bwMode="auto">
          <a:xfrm flipH="1" flipV="1">
            <a:off x="1259630" y="3300412"/>
            <a:ext cx="3744169" cy="560388"/>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41670"/>
                                        </p:tgtEl>
                                        <p:attrNameLst>
                                          <p:attrName>style.visibility</p:attrName>
                                        </p:attrNameLst>
                                      </p:cBhvr>
                                      <p:to>
                                        <p:strVal val="visible"/>
                                      </p:to>
                                    </p:set>
                                    <p:animEffect transition="in" filter="dissolve">
                                      <p:cBhvr>
                                        <p:cTn id="7" dur="500"/>
                                        <p:tgtEl>
                                          <p:spTgt spid="241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1683"/>
                                        </p:tgtEl>
                                        <p:attrNameLst>
                                          <p:attrName>style.visibility</p:attrName>
                                        </p:attrNameLst>
                                      </p:cBhvr>
                                      <p:to>
                                        <p:strVal val="visible"/>
                                      </p:to>
                                    </p:set>
                                    <p:animEffect transition="in" filter="dissolve">
                                      <p:cBhvr>
                                        <p:cTn id="12" dur="500"/>
                                        <p:tgtEl>
                                          <p:spTgt spid="241683"/>
                                        </p:tgtEl>
                                      </p:cBhvr>
                                    </p:animEffect>
                                  </p:childTnLst>
                                </p:cTn>
                              </p:par>
                              <p:par>
                                <p:cTn id="13" presetID="9" presetClass="entr" presetSubtype="0" fill="hold" nodeType="withEffect">
                                  <p:stCondLst>
                                    <p:cond delay="0"/>
                                  </p:stCondLst>
                                  <p:childTnLst>
                                    <p:set>
                                      <p:cBhvr>
                                        <p:cTn id="14" dur="1" fill="hold">
                                          <p:stCondLst>
                                            <p:cond delay="0"/>
                                          </p:stCondLst>
                                        </p:cTn>
                                        <p:tgtEl>
                                          <p:spTgt spid="241671"/>
                                        </p:tgtEl>
                                        <p:attrNameLst>
                                          <p:attrName>style.visibility</p:attrName>
                                        </p:attrNameLst>
                                      </p:cBhvr>
                                      <p:to>
                                        <p:strVal val="visible"/>
                                      </p:to>
                                    </p:set>
                                    <p:animEffect transition="in" filter="dissolve">
                                      <p:cBhvr>
                                        <p:cTn id="15" dur="500"/>
                                        <p:tgtEl>
                                          <p:spTgt spid="241671"/>
                                        </p:tgtEl>
                                      </p:cBhvr>
                                    </p:animEffect>
                                  </p:childTnLst>
                                </p:cTn>
                              </p:par>
                              <p:par>
                                <p:cTn id="16" presetID="9" presetClass="entr" presetSubtype="0" fill="hold" nodeType="withEffect">
                                  <p:stCondLst>
                                    <p:cond delay="0"/>
                                  </p:stCondLst>
                                  <p:childTnLst>
                                    <p:set>
                                      <p:cBhvr>
                                        <p:cTn id="17" dur="1" fill="hold">
                                          <p:stCondLst>
                                            <p:cond delay="0"/>
                                          </p:stCondLst>
                                        </p:cTn>
                                        <p:tgtEl>
                                          <p:spTgt spid="241682"/>
                                        </p:tgtEl>
                                        <p:attrNameLst>
                                          <p:attrName>style.visibility</p:attrName>
                                        </p:attrNameLst>
                                      </p:cBhvr>
                                      <p:to>
                                        <p:strVal val="visible"/>
                                      </p:to>
                                    </p:set>
                                    <p:animEffect transition="in" filter="dissolve">
                                      <p:cBhvr>
                                        <p:cTn id="18" dur="500"/>
                                        <p:tgtEl>
                                          <p:spTgt spid="2416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41672"/>
                                        </p:tgtEl>
                                        <p:attrNameLst>
                                          <p:attrName>style.visibility</p:attrName>
                                        </p:attrNameLst>
                                      </p:cBhvr>
                                      <p:to>
                                        <p:strVal val="visible"/>
                                      </p:to>
                                    </p:set>
                                    <p:animEffect transition="in" filter="dissolve">
                                      <p:cBhvr>
                                        <p:cTn id="23" dur="500"/>
                                        <p:tgtEl>
                                          <p:spTgt spid="241672"/>
                                        </p:tgtEl>
                                      </p:cBhvr>
                                    </p:animEffect>
                                  </p:childTnLst>
                                </p:cTn>
                              </p:par>
                              <p:par>
                                <p:cTn id="24" presetID="9" presetClass="entr" presetSubtype="0" fill="hold" nodeType="withEffect">
                                  <p:stCondLst>
                                    <p:cond delay="0"/>
                                  </p:stCondLst>
                                  <p:childTnLst>
                                    <p:set>
                                      <p:cBhvr>
                                        <p:cTn id="25" dur="1" fill="hold">
                                          <p:stCondLst>
                                            <p:cond delay="0"/>
                                          </p:stCondLst>
                                        </p:cTn>
                                        <p:tgtEl>
                                          <p:spTgt spid="241673"/>
                                        </p:tgtEl>
                                        <p:attrNameLst>
                                          <p:attrName>style.visibility</p:attrName>
                                        </p:attrNameLst>
                                      </p:cBhvr>
                                      <p:to>
                                        <p:strVal val="visible"/>
                                      </p:to>
                                    </p:set>
                                    <p:animEffect transition="in" filter="dissolve">
                                      <p:cBhvr>
                                        <p:cTn id="26" dur="500"/>
                                        <p:tgtEl>
                                          <p:spTgt spid="2416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41681"/>
                                        </p:tgtEl>
                                        <p:attrNameLst>
                                          <p:attrName>style.visibility</p:attrName>
                                        </p:attrNameLst>
                                      </p:cBhvr>
                                      <p:to>
                                        <p:strVal val="visible"/>
                                      </p:to>
                                    </p:set>
                                    <p:animEffect transition="in" filter="dissolve">
                                      <p:cBhvr>
                                        <p:cTn id="31" dur="500"/>
                                        <p:tgtEl>
                                          <p:spTgt spid="2416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41685"/>
                                        </p:tgtEl>
                                        <p:attrNameLst>
                                          <p:attrName>style.visibility</p:attrName>
                                        </p:attrNameLst>
                                      </p:cBhvr>
                                      <p:to>
                                        <p:strVal val="visible"/>
                                      </p:to>
                                    </p:set>
                                    <p:animEffect transition="in" filter="dissolve">
                                      <p:cBhvr>
                                        <p:cTn id="36" dur="500"/>
                                        <p:tgtEl>
                                          <p:spTgt spid="24168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41687"/>
                                        </p:tgtEl>
                                        <p:attrNameLst>
                                          <p:attrName>style.visibility</p:attrName>
                                        </p:attrNameLst>
                                      </p:cBhvr>
                                      <p:to>
                                        <p:strVal val="visible"/>
                                      </p:to>
                                    </p:set>
                                    <p:animEffect transition="in" filter="dissolve">
                                      <p:cBhvr>
                                        <p:cTn id="51" dur="500"/>
                                        <p:tgtEl>
                                          <p:spTgt spid="24168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9" presetClass="entr" presetSubtype="0" fill="hold" nodeType="withEffect">
                                  <p:stCondLst>
                                    <p:cond delay="0"/>
                                  </p:stCondLst>
                                  <p:childTnLst>
                                    <p:set>
                                      <p:cBhvr>
                                        <p:cTn id="58" dur="1" fill="hold">
                                          <p:stCondLst>
                                            <p:cond delay="0"/>
                                          </p:stCondLst>
                                        </p:cTn>
                                        <p:tgtEl>
                                          <p:spTgt spid="241686"/>
                                        </p:tgtEl>
                                        <p:attrNameLst>
                                          <p:attrName>style.visibility</p:attrName>
                                        </p:attrNameLst>
                                      </p:cBhvr>
                                      <p:to>
                                        <p:strVal val="visible"/>
                                      </p:to>
                                    </p:set>
                                    <p:animEffect transition="in" filter="dissolve">
                                      <p:cBhvr>
                                        <p:cTn id="59" dur="500"/>
                                        <p:tgtEl>
                                          <p:spTgt spid="241686"/>
                                        </p:tgtEl>
                                      </p:cBhvr>
                                    </p:animEffect>
                                  </p:childTnLst>
                                </p:cTn>
                              </p:par>
                              <p:par>
                                <p:cTn id="60" presetID="9" presetClass="entr" presetSubtype="0" fill="hold" nodeType="withEffect">
                                  <p:stCondLst>
                                    <p:cond delay="0"/>
                                  </p:stCondLst>
                                  <p:childTnLst>
                                    <p:set>
                                      <p:cBhvr>
                                        <p:cTn id="61" dur="1" fill="hold">
                                          <p:stCondLst>
                                            <p:cond delay="0"/>
                                          </p:stCondLst>
                                        </p:cTn>
                                        <p:tgtEl>
                                          <p:spTgt spid="241674"/>
                                        </p:tgtEl>
                                        <p:attrNameLst>
                                          <p:attrName>style.visibility</p:attrName>
                                        </p:attrNameLst>
                                      </p:cBhvr>
                                      <p:to>
                                        <p:strVal val="visible"/>
                                      </p:to>
                                    </p:set>
                                    <p:animEffect transition="in" filter="dissolve">
                                      <p:cBhvr>
                                        <p:cTn id="62" dur="500"/>
                                        <p:tgtEl>
                                          <p:spTgt spid="2416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241688"/>
                                        </p:tgtEl>
                                        <p:attrNameLst>
                                          <p:attrName>style.visibility</p:attrName>
                                        </p:attrNameLst>
                                      </p:cBhvr>
                                      <p:to>
                                        <p:strVal val="visible"/>
                                      </p:to>
                                    </p:set>
                                    <p:animEffect transition="in" filter="dissolve">
                                      <p:cBhvr>
                                        <p:cTn id="67" dur="500"/>
                                        <p:tgtEl>
                                          <p:spTgt spid="241688"/>
                                        </p:tgtEl>
                                      </p:cBhvr>
                                    </p:animEffect>
                                  </p:childTnLst>
                                </p:cTn>
                              </p:par>
                              <p:par>
                                <p:cTn id="68" presetID="9" presetClass="entr" presetSubtype="0" fill="hold" nodeType="withEffect">
                                  <p:stCondLst>
                                    <p:cond delay="0"/>
                                  </p:stCondLst>
                                  <p:childTnLst>
                                    <p:set>
                                      <p:cBhvr>
                                        <p:cTn id="69" dur="1" fill="hold">
                                          <p:stCondLst>
                                            <p:cond delay="0"/>
                                          </p:stCondLst>
                                        </p:cTn>
                                        <p:tgtEl>
                                          <p:spTgt spid="241677"/>
                                        </p:tgtEl>
                                        <p:attrNameLst>
                                          <p:attrName>style.visibility</p:attrName>
                                        </p:attrNameLst>
                                      </p:cBhvr>
                                      <p:to>
                                        <p:strVal val="visible"/>
                                      </p:to>
                                    </p:set>
                                    <p:animEffect transition="in" filter="dissolve">
                                      <p:cBhvr>
                                        <p:cTn id="70" dur="500"/>
                                        <p:tgtEl>
                                          <p:spTgt spid="24167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41679"/>
                                        </p:tgtEl>
                                        <p:attrNameLst>
                                          <p:attrName>style.visibility</p:attrName>
                                        </p:attrNameLst>
                                      </p:cBhvr>
                                      <p:to>
                                        <p:strVal val="visible"/>
                                      </p:to>
                                    </p:set>
                                    <p:animEffect transition="in" filter="dissolve">
                                      <p:cBhvr>
                                        <p:cTn id="75" dur="500"/>
                                        <p:tgtEl>
                                          <p:spTgt spid="24167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241690"/>
                                        </p:tgtEl>
                                        <p:attrNameLst>
                                          <p:attrName>style.visibility</p:attrName>
                                        </p:attrNameLst>
                                      </p:cBhvr>
                                      <p:to>
                                        <p:strVal val="visible"/>
                                      </p:to>
                                    </p:set>
                                    <p:animEffect transition="in" filter="dissolve">
                                      <p:cBhvr>
                                        <p:cTn id="80" dur="500"/>
                                        <p:tgtEl>
                                          <p:spTgt spid="241690"/>
                                        </p:tgtEl>
                                      </p:cBhvr>
                                    </p:animEffect>
                                  </p:childTnLst>
                                </p:cTn>
                              </p:par>
                              <p:par>
                                <p:cTn id="81" presetID="9" presetClass="entr" presetSubtype="0" fill="hold" nodeType="withEffect">
                                  <p:stCondLst>
                                    <p:cond delay="0"/>
                                  </p:stCondLst>
                                  <p:childTnLst>
                                    <p:set>
                                      <p:cBhvr>
                                        <p:cTn id="82" dur="1" fill="hold">
                                          <p:stCondLst>
                                            <p:cond delay="0"/>
                                          </p:stCondLst>
                                        </p:cTn>
                                        <p:tgtEl>
                                          <p:spTgt spid="241689"/>
                                        </p:tgtEl>
                                        <p:attrNameLst>
                                          <p:attrName>style.visibility</p:attrName>
                                        </p:attrNameLst>
                                      </p:cBhvr>
                                      <p:to>
                                        <p:strVal val="visible"/>
                                      </p:to>
                                    </p:set>
                                    <p:animEffect transition="in" filter="dissolve">
                                      <p:cBhvr>
                                        <p:cTn id="83" dur="500"/>
                                        <p:tgtEl>
                                          <p:spTgt spid="241689"/>
                                        </p:tgtEl>
                                      </p:cBhvr>
                                    </p:animEffect>
                                  </p:childTnLst>
                                </p:cTn>
                              </p:par>
                              <p:par>
                                <p:cTn id="84" presetID="9" presetClass="entr" presetSubtype="0" fill="hold" nodeType="withEffect">
                                  <p:stCondLst>
                                    <p:cond delay="0"/>
                                  </p:stCondLst>
                                  <p:childTnLst>
                                    <p:set>
                                      <p:cBhvr>
                                        <p:cTn id="85" dur="1" fill="hold">
                                          <p:stCondLst>
                                            <p:cond delay="0"/>
                                          </p:stCondLst>
                                        </p:cTn>
                                        <p:tgtEl>
                                          <p:spTgt spid="241675"/>
                                        </p:tgtEl>
                                        <p:attrNameLst>
                                          <p:attrName>style.visibility</p:attrName>
                                        </p:attrNameLst>
                                      </p:cBhvr>
                                      <p:to>
                                        <p:strVal val="visible"/>
                                      </p:to>
                                    </p:set>
                                    <p:animEffect transition="in" filter="dissolve">
                                      <p:cBhvr>
                                        <p:cTn id="86" dur="500"/>
                                        <p:tgtEl>
                                          <p:spTgt spid="24167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241691"/>
                                        </p:tgtEl>
                                        <p:attrNameLst>
                                          <p:attrName>style.visibility</p:attrName>
                                        </p:attrNameLst>
                                      </p:cBhvr>
                                      <p:to>
                                        <p:strVal val="visible"/>
                                      </p:to>
                                    </p:set>
                                    <p:animEffect transition="in" filter="dissolve">
                                      <p:cBhvr>
                                        <p:cTn id="91" dur="500"/>
                                        <p:tgtEl>
                                          <p:spTgt spid="241691"/>
                                        </p:tgtEl>
                                      </p:cBhvr>
                                    </p:animEffect>
                                  </p:childTnLst>
                                </p:cTn>
                              </p:par>
                              <p:par>
                                <p:cTn id="92" presetID="9" presetClass="entr" presetSubtype="0" fill="hold" nodeType="withEffect">
                                  <p:stCondLst>
                                    <p:cond delay="0"/>
                                  </p:stCondLst>
                                  <p:childTnLst>
                                    <p:set>
                                      <p:cBhvr>
                                        <p:cTn id="93" dur="1" fill="hold">
                                          <p:stCondLst>
                                            <p:cond delay="0"/>
                                          </p:stCondLst>
                                        </p:cTn>
                                        <p:tgtEl>
                                          <p:spTgt spid="241676"/>
                                        </p:tgtEl>
                                        <p:attrNameLst>
                                          <p:attrName>style.visibility</p:attrName>
                                        </p:attrNameLst>
                                      </p:cBhvr>
                                      <p:to>
                                        <p:strVal val="visible"/>
                                      </p:to>
                                    </p:set>
                                    <p:animEffect transition="in" filter="dissolve">
                                      <p:cBhvr>
                                        <p:cTn id="94" dur="500"/>
                                        <p:tgtEl>
                                          <p:spTgt spid="241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0" grpId="0" animBg="1"/>
      <p:bldP spid="241671" grpId="0" animBg="1"/>
      <p:bldP spid="241673" grpId="0"/>
      <p:bldP spid="241674" grpId="0" animBg="1"/>
      <p:bldP spid="241675" grpId="0" animBg="1"/>
      <p:bldP spid="241676" grpId="0"/>
      <p:bldP spid="241677" grpId="0"/>
      <p:bldP spid="2" grpId="0" animBg="1"/>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65952-0E13-0D1E-E81A-7C269EF3B814}"/>
              </a:ext>
            </a:extLst>
          </p:cNvPr>
          <p:cNvSpPr>
            <a:spLocks noGrp="1"/>
          </p:cNvSpPr>
          <p:nvPr>
            <p:ph type="title"/>
          </p:nvPr>
        </p:nvSpPr>
        <p:spPr/>
        <p:txBody>
          <a:bodyPr/>
          <a:lstStyle/>
          <a:p>
            <a:r>
              <a:rPr lang="fr-FR" dirty="0"/>
              <a:t>Exemple</a:t>
            </a:r>
          </a:p>
        </p:txBody>
      </p:sp>
      <p:pic>
        <p:nvPicPr>
          <p:cNvPr id="5" name="Image 4">
            <a:extLst>
              <a:ext uri="{FF2B5EF4-FFF2-40B4-BE49-F238E27FC236}">
                <a16:creationId xmlns:a16="http://schemas.microsoft.com/office/drawing/2014/main" id="{CF9C4A09-3E6F-4E76-A70B-DF79107FA51E}"/>
              </a:ext>
            </a:extLst>
          </p:cNvPr>
          <p:cNvPicPr>
            <a:picLocks noChangeAspect="1"/>
          </p:cNvPicPr>
          <p:nvPr/>
        </p:nvPicPr>
        <p:blipFill>
          <a:blip r:embed="rId2"/>
          <a:stretch>
            <a:fillRect/>
          </a:stretch>
        </p:blipFill>
        <p:spPr>
          <a:xfrm>
            <a:off x="1691680" y="1124744"/>
            <a:ext cx="3650722" cy="5616624"/>
          </a:xfrm>
          <a:prstGeom prst="rect">
            <a:avLst/>
          </a:prstGeom>
        </p:spPr>
      </p:pic>
    </p:spTree>
    <p:extLst>
      <p:ext uri="{BB962C8B-B14F-4D97-AF65-F5344CB8AC3E}">
        <p14:creationId xmlns:p14="http://schemas.microsoft.com/office/powerpoint/2010/main" val="96010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pied de page 3">
            <a:extLst>
              <a:ext uri="{FF2B5EF4-FFF2-40B4-BE49-F238E27FC236}">
                <a16:creationId xmlns:a16="http://schemas.microsoft.com/office/drawing/2014/main" id="{C7EAF8A2-77D5-35DD-3D4A-068C10175EB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884B2EDC-D85C-456B-8B3C-BB26CD0958FA}" type="slidenum">
              <a:rPr lang="fr-FR" altLang="fr-FR" sz="1200" smtClean="0"/>
              <a:pPr/>
              <a:t>5</a:t>
            </a:fld>
            <a:endParaRPr lang="fr-FR" altLang="fr-FR" sz="1200" dirty="0"/>
          </a:p>
        </p:txBody>
      </p:sp>
      <p:sp>
        <p:nvSpPr>
          <p:cNvPr id="242693" name="AutoShape 5">
            <a:extLst>
              <a:ext uri="{FF2B5EF4-FFF2-40B4-BE49-F238E27FC236}">
                <a16:creationId xmlns:a16="http://schemas.microsoft.com/office/drawing/2014/main" id="{47CAB3A4-E081-F8FA-639F-631F6F9FA40B}"/>
              </a:ext>
            </a:extLst>
          </p:cNvPr>
          <p:cNvSpPr>
            <a:spLocks noChangeArrowheads="1"/>
          </p:cNvSpPr>
          <p:nvPr/>
        </p:nvSpPr>
        <p:spPr bwMode="auto">
          <a:xfrm>
            <a:off x="173255" y="1556792"/>
            <a:ext cx="1296988" cy="1295400"/>
          </a:xfrm>
          <a:prstGeom prst="can">
            <a:avLst>
              <a:gd name="adj" fmla="val 25000"/>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2694" name="Text Box 6">
            <a:extLst>
              <a:ext uri="{FF2B5EF4-FFF2-40B4-BE49-F238E27FC236}">
                <a16:creationId xmlns:a16="http://schemas.microsoft.com/office/drawing/2014/main" id="{38F004A2-6BE6-DBF9-3103-3587848D23F3}"/>
              </a:ext>
            </a:extLst>
          </p:cNvPr>
          <p:cNvSpPr txBox="1">
            <a:spLocks noChangeArrowheads="1"/>
          </p:cNvSpPr>
          <p:nvPr/>
        </p:nvSpPr>
        <p:spPr bwMode="auto">
          <a:xfrm>
            <a:off x="246280" y="1772692"/>
            <a:ext cx="1152525" cy="10064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dirty="0"/>
              <a:t>Android</a:t>
            </a:r>
            <a:br>
              <a:rPr lang="fr-BE" altLang="fr-FR" dirty="0"/>
            </a:br>
            <a:r>
              <a:rPr lang="fr-BE" altLang="fr-FR" dirty="0" err="1"/>
              <a:t>Manifest</a:t>
            </a:r>
            <a:br>
              <a:rPr lang="fr-BE" altLang="fr-FR" dirty="0"/>
            </a:br>
            <a:r>
              <a:rPr lang="fr-BE" altLang="fr-FR" dirty="0"/>
              <a:t>.xml</a:t>
            </a:r>
            <a:endParaRPr lang="fr-FR" altLang="fr-FR" dirty="0"/>
          </a:p>
        </p:txBody>
      </p:sp>
      <p:sp>
        <p:nvSpPr>
          <p:cNvPr id="10246" name="Text Box 7">
            <a:extLst>
              <a:ext uri="{FF2B5EF4-FFF2-40B4-BE49-F238E27FC236}">
                <a16:creationId xmlns:a16="http://schemas.microsoft.com/office/drawing/2014/main" id="{E763F478-5807-D7AB-42AD-295410527C38}"/>
              </a:ext>
            </a:extLst>
          </p:cNvPr>
          <p:cNvSpPr txBox="1">
            <a:spLocks noChangeArrowheads="1"/>
          </p:cNvSpPr>
          <p:nvPr/>
        </p:nvSpPr>
        <p:spPr bwMode="auto">
          <a:xfrm>
            <a:off x="2195736" y="342900"/>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a:t>
            </a:r>
            <a:r>
              <a:rPr lang="fr-BE" altLang="fr-FR" sz="2800" b="1" dirty="0" err="1">
                <a:solidFill>
                  <a:schemeClr val="bg1"/>
                </a:solidFill>
              </a:rPr>
              <a:t>AndroidManifest</a:t>
            </a:r>
            <a:r>
              <a:rPr lang="fr-BE" altLang="fr-FR" sz="2800" b="1" dirty="0">
                <a:solidFill>
                  <a:schemeClr val="bg1"/>
                </a:solidFill>
              </a:rPr>
              <a:t> de l'application</a:t>
            </a:r>
            <a:endParaRPr lang="fr-FR" altLang="fr-FR" sz="2800" b="1" dirty="0">
              <a:solidFill>
                <a:schemeClr val="bg1"/>
              </a:solidFill>
            </a:endParaRPr>
          </a:p>
        </p:txBody>
      </p:sp>
      <p:sp>
        <p:nvSpPr>
          <p:cNvPr id="2" name="ZoneTexte 1">
            <a:extLst>
              <a:ext uri="{FF2B5EF4-FFF2-40B4-BE49-F238E27FC236}">
                <a16:creationId xmlns:a16="http://schemas.microsoft.com/office/drawing/2014/main" id="{34EEC992-C02A-78C7-14D9-447C209B6EDA}"/>
              </a:ext>
            </a:extLst>
          </p:cNvPr>
          <p:cNvSpPr txBox="1">
            <a:spLocks noChangeArrowheads="1"/>
          </p:cNvSpPr>
          <p:nvPr/>
        </p:nvSpPr>
        <p:spPr bwMode="auto">
          <a:xfrm>
            <a:off x="1116013" y="4763"/>
            <a:ext cx="4437062" cy="3381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Lien entre les boutons, textView.. et le fichier XML</a:t>
            </a:r>
          </a:p>
        </p:txBody>
      </p:sp>
      <p:pic>
        <p:nvPicPr>
          <p:cNvPr id="5" name="Image 4">
            <a:extLst>
              <a:ext uri="{FF2B5EF4-FFF2-40B4-BE49-F238E27FC236}">
                <a16:creationId xmlns:a16="http://schemas.microsoft.com/office/drawing/2014/main" id="{C1ED6693-973B-B628-3A9A-E7D7B4A17C6D}"/>
              </a:ext>
            </a:extLst>
          </p:cNvPr>
          <p:cNvPicPr>
            <a:picLocks noChangeAspect="1"/>
          </p:cNvPicPr>
          <p:nvPr/>
        </p:nvPicPr>
        <p:blipFill>
          <a:blip r:embed="rId2"/>
          <a:stretch>
            <a:fillRect/>
          </a:stretch>
        </p:blipFill>
        <p:spPr>
          <a:xfrm>
            <a:off x="1558747" y="1023882"/>
            <a:ext cx="7366476" cy="5546781"/>
          </a:xfrm>
          <a:prstGeom prst="rect">
            <a:avLst/>
          </a:prstGeom>
        </p:spPr>
      </p:pic>
      <p:sp>
        <p:nvSpPr>
          <p:cNvPr id="3" name="ZoneTexte 2">
            <a:extLst>
              <a:ext uri="{FF2B5EF4-FFF2-40B4-BE49-F238E27FC236}">
                <a16:creationId xmlns:a16="http://schemas.microsoft.com/office/drawing/2014/main" id="{D63A119A-CE9B-F33C-410E-AA40D2AC3127}"/>
              </a:ext>
            </a:extLst>
          </p:cNvPr>
          <p:cNvSpPr txBox="1">
            <a:spLocks noChangeArrowheads="1"/>
          </p:cNvSpPr>
          <p:nvPr/>
        </p:nvSpPr>
        <p:spPr bwMode="auto">
          <a:xfrm>
            <a:off x="277641" y="6370638"/>
            <a:ext cx="4484687"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dirty="0"/>
              <a:t>Plus riche qu’un simple </a:t>
            </a:r>
            <a:r>
              <a:rPr lang="fr-FR" altLang="fr-FR" dirty="0" err="1"/>
              <a:t>manifest</a:t>
            </a:r>
            <a:r>
              <a:rPr lang="fr-FR" altLang="fr-FR" dirty="0"/>
              <a:t> d’un .jar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500"/>
                                        <p:tgtEl>
                                          <p:spTgt spid="102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dissolve">
                                      <p:cBhvr>
                                        <p:cTn id="12" dur="500"/>
                                        <p:tgtEl>
                                          <p:spTgt spid="242693"/>
                                        </p:tgtEl>
                                      </p:cBhvr>
                                    </p:animEffect>
                                  </p:childTnLst>
                                </p:cTn>
                              </p:par>
                              <p:par>
                                <p:cTn id="13" presetID="9" presetClass="entr" presetSubtype="0" fill="hold" nodeType="withEffect">
                                  <p:stCondLst>
                                    <p:cond delay="0"/>
                                  </p:stCondLst>
                                  <p:childTnLst>
                                    <p:set>
                                      <p:cBhvr>
                                        <p:cTn id="14" dur="1" fill="hold">
                                          <p:stCondLst>
                                            <p:cond delay="0"/>
                                          </p:stCondLst>
                                        </p:cTn>
                                        <p:tgtEl>
                                          <p:spTgt spid="242694"/>
                                        </p:tgtEl>
                                        <p:attrNameLst>
                                          <p:attrName>style.visibility</p:attrName>
                                        </p:attrNameLst>
                                      </p:cBhvr>
                                      <p:to>
                                        <p:strVal val="visible"/>
                                      </p:to>
                                    </p:set>
                                    <p:animEffect transition="in" filter="dissolve">
                                      <p:cBhvr>
                                        <p:cTn id="15" dur="500"/>
                                        <p:tgtEl>
                                          <p:spTgt spid="2426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p:bldP spid="10246" grpId="0"/>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pied de page 3">
            <a:extLst>
              <a:ext uri="{FF2B5EF4-FFF2-40B4-BE49-F238E27FC236}">
                <a16:creationId xmlns:a16="http://schemas.microsoft.com/office/drawing/2014/main" id="{51831B33-E880-B23F-70D9-A17FA682E43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 Android 1 – </a:t>
            </a:r>
            <a:r>
              <a:rPr lang="fr-FR" altLang="fr-FR" sz="1200" dirty="0" err="1"/>
              <a:t>C.Charlet</a:t>
            </a:r>
            <a:r>
              <a:rPr lang="fr-FR" altLang="fr-FR" sz="1200" dirty="0"/>
              <a:t> – 2023 – p. </a:t>
            </a:r>
            <a:fld id="{663B0209-F83E-466F-B864-05080B0448BF}" type="slidenum">
              <a:rPr lang="fr-FR" altLang="fr-FR" sz="1200" smtClean="0"/>
              <a:pPr/>
              <a:t>6</a:t>
            </a:fld>
            <a:endParaRPr lang="fr-FR" altLang="fr-FR" sz="1200" dirty="0"/>
          </a:p>
        </p:txBody>
      </p:sp>
      <p:sp>
        <p:nvSpPr>
          <p:cNvPr id="12291" name="Text Box 4">
            <a:extLst>
              <a:ext uri="{FF2B5EF4-FFF2-40B4-BE49-F238E27FC236}">
                <a16:creationId xmlns:a16="http://schemas.microsoft.com/office/drawing/2014/main" id="{F956FEB3-E871-4BE8-63DC-E1ECF844B356}"/>
              </a:ext>
            </a:extLst>
          </p:cNvPr>
          <p:cNvSpPr txBox="1">
            <a:spLocks noChangeArrowheads="1"/>
          </p:cNvSpPr>
          <p:nvPr/>
        </p:nvSpPr>
        <p:spPr bwMode="auto">
          <a:xfrm>
            <a:off x="-36513" y="1052513"/>
            <a:ext cx="5400676"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1"/>
                </a:solidFill>
                <a:latin typeface="Times New Roman" panose="02020603050405020304" pitchFamily="18" charset="0"/>
              </a:defRPr>
            </a:lvl1pPr>
            <a:lvl2pPr marL="179388">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lvl="1" eaLnBrk="1" hangingPunct="1">
              <a:buFont typeface="Symbol" panose="05050102010706020507" pitchFamily="18" charset="2"/>
              <a:buNone/>
            </a:pPr>
            <a:r>
              <a:rPr lang="fr-BE" altLang="fr-FR" b="1" u="sng">
                <a:solidFill>
                  <a:schemeClr val="accent2"/>
                </a:solidFill>
              </a:rPr>
              <a:t>9.2 Le manifeste de l'application</a:t>
            </a:r>
            <a:endParaRPr lang="fr-FR" altLang="fr-FR" b="1" u="sng">
              <a:solidFill>
                <a:schemeClr val="accent2"/>
              </a:solidFill>
            </a:endParaRPr>
          </a:p>
        </p:txBody>
      </p:sp>
      <p:sp>
        <p:nvSpPr>
          <p:cNvPr id="449541" name="Text Box 5">
            <a:extLst>
              <a:ext uri="{FF2B5EF4-FFF2-40B4-BE49-F238E27FC236}">
                <a16:creationId xmlns:a16="http://schemas.microsoft.com/office/drawing/2014/main" id="{CD061861-3FBE-7C3C-2A04-65C5A8DF5B81}"/>
              </a:ext>
            </a:extLst>
          </p:cNvPr>
          <p:cNvSpPr txBox="1">
            <a:spLocks noChangeArrowheads="1"/>
          </p:cNvSpPr>
          <p:nvPr/>
        </p:nvSpPr>
        <p:spPr bwMode="auto">
          <a:xfrm>
            <a:off x="179388" y="1412875"/>
            <a:ext cx="8785225" cy="2073275"/>
          </a:xfrm>
          <a:prstGeom prst="rect">
            <a:avLst/>
          </a:prstGeom>
          <a:noFill/>
          <a:ln>
            <a:noFill/>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defRPr/>
            </a:pPr>
            <a:r>
              <a:rPr lang="fr-BE" altLang="fr-FR" dirty="0"/>
              <a:t>Toute application Android doit posséder un fichier </a:t>
            </a:r>
            <a:r>
              <a:rPr lang="fr-BE" altLang="fr-FR" b="1" u="sng" dirty="0"/>
              <a:t>AndroidManifest.xml</a:t>
            </a:r>
            <a:r>
              <a:rPr lang="fr-BE" altLang="fr-FR" dirty="0"/>
              <a:t> dans son répertoire racine. </a:t>
            </a:r>
            <a:r>
              <a:rPr lang="fr-BE" altLang="fr-FR" dirty="0">
                <a:highlight>
                  <a:srgbClr val="FFFF00"/>
                </a:highlight>
              </a:rPr>
              <a:t>Son rôle est bien sûr de décrire l'application en termes de packages, classes, versions, permissions, etc. </a:t>
            </a:r>
          </a:p>
          <a:p>
            <a:pPr eaLnBrk="1" hangingPunct="1">
              <a:spcBef>
                <a:spcPct val="50000"/>
              </a:spcBef>
              <a:buFont typeface="Symbol" panose="05050102010706020507" pitchFamily="18" charset="2"/>
              <a:buNone/>
              <a:defRPr/>
            </a:pPr>
            <a:r>
              <a:rPr lang="fr-BE" altLang="fr-FR" dirty="0"/>
              <a:t>Mais sa première raison d'être est de déclarer les composants utilisables par le système : </a:t>
            </a:r>
            <a:r>
              <a:rPr lang="fr-BE" altLang="fr-FR" b="1" u="sng" dirty="0">
                <a:solidFill>
                  <a:srgbClr val="FF0000"/>
                </a:solidFill>
              </a:rPr>
              <a:t>les composants qui n'y sont pas déclarés sont invisibles au système et ne pourront donc pas être exécutés</a:t>
            </a:r>
            <a:r>
              <a:rPr lang="fr-BE" altLang="fr-FR" dirty="0"/>
              <a:t>. </a:t>
            </a:r>
            <a:endParaRPr lang="fr-FR" altLang="fr-FR" dirty="0"/>
          </a:p>
        </p:txBody>
      </p:sp>
      <p:sp>
        <p:nvSpPr>
          <p:cNvPr id="449545" name="Text Box 9">
            <a:extLst>
              <a:ext uri="{FF2B5EF4-FFF2-40B4-BE49-F238E27FC236}">
                <a16:creationId xmlns:a16="http://schemas.microsoft.com/office/drawing/2014/main" id="{D63B395F-41D6-D3ED-7966-D05F600C9363}"/>
              </a:ext>
            </a:extLst>
          </p:cNvPr>
          <p:cNvSpPr txBox="1">
            <a:spLocks noChangeArrowheads="1"/>
          </p:cNvSpPr>
          <p:nvPr/>
        </p:nvSpPr>
        <p:spPr bwMode="auto">
          <a:xfrm>
            <a:off x="5364163" y="4652963"/>
            <a:ext cx="3384550"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FR" altLang="fr-FR"/>
              <a:t>Seules les balises &lt;</a:t>
            </a:r>
            <a:r>
              <a:rPr lang="fr-FR" altLang="fr-FR" b="1"/>
              <a:t>manifest</a:t>
            </a:r>
            <a:r>
              <a:rPr lang="fr-FR" altLang="fr-FR"/>
              <a:t>&gt; et &lt;</a:t>
            </a:r>
            <a:r>
              <a:rPr lang="fr-FR" altLang="fr-FR" b="1"/>
              <a:t>application</a:t>
            </a:r>
            <a:r>
              <a:rPr lang="fr-FR" altLang="fr-FR"/>
              <a:t>&gt; sont requises.</a:t>
            </a:r>
          </a:p>
        </p:txBody>
      </p:sp>
      <p:sp>
        <p:nvSpPr>
          <p:cNvPr id="12294" name="Text Box 11">
            <a:extLst>
              <a:ext uri="{FF2B5EF4-FFF2-40B4-BE49-F238E27FC236}">
                <a16:creationId xmlns:a16="http://schemas.microsoft.com/office/drawing/2014/main" id="{DFBA33E6-9153-2B5C-91E8-0C9CF7DB9986}"/>
              </a:ext>
            </a:extLst>
          </p:cNvPr>
          <p:cNvSpPr txBox="1">
            <a:spLocks noChangeArrowheads="1"/>
          </p:cNvSpPr>
          <p:nvPr/>
        </p:nvSpPr>
        <p:spPr bwMode="auto">
          <a:xfrm>
            <a:off x="1042988" y="260350"/>
            <a:ext cx="8208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a:solidFill>
                  <a:srgbClr val="FF0000"/>
                </a:solidFill>
              </a:rPr>
              <a:t>9. Le développement en ligne de commande (12/31)</a:t>
            </a:r>
            <a:endParaRPr lang="fr-FR" altLang="fr-FR" sz="2800" b="1">
              <a:solidFill>
                <a:srgbClr val="FF0000"/>
              </a:solidFill>
            </a:endParaRPr>
          </a:p>
        </p:txBody>
      </p:sp>
      <p:pic>
        <p:nvPicPr>
          <p:cNvPr id="449548" name="Picture 12">
            <a:extLst>
              <a:ext uri="{FF2B5EF4-FFF2-40B4-BE49-F238E27FC236}">
                <a16:creationId xmlns:a16="http://schemas.microsoft.com/office/drawing/2014/main" id="{6565E048-ACE3-A79D-F719-FAE9767DC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506788"/>
            <a:ext cx="3671887"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449548"/>
                                        </p:tgtEl>
                                        <p:attrNameLst>
                                          <p:attrName>style.visibility</p:attrName>
                                        </p:attrNameLst>
                                      </p:cBhvr>
                                      <p:to>
                                        <p:strVal val="visible"/>
                                      </p:to>
                                    </p:set>
                                    <p:animEffect transition="in" filter="diamond(out)">
                                      <p:cBhvr>
                                        <p:cTn id="7" dur="500"/>
                                        <p:tgtEl>
                                          <p:spTgt spid="449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9545"/>
                                        </p:tgtEl>
                                        <p:attrNameLst>
                                          <p:attrName>style.visibility</p:attrName>
                                        </p:attrNameLst>
                                      </p:cBhvr>
                                      <p:to>
                                        <p:strVal val="visible"/>
                                      </p:to>
                                    </p:set>
                                    <p:animEffect transition="in" filter="dissolve">
                                      <p:cBhvr>
                                        <p:cTn id="12" dur="500"/>
                                        <p:tgtEl>
                                          <p:spTgt spid="449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F570C37-FC81-8FE6-A3D8-A573628BB84F}"/>
              </a:ext>
            </a:extLst>
          </p:cNvPr>
          <p:cNvPicPr>
            <a:picLocks noChangeAspect="1"/>
          </p:cNvPicPr>
          <p:nvPr/>
        </p:nvPicPr>
        <p:blipFill>
          <a:blip r:embed="rId2"/>
          <a:stretch>
            <a:fillRect/>
          </a:stretch>
        </p:blipFill>
        <p:spPr>
          <a:xfrm>
            <a:off x="1418745" y="690291"/>
            <a:ext cx="7342567" cy="5559215"/>
          </a:xfrm>
          <a:prstGeom prst="rect">
            <a:avLst/>
          </a:prstGeom>
        </p:spPr>
      </p:pic>
      <p:sp>
        <p:nvSpPr>
          <p:cNvPr id="13314" name="Espace réservé du pied de page 3">
            <a:extLst>
              <a:ext uri="{FF2B5EF4-FFF2-40B4-BE49-F238E27FC236}">
                <a16:creationId xmlns:a16="http://schemas.microsoft.com/office/drawing/2014/main" id="{0CD68CCD-CEC9-9B7D-37F6-C2C52900FDD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 Android 1 – </a:t>
            </a:r>
            <a:r>
              <a:rPr lang="fr-FR" altLang="fr-FR" sz="1200" dirty="0" err="1"/>
              <a:t>C.Charlet</a:t>
            </a:r>
            <a:r>
              <a:rPr lang="fr-FR" altLang="fr-FR" sz="1200" dirty="0"/>
              <a:t> – 2023 – p. </a:t>
            </a:r>
            <a:fld id="{ED54E52A-C8C1-4893-8BA6-8B60314F45C2}" type="slidenum">
              <a:rPr lang="fr-FR" altLang="fr-FR" sz="1200" smtClean="0"/>
              <a:pPr/>
              <a:t>7</a:t>
            </a:fld>
            <a:endParaRPr lang="fr-FR" altLang="fr-FR" sz="1200" dirty="0"/>
          </a:p>
        </p:txBody>
      </p:sp>
      <p:sp>
        <p:nvSpPr>
          <p:cNvPr id="450566" name="Text Box 6">
            <a:extLst>
              <a:ext uri="{FF2B5EF4-FFF2-40B4-BE49-F238E27FC236}">
                <a16:creationId xmlns:a16="http://schemas.microsoft.com/office/drawing/2014/main" id="{A7E6C9DB-4463-F52D-2041-BF41716BBB03}"/>
              </a:ext>
            </a:extLst>
          </p:cNvPr>
          <p:cNvSpPr txBox="1">
            <a:spLocks noChangeArrowheads="1"/>
          </p:cNvSpPr>
          <p:nvPr/>
        </p:nvSpPr>
        <p:spPr bwMode="auto">
          <a:xfrm>
            <a:off x="128506" y="1753791"/>
            <a:ext cx="3925467" cy="1077218"/>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FR" altLang="fr-FR" sz="1600" dirty="0"/>
              <a:t>A remarquer que le nom de classe précédé d'un point (".</a:t>
            </a:r>
            <a:r>
              <a:rPr lang="fr-FR" altLang="fr-FR" sz="1600" dirty="0" err="1"/>
              <a:t>MainActivity</a:t>
            </a:r>
            <a:r>
              <a:rPr lang="fr-FR" altLang="fr-FR" sz="1600" dirty="0"/>
              <a:t>") est un raccourci pour signifier que </a:t>
            </a:r>
            <a:r>
              <a:rPr lang="fr-FR" altLang="fr-FR" sz="1600" u="sng" dirty="0"/>
              <a:t>ce nom doit être préfixé du nom du package</a:t>
            </a:r>
            <a:r>
              <a:rPr lang="fr-FR" altLang="fr-FR" sz="1600" dirty="0"/>
              <a:t>. </a:t>
            </a:r>
          </a:p>
        </p:txBody>
      </p:sp>
      <p:sp>
        <p:nvSpPr>
          <p:cNvPr id="450571" name="Line 11">
            <a:extLst>
              <a:ext uri="{FF2B5EF4-FFF2-40B4-BE49-F238E27FC236}">
                <a16:creationId xmlns:a16="http://schemas.microsoft.com/office/drawing/2014/main" id="{ECD1F262-9D84-2214-D7BB-6500D5033513}"/>
              </a:ext>
            </a:extLst>
          </p:cNvPr>
          <p:cNvSpPr>
            <a:spLocks noChangeShapeType="1"/>
          </p:cNvSpPr>
          <p:nvPr/>
        </p:nvSpPr>
        <p:spPr bwMode="auto">
          <a:xfrm>
            <a:off x="3059831" y="2848598"/>
            <a:ext cx="1760219" cy="152515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fr-FR"/>
          </a:p>
        </p:txBody>
      </p:sp>
      <p:sp>
        <p:nvSpPr>
          <p:cNvPr id="450572" name="Line 12">
            <a:extLst>
              <a:ext uri="{FF2B5EF4-FFF2-40B4-BE49-F238E27FC236}">
                <a16:creationId xmlns:a16="http://schemas.microsoft.com/office/drawing/2014/main" id="{0162627E-96BA-44DB-9C1E-1B5F75BB6638}"/>
              </a:ext>
            </a:extLst>
          </p:cNvPr>
          <p:cNvSpPr>
            <a:spLocks noChangeShapeType="1"/>
          </p:cNvSpPr>
          <p:nvPr/>
        </p:nvSpPr>
        <p:spPr bwMode="auto">
          <a:xfrm flipV="1">
            <a:off x="2627784" y="4957167"/>
            <a:ext cx="576064" cy="10388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fr-FR"/>
          </a:p>
        </p:txBody>
      </p:sp>
      <p:sp>
        <p:nvSpPr>
          <p:cNvPr id="13321" name="Text Box 13">
            <a:extLst>
              <a:ext uri="{FF2B5EF4-FFF2-40B4-BE49-F238E27FC236}">
                <a16:creationId xmlns:a16="http://schemas.microsoft.com/office/drawing/2014/main" id="{965F6E4D-E4A1-158E-63E0-E0CE1A86250C}"/>
              </a:ext>
            </a:extLst>
          </p:cNvPr>
          <p:cNvSpPr txBox="1">
            <a:spLocks noChangeArrowheads="1"/>
          </p:cNvSpPr>
          <p:nvPr/>
        </p:nvSpPr>
        <p:spPr bwMode="auto">
          <a:xfrm>
            <a:off x="1042988" y="199622"/>
            <a:ext cx="8208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Le développement en ligne de commande </a:t>
            </a:r>
            <a:endParaRPr lang="fr-FR" altLang="fr-FR" sz="2800" b="1" dirty="0">
              <a:solidFill>
                <a:schemeClr val="bg1"/>
              </a:solidFill>
            </a:endParaRPr>
          </a:p>
        </p:txBody>
      </p:sp>
      <p:sp>
        <p:nvSpPr>
          <p:cNvPr id="450574" name="Text Box 14">
            <a:extLst>
              <a:ext uri="{FF2B5EF4-FFF2-40B4-BE49-F238E27FC236}">
                <a16:creationId xmlns:a16="http://schemas.microsoft.com/office/drawing/2014/main" id="{4A515C7B-AC84-0D90-658F-9548A1793D11}"/>
              </a:ext>
            </a:extLst>
          </p:cNvPr>
          <p:cNvSpPr txBox="1">
            <a:spLocks noChangeArrowheads="1"/>
          </p:cNvSpPr>
          <p:nvPr/>
        </p:nvSpPr>
        <p:spPr bwMode="auto">
          <a:xfrm>
            <a:off x="6335880" y="3922537"/>
            <a:ext cx="2628725" cy="1077218"/>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FR" altLang="fr-FR" sz="1600" dirty="0"/>
              <a:t>référence à  "</a:t>
            </a:r>
            <a:r>
              <a:rPr lang="fr-FR" altLang="fr-FR" sz="1600" dirty="0" err="1"/>
              <a:t>app_name</a:t>
            </a:r>
            <a:r>
              <a:rPr lang="fr-FR" altLang="fr-FR" sz="1600" dirty="0"/>
              <a:t>" dans </a:t>
            </a:r>
            <a:r>
              <a:rPr lang="fr-BE" altLang="fr-FR" sz="1600" b="1" dirty="0" err="1"/>
              <a:t>res</a:t>
            </a:r>
            <a:r>
              <a:rPr lang="fr-BE" altLang="fr-FR" sz="1600" b="1" dirty="0"/>
              <a:t>\values\strings.xml. </a:t>
            </a:r>
            <a:r>
              <a:rPr lang="fr-BE" altLang="fr-FR" sz="1600" dirty="0"/>
              <a:t>Le @ signifie, aller voir dans les ressources.</a:t>
            </a:r>
            <a:endParaRPr lang="fr-FR" altLang="fr-FR" sz="1600" b="1" dirty="0"/>
          </a:p>
        </p:txBody>
      </p:sp>
      <p:sp>
        <p:nvSpPr>
          <p:cNvPr id="450576" name="Line 16">
            <a:extLst>
              <a:ext uri="{FF2B5EF4-FFF2-40B4-BE49-F238E27FC236}">
                <a16:creationId xmlns:a16="http://schemas.microsoft.com/office/drawing/2014/main" id="{F8564CAA-0B51-608B-E513-6FDFE5160251}"/>
              </a:ext>
            </a:extLst>
          </p:cNvPr>
          <p:cNvSpPr>
            <a:spLocks noChangeShapeType="1"/>
          </p:cNvSpPr>
          <p:nvPr/>
        </p:nvSpPr>
        <p:spPr bwMode="auto">
          <a:xfrm flipH="1" flipV="1">
            <a:off x="5959826" y="3013779"/>
            <a:ext cx="772413" cy="8661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fr-FR"/>
          </a:p>
        </p:txBody>
      </p:sp>
      <p:sp>
        <p:nvSpPr>
          <p:cNvPr id="2" name="ZoneTexte 1">
            <a:extLst>
              <a:ext uri="{FF2B5EF4-FFF2-40B4-BE49-F238E27FC236}">
                <a16:creationId xmlns:a16="http://schemas.microsoft.com/office/drawing/2014/main" id="{B5E5E2F6-F1E4-7B61-4145-D77C549B9109}"/>
              </a:ext>
            </a:extLst>
          </p:cNvPr>
          <p:cNvSpPr txBox="1">
            <a:spLocks noChangeArrowheads="1"/>
          </p:cNvSpPr>
          <p:nvPr/>
        </p:nvSpPr>
        <p:spPr bwMode="auto">
          <a:xfrm>
            <a:off x="141288" y="5180608"/>
            <a:ext cx="8715375"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dirty="0"/>
              <a:t>Peut contenir plusieurs </a:t>
            </a:r>
            <a:r>
              <a:rPr lang="fr-FR" altLang="fr-FR" dirty="0" err="1"/>
              <a:t>TAGs</a:t>
            </a:r>
            <a:r>
              <a:rPr lang="fr-FR" altLang="fr-FR" dirty="0"/>
              <a:t> </a:t>
            </a:r>
            <a:r>
              <a:rPr lang="fr-FR" altLang="fr-FR" dirty="0" err="1"/>
              <a:t>activity</a:t>
            </a:r>
            <a:r>
              <a:rPr lang="fr-FR" altLang="fr-FR" dirty="0"/>
              <a:t>, Une activité non déclarée n’est pas utilisable</a:t>
            </a:r>
          </a:p>
        </p:txBody>
      </p:sp>
      <p:sp>
        <p:nvSpPr>
          <p:cNvPr id="3" name="ZoneTexte 2">
            <a:extLst>
              <a:ext uri="{FF2B5EF4-FFF2-40B4-BE49-F238E27FC236}">
                <a16:creationId xmlns:a16="http://schemas.microsoft.com/office/drawing/2014/main" id="{6A190EDD-88DD-6699-F80E-D1FFD8A77769}"/>
              </a:ext>
            </a:extLst>
          </p:cNvPr>
          <p:cNvSpPr txBox="1">
            <a:spLocks noChangeArrowheads="1"/>
          </p:cNvSpPr>
          <p:nvPr/>
        </p:nvSpPr>
        <p:spPr bwMode="auto">
          <a:xfrm>
            <a:off x="438149" y="1130300"/>
            <a:ext cx="82677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a:t>L’activity manager envoie un msg (INTENT) à la 1ere activité (LAUNCHER) </a:t>
            </a:r>
          </a:p>
        </p:txBody>
      </p:sp>
      <p:sp>
        <p:nvSpPr>
          <p:cNvPr id="450567" name="Text Box 7">
            <a:extLst>
              <a:ext uri="{FF2B5EF4-FFF2-40B4-BE49-F238E27FC236}">
                <a16:creationId xmlns:a16="http://schemas.microsoft.com/office/drawing/2014/main" id="{9401C197-A501-0BE9-51F4-8EE1664B8DFC}"/>
              </a:ext>
            </a:extLst>
          </p:cNvPr>
          <p:cNvSpPr txBox="1">
            <a:spLocks noChangeArrowheads="1"/>
          </p:cNvSpPr>
          <p:nvPr/>
        </p:nvSpPr>
        <p:spPr bwMode="auto">
          <a:xfrm>
            <a:off x="61558" y="6020439"/>
            <a:ext cx="8893175" cy="830997"/>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FR" altLang="fr-FR" sz="1600" dirty="0"/>
              <a:t>A remarquer : la définition de </a:t>
            </a:r>
            <a:r>
              <a:rPr lang="fr-FR" altLang="fr-FR" sz="1600" dirty="0" err="1"/>
              <a:t>l'</a:t>
            </a:r>
            <a:r>
              <a:rPr lang="fr-FR" altLang="fr-FR" sz="1600" b="1" dirty="0" err="1"/>
              <a:t>intent</a:t>
            </a:r>
            <a:r>
              <a:rPr lang="fr-FR" altLang="fr-FR" sz="1600" dirty="0"/>
              <a:t> = il spécifie qu'</a:t>
            </a:r>
            <a:r>
              <a:rPr lang="fr-FR" altLang="fr-FR" sz="1600" b="1" dirty="0"/>
              <a:t>il faut lancer</a:t>
            </a:r>
            <a:r>
              <a:rPr lang="fr-FR" altLang="fr-FR" sz="1600" dirty="0"/>
              <a:t> (LAUNCHER) </a:t>
            </a:r>
            <a:r>
              <a:rPr lang="fr-FR" altLang="fr-FR" sz="1600" b="1" dirty="0"/>
              <a:t>l'activité « </a:t>
            </a:r>
            <a:r>
              <a:rPr lang="fr-FR" altLang="fr-FR" sz="1600" b="1" dirty="0" err="1"/>
              <a:t>MainActivity</a:t>
            </a:r>
            <a:r>
              <a:rPr lang="fr-FR" altLang="fr-FR" sz="1600" b="1" dirty="0"/>
              <a:t>" </a:t>
            </a:r>
            <a:r>
              <a:rPr lang="fr-FR" altLang="fr-FR" sz="1600" dirty="0"/>
              <a:t>en tant que </a:t>
            </a:r>
            <a:r>
              <a:rPr lang="fr-FR" altLang="fr-FR" sz="1600" b="1" dirty="0"/>
              <a:t>composant initial </a:t>
            </a:r>
            <a:r>
              <a:rPr lang="fr-FR" altLang="fr-FR" sz="1600" dirty="0"/>
              <a:t>(MAIN). Chaque activité doit avoir un </a:t>
            </a:r>
            <a:r>
              <a:rPr lang="fr-FR" altLang="fr-FR" sz="1600" dirty="0" err="1"/>
              <a:t>Filter</a:t>
            </a:r>
            <a:r>
              <a:rPr lang="fr-FR" altLang="fr-FR" sz="1600" dirty="0"/>
              <a:t>. On peut ajouter aussi des permissions (envoyer SMS, utiliser Bluetooth, </a:t>
            </a:r>
            <a:r>
              <a:rPr lang="fr-FR" altLang="fr-FR" sz="1600" dirty="0" err="1"/>
              <a:t>reseau</a:t>
            </a:r>
            <a:r>
              <a:rPr lang="fr-FR" altLang="fr-FR" sz="1600" dirty="0"/>
              <a:t> (socket), …</a:t>
            </a:r>
          </a:p>
        </p:txBody>
      </p:sp>
      <p:sp>
        <p:nvSpPr>
          <p:cNvPr id="450563" name="Text Box 3">
            <a:extLst>
              <a:ext uri="{FF2B5EF4-FFF2-40B4-BE49-F238E27FC236}">
                <a16:creationId xmlns:a16="http://schemas.microsoft.com/office/drawing/2014/main" id="{40C65826-27AE-054E-65C4-E906CBD17D4A}"/>
              </a:ext>
            </a:extLst>
          </p:cNvPr>
          <p:cNvSpPr txBox="1">
            <a:spLocks noChangeArrowheads="1"/>
          </p:cNvSpPr>
          <p:nvPr/>
        </p:nvSpPr>
        <p:spPr bwMode="auto">
          <a:xfrm>
            <a:off x="6416676" y="748493"/>
            <a:ext cx="2663825" cy="406400"/>
          </a:xfrm>
          <a:prstGeom prst="rect">
            <a:avLst/>
          </a:prstGeom>
          <a:solidFill>
            <a:schemeClr val="bg2">
              <a:lumMod val="20000"/>
              <a:lumOff val="80000"/>
            </a:schemeClr>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fr-BE" altLang="fr-FR" b="1" u="sng" dirty="0" err="1">
                <a:solidFill>
                  <a:srgbClr val="0000FF"/>
                </a:solidFill>
              </a:rPr>
              <a:t>AndroidManifest</a:t>
            </a:r>
            <a:r>
              <a:rPr lang="fr-FR" altLang="fr-FR" b="1" dirty="0">
                <a:solidFill>
                  <a:srgbClr val="0000FF"/>
                </a:solidFill>
              </a:rPr>
              <a:t>.xml</a:t>
            </a:r>
          </a:p>
        </p:txBody>
      </p:sp>
    </p:spTree>
    <p:extLst>
      <p:ext uri="{BB962C8B-B14F-4D97-AF65-F5344CB8AC3E}">
        <p14:creationId xmlns:p14="http://schemas.microsoft.com/office/powerpoint/2010/main" val="2921055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dissolve">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dissolve">
                                      <p:cBhvr>
                                        <p:cTn id="12" dur="500"/>
                                        <p:tgtEl>
                                          <p:spTgt spid="450566"/>
                                        </p:tgtEl>
                                      </p:cBhvr>
                                    </p:animEffect>
                                  </p:childTnLst>
                                </p:cTn>
                              </p:par>
                              <p:par>
                                <p:cTn id="13" presetID="9" presetClass="entr" presetSubtype="0" fill="hold" nodeType="withEffect">
                                  <p:stCondLst>
                                    <p:cond delay="0"/>
                                  </p:stCondLst>
                                  <p:childTnLst>
                                    <p:set>
                                      <p:cBhvr>
                                        <p:cTn id="14" dur="1" fill="hold">
                                          <p:stCondLst>
                                            <p:cond delay="0"/>
                                          </p:stCondLst>
                                        </p:cTn>
                                        <p:tgtEl>
                                          <p:spTgt spid="450571"/>
                                        </p:tgtEl>
                                        <p:attrNameLst>
                                          <p:attrName>style.visibility</p:attrName>
                                        </p:attrNameLst>
                                      </p:cBhvr>
                                      <p:to>
                                        <p:strVal val="visible"/>
                                      </p:to>
                                    </p:set>
                                    <p:animEffect transition="in" filter="dissolve">
                                      <p:cBhvr>
                                        <p:cTn id="15" dur="500"/>
                                        <p:tgtEl>
                                          <p:spTgt spid="4505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50567"/>
                                        </p:tgtEl>
                                        <p:attrNameLst>
                                          <p:attrName>style.visibility</p:attrName>
                                        </p:attrNameLst>
                                      </p:cBhvr>
                                      <p:to>
                                        <p:strVal val="visible"/>
                                      </p:to>
                                    </p:set>
                                    <p:animEffect transition="in" filter="dissolve">
                                      <p:cBhvr>
                                        <p:cTn id="20" dur="500"/>
                                        <p:tgtEl>
                                          <p:spTgt spid="450567"/>
                                        </p:tgtEl>
                                      </p:cBhvr>
                                    </p:animEffect>
                                  </p:childTnLst>
                                </p:cTn>
                              </p:par>
                              <p:par>
                                <p:cTn id="21" presetID="9" presetClass="entr" presetSubtype="0" fill="hold" nodeType="withEffect">
                                  <p:stCondLst>
                                    <p:cond delay="0"/>
                                  </p:stCondLst>
                                  <p:childTnLst>
                                    <p:set>
                                      <p:cBhvr>
                                        <p:cTn id="22" dur="1" fill="hold">
                                          <p:stCondLst>
                                            <p:cond delay="0"/>
                                          </p:stCondLst>
                                        </p:cTn>
                                        <p:tgtEl>
                                          <p:spTgt spid="450572"/>
                                        </p:tgtEl>
                                        <p:attrNameLst>
                                          <p:attrName>style.visibility</p:attrName>
                                        </p:attrNameLst>
                                      </p:cBhvr>
                                      <p:to>
                                        <p:strVal val="visible"/>
                                      </p:to>
                                    </p:set>
                                    <p:animEffect transition="in" filter="dissolve">
                                      <p:cBhvr>
                                        <p:cTn id="23" dur="500"/>
                                        <p:tgtEl>
                                          <p:spTgt spid="4505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50574"/>
                                        </p:tgtEl>
                                        <p:attrNameLst>
                                          <p:attrName>style.visibility</p:attrName>
                                        </p:attrNameLst>
                                      </p:cBhvr>
                                      <p:to>
                                        <p:strVal val="visible"/>
                                      </p:to>
                                    </p:set>
                                    <p:animEffect transition="in" filter="dissolve">
                                      <p:cBhvr>
                                        <p:cTn id="28" dur="500"/>
                                        <p:tgtEl>
                                          <p:spTgt spid="450574"/>
                                        </p:tgtEl>
                                      </p:cBhvr>
                                    </p:animEffect>
                                  </p:childTnLst>
                                </p:cTn>
                              </p:par>
                              <p:par>
                                <p:cTn id="29" presetID="9" presetClass="entr" presetSubtype="0" fill="hold" nodeType="withEffect">
                                  <p:stCondLst>
                                    <p:cond delay="0"/>
                                  </p:stCondLst>
                                  <p:childTnLst>
                                    <p:set>
                                      <p:cBhvr>
                                        <p:cTn id="30" dur="1" fill="hold">
                                          <p:stCondLst>
                                            <p:cond delay="0"/>
                                          </p:stCondLst>
                                        </p:cTn>
                                        <p:tgtEl>
                                          <p:spTgt spid="450576"/>
                                        </p:tgtEl>
                                        <p:attrNameLst>
                                          <p:attrName>style.visibility</p:attrName>
                                        </p:attrNameLst>
                                      </p:cBhvr>
                                      <p:to>
                                        <p:strVal val="visible"/>
                                      </p:to>
                                    </p:set>
                                    <p:animEffect transition="in" filter="dissolve">
                                      <p:cBhvr>
                                        <p:cTn id="31" dur="500"/>
                                        <p:tgtEl>
                                          <p:spTgt spid="4505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6" grpId="0" animBg="1"/>
      <p:bldP spid="450574" grpId="0" animBg="1"/>
      <p:bldP spid="2" grpId="0" animBg="1"/>
      <p:bldP spid="3" grpId="0" animBg="1"/>
      <p:bldP spid="450567" grpId="0" animBg="1"/>
      <p:bldP spid="4505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pied de page 3">
            <a:extLst>
              <a:ext uri="{FF2B5EF4-FFF2-40B4-BE49-F238E27FC236}">
                <a16:creationId xmlns:a16="http://schemas.microsoft.com/office/drawing/2014/main" id="{FD79E50A-F0FF-650F-5359-5ADEBF61E28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CA44F168-E8A4-4CD2-A6A8-86B12AC5A275}" type="slidenum">
              <a:rPr lang="fr-FR" altLang="fr-FR" sz="1200" smtClean="0"/>
              <a:pPr/>
              <a:t>8</a:t>
            </a:fld>
            <a:endParaRPr lang="fr-FR" altLang="fr-FR" sz="1200" dirty="0"/>
          </a:p>
        </p:txBody>
      </p:sp>
      <p:sp>
        <p:nvSpPr>
          <p:cNvPr id="246789" name="Text Box 5">
            <a:extLst>
              <a:ext uri="{FF2B5EF4-FFF2-40B4-BE49-F238E27FC236}">
                <a16:creationId xmlns:a16="http://schemas.microsoft.com/office/drawing/2014/main" id="{F0EDE0BA-5A47-B06A-9526-EFCEE0D3E2C9}"/>
              </a:ext>
            </a:extLst>
          </p:cNvPr>
          <p:cNvSpPr txBox="1">
            <a:spLocks noChangeArrowheads="1"/>
          </p:cNvSpPr>
          <p:nvPr/>
        </p:nvSpPr>
        <p:spPr bwMode="auto">
          <a:xfrm>
            <a:off x="4716463" y="3932238"/>
            <a:ext cx="792162" cy="406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aapt</a:t>
            </a:r>
            <a:endParaRPr lang="fr-FR" altLang="fr-FR" b="1"/>
          </a:p>
        </p:txBody>
      </p:sp>
      <p:sp>
        <p:nvSpPr>
          <p:cNvPr id="246798" name="Text Box 14">
            <a:extLst>
              <a:ext uri="{FF2B5EF4-FFF2-40B4-BE49-F238E27FC236}">
                <a16:creationId xmlns:a16="http://schemas.microsoft.com/office/drawing/2014/main" id="{EADA964A-D22A-BE49-8E2B-78C1C9F8B08A}"/>
              </a:ext>
            </a:extLst>
          </p:cNvPr>
          <p:cNvSpPr txBox="1">
            <a:spLocks noChangeArrowheads="1"/>
          </p:cNvSpPr>
          <p:nvPr/>
        </p:nvSpPr>
        <p:spPr bwMode="auto">
          <a:xfrm>
            <a:off x="5940425" y="1268413"/>
            <a:ext cx="2590800"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t>
            </a:r>
            <a:r>
              <a:rPr lang="fr-BE" altLang="fr-FR" b="1"/>
              <a:t>resources compilées</a:t>
            </a:r>
            <a:r>
              <a:rPr lang="fr-BE" altLang="fr-FR"/>
              <a:t>" (version binaire)</a:t>
            </a:r>
            <a:endParaRPr lang="fr-FR" altLang="fr-FR"/>
          </a:p>
        </p:txBody>
      </p:sp>
      <p:sp>
        <p:nvSpPr>
          <p:cNvPr id="246799" name="Text Box 15">
            <a:extLst>
              <a:ext uri="{FF2B5EF4-FFF2-40B4-BE49-F238E27FC236}">
                <a16:creationId xmlns:a16="http://schemas.microsoft.com/office/drawing/2014/main" id="{B256AAAA-290D-D669-2DFD-ED4D557C7B0B}"/>
              </a:ext>
            </a:extLst>
          </p:cNvPr>
          <p:cNvSpPr txBox="1">
            <a:spLocks noChangeArrowheads="1"/>
          </p:cNvSpPr>
          <p:nvPr/>
        </p:nvSpPr>
        <p:spPr bwMode="auto">
          <a:xfrm>
            <a:off x="4878388" y="2060575"/>
            <a:ext cx="4159250" cy="4000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applic.arsc: empillage des ressources</a:t>
            </a:r>
            <a:endParaRPr lang="fr-FR" altLang="fr-FR"/>
          </a:p>
        </p:txBody>
      </p:sp>
      <p:sp>
        <p:nvSpPr>
          <p:cNvPr id="246801" name="AutoShape 17">
            <a:extLst>
              <a:ext uri="{FF2B5EF4-FFF2-40B4-BE49-F238E27FC236}">
                <a16:creationId xmlns:a16="http://schemas.microsoft.com/office/drawing/2014/main" id="{EABA7A9B-5108-7001-DCEE-50099DF60816}"/>
              </a:ext>
            </a:extLst>
          </p:cNvPr>
          <p:cNvSpPr>
            <a:spLocks noChangeArrowheads="1"/>
          </p:cNvSpPr>
          <p:nvPr/>
        </p:nvSpPr>
        <p:spPr bwMode="auto">
          <a:xfrm>
            <a:off x="2700338" y="5113338"/>
            <a:ext cx="1223962" cy="79375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6802" name="Text Box 18">
            <a:extLst>
              <a:ext uri="{FF2B5EF4-FFF2-40B4-BE49-F238E27FC236}">
                <a16:creationId xmlns:a16="http://schemas.microsoft.com/office/drawing/2014/main" id="{DBC90114-C1D5-7CA9-5EDB-9D0D15B8E375}"/>
              </a:ext>
            </a:extLst>
          </p:cNvPr>
          <p:cNvSpPr txBox="1">
            <a:spLocks noChangeArrowheads="1"/>
          </p:cNvSpPr>
          <p:nvPr/>
        </p:nvSpPr>
        <p:spPr bwMode="auto">
          <a:xfrm>
            <a:off x="684213" y="1384300"/>
            <a:ext cx="719137"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/res</a:t>
            </a:r>
            <a:endParaRPr lang="fr-FR" altLang="fr-FR"/>
          </a:p>
        </p:txBody>
      </p:sp>
      <p:sp>
        <p:nvSpPr>
          <p:cNvPr id="246803" name="Text Box 19">
            <a:extLst>
              <a:ext uri="{FF2B5EF4-FFF2-40B4-BE49-F238E27FC236}">
                <a16:creationId xmlns:a16="http://schemas.microsoft.com/office/drawing/2014/main" id="{86D7B241-33E6-30D7-2F11-CAD1BF5020C3}"/>
              </a:ext>
            </a:extLst>
          </p:cNvPr>
          <p:cNvSpPr txBox="1">
            <a:spLocks noChangeArrowheads="1"/>
          </p:cNvSpPr>
          <p:nvPr/>
        </p:nvSpPr>
        <p:spPr bwMode="auto">
          <a:xfrm>
            <a:off x="1116013" y="1887538"/>
            <a:ext cx="936625"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/layout</a:t>
            </a:r>
            <a:endParaRPr lang="fr-FR" altLang="fr-FR"/>
          </a:p>
        </p:txBody>
      </p:sp>
      <p:sp>
        <p:nvSpPr>
          <p:cNvPr id="246804" name="AutoShape 20">
            <a:extLst>
              <a:ext uri="{FF2B5EF4-FFF2-40B4-BE49-F238E27FC236}">
                <a16:creationId xmlns:a16="http://schemas.microsoft.com/office/drawing/2014/main" id="{FE2E5C4D-C5EF-49EB-E42C-5FCE8E2F1A9F}"/>
              </a:ext>
            </a:extLst>
          </p:cNvPr>
          <p:cNvSpPr>
            <a:spLocks noChangeArrowheads="1"/>
          </p:cNvSpPr>
          <p:nvPr/>
        </p:nvSpPr>
        <p:spPr bwMode="auto">
          <a:xfrm>
            <a:off x="1619250" y="2319338"/>
            <a:ext cx="1223963" cy="107950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6805" name="Text Box 21">
            <a:extLst>
              <a:ext uri="{FF2B5EF4-FFF2-40B4-BE49-F238E27FC236}">
                <a16:creationId xmlns:a16="http://schemas.microsoft.com/office/drawing/2014/main" id="{36371BAC-EB07-E5D9-B938-A3E6720BB4F1}"/>
              </a:ext>
            </a:extLst>
          </p:cNvPr>
          <p:cNvSpPr txBox="1">
            <a:spLocks noChangeArrowheads="1"/>
          </p:cNvSpPr>
          <p:nvPr/>
        </p:nvSpPr>
        <p:spPr bwMode="auto">
          <a:xfrm>
            <a:off x="1619250" y="2247900"/>
            <a:ext cx="1512888"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main.xml</a:t>
            </a:r>
            <a:endParaRPr lang="fr-FR" altLang="fr-FR"/>
          </a:p>
        </p:txBody>
      </p:sp>
      <p:sp>
        <p:nvSpPr>
          <p:cNvPr id="246806" name="Text Box 22">
            <a:extLst>
              <a:ext uri="{FF2B5EF4-FFF2-40B4-BE49-F238E27FC236}">
                <a16:creationId xmlns:a16="http://schemas.microsoft.com/office/drawing/2014/main" id="{D7CFCE02-7AB7-4148-7799-83321D598134}"/>
              </a:ext>
            </a:extLst>
          </p:cNvPr>
          <p:cNvSpPr txBox="1">
            <a:spLocks noChangeArrowheads="1"/>
          </p:cNvSpPr>
          <p:nvPr/>
        </p:nvSpPr>
        <p:spPr bwMode="auto">
          <a:xfrm>
            <a:off x="1116013" y="3716338"/>
            <a:ext cx="936625"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/values</a:t>
            </a:r>
            <a:endParaRPr lang="fr-FR" altLang="fr-FR"/>
          </a:p>
        </p:txBody>
      </p:sp>
      <p:sp>
        <p:nvSpPr>
          <p:cNvPr id="246807" name="Text Box 23">
            <a:extLst>
              <a:ext uri="{FF2B5EF4-FFF2-40B4-BE49-F238E27FC236}">
                <a16:creationId xmlns:a16="http://schemas.microsoft.com/office/drawing/2014/main" id="{5E297AE8-78E5-8797-A892-D2375406293B}"/>
              </a:ext>
            </a:extLst>
          </p:cNvPr>
          <p:cNvSpPr txBox="1">
            <a:spLocks noChangeArrowheads="1"/>
          </p:cNvSpPr>
          <p:nvPr/>
        </p:nvSpPr>
        <p:spPr bwMode="auto">
          <a:xfrm>
            <a:off x="1116013" y="5227638"/>
            <a:ext cx="1439862" cy="40640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/drawable</a:t>
            </a:r>
            <a:endParaRPr lang="fr-FR" altLang="fr-FR"/>
          </a:p>
        </p:txBody>
      </p:sp>
      <p:sp>
        <p:nvSpPr>
          <p:cNvPr id="246808" name="Text Box 24">
            <a:extLst>
              <a:ext uri="{FF2B5EF4-FFF2-40B4-BE49-F238E27FC236}">
                <a16:creationId xmlns:a16="http://schemas.microsoft.com/office/drawing/2014/main" id="{B92446A3-D303-0132-FDE5-0C95DB66A624}"/>
              </a:ext>
            </a:extLst>
          </p:cNvPr>
          <p:cNvSpPr txBox="1">
            <a:spLocks noChangeArrowheads="1"/>
          </p:cNvSpPr>
          <p:nvPr/>
        </p:nvSpPr>
        <p:spPr bwMode="auto">
          <a:xfrm>
            <a:off x="2627313" y="5443538"/>
            <a:ext cx="1512887"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dirty="0"/>
              <a:t>image.png</a:t>
            </a:r>
            <a:endParaRPr lang="fr-FR" altLang="fr-FR" dirty="0"/>
          </a:p>
        </p:txBody>
      </p:sp>
      <p:sp>
        <p:nvSpPr>
          <p:cNvPr id="246809" name="Line 25">
            <a:extLst>
              <a:ext uri="{FF2B5EF4-FFF2-40B4-BE49-F238E27FC236}">
                <a16:creationId xmlns:a16="http://schemas.microsoft.com/office/drawing/2014/main" id="{C646B0E2-5583-4FEE-852B-0E9FBE485EA9}"/>
              </a:ext>
            </a:extLst>
          </p:cNvPr>
          <p:cNvSpPr>
            <a:spLocks noChangeShapeType="1"/>
          </p:cNvSpPr>
          <p:nvPr/>
        </p:nvSpPr>
        <p:spPr bwMode="auto">
          <a:xfrm>
            <a:off x="900113" y="17446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6810" name="Line 26">
            <a:extLst>
              <a:ext uri="{FF2B5EF4-FFF2-40B4-BE49-F238E27FC236}">
                <a16:creationId xmlns:a16="http://schemas.microsoft.com/office/drawing/2014/main" id="{DA8B7C5B-3994-8B83-7B5E-90B448937664}"/>
              </a:ext>
            </a:extLst>
          </p:cNvPr>
          <p:cNvSpPr>
            <a:spLocks noChangeShapeType="1"/>
          </p:cNvSpPr>
          <p:nvPr/>
        </p:nvSpPr>
        <p:spPr bwMode="auto">
          <a:xfrm>
            <a:off x="900113" y="2176463"/>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6811" name="Line 27">
            <a:extLst>
              <a:ext uri="{FF2B5EF4-FFF2-40B4-BE49-F238E27FC236}">
                <a16:creationId xmlns:a16="http://schemas.microsoft.com/office/drawing/2014/main" id="{B0E25FB0-E89E-A177-5BF9-A085A948B568}"/>
              </a:ext>
            </a:extLst>
          </p:cNvPr>
          <p:cNvSpPr>
            <a:spLocks noChangeShapeType="1"/>
          </p:cNvSpPr>
          <p:nvPr/>
        </p:nvSpPr>
        <p:spPr bwMode="auto">
          <a:xfrm>
            <a:off x="900113" y="2176463"/>
            <a:ext cx="0" cy="2735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6812" name="Line 28">
            <a:extLst>
              <a:ext uri="{FF2B5EF4-FFF2-40B4-BE49-F238E27FC236}">
                <a16:creationId xmlns:a16="http://schemas.microsoft.com/office/drawing/2014/main" id="{EEC0469E-D93F-E577-2BFC-8466515B6CA5}"/>
              </a:ext>
            </a:extLst>
          </p:cNvPr>
          <p:cNvSpPr>
            <a:spLocks noChangeShapeType="1"/>
          </p:cNvSpPr>
          <p:nvPr/>
        </p:nvSpPr>
        <p:spPr bwMode="auto">
          <a:xfrm>
            <a:off x="900113" y="3859213"/>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6813" name="AutoShape 29">
            <a:extLst>
              <a:ext uri="{FF2B5EF4-FFF2-40B4-BE49-F238E27FC236}">
                <a16:creationId xmlns:a16="http://schemas.microsoft.com/office/drawing/2014/main" id="{2D77EE65-7670-3BA0-BA3D-05BBE36C09F4}"/>
              </a:ext>
            </a:extLst>
          </p:cNvPr>
          <p:cNvSpPr>
            <a:spLocks noChangeArrowheads="1"/>
          </p:cNvSpPr>
          <p:nvPr/>
        </p:nvSpPr>
        <p:spPr bwMode="auto">
          <a:xfrm>
            <a:off x="1835150" y="4219575"/>
            <a:ext cx="1223963" cy="504825"/>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6814" name="Text Box 30">
            <a:extLst>
              <a:ext uri="{FF2B5EF4-FFF2-40B4-BE49-F238E27FC236}">
                <a16:creationId xmlns:a16="http://schemas.microsoft.com/office/drawing/2014/main" id="{2E78DD77-FE77-8B51-FCA8-D5AC3F25A299}"/>
              </a:ext>
            </a:extLst>
          </p:cNvPr>
          <p:cNvSpPr txBox="1">
            <a:spLocks noChangeArrowheads="1"/>
          </p:cNvSpPr>
          <p:nvPr/>
        </p:nvSpPr>
        <p:spPr bwMode="auto">
          <a:xfrm>
            <a:off x="1763713" y="4292600"/>
            <a:ext cx="1512887"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strings.xml</a:t>
            </a:r>
            <a:endParaRPr lang="fr-FR" altLang="fr-FR"/>
          </a:p>
        </p:txBody>
      </p:sp>
      <p:sp>
        <p:nvSpPr>
          <p:cNvPr id="246815" name="Line 31">
            <a:extLst>
              <a:ext uri="{FF2B5EF4-FFF2-40B4-BE49-F238E27FC236}">
                <a16:creationId xmlns:a16="http://schemas.microsoft.com/office/drawing/2014/main" id="{04C3F3EC-7056-1685-AB9B-104DABBC3E2A}"/>
              </a:ext>
            </a:extLst>
          </p:cNvPr>
          <p:cNvSpPr>
            <a:spLocks noChangeShapeType="1"/>
          </p:cNvSpPr>
          <p:nvPr/>
        </p:nvSpPr>
        <p:spPr bwMode="auto">
          <a:xfrm>
            <a:off x="900113" y="3859213"/>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6816" name="Line 32">
            <a:extLst>
              <a:ext uri="{FF2B5EF4-FFF2-40B4-BE49-F238E27FC236}">
                <a16:creationId xmlns:a16="http://schemas.microsoft.com/office/drawing/2014/main" id="{4EAFA3E1-C58A-4F78-9AEB-282C13A161D6}"/>
              </a:ext>
            </a:extLst>
          </p:cNvPr>
          <p:cNvSpPr>
            <a:spLocks noChangeShapeType="1"/>
          </p:cNvSpPr>
          <p:nvPr/>
        </p:nvSpPr>
        <p:spPr bwMode="auto">
          <a:xfrm>
            <a:off x="900113" y="54435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6817" name="AutoShape 33">
            <a:extLst>
              <a:ext uri="{FF2B5EF4-FFF2-40B4-BE49-F238E27FC236}">
                <a16:creationId xmlns:a16="http://schemas.microsoft.com/office/drawing/2014/main" id="{30E159C8-2BED-00BE-45AE-94CF258F1C49}"/>
              </a:ext>
            </a:extLst>
          </p:cNvPr>
          <p:cNvSpPr>
            <a:spLocks/>
          </p:cNvSpPr>
          <p:nvPr/>
        </p:nvSpPr>
        <p:spPr bwMode="auto">
          <a:xfrm>
            <a:off x="4067175" y="1528763"/>
            <a:ext cx="504825" cy="4492625"/>
          </a:xfrm>
          <a:prstGeom prst="rightBrace">
            <a:avLst>
              <a:gd name="adj1" fmla="val 7416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6819" name="Line 35">
            <a:extLst>
              <a:ext uri="{FF2B5EF4-FFF2-40B4-BE49-F238E27FC236}">
                <a16:creationId xmlns:a16="http://schemas.microsoft.com/office/drawing/2014/main" id="{EE2A9650-2D9C-D0E5-5F07-0E9DFC16FEB8}"/>
              </a:ext>
            </a:extLst>
          </p:cNvPr>
          <p:cNvSpPr>
            <a:spLocks noChangeShapeType="1"/>
          </p:cNvSpPr>
          <p:nvPr/>
        </p:nvSpPr>
        <p:spPr bwMode="auto">
          <a:xfrm flipV="1">
            <a:off x="5580063" y="3068638"/>
            <a:ext cx="936625" cy="1081087"/>
          </a:xfrm>
          <a:prstGeom prst="line">
            <a:avLst/>
          </a:prstGeom>
          <a:noFill/>
          <a:ln w="762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14360" name="Text Box 36">
            <a:extLst>
              <a:ext uri="{FF2B5EF4-FFF2-40B4-BE49-F238E27FC236}">
                <a16:creationId xmlns:a16="http://schemas.microsoft.com/office/drawing/2014/main" id="{6EABE436-815A-FB72-DC96-AC8FAC38D1FC}"/>
              </a:ext>
            </a:extLst>
          </p:cNvPr>
          <p:cNvSpPr txBox="1">
            <a:spLocks noChangeArrowheads="1"/>
          </p:cNvSpPr>
          <p:nvPr/>
        </p:nvSpPr>
        <p:spPr bwMode="auto">
          <a:xfrm>
            <a:off x="2195513" y="239713"/>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Les ressources "compilées" (1)</a:t>
            </a:r>
            <a:endParaRPr lang="fr-FR" altLang="fr-FR" sz="2800" b="1" dirty="0">
              <a:solidFill>
                <a:schemeClr val="bg1"/>
              </a:solidFill>
            </a:endParaRPr>
          </a:p>
        </p:txBody>
      </p:sp>
      <p:grpSp>
        <p:nvGrpSpPr>
          <p:cNvPr id="246823" name="Group 39">
            <a:extLst>
              <a:ext uri="{FF2B5EF4-FFF2-40B4-BE49-F238E27FC236}">
                <a16:creationId xmlns:a16="http://schemas.microsoft.com/office/drawing/2014/main" id="{DF1D6DDA-CE4B-0814-C1EC-A289E5E8EADB}"/>
              </a:ext>
            </a:extLst>
          </p:cNvPr>
          <p:cNvGrpSpPr>
            <a:grpSpLocks/>
          </p:cNvGrpSpPr>
          <p:nvPr/>
        </p:nvGrpSpPr>
        <p:grpSpPr bwMode="auto">
          <a:xfrm>
            <a:off x="6659563" y="2492375"/>
            <a:ext cx="1439862" cy="1385888"/>
            <a:chOff x="4195" y="1434"/>
            <a:chExt cx="907" cy="873"/>
          </a:xfrm>
        </p:grpSpPr>
        <p:grpSp>
          <p:nvGrpSpPr>
            <p:cNvPr id="14365" name="Group 6">
              <a:extLst>
                <a:ext uri="{FF2B5EF4-FFF2-40B4-BE49-F238E27FC236}">
                  <a16:creationId xmlns:a16="http://schemas.microsoft.com/office/drawing/2014/main" id="{57F92195-EAA8-A2D4-25BC-28FCA71E5A6B}"/>
                </a:ext>
              </a:extLst>
            </p:cNvPr>
            <p:cNvGrpSpPr>
              <a:grpSpLocks/>
            </p:cNvGrpSpPr>
            <p:nvPr/>
          </p:nvGrpSpPr>
          <p:grpSpPr bwMode="auto">
            <a:xfrm>
              <a:off x="4195" y="1434"/>
              <a:ext cx="817" cy="862"/>
              <a:chOff x="4422" y="1117"/>
              <a:chExt cx="817" cy="1179"/>
            </a:xfrm>
          </p:grpSpPr>
          <p:sp>
            <p:nvSpPr>
              <p:cNvPr id="14370" name="AutoShape 7">
                <a:extLst>
                  <a:ext uri="{FF2B5EF4-FFF2-40B4-BE49-F238E27FC236}">
                    <a16:creationId xmlns:a16="http://schemas.microsoft.com/office/drawing/2014/main" id="{8E29FF8F-B2B3-F00B-F4C3-380407F9017E}"/>
                  </a:ext>
                </a:extLst>
              </p:cNvPr>
              <p:cNvSpPr>
                <a:spLocks noChangeArrowheads="1"/>
              </p:cNvSpPr>
              <p:nvPr/>
            </p:nvSpPr>
            <p:spPr bwMode="auto">
              <a:xfrm>
                <a:off x="4422" y="1933"/>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4371" name="AutoShape 8">
                <a:extLst>
                  <a:ext uri="{FF2B5EF4-FFF2-40B4-BE49-F238E27FC236}">
                    <a16:creationId xmlns:a16="http://schemas.microsoft.com/office/drawing/2014/main" id="{29A1DAC9-63C5-AA1F-CB8B-818232B72E90}"/>
                  </a:ext>
                </a:extLst>
              </p:cNvPr>
              <p:cNvSpPr>
                <a:spLocks noChangeArrowheads="1"/>
              </p:cNvSpPr>
              <p:nvPr/>
            </p:nvSpPr>
            <p:spPr bwMode="auto">
              <a:xfrm>
                <a:off x="4422" y="1661"/>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4372" name="AutoShape 9">
                <a:extLst>
                  <a:ext uri="{FF2B5EF4-FFF2-40B4-BE49-F238E27FC236}">
                    <a16:creationId xmlns:a16="http://schemas.microsoft.com/office/drawing/2014/main" id="{E0F1D185-39C7-A785-C90C-8BF8791109D0}"/>
                  </a:ext>
                </a:extLst>
              </p:cNvPr>
              <p:cNvSpPr>
                <a:spLocks noChangeArrowheads="1"/>
              </p:cNvSpPr>
              <p:nvPr/>
            </p:nvSpPr>
            <p:spPr bwMode="auto">
              <a:xfrm>
                <a:off x="4422" y="1389"/>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4373" name="AutoShape 10">
                <a:extLst>
                  <a:ext uri="{FF2B5EF4-FFF2-40B4-BE49-F238E27FC236}">
                    <a16:creationId xmlns:a16="http://schemas.microsoft.com/office/drawing/2014/main" id="{C3C467D0-59A6-FBF5-3E0F-A3DDFB3A53D8}"/>
                  </a:ext>
                </a:extLst>
              </p:cNvPr>
              <p:cNvSpPr>
                <a:spLocks noChangeArrowheads="1"/>
              </p:cNvSpPr>
              <p:nvPr/>
            </p:nvSpPr>
            <p:spPr bwMode="auto">
              <a:xfrm>
                <a:off x="4422" y="1117"/>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grpSp>
        <p:sp>
          <p:nvSpPr>
            <p:cNvPr id="14366" name="Text Box 13">
              <a:extLst>
                <a:ext uri="{FF2B5EF4-FFF2-40B4-BE49-F238E27FC236}">
                  <a16:creationId xmlns:a16="http://schemas.microsoft.com/office/drawing/2014/main" id="{89211665-9BCD-037A-95C2-11B1683D5EF3}"/>
                </a:ext>
              </a:extLst>
            </p:cNvPr>
            <p:cNvSpPr txBox="1">
              <a:spLocks noChangeArrowheads="1"/>
            </p:cNvSpPr>
            <p:nvPr/>
          </p:nvSpPr>
          <p:spPr bwMode="auto">
            <a:xfrm>
              <a:off x="4422" y="1877"/>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app_name</a:t>
              </a:r>
              <a:endParaRPr lang="fr-FR" altLang="fr-FR" sz="1400"/>
            </a:p>
          </p:txBody>
        </p:sp>
        <p:sp>
          <p:nvSpPr>
            <p:cNvPr id="14367" name="Text Box 11">
              <a:extLst>
                <a:ext uri="{FF2B5EF4-FFF2-40B4-BE49-F238E27FC236}">
                  <a16:creationId xmlns:a16="http://schemas.microsoft.com/office/drawing/2014/main" id="{D58A31EA-66D4-96CE-6799-3F530A468AEE}"/>
                </a:ext>
              </a:extLst>
            </p:cNvPr>
            <p:cNvSpPr txBox="1">
              <a:spLocks noChangeArrowheads="1"/>
            </p:cNvSpPr>
            <p:nvPr/>
          </p:nvSpPr>
          <p:spPr bwMode="auto">
            <a:xfrm>
              <a:off x="4377" y="2115"/>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dirty="0"/>
                <a:t>image/png</a:t>
              </a:r>
              <a:endParaRPr lang="fr-FR" altLang="fr-FR" sz="1400" dirty="0"/>
            </a:p>
          </p:txBody>
        </p:sp>
        <p:sp>
          <p:nvSpPr>
            <p:cNvPr id="14368" name="Text Box 12">
              <a:extLst>
                <a:ext uri="{FF2B5EF4-FFF2-40B4-BE49-F238E27FC236}">
                  <a16:creationId xmlns:a16="http://schemas.microsoft.com/office/drawing/2014/main" id="{4207C074-9706-116F-2212-3ACAAA6EED18}"/>
                </a:ext>
              </a:extLst>
            </p:cNvPr>
            <p:cNvSpPr txBox="1">
              <a:spLocks noChangeArrowheads="1"/>
            </p:cNvSpPr>
            <p:nvPr/>
          </p:nvSpPr>
          <p:spPr bwMode="auto">
            <a:xfrm>
              <a:off x="4195" y="1524"/>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layout</a:t>
              </a:r>
              <a:endParaRPr lang="fr-FR" altLang="fr-FR" sz="1400"/>
            </a:p>
          </p:txBody>
        </p:sp>
        <p:sp>
          <p:nvSpPr>
            <p:cNvPr id="14369" name="Text Box 37">
              <a:extLst>
                <a:ext uri="{FF2B5EF4-FFF2-40B4-BE49-F238E27FC236}">
                  <a16:creationId xmlns:a16="http://schemas.microsoft.com/office/drawing/2014/main" id="{7AB48DB4-0EDE-2C17-DBDE-900E4880D215}"/>
                </a:ext>
              </a:extLst>
            </p:cNvPr>
            <p:cNvSpPr txBox="1">
              <a:spLocks noChangeArrowheads="1"/>
            </p:cNvSpPr>
            <p:nvPr/>
          </p:nvSpPr>
          <p:spPr bwMode="auto">
            <a:xfrm>
              <a:off x="4286" y="1706"/>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TextView</a:t>
              </a:r>
              <a:endParaRPr lang="fr-FR" altLang="fr-FR" sz="1400"/>
            </a:p>
          </p:txBody>
        </p:sp>
      </p:grpSp>
      <p:sp>
        <p:nvSpPr>
          <p:cNvPr id="3" name="Rectangle 35">
            <a:extLst>
              <a:ext uri="{FF2B5EF4-FFF2-40B4-BE49-F238E27FC236}">
                <a16:creationId xmlns:a16="http://schemas.microsoft.com/office/drawing/2014/main" id="{D02B028C-CD76-263A-DA3F-1D73CEEA20C9}"/>
              </a:ext>
            </a:extLst>
          </p:cNvPr>
          <p:cNvSpPr>
            <a:spLocks noChangeArrowheads="1"/>
          </p:cNvSpPr>
          <p:nvPr/>
        </p:nvSpPr>
        <p:spPr bwMode="auto">
          <a:xfrm>
            <a:off x="4500563" y="4419600"/>
            <a:ext cx="4537075"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solidFill>
                  <a:srgbClr val="080808"/>
                </a:solidFill>
                <a:cs typeface="Times New Roman" panose="02020603050405020304" pitchFamily="18" charset="0"/>
              </a:rPr>
              <a:t>Il faut retrouver les éléments graphiques: </a:t>
            </a:r>
          </a:p>
          <a:p>
            <a:r>
              <a:rPr lang="fr-FR" altLang="fr-FR" sz="1600" b="1">
                <a:solidFill>
                  <a:srgbClr val="080808"/>
                </a:solidFill>
                <a:latin typeface="Consolas" panose="020B0609020204030204" pitchFamily="49" charset="0"/>
              </a:rPr>
              <a:t>setContentView(R.layout.activity_main)</a:t>
            </a:r>
          </a:p>
          <a:p>
            <a:r>
              <a:rPr lang="fr-FR" altLang="fr-FR" sz="1600">
                <a:solidFill>
                  <a:srgbClr val="080808"/>
                </a:solidFill>
                <a:cs typeface="Times New Roman" panose="02020603050405020304" pitchFamily="18" charset="0"/>
              </a:rPr>
              <a:t>Référence au fichier Main.xml</a:t>
            </a:r>
            <a:endParaRPr lang="fr-FR" altLang="fr-FR" sz="1600">
              <a:cs typeface="Times New Roman" panose="02020603050405020304" pitchFamily="18" charset="0"/>
            </a:endParaRPr>
          </a:p>
        </p:txBody>
      </p:sp>
      <p:cxnSp>
        <p:nvCxnSpPr>
          <p:cNvPr id="6" name="Connecteur droit avec flèche 5">
            <a:extLst>
              <a:ext uri="{FF2B5EF4-FFF2-40B4-BE49-F238E27FC236}">
                <a16:creationId xmlns:a16="http://schemas.microsoft.com/office/drawing/2014/main" id="{3B9AC971-D113-5928-6AAE-B58A3A1647FB}"/>
              </a:ext>
            </a:extLst>
          </p:cNvPr>
          <p:cNvCxnSpPr>
            <a:cxnSpLocks noChangeShapeType="1"/>
          </p:cNvCxnSpPr>
          <p:nvPr/>
        </p:nvCxnSpPr>
        <p:spPr bwMode="auto">
          <a:xfrm flipH="1" flipV="1">
            <a:off x="2376488" y="2679700"/>
            <a:ext cx="5935662" cy="214153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ZoneTexte 8">
            <a:extLst>
              <a:ext uri="{FF2B5EF4-FFF2-40B4-BE49-F238E27FC236}">
                <a16:creationId xmlns:a16="http://schemas.microsoft.com/office/drawing/2014/main" id="{3E4D10D3-255B-0ADC-939D-BB88F679178C}"/>
              </a:ext>
            </a:extLst>
          </p:cNvPr>
          <p:cNvSpPr txBox="1">
            <a:spLocks noChangeArrowheads="1"/>
          </p:cNvSpPr>
          <p:nvPr/>
        </p:nvSpPr>
        <p:spPr bwMode="auto">
          <a:xfrm>
            <a:off x="1674813" y="-7938"/>
            <a:ext cx="4265612"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600"/>
              <a:t>Parser (SAX = parser/DOM=builder) un fichier </a:t>
            </a:r>
            <a:r>
              <a:rPr lang="fr-FR" altLang="fr-FR" sz="1600" b="1" u="sng"/>
              <a:t>prend du temps </a:t>
            </a:r>
            <a:r>
              <a:rPr lang="fr-FR" altLang="fr-FR" sz="1600"/>
              <a:t>=&gt; Trouver un système de ressources plus efficace.</a:t>
            </a:r>
          </a:p>
          <a:p>
            <a:r>
              <a:rPr lang="fr-FR" altLang="fr-FR" sz="1600"/>
              <a:t>L’aapt (Android Asset Packaging Tool) fabrique les ressources compilées + création d’un fichier R.java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46801"/>
                                        </p:tgtEl>
                                        <p:attrNameLst>
                                          <p:attrName>style.visibility</p:attrName>
                                        </p:attrNameLst>
                                      </p:cBhvr>
                                      <p:to>
                                        <p:strVal val="visible"/>
                                      </p:to>
                                    </p:set>
                                    <p:animEffect transition="in" filter="blinds(vertical)">
                                      <p:cBhvr>
                                        <p:cTn id="7" dur="500"/>
                                        <p:tgtEl>
                                          <p:spTgt spid="246801"/>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246802"/>
                                        </p:tgtEl>
                                        <p:attrNameLst>
                                          <p:attrName>style.visibility</p:attrName>
                                        </p:attrNameLst>
                                      </p:cBhvr>
                                      <p:to>
                                        <p:strVal val="visible"/>
                                      </p:to>
                                    </p:set>
                                    <p:animEffect transition="in" filter="blinds(vertical)">
                                      <p:cBhvr>
                                        <p:cTn id="11" dur="500"/>
                                        <p:tgtEl>
                                          <p:spTgt spid="246802"/>
                                        </p:tgtEl>
                                      </p:cBhvr>
                                    </p:animEffect>
                                  </p:childTnLst>
                                </p:cTn>
                              </p:par>
                            </p:childTnLst>
                          </p:cTn>
                        </p:par>
                        <p:par>
                          <p:cTn id="12" fill="hold" nodeType="afterGroup">
                            <p:stCondLst>
                              <p:cond delay="1000"/>
                            </p:stCondLst>
                            <p:childTnLst>
                              <p:par>
                                <p:cTn id="13" presetID="3" presetClass="entr" presetSubtype="5" fill="hold" nodeType="afterEffect">
                                  <p:stCondLst>
                                    <p:cond delay="0"/>
                                  </p:stCondLst>
                                  <p:childTnLst>
                                    <p:set>
                                      <p:cBhvr>
                                        <p:cTn id="14" dur="1" fill="hold">
                                          <p:stCondLst>
                                            <p:cond delay="0"/>
                                          </p:stCondLst>
                                        </p:cTn>
                                        <p:tgtEl>
                                          <p:spTgt spid="246803"/>
                                        </p:tgtEl>
                                        <p:attrNameLst>
                                          <p:attrName>style.visibility</p:attrName>
                                        </p:attrNameLst>
                                      </p:cBhvr>
                                      <p:to>
                                        <p:strVal val="visible"/>
                                      </p:to>
                                    </p:set>
                                    <p:animEffect transition="in" filter="blinds(vertical)">
                                      <p:cBhvr>
                                        <p:cTn id="15" dur="500"/>
                                        <p:tgtEl>
                                          <p:spTgt spid="246803"/>
                                        </p:tgtEl>
                                      </p:cBhvr>
                                    </p:animEffect>
                                  </p:childTnLst>
                                </p:cTn>
                              </p:par>
                            </p:childTnLst>
                          </p:cTn>
                        </p:par>
                        <p:par>
                          <p:cTn id="16" fill="hold" nodeType="afterGroup">
                            <p:stCondLst>
                              <p:cond delay="1500"/>
                            </p:stCondLst>
                            <p:childTnLst>
                              <p:par>
                                <p:cTn id="17" presetID="3" presetClass="entr" presetSubtype="5" fill="hold" nodeType="afterEffect">
                                  <p:stCondLst>
                                    <p:cond delay="0"/>
                                  </p:stCondLst>
                                  <p:childTnLst>
                                    <p:set>
                                      <p:cBhvr>
                                        <p:cTn id="18" dur="1" fill="hold">
                                          <p:stCondLst>
                                            <p:cond delay="0"/>
                                          </p:stCondLst>
                                        </p:cTn>
                                        <p:tgtEl>
                                          <p:spTgt spid="246804"/>
                                        </p:tgtEl>
                                        <p:attrNameLst>
                                          <p:attrName>style.visibility</p:attrName>
                                        </p:attrNameLst>
                                      </p:cBhvr>
                                      <p:to>
                                        <p:strVal val="visible"/>
                                      </p:to>
                                    </p:set>
                                    <p:animEffect transition="in" filter="blinds(vertical)">
                                      <p:cBhvr>
                                        <p:cTn id="19" dur="500"/>
                                        <p:tgtEl>
                                          <p:spTgt spid="246804"/>
                                        </p:tgtEl>
                                      </p:cBhvr>
                                    </p:animEffect>
                                  </p:childTnLst>
                                </p:cTn>
                              </p:par>
                            </p:childTnLst>
                          </p:cTn>
                        </p:par>
                        <p:par>
                          <p:cTn id="20" fill="hold" nodeType="afterGroup">
                            <p:stCondLst>
                              <p:cond delay="2000"/>
                            </p:stCondLst>
                            <p:childTnLst>
                              <p:par>
                                <p:cTn id="21" presetID="3" presetClass="entr" presetSubtype="5" fill="hold" nodeType="afterEffect">
                                  <p:stCondLst>
                                    <p:cond delay="0"/>
                                  </p:stCondLst>
                                  <p:childTnLst>
                                    <p:set>
                                      <p:cBhvr>
                                        <p:cTn id="22" dur="1" fill="hold">
                                          <p:stCondLst>
                                            <p:cond delay="0"/>
                                          </p:stCondLst>
                                        </p:cTn>
                                        <p:tgtEl>
                                          <p:spTgt spid="246805"/>
                                        </p:tgtEl>
                                        <p:attrNameLst>
                                          <p:attrName>style.visibility</p:attrName>
                                        </p:attrNameLst>
                                      </p:cBhvr>
                                      <p:to>
                                        <p:strVal val="visible"/>
                                      </p:to>
                                    </p:set>
                                    <p:animEffect transition="in" filter="blinds(vertical)">
                                      <p:cBhvr>
                                        <p:cTn id="23" dur="500"/>
                                        <p:tgtEl>
                                          <p:spTgt spid="246805"/>
                                        </p:tgtEl>
                                      </p:cBhvr>
                                    </p:animEffect>
                                  </p:childTnLst>
                                </p:cTn>
                              </p:par>
                            </p:childTnLst>
                          </p:cTn>
                        </p:par>
                        <p:par>
                          <p:cTn id="24" fill="hold" nodeType="afterGroup">
                            <p:stCondLst>
                              <p:cond delay="2500"/>
                            </p:stCondLst>
                            <p:childTnLst>
                              <p:par>
                                <p:cTn id="25" presetID="3" presetClass="entr" presetSubtype="5" fill="hold" nodeType="afterEffect">
                                  <p:stCondLst>
                                    <p:cond delay="0"/>
                                  </p:stCondLst>
                                  <p:childTnLst>
                                    <p:set>
                                      <p:cBhvr>
                                        <p:cTn id="26" dur="1" fill="hold">
                                          <p:stCondLst>
                                            <p:cond delay="0"/>
                                          </p:stCondLst>
                                        </p:cTn>
                                        <p:tgtEl>
                                          <p:spTgt spid="246806"/>
                                        </p:tgtEl>
                                        <p:attrNameLst>
                                          <p:attrName>style.visibility</p:attrName>
                                        </p:attrNameLst>
                                      </p:cBhvr>
                                      <p:to>
                                        <p:strVal val="visible"/>
                                      </p:to>
                                    </p:set>
                                    <p:animEffect transition="in" filter="blinds(vertical)">
                                      <p:cBhvr>
                                        <p:cTn id="27" dur="500"/>
                                        <p:tgtEl>
                                          <p:spTgt spid="246806"/>
                                        </p:tgtEl>
                                      </p:cBhvr>
                                    </p:animEffect>
                                  </p:childTnLst>
                                </p:cTn>
                              </p:par>
                            </p:childTnLst>
                          </p:cTn>
                        </p:par>
                        <p:par>
                          <p:cTn id="28" fill="hold" nodeType="afterGroup">
                            <p:stCondLst>
                              <p:cond delay="3000"/>
                            </p:stCondLst>
                            <p:childTnLst>
                              <p:par>
                                <p:cTn id="29" presetID="3" presetClass="entr" presetSubtype="5" fill="hold" nodeType="afterEffect">
                                  <p:stCondLst>
                                    <p:cond delay="0"/>
                                  </p:stCondLst>
                                  <p:childTnLst>
                                    <p:set>
                                      <p:cBhvr>
                                        <p:cTn id="30" dur="1" fill="hold">
                                          <p:stCondLst>
                                            <p:cond delay="0"/>
                                          </p:stCondLst>
                                        </p:cTn>
                                        <p:tgtEl>
                                          <p:spTgt spid="246807"/>
                                        </p:tgtEl>
                                        <p:attrNameLst>
                                          <p:attrName>style.visibility</p:attrName>
                                        </p:attrNameLst>
                                      </p:cBhvr>
                                      <p:to>
                                        <p:strVal val="visible"/>
                                      </p:to>
                                    </p:set>
                                    <p:animEffect transition="in" filter="blinds(vertical)">
                                      <p:cBhvr>
                                        <p:cTn id="31" dur="500"/>
                                        <p:tgtEl>
                                          <p:spTgt spid="246807"/>
                                        </p:tgtEl>
                                      </p:cBhvr>
                                    </p:animEffect>
                                  </p:childTnLst>
                                </p:cTn>
                              </p:par>
                            </p:childTnLst>
                          </p:cTn>
                        </p:par>
                        <p:par>
                          <p:cTn id="32" fill="hold" nodeType="afterGroup">
                            <p:stCondLst>
                              <p:cond delay="3500"/>
                            </p:stCondLst>
                            <p:childTnLst>
                              <p:par>
                                <p:cTn id="33" presetID="3" presetClass="entr" presetSubtype="5" fill="hold" nodeType="afterEffect">
                                  <p:stCondLst>
                                    <p:cond delay="0"/>
                                  </p:stCondLst>
                                  <p:childTnLst>
                                    <p:set>
                                      <p:cBhvr>
                                        <p:cTn id="34" dur="1" fill="hold">
                                          <p:stCondLst>
                                            <p:cond delay="0"/>
                                          </p:stCondLst>
                                        </p:cTn>
                                        <p:tgtEl>
                                          <p:spTgt spid="246808"/>
                                        </p:tgtEl>
                                        <p:attrNameLst>
                                          <p:attrName>style.visibility</p:attrName>
                                        </p:attrNameLst>
                                      </p:cBhvr>
                                      <p:to>
                                        <p:strVal val="visible"/>
                                      </p:to>
                                    </p:set>
                                    <p:animEffect transition="in" filter="blinds(vertical)">
                                      <p:cBhvr>
                                        <p:cTn id="35" dur="500"/>
                                        <p:tgtEl>
                                          <p:spTgt spid="246808"/>
                                        </p:tgtEl>
                                      </p:cBhvr>
                                    </p:animEffect>
                                  </p:childTnLst>
                                </p:cTn>
                              </p:par>
                            </p:childTnLst>
                          </p:cTn>
                        </p:par>
                        <p:par>
                          <p:cTn id="36" fill="hold" nodeType="afterGroup">
                            <p:stCondLst>
                              <p:cond delay="4000"/>
                            </p:stCondLst>
                            <p:childTnLst>
                              <p:par>
                                <p:cTn id="37" presetID="3" presetClass="entr" presetSubtype="5" fill="hold" nodeType="afterEffect">
                                  <p:stCondLst>
                                    <p:cond delay="0"/>
                                  </p:stCondLst>
                                  <p:childTnLst>
                                    <p:set>
                                      <p:cBhvr>
                                        <p:cTn id="38" dur="1" fill="hold">
                                          <p:stCondLst>
                                            <p:cond delay="0"/>
                                          </p:stCondLst>
                                        </p:cTn>
                                        <p:tgtEl>
                                          <p:spTgt spid="246809"/>
                                        </p:tgtEl>
                                        <p:attrNameLst>
                                          <p:attrName>style.visibility</p:attrName>
                                        </p:attrNameLst>
                                      </p:cBhvr>
                                      <p:to>
                                        <p:strVal val="visible"/>
                                      </p:to>
                                    </p:set>
                                    <p:animEffect transition="in" filter="blinds(vertical)">
                                      <p:cBhvr>
                                        <p:cTn id="39" dur="500"/>
                                        <p:tgtEl>
                                          <p:spTgt spid="246809"/>
                                        </p:tgtEl>
                                      </p:cBhvr>
                                    </p:animEffect>
                                  </p:childTnLst>
                                </p:cTn>
                              </p:par>
                            </p:childTnLst>
                          </p:cTn>
                        </p:par>
                        <p:par>
                          <p:cTn id="40" fill="hold" nodeType="afterGroup">
                            <p:stCondLst>
                              <p:cond delay="4500"/>
                            </p:stCondLst>
                            <p:childTnLst>
                              <p:par>
                                <p:cTn id="41" presetID="3" presetClass="entr" presetSubtype="5" fill="hold" nodeType="afterEffect">
                                  <p:stCondLst>
                                    <p:cond delay="0"/>
                                  </p:stCondLst>
                                  <p:childTnLst>
                                    <p:set>
                                      <p:cBhvr>
                                        <p:cTn id="42" dur="1" fill="hold">
                                          <p:stCondLst>
                                            <p:cond delay="0"/>
                                          </p:stCondLst>
                                        </p:cTn>
                                        <p:tgtEl>
                                          <p:spTgt spid="246810"/>
                                        </p:tgtEl>
                                        <p:attrNameLst>
                                          <p:attrName>style.visibility</p:attrName>
                                        </p:attrNameLst>
                                      </p:cBhvr>
                                      <p:to>
                                        <p:strVal val="visible"/>
                                      </p:to>
                                    </p:set>
                                    <p:animEffect transition="in" filter="blinds(vertical)">
                                      <p:cBhvr>
                                        <p:cTn id="43" dur="500"/>
                                        <p:tgtEl>
                                          <p:spTgt spid="246810"/>
                                        </p:tgtEl>
                                      </p:cBhvr>
                                    </p:animEffect>
                                  </p:childTnLst>
                                </p:cTn>
                              </p:par>
                            </p:childTnLst>
                          </p:cTn>
                        </p:par>
                        <p:par>
                          <p:cTn id="44" fill="hold" nodeType="afterGroup">
                            <p:stCondLst>
                              <p:cond delay="5000"/>
                            </p:stCondLst>
                            <p:childTnLst>
                              <p:par>
                                <p:cTn id="45" presetID="3" presetClass="entr" presetSubtype="5" fill="hold" nodeType="afterEffect">
                                  <p:stCondLst>
                                    <p:cond delay="0"/>
                                  </p:stCondLst>
                                  <p:childTnLst>
                                    <p:set>
                                      <p:cBhvr>
                                        <p:cTn id="46" dur="1" fill="hold">
                                          <p:stCondLst>
                                            <p:cond delay="0"/>
                                          </p:stCondLst>
                                        </p:cTn>
                                        <p:tgtEl>
                                          <p:spTgt spid="246811"/>
                                        </p:tgtEl>
                                        <p:attrNameLst>
                                          <p:attrName>style.visibility</p:attrName>
                                        </p:attrNameLst>
                                      </p:cBhvr>
                                      <p:to>
                                        <p:strVal val="visible"/>
                                      </p:to>
                                    </p:set>
                                    <p:animEffect transition="in" filter="blinds(vertical)">
                                      <p:cBhvr>
                                        <p:cTn id="47" dur="500"/>
                                        <p:tgtEl>
                                          <p:spTgt spid="246811"/>
                                        </p:tgtEl>
                                      </p:cBhvr>
                                    </p:animEffect>
                                  </p:childTnLst>
                                </p:cTn>
                              </p:par>
                            </p:childTnLst>
                          </p:cTn>
                        </p:par>
                        <p:par>
                          <p:cTn id="48" fill="hold" nodeType="afterGroup">
                            <p:stCondLst>
                              <p:cond delay="5500"/>
                            </p:stCondLst>
                            <p:childTnLst>
                              <p:par>
                                <p:cTn id="49" presetID="3" presetClass="entr" presetSubtype="5" fill="hold" nodeType="afterEffect">
                                  <p:stCondLst>
                                    <p:cond delay="0"/>
                                  </p:stCondLst>
                                  <p:childTnLst>
                                    <p:set>
                                      <p:cBhvr>
                                        <p:cTn id="50" dur="1" fill="hold">
                                          <p:stCondLst>
                                            <p:cond delay="0"/>
                                          </p:stCondLst>
                                        </p:cTn>
                                        <p:tgtEl>
                                          <p:spTgt spid="246812"/>
                                        </p:tgtEl>
                                        <p:attrNameLst>
                                          <p:attrName>style.visibility</p:attrName>
                                        </p:attrNameLst>
                                      </p:cBhvr>
                                      <p:to>
                                        <p:strVal val="visible"/>
                                      </p:to>
                                    </p:set>
                                    <p:animEffect transition="in" filter="blinds(vertical)">
                                      <p:cBhvr>
                                        <p:cTn id="51" dur="500"/>
                                        <p:tgtEl>
                                          <p:spTgt spid="246812"/>
                                        </p:tgtEl>
                                      </p:cBhvr>
                                    </p:animEffect>
                                  </p:childTnLst>
                                </p:cTn>
                              </p:par>
                            </p:childTnLst>
                          </p:cTn>
                        </p:par>
                        <p:par>
                          <p:cTn id="52" fill="hold" nodeType="afterGroup">
                            <p:stCondLst>
                              <p:cond delay="6000"/>
                            </p:stCondLst>
                            <p:childTnLst>
                              <p:par>
                                <p:cTn id="53" presetID="3" presetClass="entr" presetSubtype="5" fill="hold" nodeType="afterEffect">
                                  <p:stCondLst>
                                    <p:cond delay="0"/>
                                  </p:stCondLst>
                                  <p:childTnLst>
                                    <p:set>
                                      <p:cBhvr>
                                        <p:cTn id="54" dur="1" fill="hold">
                                          <p:stCondLst>
                                            <p:cond delay="0"/>
                                          </p:stCondLst>
                                        </p:cTn>
                                        <p:tgtEl>
                                          <p:spTgt spid="246813"/>
                                        </p:tgtEl>
                                        <p:attrNameLst>
                                          <p:attrName>style.visibility</p:attrName>
                                        </p:attrNameLst>
                                      </p:cBhvr>
                                      <p:to>
                                        <p:strVal val="visible"/>
                                      </p:to>
                                    </p:set>
                                    <p:animEffect transition="in" filter="blinds(vertical)">
                                      <p:cBhvr>
                                        <p:cTn id="55" dur="500"/>
                                        <p:tgtEl>
                                          <p:spTgt spid="246813"/>
                                        </p:tgtEl>
                                      </p:cBhvr>
                                    </p:animEffect>
                                  </p:childTnLst>
                                </p:cTn>
                              </p:par>
                            </p:childTnLst>
                          </p:cTn>
                        </p:par>
                        <p:par>
                          <p:cTn id="56" fill="hold" nodeType="afterGroup">
                            <p:stCondLst>
                              <p:cond delay="6500"/>
                            </p:stCondLst>
                            <p:childTnLst>
                              <p:par>
                                <p:cTn id="57" presetID="3" presetClass="entr" presetSubtype="5" fill="hold" nodeType="afterEffect">
                                  <p:stCondLst>
                                    <p:cond delay="0"/>
                                  </p:stCondLst>
                                  <p:childTnLst>
                                    <p:set>
                                      <p:cBhvr>
                                        <p:cTn id="58" dur="1" fill="hold">
                                          <p:stCondLst>
                                            <p:cond delay="0"/>
                                          </p:stCondLst>
                                        </p:cTn>
                                        <p:tgtEl>
                                          <p:spTgt spid="246814"/>
                                        </p:tgtEl>
                                        <p:attrNameLst>
                                          <p:attrName>style.visibility</p:attrName>
                                        </p:attrNameLst>
                                      </p:cBhvr>
                                      <p:to>
                                        <p:strVal val="visible"/>
                                      </p:to>
                                    </p:set>
                                    <p:animEffect transition="in" filter="blinds(vertical)">
                                      <p:cBhvr>
                                        <p:cTn id="59" dur="500"/>
                                        <p:tgtEl>
                                          <p:spTgt spid="246814"/>
                                        </p:tgtEl>
                                      </p:cBhvr>
                                    </p:animEffect>
                                  </p:childTnLst>
                                </p:cTn>
                              </p:par>
                            </p:childTnLst>
                          </p:cTn>
                        </p:par>
                        <p:par>
                          <p:cTn id="60" fill="hold" nodeType="afterGroup">
                            <p:stCondLst>
                              <p:cond delay="7000"/>
                            </p:stCondLst>
                            <p:childTnLst>
                              <p:par>
                                <p:cTn id="61" presetID="3" presetClass="entr" presetSubtype="5" fill="hold" nodeType="afterEffect">
                                  <p:stCondLst>
                                    <p:cond delay="0"/>
                                  </p:stCondLst>
                                  <p:childTnLst>
                                    <p:set>
                                      <p:cBhvr>
                                        <p:cTn id="62" dur="1" fill="hold">
                                          <p:stCondLst>
                                            <p:cond delay="0"/>
                                          </p:stCondLst>
                                        </p:cTn>
                                        <p:tgtEl>
                                          <p:spTgt spid="246815"/>
                                        </p:tgtEl>
                                        <p:attrNameLst>
                                          <p:attrName>style.visibility</p:attrName>
                                        </p:attrNameLst>
                                      </p:cBhvr>
                                      <p:to>
                                        <p:strVal val="visible"/>
                                      </p:to>
                                    </p:set>
                                    <p:animEffect transition="in" filter="blinds(vertical)">
                                      <p:cBhvr>
                                        <p:cTn id="63" dur="500"/>
                                        <p:tgtEl>
                                          <p:spTgt spid="246815"/>
                                        </p:tgtEl>
                                      </p:cBhvr>
                                    </p:animEffect>
                                  </p:childTnLst>
                                </p:cTn>
                              </p:par>
                            </p:childTnLst>
                          </p:cTn>
                        </p:par>
                        <p:par>
                          <p:cTn id="64" fill="hold" nodeType="afterGroup">
                            <p:stCondLst>
                              <p:cond delay="7500"/>
                            </p:stCondLst>
                            <p:childTnLst>
                              <p:par>
                                <p:cTn id="65" presetID="3" presetClass="entr" presetSubtype="5" fill="hold" nodeType="afterEffect">
                                  <p:stCondLst>
                                    <p:cond delay="0"/>
                                  </p:stCondLst>
                                  <p:childTnLst>
                                    <p:set>
                                      <p:cBhvr>
                                        <p:cTn id="66" dur="1" fill="hold">
                                          <p:stCondLst>
                                            <p:cond delay="0"/>
                                          </p:stCondLst>
                                        </p:cTn>
                                        <p:tgtEl>
                                          <p:spTgt spid="246816"/>
                                        </p:tgtEl>
                                        <p:attrNameLst>
                                          <p:attrName>style.visibility</p:attrName>
                                        </p:attrNameLst>
                                      </p:cBhvr>
                                      <p:to>
                                        <p:strVal val="visible"/>
                                      </p:to>
                                    </p:set>
                                    <p:animEffect transition="in" filter="blinds(vertical)">
                                      <p:cBhvr>
                                        <p:cTn id="67" dur="500"/>
                                        <p:tgtEl>
                                          <p:spTgt spid="2468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246817"/>
                                        </p:tgtEl>
                                        <p:attrNameLst>
                                          <p:attrName>style.visibility</p:attrName>
                                        </p:attrNameLst>
                                      </p:cBhvr>
                                      <p:to>
                                        <p:strVal val="visible"/>
                                      </p:to>
                                    </p:set>
                                    <p:animEffect transition="in" filter="dissolve">
                                      <p:cBhvr>
                                        <p:cTn id="72" dur="500"/>
                                        <p:tgtEl>
                                          <p:spTgt spid="2468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par>
                                <p:cTn id="78" presetID="10"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500"/>
                                        <p:tgtEl>
                                          <p:spTgt spid="6"/>
                                        </p:tgtEl>
                                      </p:cBhvr>
                                    </p:animEffect>
                                  </p:childTnLst>
                                </p:cTn>
                              </p:par>
                            </p:childTnLst>
                          </p:cTn>
                        </p:par>
                        <p:par>
                          <p:cTn id="81" fill="hold" nodeType="afterGroup">
                            <p:stCondLst>
                              <p:cond delay="500"/>
                            </p:stCondLst>
                            <p:childTnLst>
                              <p:par>
                                <p:cTn id="82" presetID="9" presetClass="entr" presetSubtype="0" fill="hold" nodeType="afterEffect">
                                  <p:stCondLst>
                                    <p:cond delay="0"/>
                                  </p:stCondLst>
                                  <p:childTnLst>
                                    <p:set>
                                      <p:cBhvr>
                                        <p:cTn id="83" dur="1" fill="hold">
                                          <p:stCondLst>
                                            <p:cond delay="0"/>
                                          </p:stCondLst>
                                        </p:cTn>
                                        <p:tgtEl>
                                          <p:spTgt spid="246789"/>
                                        </p:tgtEl>
                                        <p:attrNameLst>
                                          <p:attrName>style.visibility</p:attrName>
                                        </p:attrNameLst>
                                      </p:cBhvr>
                                      <p:to>
                                        <p:strVal val="visible"/>
                                      </p:to>
                                    </p:set>
                                    <p:animEffect transition="in" filter="dissolve">
                                      <p:cBhvr>
                                        <p:cTn id="84" dur="500"/>
                                        <p:tgtEl>
                                          <p:spTgt spid="24678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246819"/>
                                        </p:tgtEl>
                                        <p:attrNameLst>
                                          <p:attrName>style.visibility</p:attrName>
                                        </p:attrNameLst>
                                      </p:cBhvr>
                                      <p:to>
                                        <p:strVal val="visible"/>
                                      </p:to>
                                    </p:set>
                                    <p:animEffect transition="in" filter="dissolve">
                                      <p:cBhvr>
                                        <p:cTn id="89" dur="500"/>
                                        <p:tgtEl>
                                          <p:spTgt spid="246819"/>
                                        </p:tgtEl>
                                      </p:cBhvr>
                                    </p:animEffect>
                                  </p:childTnLst>
                                </p:cTn>
                              </p:par>
                            </p:childTnLst>
                          </p:cTn>
                        </p:par>
                        <p:par>
                          <p:cTn id="90" fill="hold" nodeType="afterGroup">
                            <p:stCondLst>
                              <p:cond delay="500"/>
                            </p:stCondLst>
                            <p:childTnLst>
                              <p:par>
                                <p:cTn id="91" presetID="9" presetClass="entr" presetSubtype="0" fill="hold" nodeType="afterEffect">
                                  <p:stCondLst>
                                    <p:cond delay="0"/>
                                  </p:stCondLst>
                                  <p:childTnLst>
                                    <p:set>
                                      <p:cBhvr>
                                        <p:cTn id="92" dur="1" fill="hold">
                                          <p:stCondLst>
                                            <p:cond delay="0"/>
                                          </p:stCondLst>
                                        </p:cTn>
                                        <p:tgtEl>
                                          <p:spTgt spid="246799"/>
                                        </p:tgtEl>
                                        <p:attrNameLst>
                                          <p:attrName>style.visibility</p:attrName>
                                        </p:attrNameLst>
                                      </p:cBhvr>
                                      <p:to>
                                        <p:strVal val="visible"/>
                                      </p:to>
                                    </p:set>
                                    <p:animEffect transition="in" filter="dissolve">
                                      <p:cBhvr>
                                        <p:cTn id="93" dur="500"/>
                                        <p:tgtEl>
                                          <p:spTgt spid="246799"/>
                                        </p:tgtEl>
                                      </p:cBhvr>
                                    </p:animEffect>
                                  </p:childTnLst>
                                </p:cTn>
                              </p:par>
                            </p:childTnLst>
                          </p:cTn>
                        </p:par>
                        <p:par>
                          <p:cTn id="94" fill="hold" nodeType="afterGroup">
                            <p:stCondLst>
                              <p:cond delay="1000"/>
                            </p:stCondLst>
                            <p:childTnLst>
                              <p:par>
                                <p:cTn id="95" presetID="9" presetClass="entr" presetSubtype="0" fill="hold" nodeType="afterEffect">
                                  <p:stCondLst>
                                    <p:cond delay="0"/>
                                  </p:stCondLst>
                                  <p:childTnLst>
                                    <p:set>
                                      <p:cBhvr>
                                        <p:cTn id="96" dur="1" fill="hold">
                                          <p:stCondLst>
                                            <p:cond delay="0"/>
                                          </p:stCondLst>
                                        </p:cTn>
                                        <p:tgtEl>
                                          <p:spTgt spid="246823"/>
                                        </p:tgtEl>
                                        <p:attrNameLst>
                                          <p:attrName>style.visibility</p:attrName>
                                        </p:attrNameLst>
                                      </p:cBhvr>
                                      <p:to>
                                        <p:strVal val="visible"/>
                                      </p:to>
                                    </p:set>
                                    <p:animEffect transition="in" filter="dissolve">
                                      <p:cBhvr>
                                        <p:cTn id="97" dur="500"/>
                                        <p:tgtEl>
                                          <p:spTgt spid="2468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fade">
                                      <p:cBhvr>
                                        <p:cTn id="102" dur="500"/>
                                        <p:tgtEl>
                                          <p:spTgt spid="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246798"/>
                                        </p:tgtEl>
                                        <p:attrNameLst>
                                          <p:attrName>style.visibility</p:attrName>
                                        </p:attrNameLst>
                                      </p:cBhvr>
                                      <p:to>
                                        <p:strVal val="visible"/>
                                      </p:to>
                                    </p:set>
                                    <p:animEffect transition="in" filter="dissolve">
                                      <p:cBhvr>
                                        <p:cTn id="107" dur="500"/>
                                        <p:tgtEl>
                                          <p:spTgt spid="246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autoUpdateAnimBg="0"/>
      <p:bldP spid="246798" grpId="0" autoUpdateAnimBg="0"/>
      <p:bldP spid="246799" grpId="0" autoUpdateAnimBg="0"/>
      <p:bldP spid="246801" grpId="0" animBg="1" autoUpdateAnimBg="0"/>
      <p:bldP spid="246802" grpId="0" animBg="1" autoUpdateAnimBg="0"/>
      <p:bldP spid="246803" grpId="0" animBg="1" autoUpdateAnimBg="0"/>
      <p:bldP spid="246804" grpId="0" animBg="1" autoUpdateAnimBg="0"/>
      <p:bldP spid="246805" grpId="0" autoUpdateAnimBg="0"/>
      <p:bldP spid="246806" grpId="0" animBg="1" autoUpdateAnimBg="0"/>
      <p:bldP spid="246807" grpId="0" animBg="1" autoUpdateAnimBg="0"/>
      <p:bldP spid="246808" grpId="0" autoUpdateAnimBg="0"/>
      <p:bldP spid="246813" grpId="0" animBg="1" autoUpdateAnimBg="0"/>
      <p:bldP spid="246814" grpId="0" autoUpdateAnimBg="0"/>
      <p:bldP spid="246817" grpId="0" animBg="1" autoUpdateAnimBg="0"/>
      <p:bldP spid="3"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pied de page 3">
            <a:extLst>
              <a:ext uri="{FF2B5EF4-FFF2-40B4-BE49-F238E27FC236}">
                <a16:creationId xmlns:a16="http://schemas.microsoft.com/office/drawing/2014/main" id="{B7AE4203-3DCD-9DF6-C3F3-E234A63E0D4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sz="1200" dirty="0"/>
              <a:t>Android: développement  – </a:t>
            </a:r>
            <a:r>
              <a:rPr lang="fr-FR" altLang="fr-FR" sz="1200" dirty="0" err="1"/>
              <a:t>C.Charlet</a:t>
            </a:r>
            <a:r>
              <a:rPr lang="fr-FR" altLang="fr-FR" sz="1200" dirty="0"/>
              <a:t> – 2023 – p. </a:t>
            </a:r>
            <a:fld id="{1E592B5C-308A-4D49-8A02-D1D9C3A5776E}" type="slidenum">
              <a:rPr lang="fr-FR" altLang="fr-FR" sz="1200" smtClean="0"/>
              <a:pPr/>
              <a:t>9</a:t>
            </a:fld>
            <a:endParaRPr lang="fr-FR" altLang="fr-FR" sz="1200" dirty="0"/>
          </a:p>
        </p:txBody>
      </p:sp>
      <p:sp>
        <p:nvSpPr>
          <p:cNvPr id="15363" name="Text Box 18">
            <a:extLst>
              <a:ext uri="{FF2B5EF4-FFF2-40B4-BE49-F238E27FC236}">
                <a16:creationId xmlns:a16="http://schemas.microsoft.com/office/drawing/2014/main" id="{7A727466-80F4-6DC7-AFA8-0F6D5D68C808}"/>
              </a:ext>
            </a:extLst>
          </p:cNvPr>
          <p:cNvSpPr txBox="1">
            <a:spLocks noChangeArrowheads="1"/>
          </p:cNvSpPr>
          <p:nvPr/>
        </p:nvSpPr>
        <p:spPr bwMode="auto">
          <a:xfrm>
            <a:off x="2231231" y="247228"/>
            <a:ext cx="583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fr-BE" altLang="fr-FR" sz="2800" b="1" dirty="0">
                <a:solidFill>
                  <a:schemeClr val="bg1"/>
                </a:solidFill>
              </a:rPr>
              <a:t>Les ressources "compilées" (2)</a:t>
            </a:r>
            <a:endParaRPr lang="fr-FR" altLang="fr-FR" sz="2800" b="1" dirty="0">
              <a:solidFill>
                <a:schemeClr val="bg1"/>
              </a:solidFill>
            </a:endParaRPr>
          </a:p>
        </p:txBody>
      </p:sp>
      <p:grpSp>
        <p:nvGrpSpPr>
          <p:cNvPr id="240670" name="Group 30">
            <a:extLst>
              <a:ext uri="{FF2B5EF4-FFF2-40B4-BE49-F238E27FC236}">
                <a16:creationId xmlns:a16="http://schemas.microsoft.com/office/drawing/2014/main" id="{D9C5C590-8637-5619-862F-42FC90ABD6D2}"/>
              </a:ext>
            </a:extLst>
          </p:cNvPr>
          <p:cNvGrpSpPr>
            <a:grpSpLocks/>
          </p:cNvGrpSpPr>
          <p:nvPr/>
        </p:nvGrpSpPr>
        <p:grpSpPr bwMode="auto">
          <a:xfrm>
            <a:off x="4716463" y="0"/>
            <a:ext cx="1655762" cy="1225550"/>
            <a:chOff x="340" y="935"/>
            <a:chExt cx="1043" cy="772"/>
          </a:xfrm>
        </p:grpSpPr>
        <p:sp>
          <p:nvSpPr>
            <p:cNvPr id="15387" name="AutoShape 5">
              <a:extLst>
                <a:ext uri="{FF2B5EF4-FFF2-40B4-BE49-F238E27FC236}">
                  <a16:creationId xmlns:a16="http://schemas.microsoft.com/office/drawing/2014/main" id="{64DEA098-126C-DDFA-099A-69B6857C42D6}"/>
                </a:ext>
              </a:extLst>
            </p:cNvPr>
            <p:cNvSpPr>
              <a:spLocks noChangeArrowheads="1"/>
            </p:cNvSpPr>
            <p:nvPr/>
          </p:nvSpPr>
          <p:spPr bwMode="auto">
            <a:xfrm>
              <a:off x="340" y="981"/>
              <a:ext cx="817" cy="726"/>
            </a:xfrm>
            <a:prstGeom prst="can">
              <a:avLst>
                <a:gd name="adj" fmla="val 25000"/>
              </a:avLst>
            </a:prstGeom>
            <a:solidFill>
              <a:schemeClr val="accent1">
                <a:lumMod val="9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5388" name="Text Box 6">
              <a:extLst>
                <a:ext uri="{FF2B5EF4-FFF2-40B4-BE49-F238E27FC236}">
                  <a16:creationId xmlns:a16="http://schemas.microsoft.com/office/drawing/2014/main" id="{92BE0C03-CEFE-3FA3-2E82-D1C59656570E}"/>
                </a:ext>
              </a:extLst>
            </p:cNvPr>
            <p:cNvSpPr txBox="1">
              <a:spLocks noChangeArrowheads="1"/>
            </p:cNvSpPr>
            <p:nvPr/>
          </p:nvSpPr>
          <p:spPr bwMode="auto">
            <a:xfrm>
              <a:off x="431" y="935"/>
              <a:ext cx="952"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R.java</a:t>
              </a:r>
              <a:endParaRPr lang="fr-FR" altLang="fr-FR"/>
            </a:p>
          </p:txBody>
        </p:sp>
      </p:grpSp>
      <p:sp>
        <p:nvSpPr>
          <p:cNvPr id="240647" name="Text Box 7">
            <a:extLst>
              <a:ext uri="{FF2B5EF4-FFF2-40B4-BE49-F238E27FC236}">
                <a16:creationId xmlns:a16="http://schemas.microsoft.com/office/drawing/2014/main" id="{28F27FC0-6530-FF45-B894-1B8536B95F4C}"/>
              </a:ext>
            </a:extLst>
          </p:cNvPr>
          <p:cNvSpPr txBox="1">
            <a:spLocks noChangeArrowheads="1"/>
          </p:cNvSpPr>
          <p:nvPr/>
        </p:nvSpPr>
        <p:spPr bwMode="auto">
          <a:xfrm>
            <a:off x="6084888" y="1844675"/>
            <a:ext cx="792162" cy="4064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b="1"/>
              <a:t>aapt</a:t>
            </a:r>
            <a:endParaRPr lang="fr-FR" altLang="fr-FR" b="1"/>
          </a:p>
        </p:txBody>
      </p:sp>
      <p:sp>
        <p:nvSpPr>
          <p:cNvPr id="240659" name="Text Box 19">
            <a:extLst>
              <a:ext uri="{FF2B5EF4-FFF2-40B4-BE49-F238E27FC236}">
                <a16:creationId xmlns:a16="http://schemas.microsoft.com/office/drawing/2014/main" id="{B1BEDF3F-A6E8-BA0B-7DDF-3F8BD416C4F3}"/>
              </a:ext>
            </a:extLst>
          </p:cNvPr>
          <p:cNvSpPr txBox="1">
            <a:spLocks noChangeArrowheads="1"/>
          </p:cNvSpPr>
          <p:nvPr/>
        </p:nvSpPr>
        <p:spPr bwMode="auto">
          <a:xfrm>
            <a:off x="7451725" y="115888"/>
            <a:ext cx="1511300"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applic.arsc</a:t>
            </a:r>
            <a:endParaRPr lang="fr-FR" altLang="fr-FR"/>
          </a:p>
        </p:txBody>
      </p:sp>
      <p:grpSp>
        <p:nvGrpSpPr>
          <p:cNvPr id="240660" name="Group 20">
            <a:extLst>
              <a:ext uri="{FF2B5EF4-FFF2-40B4-BE49-F238E27FC236}">
                <a16:creationId xmlns:a16="http://schemas.microsoft.com/office/drawing/2014/main" id="{33F2ACF7-9955-811E-6024-ABEA4577A38F}"/>
              </a:ext>
            </a:extLst>
          </p:cNvPr>
          <p:cNvGrpSpPr>
            <a:grpSpLocks/>
          </p:cNvGrpSpPr>
          <p:nvPr/>
        </p:nvGrpSpPr>
        <p:grpSpPr bwMode="auto">
          <a:xfrm>
            <a:off x="7524750" y="549275"/>
            <a:ext cx="1439863" cy="1385888"/>
            <a:chOff x="4195" y="1434"/>
            <a:chExt cx="907" cy="873"/>
          </a:xfrm>
        </p:grpSpPr>
        <p:grpSp>
          <p:nvGrpSpPr>
            <p:cNvPr id="15378" name="Group 21">
              <a:extLst>
                <a:ext uri="{FF2B5EF4-FFF2-40B4-BE49-F238E27FC236}">
                  <a16:creationId xmlns:a16="http://schemas.microsoft.com/office/drawing/2014/main" id="{D304F7D1-1370-3EDE-67DB-0219591C56DB}"/>
                </a:ext>
              </a:extLst>
            </p:cNvPr>
            <p:cNvGrpSpPr>
              <a:grpSpLocks/>
            </p:cNvGrpSpPr>
            <p:nvPr/>
          </p:nvGrpSpPr>
          <p:grpSpPr bwMode="auto">
            <a:xfrm>
              <a:off x="4195" y="1434"/>
              <a:ext cx="817" cy="862"/>
              <a:chOff x="4422" y="1117"/>
              <a:chExt cx="817" cy="1179"/>
            </a:xfrm>
          </p:grpSpPr>
          <p:sp>
            <p:nvSpPr>
              <p:cNvPr id="15383" name="AutoShape 22">
                <a:extLst>
                  <a:ext uri="{FF2B5EF4-FFF2-40B4-BE49-F238E27FC236}">
                    <a16:creationId xmlns:a16="http://schemas.microsoft.com/office/drawing/2014/main" id="{DEFA4584-5597-ABBD-8CFA-8BCD5D94B6DF}"/>
                  </a:ext>
                </a:extLst>
              </p:cNvPr>
              <p:cNvSpPr>
                <a:spLocks noChangeArrowheads="1"/>
              </p:cNvSpPr>
              <p:nvPr/>
            </p:nvSpPr>
            <p:spPr bwMode="auto">
              <a:xfrm>
                <a:off x="4422" y="1933"/>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5384" name="AutoShape 23">
                <a:extLst>
                  <a:ext uri="{FF2B5EF4-FFF2-40B4-BE49-F238E27FC236}">
                    <a16:creationId xmlns:a16="http://schemas.microsoft.com/office/drawing/2014/main" id="{CAA49B6E-A5F2-7122-E115-C638945A6482}"/>
                  </a:ext>
                </a:extLst>
              </p:cNvPr>
              <p:cNvSpPr>
                <a:spLocks noChangeArrowheads="1"/>
              </p:cNvSpPr>
              <p:nvPr/>
            </p:nvSpPr>
            <p:spPr bwMode="auto">
              <a:xfrm>
                <a:off x="4422" y="1661"/>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5385" name="AutoShape 24">
                <a:extLst>
                  <a:ext uri="{FF2B5EF4-FFF2-40B4-BE49-F238E27FC236}">
                    <a16:creationId xmlns:a16="http://schemas.microsoft.com/office/drawing/2014/main" id="{E1ADF365-3810-8BFF-5CD2-E10118FF19CC}"/>
                  </a:ext>
                </a:extLst>
              </p:cNvPr>
              <p:cNvSpPr>
                <a:spLocks noChangeArrowheads="1"/>
              </p:cNvSpPr>
              <p:nvPr/>
            </p:nvSpPr>
            <p:spPr bwMode="auto">
              <a:xfrm>
                <a:off x="4422" y="1389"/>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15386" name="AutoShape 25">
                <a:extLst>
                  <a:ext uri="{FF2B5EF4-FFF2-40B4-BE49-F238E27FC236}">
                    <a16:creationId xmlns:a16="http://schemas.microsoft.com/office/drawing/2014/main" id="{4727E501-C5D4-93E5-B029-3C46016AC359}"/>
                  </a:ext>
                </a:extLst>
              </p:cNvPr>
              <p:cNvSpPr>
                <a:spLocks noChangeArrowheads="1"/>
              </p:cNvSpPr>
              <p:nvPr/>
            </p:nvSpPr>
            <p:spPr bwMode="auto">
              <a:xfrm>
                <a:off x="4422" y="1117"/>
                <a:ext cx="817" cy="363"/>
              </a:xfrm>
              <a:prstGeom prst="can">
                <a:avLst>
                  <a:gd name="adj" fmla="val 25000"/>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grpSp>
        <p:sp>
          <p:nvSpPr>
            <p:cNvPr id="15379" name="Text Box 26">
              <a:extLst>
                <a:ext uri="{FF2B5EF4-FFF2-40B4-BE49-F238E27FC236}">
                  <a16:creationId xmlns:a16="http://schemas.microsoft.com/office/drawing/2014/main" id="{8DD09B54-B25E-FBBD-20D0-E836517D384F}"/>
                </a:ext>
              </a:extLst>
            </p:cNvPr>
            <p:cNvSpPr txBox="1">
              <a:spLocks noChangeArrowheads="1"/>
            </p:cNvSpPr>
            <p:nvPr/>
          </p:nvSpPr>
          <p:spPr bwMode="auto">
            <a:xfrm>
              <a:off x="4422" y="1877"/>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app_name</a:t>
              </a:r>
              <a:endParaRPr lang="fr-FR" altLang="fr-FR" sz="1400"/>
            </a:p>
          </p:txBody>
        </p:sp>
        <p:sp>
          <p:nvSpPr>
            <p:cNvPr id="15380" name="Text Box 27">
              <a:extLst>
                <a:ext uri="{FF2B5EF4-FFF2-40B4-BE49-F238E27FC236}">
                  <a16:creationId xmlns:a16="http://schemas.microsoft.com/office/drawing/2014/main" id="{693B26C3-9E70-C53D-7AB0-ADC0DBA2E306}"/>
                </a:ext>
              </a:extLst>
            </p:cNvPr>
            <p:cNvSpPr txBox="1">
              <a:spLocks noChangeArrowheads="1"/>
            </p:cNvSpPr>
            <p:nvPr/>
          </p:nvSpPr>
          <p:spPr bwMode="auto">
            <a:xfrm>
              <a:off x="4377" y="2115"/>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dirty="0"/>
                <a:t>image/png</a:t>
              </a:r>
              <a:endParaRPr lang="fr-FR" altLang="fr-FR" sz="1400" dirty="0"/>
            </a:p>
          </p:txBody>
        </p:sp>
        <p:sp>
          <p:nvSpPr>
            <p:cNvPr id="15381" name="Text Box 28">
              <a:extLst>
                <a:ext uri="{FF2B5EF4-FFF2-40B4-BE49-F238E27FC236}">
                  <a16:creationId xmlns:a16="http://schemas.microsoft.com/office/drawing/2014/main" id="{4C1CDA9D-2EEF-06A9-0C4B-1D95D701A705}"/>
                </a:ext>
              </a:extLst>
            </p:cNvPr>
            <p:cNvSpPr txBox="1">
              <a:spLocks noChangeArrowheads="1"/>
            </p:cNvSpPr>
            <p:nvPr/>
          </p:nvSpPr>
          <p:spPr bwMode="auto">
            <a:xfrm>
              <a:off x="4195" y="1524"/>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layout</a:t>
              </a:r>
              <a:endParaRPr lang="fr-FR" altLang="fr-FR" sz="1400"/>
            </a:p>
          </p:txBody>
        </p:sp>
        <p:sp>
          <p:nvSpPr>
            <p:cNvPr id="15382" name="Text Box 29">
              <a:extLst>
                <a:ext uri="{FF2B5EF4-FFF2-40B4-BE49-F238E27FC236}">
                  <a16:creationId xmlns:a16="http://schemas.microsoft.com/office/drawing/2014/main" id="{5FE39FF4-6201-76BA-C3E4-31B3CCEE3251}"/>
                </a:ext>
              </a:extLst>
            </p:cNvPr>
            <p:cNvSpPr txBox="1">
              <a:spLocks noChangeArrowheads="1"/>
            </p:cNvSpPr>
            <p:nvPr/>
          </p:nvSpPr>
          <p:spPr bwMode="auto">
            <a:xfrm>
              <a:off x="4286" y="1706"/>
              <a:ext cx="680"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sz="1400"/>
                <a:t>TextView</a:t>
              </a:r>
              <a:endParaRPr lang="fr-FR" altLang="fr-FR" sz="1400"/>
            </a:p>
          </p:txBody>
        </p:sp>
      </p:grpSp>
      <p:sp>
        <p:nvSpPr>
          <p:cNvPr id="240683" name="Text Box 43">
            <a:extLst>
              <a:ext uri="{FF2B5EF4-FFF2-40B4-BE49-F238E27FC236}">
                <a16:creationId xmlns:a16="http://schemas.microsoft.com/office/drawing/2014/main" id="{C3A246D4-3606-2F6A-FA89-695D585AD9A4}"/>
              </a:ext>
            </a:extLst>
          </p:cNvPr>
          <p:cNvSpPr txBox="1">
            <a:spLocks noChangeArrowheads="1"/>
          </p:cNvSpPr>
          <p:nvPr/>
        </p:nvSpPr>
        <p:spPr bwMode="auto">
          <a:xfrm>
            <a:off x="250825" y="2852738"/>
            <a:ext cx="5113338" cy="3671887"/>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defRPr/>
            </a:pPr>
            <a:r>
              <a:rPr lang="en-GB" altLang="fr-FR" sz="1800" dirty="0"/>
              <a:t>package </a:t>
            </a:r>
            <a:r>
              <a:rPr lang="en-GB" altLang="fr-FR" sz="1800" dirty="0" err="1"/>
              <a:t>my.apps.learning</a:t>
            </a:r>
            <a:r>
              <a:rPr lang="en-GB" altLang="fr-FR" sz="1800" dirty="0"/>
              <a:t>;</a:t>
            </a:r>
          </a:p>
          <a:p>
            <a:pPr eaLnBrk="1" hangingPunct="1">
              <a:buFont typeface="Symbol" panose="05050102010706020507" pitchFamily="18" charset="2"/>
              <a:buNone/>
              <a:defRPr/>
            </a:pPr>
            <a:endParaRPr lang="en-GB" altLang="fr-FR" sz="1800" dirty="0"/>
          </a:p>
          <a:p>
            <a:pPr eaLnBrk="1" hangingPunct="1">
              <a:buFont typeface="Symbol" panose="05050102010706020507" pitchFamily="18" charset="2"/>
              <a:buNone/>
              <a:defRPr/>
            </a:pPr>
            <a:r>
              <a:rPr lang="en-GB" altLang="fr-FR" sz="1800" dirty="0"/>
              <a:t>import </a:t>
            </a:r>
            <a:r>
              <a:rPr lang="en-GB" altLang="fr-FR" sz="1800" dirty="0" err="1"/>
              <a:t>android.app.Activity</a:t>
            </a:r>
            <a:r>
              <a:rPr lang="en-GB" altLang="fr-FR" sz="1800" dirty="0"/>
              <a:t>;</a:t>
            </a:r>
          </a:p>
          <a:p>
            <a:pPr eaLnBrk="1" hangingPunct="1">
              <a:buFont typeface="Symbol" panose="05050102010706020507" pitchFamily="18" charset="2"/>
              <a:buNone/>
              <a:defRPr/>
            </a:pPr>
            <a:r>
              <a:rPr lang="en-GB" altLang="fr-FR" sz="1800" dirty="0"/>
              <a:t>import </a:t>
            </a:r>
            <a:r>
              <a:rPr lang="en-GB" altLang="fr-FR" sz="1800" dirty="0" err="1"/>
              <a:t>android.os.Bundle</a:t>
            </a:r>
            <a:r>
              <a:rPr lang="en-GB" altLang="fr-FR" sz="1800" dirty="0"/>
              <a:t>;</a:t>
            </a:r>
          </a:p>
          <a:p>
            <a:pPr eaLnBrk="1" hangingPunct="1">
              <a:buFont typeface="Symbol" panose="05050102010706020507" pitchFamily="18" charset="2"/>
              <a:buNone/>
              <a:defRPr/>
            </a:pPr>
            <a:endParaRPr lang="en-GB" altLang="fr-FR" sz="1800" dirty="0"/>
          </a:p>
          <a:p>
            <a:pPr eaLnBrk="1" hangingPunct="1">
              <a:buFont typeface="Symbol" panose="05050102010706020507" pitchFamily="18" charset="2"/>
              <a:buNone/>
              <a:defRPr/>
            </a:pPr>
            <a:r>
              <a:rPr lang="en-GB" altLang="fr-FR" sz="1800" dirty="0"/>
              <a:t>public class </a:t>
            </a:r>
            <a:r>
              <a:rPr lang="en-GB" altLang="fr-FR" sz="1800" b="1" i="1" dirty="0"/>
              <a:t>hello</a:t>
            </a:r>
            <a:r>
              <a:rPr lang="en-GB" altLang="fr-FR" sz="1800" dirty="0"/>
              <a:t> extends </a:t>
            </a:r>
            <a:r>
              <a:rPr lang="en-GB" altLang="fr-FR" sz="1800" b="1" dirty="0"/>
              <a:t>Activity</a:t>
            </a:r>
            <a:endParaRPr lang="en-GB" altLang="fr-FR" sz="1800" dirty="0"/>
          </a:p>
          <a:p>
            <a:pPr eaLnBrk="1" hangingPunct="1">
              <a:buFont typeface="Symbol" panose="05050102010706020507" pitchFamily="18" charset="2"/>
              <a:buNone/>
              <a:defRPr/>
            </a:pPr>
            <a:r>
              <a:rPr lang="en-GB" altLang="fr-FR" sz="1800" dirty="0"/>
              <a:t>{</a:t>
            </a:r>
          </a:p>
          <a:p>
            <a:pPr eaLnBrk="1" hangingPunct="1">
              <a:buFont typeface="Symbol" panose="05050102010706020507" pitchFamily="18" charset="2"/>
              <a:buNone/>
              <a:defRPr/>
            </a:pPr>
            <a:r>
              <a:rPr lang="en-GB" altLang="fr-FR" sz="1800" dirty="0"/>
              <a:t>public void </a:t>
            </a:r>
            <a:r>
              <a:rPr lang="en-GB" altLang="fr-FR" sz="1800" b="1" dirty="0" err="1"/>
              <a:t>onCreate</a:t>
            </a:r>
            <a:r>
              <a:rPr lang="en-GB" altLang="fr-FR" sz="1800" dirty="0"/>
              <a:t>(Bundle </a:t>
            </a:r>
            <a:r>
              <a:rPr lang="en-GB" altLang="fr-FR" sz="1800" dirty="0" err="1"/>
              <a:t>savedInstanceState</a:t>
            </a:r>
            <a:r>
              <a:rPr lang="en-GB" altLang="fr-FR" sz="1800" dirty="0"/>
              <a:t>)</a:t>
            </a:r>
          </a:p>
          <a:p>
            <a:pPr eaLnBrk="1" hangingPunct="1">
              <a:buFont typeface="Symbol" panose="05050102010706020507" pitchFamily="18" charset="2"/>
              <a:buNone/>
              <a:defRPr/>
            </a:pPr>
            <a:r>
              <a:rPr lang="en-GB" altLang="fr-FR" sz="1800" dirty="0"/>
              <a:t>    {</a:t>
            </a:r>
          </a:p>
          <a:p>
            <a:pPr eaLnBrk="1" hangingPunct="1">
              <a:buFont typeface="Symbol" panose="05050102010706020507" pitchFamily="18" charset="2"/>
              <a:buNone/>
              <a:defRPr/>
            </a:pPr>
            <a:r>
              <a:rPr lang="en-GB" altLang="fr-FR" sz="1800" dirty="0"/>
              <a:t>        </a:t>
            </a:r>
            <a:r>
              <a:rPr lang="en-GB" altLang="fr-FR" sz="1800" dirty="0" err="1"/>
              <a:t>super.onCreate</a:t>
            </a:r>
            <a:r>
              <a:rPr lang="en-GB" altLang="fr-FR" sz="1800" dirty="0"/>
              <a:t>(</a:t>
            </a:r>
            <a:r>
              <a:rPr lang="en-GB" altLang="fr-FR" sz="1800" dirty="0" err="1"/>
              <a:t>savedInstanceState</a:t>
            </a:r>
            <a:r>
              <a:rPr lang="en-GB" altLang="fr-FR" sz="1800" dirty="0"/>
              <a:t>);</a:t>
            </a:r>
          </a:p>
          <a:p>
            <a:pPr eaLnBrk="1" hangingPunct="1">
              <a:buFont typeface="Symbol" panose="05050102010706020507" pitchFamily="18" charset="2"/>
              <a:buNone/>
              <a:defRPr/>
            </a:pPr>
            <a:r>
              <a:rPr lang="en-GB" altLang="fr-FR" sz="1800" dirty="0"/>
              <a:t>        </a:t>
            </a:r>
            <a:r>
              <a:rPr lang="en-GB" altLang="fr-FR" sz="1800" dirty="0" err="1"/>
              <a:t>setContentView</a:t>
            </a:r>
            <a:r>
              <a:rPr lang="en-GB" altLang="fr-FR" sz="1800" dirty="0"/>
              <a:t>(</a:t>
            </a:r>
            <a:r>
              <a:rPr lang="en-GB" altLang="fr-FR" sz="1800" dirty="0" err="1">
                <a:highlight>
                  <a:srgbClr val="FFFF00"/>
                </a:highlight>
              </a:rPr>
              <a:t>R.layout.main</a:t>
            </a:r>
            <a:r>
              <a:rPr lang="en-GB" altLang="fr-FR" sz="1800" dirty="0"/>
              <a:t>);</a:t>
            </a:r>
          </a:p>
          <a:p>
            <a:pPr eaLnBrk="1" hangingPunct="1">
              <a:buFont typeface="Symbol" panose="05050102010706020507" pitchFamily="18" charset="2"/>
              <a:buNone/>
              <a:defRPr/>
            </a:pPr>
            <a:r>
              <a:rPr lang="en-GB" altLang="fr-FR" sz="1800" dirty="0"/>
              <a:t>    }</a:t>
            </a:r>
          </a:p>
          <a:p>
            <a:pPr eaLnBrk="1" hangingPunct="1">
              <a:buFont typeface="Symbol" panose="05050102010706020507" pitchFamily="18" charset="2"/>
              <a:buNone/>
              <a:defRPr/>
            </a:pPr>
            <a:r>
              <a:rPr lang="en-GB" altLang="fr-FR" sz="1800" dirty="0"/>
              <a:t>}</a:t>
            </a:r>
            <a:r>
              <a:rPr lang="fr-FR" altLang="fr-FR" sz="1800" dirty="0"/>
              <a:t> </a:t>
            </a:r>
          </a:p>
        </p:txBody>
      </p:sp>
      <p:sp>
        <p:nvSpPr>
          <p:cNvPr id="240684" name="Text Box 44">
            <a:extLst>
              <a:ext uri="{FF2B5EF4-FFF2-40B4-BE49-F238E27FC236}">
                <a16:creationId xmlns:a16="http://schemas.microsoft.com/office/drawing/2014/main" id="{49926119-6885-0426-D2A2-BF8156D8459B}"/>
              </a:ext>
            </a:extLst>
          </p:cNvPr>
          <p:cNvSpPr txBox="1">
            <a:spLocks noChangeArrowheads="1"/>
          </p:cNvSpPr>
          <p:nvPr/>
        </p:nvSpPr>
        <p:spPr bwMode="auto">
          <a:xfrm>
            <a:off x="4859338" y="2708275"/>
            <a:ext cx="4103687" cy="3946525"/>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r>
              <a:rPr lang="en-GB" altLang="fr-FR" sz="1800" dirty="0"/>
              <a:t>&lt;?xml version="1.0" encoding="utf-8"?&gt;</a:t>
            </a:r>
          </a:p>
          <a:p>
            <a:pPr eaLnBrk="1" hangingPunct="1">
              <a:buFont typeface="Symbol" panose="05050102010706020507" pitchFamily="18" charset="2"/>
              <a:buNone/>
            </a:pPr>
            <a:r>
              <a:rPr lang="en-GB" altLang="fr-FR" sz="1800" dirty="0"/>
              <a:t>&lt;</a:t>
            </a:r>
            <a:r>
              <a:rPr lang="en-GB" altLang="fr-FR" sz="1800" b="1" dirty="0" err="1"/>
              <a:t>LinearLayout</a:t>
            </a:r>
            <a:r>
              <a:rPr lang="en-GB" altLang="fr-FR" sz="1800" dirty="0"/>
              <a:t> </a:t>
            </a:r>
            <a:r>
              <a:rPr lang="en-GB" altLang="fr-FR" sz="1800" dirty="0" err="1"/>
              <a:t>xmlns:android</a:t>
            </a:r>
            <a:r>
              <a:rPr lang="en-GB" altLang="fr-FR" sz="1800" dirty="0"/>
              <a:t>="http://schemas.android.com/</a:t>
            </a:r>
            <a:r>
              <a:rPr lang="en-GB" altLang="fr-FR" sz="1800" dirty="0" err="1"/>
              <a:t>apk</a:t>
            </a:r>
            <a:r>
              <a:rPr lang="en-GB" altLang="fr-FR" sz="1800" dirty="0"/>
              <a:t>/res/android"</a:t>
            </a:r>
          </a:p>
          <a:p>
            <a:pPr eaLnBrk="1" hangingPunct="1">
              <a:buFont typeface="Symbol" panose="05050102010706020507" pitchFamily="18" charset="2"/>
              <a:buNone/>
            </a:pPr>
            <a:r>
              <a:rPr lang="en-GB" altLang="fr-FR" sz="1800" dirty="0"/>
              <a:t>    </a:t>
            </a:r>
            <a:r>
              <a:rPr lang="en-GB" altLang="fr-FR" sz="1800" dirty="0" err="1"/>
              <a:t>android:orientation</a:t>
            </a:r>
            <a:r>
              <a:rPr lang="en-GB" altLang="fr-FR" sz="1800" dirty="0"/>
              <a:t>="vertical"</a:t>
            </a:r>
          </a:p>
          <a:p>
            <a:pPr eaLnBrk="1" hangingPunct="1">
              <a:buFont typeface="Symbol" panose="05050102010706020507" pitchFamily="18" charset="2"/>
              <a:buNone/>
            </a:pPr>
            <a:r>
              <a:rPr lang="en-GB" altLang="fr-FR" sz="1800" dirty="0"/>
              <a:t>    </a:t>
            </a:r>
            <a:r>
              <a:rPr lang="en-GB" altLang="fr-FR" sz="1800" dirty="0" err="1"/>
              <a:t>android:layout_width</a:t>
            </a:r>
            <a:r>
              <a:rPr lang="en-GB" altLang="fr-FR" sz="1800" dirty="0"/>
              <a:t>="</a:t>
            </a:r>
            <a:r>
              <a:rPr lang="en-GB" altLang="fr-FR" sz="1800" dirty="0" err="1"/>
              <a:t>fill_parent</a:t>
            </a:r>
            <a:r>
              <a:rPr lang="en-GB" altLang="fr-FR" sz="1800" dirty="0"/>
              <a:t>"</a:t>
            </a:r>
          </a:p>
          <a:p>
            <a:pPr eaLnBrk="1" hangingPunct="1">
              <a:buFont typeface="Symbol" panose="05050102010706020507" pitchFamily="18" charset="2"/>
              <a:buNone/>
            </a:pPr>
            <a:r>
              <a:rPr lang="en-GB" altLang="fr-FR" sz="1800" dirty="0"/>
              <a:t>    </a:t>
            </a:r>
            <a:r>
              <a:rPr lang="en-GB" altLang="fr-FR" sz="1800" dirty="0" err="1"/>
              <a:t>android:layout_height</a:t>
            </a:r>
            <a:r>
              <a:rPr lang="en-GB" altLang="fr-FR" sz="1800" dirty="0"/>
              <a:t>="</a:t>
            </a:r>
            <a:r>
              <a:rPr lang="en-GB" altLang="fr-FR" sz="1800" dirty="0" err="1"/>
              <a:t>fill_parent</a:t>
            </a:r>
            <a:r>
              <a:rPr lang="en-GB" altLang="fr-FR" sz="1800" dirty="0"/>
              <a:t>"</a:t>
            </a:r>
          </a:p>
          <a:p>
            <a:pPr eaLnBrk="1" hangingPunct="1">
              <a:buFont typeface="Symbol" panose="05050102010706020507" pitchFamily="18" charset="2"/>
              <a:buNone/>
            </a:pPr>
            <a:r>
              <a:rPr lang="en-GB" altLang="fr-FR" sz="1800" dirty="0"/>
              <a:t>    &gt;</a:t>
            </a:r>
          </a:p>
          <a:p>
            <a:pPr eaLnBrk="1" hangingPunct="1">
              <a:buFont typeface="Symbol" panose="05050102010706020507" pitchFamily="18" charset="2"/>
              <a:buNone/>
            </a:pPr>
            <a:r>
              <a:rPr lang="en-GB" altLang="fr-FR" sz="1800" dirty="0"/>
              <a:t>&lt;</a:t>
            </a:r>
            <a:r>
              <a:rPr lang="en-GB" altLang="fr-FR" sz="1800" b="1" dirty="0" err="1"/>
              <a:t>TextView</a:t>
            </a:r>
            <a:r>
              <a:rPr lang="en-GB" altLang="fr-FR" sz="1800" dirty="0"/>
              <a:t>  </a:t>
            </a:r>
          </a:p>
          <a:p>
            <a:pPr eaLnBrk="1" hangingPunct="1">
              <a:buFont typeface="Symbol" panose="05050102010706020507" pitchFamily="18" charset="2"/>
              <a:buNone/>
            </a:pPr>
            <a:r>
              <a:rPr lang="en-GB" altLang="fr-FR" sz="1800" dirty="0"/>
              <a:t>    </a:t>
            </a:r>
            <a:r>
              <a:rPr lang="en-GB" altLang="fr-FR" sz="1800" dirty="0" err="1"/>
              <a:t>android:layout_width</a:t>
            </a:r>
            <a:r>
              <a:rPr lang="en-GB" altLang="fr-FR" sz="1800" dirty="0"/>
              <a:t>="</a:t>
            </a:r>
            <a:r>
              <a:rPr lang="en-GB" altLang="fr-FR" sz="1800" dirty="0" err="1"/>
              <a:t>fill_parent</a:t>
            </a:r>
            <a:r>
              <a:rPr lang="en-GB" altLang="fr-FR" sz="1800" dirty="0"/>
              <a:t>" </a:t>
            </a:r>
          </a:p>
          <a:p>
            <a:pPr eaLnBrk="1" hangingPunct="1">
              <a:buFont typeface="Symbol" panose="05050102010706020507" pitchFamily="18" charset="2"/>
              <a:buNone/>
            </a:pPr>
            <a:r>
              <a:rPr lang="en-GB" altLang="fr-FR" sz="1800" dirty="0"/>
              <a:t>    </a:t>
            </a:r>
            <a:r>
              <a:rPr lang="en-GB" altLang="fr-FR" sz="1800" dirty="0" err="1"/>
              <a:t>android:layout_height</a:t>
            </a:r>
            <a:r>
              <a:rPr lang="en-GB" altLang="fr-FR" sz="1800" dirty="0"/>
              <a:t>="</a:t>
            </a:r>
            <a:r>
              <a:rPr lang="en-GB" altLang="fr-FR" sz="1800" dirty="0" err="1"/>
              <a:t>wrap_content</a:t>
            </a:r>
            <a:r>
              <a:rPr lang="en-GB" altLang="fr-FR" sz="1800" dirty="0"/>
              <a:t>" </a:t>
            </a:r>
          </a:p>
          <a:p>
            <a:pPr eaLnBrk="1" hangingPunct="1">
              <a:buFont typeface="Symbol" panose="05050102010706020507" pitchFamily="18" charset="2"/>
              <a:buNone/>
            </a:pPr>
            <a:r>
              <a:rPr lang="en-GB" altLang="fr-FR" sz="1800" dirty="0"/>
              <a:t>    </a:t>
            </a:r>
            <a:r>
              <a:rPr lang="en-GB" altLang="fr-FR" sz="1800" dirty="0" err="1"/>
              <a:t>android:text</a:t>
            </a:r>
            <a:r>
              <a:rPr lang="en-GB" altLang="fr-FR" sz="1800" dirty="0"/>
              <a:t>="Hello World, hello"</a:t>
            </a:r>
          </a:p>
          <a:p>
            <a:pPr eaLnBrk="1" hangingPunct="1">
              <a:buFont typeface="Symbol" panose="05050102010706020507" pitchFamily="18" charset="2"/>
              <a:buNone/>
            </a:pPr>
            <a:r>
              <a:rPr lang="en-GB" altLang="fr-FR" sz="1800" dirty="0"/>
              <a:t>    /&gt;</a:t>
            </a:r>
          </a:p>
          <a:p>
            <a:pPr eaLnBrk="1" hangingPunct="1">
              <a:buFont typeface="Symbol" panose="05050102010706020507" pitchFamily="18" charset="2"/>
              <a:buNone/>
            </a:pPr>
            <a:r>
              <a:rPr lang="en-GB" altLang="fr-FR" sz="1800" dirty="0"/>
              <a:t>&lt;/</a:t>
            </a:r>
            <a:r>
              <a:rPr lang="en-GB" altLang="fr-FR" sz="1800" dirty="0" err="1"/>
              <a:t>LinearLayout</a:t>
            </a:r>
            <a:r>
              <a:rPr lang="en-GB" altLang="fr-FR" sz="1800" dirty="0"/>
              <a:t>&gt;</a:t>
            </a:r>
          </a:p>
        </p:txBody>
      </p:sp>
      <p:sp>
        <p:nvSpPr>
          <p:cNvPr id="240685" name="Text Box 45">
            <a:extLst>
              <a:ext uri="{FF2B5EF4-FFF2-40B4-BE49-F238E27FC236}">
                <a16:creationId xmlns:a16="http://schemas.microsoft.com/office/drawing/2014/main" id="{302FB8E3-9FBF-2D87-FE87-91094B3C62D2}"/>
              </a:ext>
            </a:extLst>
          </p:cNvPr>
          <p:cNvSpPr txBox="1">
            <a:spLocks noChangeArrowheads="1"/>
          </p:cNvSpPr>
          <p:nvPr/>
        </p:nvSpPr>
        <p:spPr bwMode="auto">
          <a:xfrm>
            <a:off x="106363" y="188913"/>
            <a:ext cx="4537075" cy="3889375"/>
          </a:xfrm>
          <a:prstGeom prst="rect">
            <a:avLst/>
          </a:prstGeom>
          <a:solidFill>
            <a:schemeClr val="accent5"/>
          </a:solidFill>
          <a:ln w="9525" algn="ctr">
            <a:solidFill>
              <a:schemeClr val="tx1"/>
            </a:solid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defRPr/>
            </a:pPr>
            <a:r>
              <a:rPr lang="en-GB" altLang="fr-FR" sz="1200" dirty="0"/>
              <a:t>/* AUTO-GENERATED FILE.  DO NOT MODIFY.…</a:t>
            </a:r>
          </a:p>
          <a:p>
            <a:pPr eaLnBrk="1" hangingPunct="1">
              <a:buFont typeface="Symbol" panose="05050102010706020507" pitchFamily="18" charset="2"/>
              <a:buNone/>
              <a:defRPr/>
            </a:pPr>
            <a:r>
              <a:rPr lang="en-GB" altLang="fr-FR" sz="1200" dirty="0"/>
              <a:t> */</a:t>
            </a:r>
          </a:p>
          <a:p>
            <a:pPr eaLnBrk="1" hangingPunct="1">
              <a:buFont typeface="Symbol" panose="05050102010706020507" pitchFamily="18" charset="2"/>
              <a:buNone/>
              <a:defRPr/>
            </a:pPr>
            <a:r>
              <a:rPr lang="en-GB" altLang="fr-FR" sz="1600" dirty="0"/>
              <a:t>package </a:t>
            </a:r>
            <a:r>
              <a:rPr lang="en-GB" altLang="fr-FR" sz="1600" dirty="0" err="1"/>
              <a:t>my.apps.learning</a:t>
            </a:r>
            <a:r>
              <a:rPr lang="en-GB" altLang="fr-FR" sz="1600" dirty="0"/>
              <a:t>;</a:t>
            </a:r>
          </a:p>
          <a:p>
            <a:pPr eaLnBrk="1" hangingPunct="1">
              <a:buFont typeface="Symbol" panose="05050102010706020507" pitchFamily="18" charset="2"/>
              <a:buNone/>
              <a:defRPr/>
            </a:pPr>
            <a:r>
              <a:rPr lang="en-GB" altLang="fr-FR" sz="1600" dirty="0"/>
              <a:t>public final class </a:t>
            </a:r>
            <a:r>
              <a:rPr lang="en-GB" altLang="fr-FR" sz="1600" b="1" dirty="0">
                <a:solidFill>
                  <a:schemeClr val="accent2"/>
                </a:solidFill>
              </a:rPr>
              <a:t>R</a:t>
            </a:r>
            <a:r>
              <a:rPr lang="en-GB" altLang="fr-FR" sz="1600" dirty="0"/>
              <a:t>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 </a:t>
            </a:r>
            <a:r>
              <a:rPr lang="en-GB" altLang="fr-FR" sz="1600" dirty="0"/>
              <a:t>final class </a:t>
            </a:r>
            <a:r>
              <a:rPr lang="en-GB" altLang="fr-FR" sz="1600" dirty="0" err="1"/>
              <a:t>attr</a:t>
            </a:r>
            <a:r>
              <a:rPr lang="en-GB" altLang="fr-FR" sz="1600" dirty="0"/>
              <a:t> {</a:t>
            </a:r>
          </a:p>
          <a:p>
            <a:pPr eaLnBrk="1" hangingPunct="1">
              <a:buFont typeface="Symbol" panose="05050102010706020507" pitchFamily="18" charset="2"/>
              <a:buNone/>
              <a:defRPr/>
            </a:pPr>
            <a:r>
              <a:rPr lang="en-GB" altLang="fr-FR" sz="1600" dirty="0"/>
              <a:t>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a:t>
            </a:r>
            <a:r>
              <a:rPr lang="en-GB" altLang="fr-FR" sz="1600" dirty="0"/>
              <a:t> final class drawable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a:t>
            </a:r>
            <a:r>
              <a:rPr lang="en-GB" altLang="fr-FR" sz="1600" dirty="0"/>
              <a:t> final int icon=0x7f020000;</a:t>
            </a:r>
          </a:p>
          <a:p>
            <a:pPr eaLnBrk="1" hangingPunct="1">
              <a:buFont typeface="Symbol" panose="05050102010706020507" pitchFamily="18" charset="2"/>
              <a:buNone/>
              <a:defRPr/>
            </a:pPr>
            <a:r>
              <a:rPr lang="en-GB" altLang="fr-FR" sz="1600" dirty="0"/>
              <a:t>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a:t>
            </a:r>
            <a:r>
              <a:rPr lang="en-GB" altLang="fr-FR" sz="1600" dirty="0"/>
              <a:t> final class </a:t>
            </a:r>
            <a:r>
              <a:rPr lang="en-GB" altLang="fr-FR" sz="1600" b="1" dirty="0">
                <a:solidFill>
                  <a:srgbClr val="0000FF"/>
                </a:solidFill>
              </a:rPr>
              <a:t>layout</a:t>
            </a:r>
            <a:r>
              <a:rPr lang="en-GB" altLang="fr-FR" sz="1600" dirty="0"/>
              <a:t>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a:t>
            </a:r>
            <a:r>
              <a:rPr lang="en-GB" altLang="fr-FR" sz="1600" dirty="0"/>
              <a:t> final int main=</a:t>
            </a:r>
            <a:r>
              <a:rPr lang="en-GB" altLang="fr-FR" sz="1600" dirty="0">
                <a:highlight>
                  <a:srgbClr val="FFFF00"/>
                </a:highlight>
              </a:rPr>
              <a:t>0x7f030000</a:t>
            </a:r>
            <a:r>
              <a:rPr lang="en-GB" altLang="fr-FR" sz="1600" dirty="0"/>
              <a:t>;</a:t>
            </a:r>
          </a:p>
          <a:p>
            <a:pPr eaLnBrk="1" hangingPunct="1">
              <a:buFont typeface="Symbol" panose="05050102010706020507" pitchFamily="18" charset="2"/>
              <a:buNone/>
              <a:defRPr/>
            </a:pPr>
            <a:r>
              <a:rPr lang="en-GB" altLang="fr-FR" sz="1600" dirty="0"/>
              <a:t>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a:t>
            </a:r>
            <a:r>
              <a:rPr lang="en-GB" altLang="fr-FR" sz="1600" dirty="0"/>
              <a:t> final class </a:t>
            </a:r>
            <a:r>
              <a:rPr lang="en-GB" altLang="fr-FR" sz="1600" b="1" dirty="0">
                <a:solidFill>
                  <a:srgbClr val="0000FF"/>
                </a:solidFill>
              </a:rPr>
              <a:t>string</a:t>
            </a:r>
            <a:r>
              <a:rPr lang="en-GB" altLang="fr-FR" sz="1600" dirty="0"/>
              <a:t> {</a:t>
            </a:r>
          </a:p>
          <a:p>
            <a:pPr eaLnBrk="1" hangingPunct="1">
              <a:buFont typeface="Symbol" panose="05050102010706020507" pitchFamily="18" charset="2"/>
              <a:buNone/>
              <a:defRPr/>
            </a:pPr>
            <a:r>
              <a:rPr lang="en-GB" altLang="fr-FR" sz="1600" dirty="0"/>
              <a:t>        public </a:t>
            </a:r>
            <a:r>
              <a:rPr lang="en-GB" altLang="fr-FR" sz="1600" dirty="0">
                <a:highlight>
                  <a:srgbClr val="FFFF00"/>
                </a:highlight>
              </a:rPr>
              <a:t>static</a:t>
            </a:r>
            <a:r>
              <a:rPr lang="en-GB" altLang="fr-FR" sz="1600" dirty="0"/>
              <a:t> final int </a:t>
            </a:r>
            <a:r>
              <a:rPr lang="en-GB" altLang="fr-FR" sz="1600" b="1" dirty="0" err="1"/>
              <a:t>app_name</a:t>
            </a:r>
            <a:r>
              <a:rPr lang="en-GB" altLang="fr-FR" sz="1600" dirty="0"/>
              <a:t>=0x7f040000;</a:t>
            </a:r>
          </a:p>
          <a:p>
            <a:pPr eaLnBrk="1" hangingPunct="1">
              <a:buFont typeface="Symbol" panose="05050102010706020507" pitchFamily="18" charset="2"/>
              <a:buNone/>
              <a:defRPr/>
            </a:pPr>
            <a:r>
              <a:rPr lang="en-GB" altLang="fr-FR" sz="1600" dirty="0"/>
              <a:t>    </a:t>
            </a:r>
            <a:r>
              <a:rPr lang="fr-FR" altLang="fr-FR" sz="1600" dirty="0"/>
              <a:t>}</a:t>
            </a:r>
          </a:p>
          <a:p>
            <a:pPr eaLnBrk="1" hangingPunct="1">
              <a:buFont typeface="Symbol" panose="05050102010706020507" pitchFamily="18" charset="2"/>
              <a:buNone/>
              <a:defRPr/>
            </a:pPr>
            <a:r>
              <a:rPr lang="fr-FR" altLang="fr-FR" sz="1600" dirty="0"/>
              <a:t>} </a:t>
            </a:r>
            <a:endParaRPr lang="en-GB" altLang="fr-FR" sz="1600" dirty="0"/>
          </a:p>
        </p:txBody>
      </p:sp>
      <p:sp>
        <p:nvSpPr>
          <p:cNvPr id="240686" name="Line 46">
            <a:extLst>
              <a:ext uri="{FF2B5EF4-FFF2-40B4-BE49-F238E27FC236}">
                <a16:creationId xmlns:a16="http://schemas.microsoft.com/office/drawing/2014/main" id="{F4F3CBD1-0BDB-A21C-DE16-EA5E01F706AF}"/>
              </a:ext>
            </a:extLst>
          </p:cNvPr>
          <p:cNvSpPr>
            <a:spLocks noChangeShapeType="1"/>
          </p:cNvSpPr>
          <p:nvPr/>
        </p:nvSpPr>
        <p:spPr bwMode="auto">
          <a:xfrm flipH="1" flipV="1">
            <a:off x="2771775" y="2708275"/>
            <a:ext cx="144463" cy="29527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0687" name="Line 47">
            <a:extLst>
              <a:ext uri="{FF2B5EF4-FFF2-40B4-BE49-F238E27FC236}">
                <a16:creationId xmlns:a16="http://schemas.microsoft.com/office/drawing/2014/main" id="{813EE824-CF92-A910-5B27-E064FC77FE4C}"/>
              </a:ext>
            </a:extLst>
          </p:cNvPr>
          <p:cNvSpPr>
            <a:spLocks noChangeShapeType="1"/>
          </p:cNvSpPr>
          <p:nvPr/>
        </p:nvSpPr>
        <p:spPr bwMode="auto">
          <a:xfrm flipV="1">
            <a:off x="2916238" y="2420938"/>
            <a:ext cx="4464050" cy="2873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0688" name="Line 48">
            <a:extLst>
              <a:ext uri="{FF2B5EF4-FFF2-40B4-BE49-F238E27FC236}">
                <a16:creationId xmlns:a16="http://schemas.microsoft.com/office/drawing/2014/main" id="{BDD48245-035A-19F5-9BB7-C8209466B334}"/>
              </a:ext>
            </a:extLst>
          </p:cNvPr>
          <p:cNvSpPr>
            <a:spLocks noChangeShapeType="1"/>
          </p:cNvSpPr>
          <p:nvPr/>
        </p:nvSpPr>
        <p:spPr bwMode="auto">
          <a:xfrm flipH="1">
            <a:off x="6877050" y="1341438"/>
            <a:ext cx="574675" cy="6477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0689" name="Line 49">
            <a:extLst>
              <a:ext uri="{FF2B5EF4-FFF2-40B4-BE49-F238E27FC236}">
                <a16:creationId xmlns:a16="http://schemas.microsoft.com/office/drawing/2014/main" id="{788AA394-1F5B-9D58-24A8-663A55FEFAD7}"/>
              </a:ext>
            </a:extLst>
          </p:cNvPr>
          <p:cNvSpPr>
            <a:spLocks noChangeShapeType="1"/>
          </p:cNvSpPr>
          <p:nvPr/>
        </p:nvSpPr>
        <p:spPr bwMode="auto">
          <a:xfrm flipH="1" flipV="1">
            <a:off x="5219700" y="1268413"/>
            <a:ext cx="758825" cy="72072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40690" name="AutoShape 50">
            <a:extLst>
              <a:ext uri="{FF2B5EF4-FFF2-40B4-BE49-F238E27FC236}">
                <a16:creationId xmlns:a16="http://schemas.microsoft.com/office/drawing/2014/main" id="{6BF30772-500E-DCEB-23DE-FA517AD7DB3E}"/>
              </a:ext>
            </a:extLst>
          </p:cNvPr>
          <p:cNvSpPr>
            <a:spLocks noChangeArrowheads="1"/>
          </p:cNvSpPr>
          <p:nvPr/>
        </p:nvSpPr>
        <p:spPr bwMode="auto">
          <a:xfrm>
            <a:off x="7451725" y="2133600"/>
            <a:ext cx="1223963" cy="1079500"/>
          </a:xfrm>
          <a:prstGeom prst="can">
            <a:avLst>
              <a:gd name="adj" fmla="val 25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buFont typeface="Symbol" panose="05050102010706020507" pitchFamily="18" charset="2"/>
              <a:buNone/>
            </a:pPr>
            <a:endParaRPr lang="fr-FR" altLang="fr-FR"/>
          </a:p>
        </p:txBody>
      </p:sp>
      <p:sp>
        <p:nvSpPr>
          <p:cNvPr id="240691" name="Text Box 51">
            <a:extLst>
              <a:ext uri="{FF2B5EF4-FFF2-40B4-BE49-F238E27FC236}">
                <a16:creationId xmlns:a16="http://schemas.microsoft.com/office/drawing/2014/main" id="{EA28D397-0545-97FF-1BBD-C11338979639}"/>
              </a:ext>
            </a:extLst>
          </p:cNvPr>
          <p:cNvSpPr txBox="1">
            <a:spLocks noChangeArrowheads="1"/>
          </p:cNvSpPr>
          <p:nvPr/>
        </p:nvSpPr>
        <p:spPr bwMode="auto">
          <a:xfrm>
            <a:off x="7451725" y="2062163"/>
            <a:ext cx="1512888"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fr-BE" altLang="fr-FR"/>
              <a:t>main.xml</a:t>
            </a:r>
            <a:endParaRPr lang="fr-FR" altLang="fr-FR"/>
          </a:p>
        </p:txBody>
      </p:sp>
      <p:sp>
        <p:nvSpPr>
          <p:cNvPr id="2" name="ZoneTexte 1">
            <a:extLst>
              <a:ext uri="{FF2B5EF4-FFF2-40B4-BE49-F238E27FC236}">
                <a16:creationId xmlns:a16="http://schemas.microsoft.com/office/drawing/2014/main" id="{7EEA0079-6E8E-A212-BA16-2D7655B85D14}"/>
              </a:ext>
            </a:extLst>
          </p:cNvPr>
          <p:cNvSpPr txBox="1">
            <a:spLocks noChangeArrowheads="1"/>
          </p:cNvSpPr>
          <p:nvPr/>
        </p:nvSpPr>
        <p:spPr bwMode="auto">
          <a:xfrm>
            <a:off x="3757613" y="2152650"/>
            <a:ext cx="75406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fr-FR" altLang="fr-FR"/>
              <a:t>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40659"/>
                                        </p:tgtEl>
                                        <p:attrNameLst>
                                          <p:attrName>style.visibility</p:attrName>
                                        </p:attrNameLst>
                                      </p:cBhvr>
                                      <p:to>
                                        <p:strVal val="visible"/>
                                      </p:to>
                                    </p:set>
                                    <p:animEffect transition="in" filter="dissolve">
                                      <p:cBhvr>
                                        <p:cTn id="7" dur="500"/>
                                        <p:tgtEl>
                                          <p:spTgt spid="240659"/>
                                        </p:tgtEl>
                                      </p:cBhvr>
                                    </p:animEffect>
                                  </p:childTnLst>
                                </p:cTn>
                              </p:par>
                              <p:par>
                                <p:cTn id="8" presetID="9" presetClass="entr" presetSubtype="0" fill="hold" nodeType="withEffect">
                                  <p:stCondLst>
                                    <p:cond delay="0"/>
                                  </p:stCondLst>
                                  <p:childTnLst>
                                    <p:set>
                                      <p:cBhvr>
                                        <p:cTn id="9" dur="1" fill="hold">
                                          <p:stCondLst>
                                            <p:cond delay="0"/>
                                          </p:stCondLst>
                                        </p:cTn>
                                        <p:tgtEl>
                                          <p:spTgt spid="240660"/>
                                        </p:tgtEl>
                                        <p:attrNameLst>
                                          <p:attrName>style.visibility</p:attrName>
                                        </p:attrNameLst>
                                      </p:cBhvr>
                                      <p:to>
                                        <p:strVal val="visible"/>
                                      </p:to>
                                    </p:set>
                                    <p:animEffect transition="in" filter="dissolve">
                                      <p:cBhvr>
                                        <p:cTn id="10" dur="500"/>
                                        <p:tgtEl>
                                          <p:spTgt spid="24066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40647"/>
                                        </p:tgtEl>
                                        <p:attrNameLst>
                                          <p:attrName>style.visibility</p:attrName>
                                        </p:attrNameLst>
                                      </p:cBhvr>
                                      <p:to>
                                        <p:strVal val="visible"/>
                                      </p:to>
                                    </p:set>
                                    <p:animEffect transition="in" filter="dissolve">
                                      <p:cBhvr>
                                        <p:cTn id="15" dur="500"/>
                                        <p:tgtEl>
                                          <p:spTgt spid="2406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40688"/>
                                        </p:tgtEl>
                                        <p:attrNameLst>
                                          <p:attrName>style.visibility</p:attrName>
                                        </p:attrNameLst>
                                      </p:cBhvr>
                                      <p:to>
                                        <p:strVal val="visible"/>
                                      </p:to>
                                    </p:set>
                                    <p:animEffect transition="in" filter="dissolve">
                                      <p:cBhvr>
                                        <p:cTn id="20" dur="500"/>
                                        <p:tgtEl>
                                          <p:spTgt spid="240688"/>
                                        </p:tgtEl>
                                      </p:cBhvr>
                                    </p:animEffect>
                                  </p:childTnLst>
                                </p:cTn>
                              </p:par>
                              <p:par>
                                <p:cTn id="21" presetID="9" presetClass="entr" presetSubtype="0" fill="hold" nodeType="withEffect">
                                  <p:stCondLst>
                                    <p:cond delay="0"/>
                                  </p:stCondLst>
                                  <p:childTnLst>
                                    <p:set>
                                      <p:cBhvr>
                                        <p:cTn id="22" dur="1" fill="hold">
                                          <p:stCondLst>
                                            <p:cond delay="0"/>
                                          </p:stCondLst>
                                        </p:cTn>
                                        <p:tgtEl>
                                          <p:spTgt spid="240689"/>
                                        </p:tgtEl>
                                        <p:attrNameLst>
                                          <p:attrName>style.visibility</p:attrName>
                                        </p:attrNameLst>
                                      </p:cBhvr>
                                      <p:to>
                                        <p:strVal val="visible"/>
                                      </p:to>
                                    </p:set>
                                    <p:animEffect transition="in" filter="dissolve">
                                      <p:cBhvr>
                                        <p:cTn id="23" dur="500"/>
                                        <p:tgtEl>
                                          <p:spTgt spid="240689"/>
                                        </p:tgtEl>
                                      </p:cBhvr>
                                    </p:animEffect>
                                  </p:childTnLst>
                                </p:cTn>
                              </p:par>
                              <p:par>
                                <p:cTn id="24" presetID="9" presetClass="entr" presetSubtype="0" fill="hold" nodeType="withEffect">
                                  <p:stCondLst>
                                    <p:cond delay="0"/>
                                  </p:stCondLst>
                                  <p:childTnLst>
                                    <p:set>
                                      <p:cBhvr>
                                        <p:cTn id="25" dur="1" fill="hold">
                                          <p:stCondLst>
                                            <p:cond delay="0"/>
                                          </p:stCondLst>
                                        </p:cTn>
                                        <p:tgtEl>
                                          <p:spTgt spid="240685"/>
                                        </p:tgtEl>
                                        <p:attrNameLst>
                                          <p:attrName>style.visibility</p:attrName>
                                        </p:attrNameLst>
                                      </p:cBhvr>
                                      <p:to>
                                        <p:strVal val="visible"/>
                                      </p:to>
                                    </p:set>
                                    <p:animEffect transition="in" filter="dissolve">
                                      <p:cBhvr>
                                        <p:cTn id="26" dur="500"/>
                                        <p:tgtEl>
                                          <p:spTgt spid="240685"/>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9" presetClass="entr" presetSubtype="10" fill="hold" nodeType="withEffect">
                                  <p:stCondLst>
                                    <p:cond delay="0"/>
                                  </p:stCondLst>
                                  <p:childTnLst>
                                    <p:set>
                                      <p:cBhvr>
                                        <p:cTn id="31" dur="1" fill="hold">
                                          <p:stCondLst>
                                            <p:cond delay="0"/>
                                          </p:stCondLst>
                                        </p:cTn>
                                        <p:tgtEl>
                                          <p:spTgt spid="240670"/>
                                        </p:tgtEl>
                                        <p:attrNameLst>
                                          <p:attrName>style.visibility</p:attrName>
                                        </p:attrNameLst>
                                      </p:cBhvr>
                                      <p:to>
                                        <p:strVal val="visible"/>
                                      </p:to>
                                    </p:set>
                                    <p:anim calcmode="lin" valueType="num">
                                      <p:cBhvr>
                                        <p:cTn id="32" dur="5000" fill="hold"/>
                                        <p:tgtEl>
                                          <p:spTgt spid="240670"/>
                                        </p:tgtEl>
                                        <p:attrNameLst>
                                          <p:attrName>ppt_w</p:attrName>
                                        </p:attrNameLst>
                                      </p:cBhvr>
                                      <p:tavLst>
                                        <p:tav tm="0" fmla="#ppt_w*sin(2.5*pi*$)">
                                          <p:val>
                                            <p:fltVal val="0"/>
                                          </p:val>
                                        </p:tav>
                                        <p:tav tm="100000">
                                          <p:val>
                                            <p:fltVal val="1"/>
                                          </p:val>
                                        </p:tav>
                                      </p:tavLst>
                                    </p:anim>
                                    <p:anim calcmode="lin" valueType="num">
                                      <p:cBhvr>
                                        <p:cTn id="33" dur="5000" fill="hold"/>
                                        <p:tgtEl>
                                          <p:spTgt spid="240670"/>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40687"/>
                                        </p:tgtEl>
                                        <p:attrNameLst>
                                          <p:attrName>style.visibility</p:attrName>
                                        </p:attrNameLst>
                                      </p:cBhvr>
                                      <p:to>
                                        <p:strVal val="visible"/>
                                      </p:to>
                                    </p:set>
                                    <p:animEffect transition="in" filter="dissolve">
                                      <p:cBhvr>
                                        <p:cTn id="38" dur="500"/>
                                        <p:tgtEl>
                                          <p:spTgt spid="240687"/>
                                        </p:tgtEl>
                                      </p:cBhvr>
                                    </p:animEffect>
                                  </p:childTnLst>
                                </p:cTn>
                              </p:par>
                              <p:par>
                                <p:cTn id="39" presetID="9" presetClass="entr" presetSubtype="0" fill="hold" nodeType="withEffect">
                                  <p:stCondLst>
                                    <p:cond delay="0"/>
                                  </p:stCondLst>
                                  <p:childTnLst>
                                    <p:set>
                                      <p:cBhvr>
                                        <p:cTn id="40" dur="1" fill="hold">
                                          <p:stCondLst>
                                            <p:cond delay="0"/>
                                          </p:stCondLst>
                                        </p:cTn>
                                        <p:tgtEl>
                                          <p:spTgt spid="240690"/>
                                        </p:tgtEl>
                                        <p:attrNameLst>
                                          <p:attrName>style.visibility</p:attrName>
                                        </p:attrNameLst>
                                      </p:cBhvr>
                                      <p:to>
                                        <p:strVal val="visible"/>
                                      </p:to>
                                    </p:set>
                                    <p:animEffect transition="in" filter="dissolve">
                                      <p:cBhvr>
                                        <p:cTn id="41" dur="500"/>
                                        <p:tgtEl>
                                          <p:spTgt spid="240690"/>
                                        </p:tgtEl>
                                      </p:cBhvr>
                                    </p:animEffect>
                                  </p:childTnLst>
                                </p:cTn>
                              </p:par>
                              <p:par>
                                <p:cTn id="42" presetID="9" presetClass="entr" presetSubtype="0" fill="hold" nodeType="withEffect">
                                  <p:stCondLst>
                                    <p:cond delay="0"/>
                                  </p:stCondLst>
                                  <p:childTnLst>
                                    <p:set>
                                      <p:cBhvr>
                                        <p:cTn id="43" dur="1" fill="hold">
                                          <p:stCondLst>
                                            <p:cond delay="0"/>
                                          </p:stCondLst>
                                        </p:cTn>
                                        <p:tgtEl>
                                          <p:spTgt spid="240691"/>
                                        </p:tgtEl>
                                        <p:attrNameLst>
                                          <p:attrName>style.visibility</p:attrName>
                                        </p:attrNameLst>
                                      </p:cBhvr>
                                      <p:to>
                                        <p:strVal val="visible"/>
                                      </p:to>
                                    </p:set>
                                    <p:animEffect transition="in" filter="dissolve">
                                      <p:cBhvr>
                                        <p:cTn id="44" dur="500"/>
                                        <p:tgtEl>
                                          <p:spTgt spid="240691"/>
                                        </p:tgtEl>
                                      </p:cBhvr>
                                    </p:animEffect>
                                  </p:childTnLst>
                                </p:cTn>
                              </p:par>
                              <p:par>
                                <p:cTn id="45" presetID="9" presetClass="entr" presetSubtype="0" fill="hold" nodeType="withEffect">
                                  <p:stCondLst>
                                    <p:cond delay="0"/>
                                  </p:stCondLst>
                                  <p:childTnLst>
                                    <p:set>
                                      <p:cBhvr>
                                        <p:cTn id="46" dur="1" fill="hold">
                                          <p:stCondLst>
                                            <p:cond delay="0"/>
                                          </p:stCondLst>
                                        </p:cTn>
                                        <p:tgtEl>
                                          <p:spTgt spid="240684"/>
                                        </p:tgtEl>
                                        <p:attrNameLst>
                                          <p:attrName>style.visibility</p:attrName>
                                        </p:attrNameLst>
                                      </p:cBhvr>
                                      <p:to>
                                        <p:strVal val="visible"/>
                                      </p:to>
                                    </p:set>
                                    <p:animEffect transition="in" filter="dissolve">
                                      <p:cBhvr>
                                        <p:cTn id="47" dur="500"/>
                                        <p:tgtEl>
                                          <p:spTgt spid="2406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40683"/>
                                        </p:tgtEl>
                                        <p:attrNameLst>
                                          <p:attrName>style.visibility</p:attrName>
                                        </p:attrNameLst>
                                      </p:cBhvr>
                                      <p:to>
                                        <p:strVal val="visible"/>
                                      </p:to>
                                    </p:set>
                                    <p:animEffect transition="in" filter="dissolve">
                                      <p:cBhvr>
                                        <p:cTn id="52" dur="500"/>
                                        <p:tgtEl>
                                          <p:spTgt spid="240683"/>
                                        </p:tgtEl>
                                      </p:cBhvr>
                                    </p:animEffect>
                                  </p:childTnLst>
                                </p:cTn>
                              </p:par>
                              <p:par>
                                <p:cTn id="53" presetID="9" presetClass="entr" presetSubtype="0" fill="hold" nodeType="withEffect">
                                  <p:stCondLst>
                                    <p:cond delay="0"/>
                                  </p:stCondLst>
                                  <p:childTnLst>
                                    <p:set>
                                      <p:cBhvr>
                                        <p:cTn id="54" dur="1" fill="hold">
                                          <p:stCondLst>
                                            <p:cond delay="0"/>
                                          </p:stCondLst>
                                        </p:cTn>
                                        <p:tgtEl>
                                          <p:spTgt spid="240686"/>
                                        </p:tgtEl>
                                        <p:attrNameLst>
                                          <p:attrName>style.visibility</p:attrName>
                                        </p:attrNameLst>
                                      </p:cBhvr>
                                      <p:to>
                                        <p:strVal val="visible"/>
                                      </p:to>
                                    </p:set>
                                    <p:animEffect transition="in" filter="dissolve">
                                      <p:cBhvr>
                                        <p:cTn id="55" dur="500"/>
                                        <p:tgtEl>
                                          <p:spTgt spid="240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7" grpId="0" animBg="1"/>
      <p:bldP spid="240659" grpId="0"/>
      <p:bldP spid="240684" grpId="0" animBg="1"/>
      <p:bldP spid="240691" grpId="0"/>
      <p:bldP spid="2" grpId="0" animBg="1"/>
    </p:bldLst>
  </p:timing>
</p:sld>
</file>

<file path=ppt/theme/theme1.xml><?xml version="1.0" encoding="utf-8"?>
<a:theme xmlns:a="http://schemas.openxmlformats.org/drawingml/2006/main" name="2_Conception personnalisée">
  <a:themeElements>
    <a:clrScheme name="2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Symbol" panose="05050102010706020507" pitchFamily="18" charset="2"/>
          <a:buNone/>
          <a:tabLst/>
          <a:defRPr kumimoji="0" lang="fr-FR" altLang="fr-FR" sz="20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Symbol" panose="05050102010706020507" pitchFamily="18" charset="2"/>
          <a:buNone/>
          <a:tabLst/>
          <a:defRPr kumimoji="0" lang="fr-FR" altLang="fr-FR" sz="20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ception personnalisée">
  <a:themeElements>
    <a:clrScheme name="1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Symbol" panose="05050102010706020507" pitchFamily="18" charset="2"/>
          <a:buNone/>
          <a:tabLst/>
          <a:defRPr kumimoji="0" lang="fr-FR" altLang="fr-FR" sz="20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Symbol" panose="05050102010706020507" pitchFamily="18" charset="2"/>
          <a:buNone/>
          <a:tabLst/>
          <a:defRPr kumimoji="0" lang="fr-FR" altLang="fr-FR" sz="20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Symbol" panose="05050102010706020507" pitchFamily="18" charset="2"/>
          <a:buNone/>
          <a:tabLst/>
          <a:defRPr kumimoji="0" lang="fr-FR" altLang="fr-FR" sz="20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Symbol" panose="05050102010706020507" pitchFamily="18" charset="2"/>
          <a:buNone/>
          <a:tabLst/>
          <a:defRPr kumimoji="0" lang="fr-FR" altLang="fr-FR" sz="20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HEPL">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HEPL" id="{F00FDA58-C60D-43D5-B786-F785295798ED}" vid="{2D23D464-C51F-4A07-939E-573245DF7F8B}"/>
    </a:ext>
  </a:ext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91F06FCC5371489AF04511E868E0C3" ma:contentTypeVersion="5" ma:contentTypeDescription="Crée un document." ma:contentTypeScope="" ma:versionID="ad4b7512925792f5f1dc1fc7d2811f7e">
  <xsd:schema xmlns:xsd="http://www.w3.org/2001/XMLSchema" xmlns:xs="http://www.w3.org/2001/XMLSchema" xmlns:p="http://schemas.microsoft.com/office/2006/metadata/properties" xmlns:ns2="1acc38da-26c5-4b6d-a915-da192d837260" xmlns:ns3="e0eacb2b-b7b1-44e4-a5c6-9d9148a4bb8c" targetNamespace="http://schemas.microsoft.com/office/2006/metadata/properties" ma:root="true" ma:fieldsID="be85751b18b407bfef8b3af5322f0e28" ns2:_="" ns3:_="">
    <xsd:import namespace="1acc38da-26c5-4b6d-a915-da192d837260"/>
    <xsd:import namespace="e0eacb2b-b7b1-44e4-a5c6-9d9148a4bb8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c38da-26c5-4b6d-a915-da192d837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eacb2b-b7b1-44e4-a5c6-9d9148a4bb8c"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0045F9-314B-4AF0-BE9E-E9479D7983CF}"/>
</file>

<file path=customXml/itemProps2.xml><?xml version="1.0" encoding="utf-8"?>
<ds:datastoreItem xmlns:ds="http://schemas.openxmlformats.org/officeDocument/2006/customXml" ds:itemID="{2118B802-6E95-4F9F-8E88-0586B30A42B9}"/>
</file>

<file path=customXml/itemProps3.xml><?xml version="1.0" encoding="utf-8"?>
<ds:datastoreItem xmlns:ds="http://schemas.openxmlformats.org/officeDocument/2006/customXml" ds:itemID="{FA6A3484-4FDC-4450-A236-0948CE8442CE}"/>
</file>

<file path=docProps/app.xml><?xml version="1.0" encoding="utf-8"?>
<Properties xmlns="http://schemas.openxmlformats.org/officeDocument/2006/extended-properties" xmlns:vt="http://schemas.openxmlformats.org/officeDocument/2006/docPropsVTypes">
  <TotalTime>6272</TotalTime>
  <Words>2422</Words>
  <Application>Microsoft Office PowerPoint</Application>
  <PresentationFormat>Affichage à l'écran (4:3)</PresentationFormat>
  <Paragraphs>310</Paragraphs>
  <Slides>17</Slides>
  <Notes>3</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17</vt:i4>
      </vt:variant>
    </vt:vector>
  </HeadingPairs>
  <TitlesOfParts>
    <vt:vector size="27" baseType="lpstr">
      <vt:lpstr>Arial</vt:lpstr>
      <vt:lpstr>Consolas</vt:lpstr>
      <vt:lpstr>Symbol</vt:lpstr>
      <vt:lpstr>Times New Roman</vt:lpstr>
      <vt:lpstr>Verdana</vt:lpstr>
      <vt:lpstr>Wingdings</vt:lpstr>
      <vt:lpstr>2_Conception personnalisée</vt:lpstr>
      <vt:lpstr>1_Conception personnalisée</vt:lpstr>
      <vt:lpstr>Conception personnalisée</vt:lpstr>
      <vt:lpstr>ThemeHEPL</vt:lpstr>
      <vt:lpstr>Synthèse: Développement et déploiement d'une application Android </vt:lpstr>
      <vt:lpstr>Présentation PowerPoint</vt:lpstr>
      <vt:lpstr>Présentation PowerPoint</vt:lpstr>
      <vt:lpstr>Exemple</vt:lpstr>
      <vt:lpstr>Présentation PowerPoint</vt:lpstr>
      <vt:lpstr>Présentation PowerPoint</vt:lpstr>
      <vt:lpstr>Présentation PowerPoint</vt:lpstr>
      <vt:lpstr>Présentation PowerPoint</vt:lpstr>
      <vt:lpstr>Présentation PowerPoint</vt:lpstr>
      <vt:lpstr>Fichiers R et .arsc</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privat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Claude Vilvens</dc:creator>
  <cp:lastModifiedBy>CHARLET CHRISTOPHE</cp:lastModifiedBy>
  <cp:revision>726</cp:revision>
  <dcterms:created xsi:type="dcterms:W3CDTF">2008-04-16T06:47:56Z</dcterms:created>
  <dcterms:modified xsi:type="dcterms:W3CDTF">2023-10-03T07:24:25Z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0x010100C891F06FCC5371489AF04511E868E0C3</vt:lpwstr>
  </property>
</Properties>
</file>