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84" r:id="rId24"/>
    <p:sldId id="279" r:id="rId25"/>
    <p:sldId id="280" r:id="rId26"/>
    <p:sldId id="281" r:id="rId27"/>
    <p:sldId id="282" r:id="rId28"/>
    <p:sldId id="283" r:id="rId29"/>
    <p:sldId id="285" r:id="rId30"/>
    <p:sldId id="286" r:id="rId31"/>
    <p:sldId id="287" r:id="rId32"/>
    <p:sldId id="288" r:id="rId33"/>
    <p:sldId id="289" r:id="rId34"/>
    <p:sldId id="291" r:id="rId35"/>
    <p:sldId id="292" r:id="rId36"/>
    <p:sldId id="293" r:id="rId37"/>
    <p:sldId id="294" r:id="rId38"/>
    <p:sldId id="306" r:id="rId39"/>
    <p:sldId id="295" r:id="rId40"/>
    <p:sldId id="297" r:id="rId41"/>
    <p:sldId id="298" r:id="rId42"/>
    <p:sldId id="300" r:id="rId43"/>
    <p:sldId id="299" r:id="rId44"/>
    <p:sldId id="301" r:id="rId45"/>
    <p:sldId id="302" r:id="rId46"/>
    <p:sldId id="303" r:id="rId47"/>
    <p:sldId id="304" r:id="rId48"/>
    <p:sldId id="305" r:id="rId49"/>
    <p:sldId id="308" r:id="rId50"/>
    <p:sldId id="309" r:id="rId51"/>
    <p:sldId id="310" r:id="rId52"/>
    <p:sldId id="311" r:id="rId53"/>
    <p:sldId id="312" r:id="rId54"/>
    <p:sldId id="313" r:id="rId55"/>
    <p:sldId id="314" r:id="rId56"/>
    <p:sldId id="315" r:id="rId57"/>
    <p:sldId id="316" r:id="rId58"/>
    <p:sldId id="318" r:id="rId59"/>
    <p:sldId id="317" r:id="rId60"/>
    <p:sldId id="319" r:id="rId61"/>
    <p:sldId id="320" r:id="rId62"/>
    <p:sldId id="321" r:id="rId63"/>
    <p:sldId id="322" r:id="rId64"/>
    <p:sldId id="323" r:id="rId65"/>
    <p:sldId id="334" r:id="rId66"/>
    <p:sldId id="335" r:id="rId67"/>
    <p:sldId id="336" r:id="rId68"/>
    <p:sldId id="337" r:id="rId69"/>
    <p:sldId id="338" r:id="rId70"/>
    <p:sldId id="339" r:id="rId71"/>
    <p:sldId id="340" r:id="rId72"/>
    <p:sldId id="342" r:id="rId73"/>
    <p:sldId id="343" r:id="rId74"/>
    <p:sldId id="324" r:id="rId75"/>
    <p:sldId id="325" r:id="rId76"/>
    <p:sldId id="326" r:id="rId77"/>
    <p:sldId id="327" r:id="rId78"/>
    <p:sldId id="328" r:id="rId79"/>
    <p:sldId id="329" r:id="rId80"/>
    <p:sldId id="330" r:id="rId81"/>
    <p:sldId id="331" r:id="rId82"/>
    <p:sldId id="332" r:id="rId83"/>
    <p:sldId id="333" r:id="rId84"/>
    <p:sldId id="341" r:id="rId85"/>
    <p:sldId id="346" r:id="rId86"/>
    <p:sldId id="347" r:id="rId87"/>
    <p:sldId id="344" r:id="rId88"/>
    <p:sldId id="348" r:id="rId89"/>
    <p:sldId id="349" r:id="rId90"/>
    <p:sldId id="351" r:id="rId91"/>
    <p:sldId id="350" r:id="rId92"/>
    <p:sldId id="352" r:id="rId93"/>
    <p:sldId id="353" r:id="rId94"/>
    <p:sldId id="354" r:id="rId95"/>
    <p:sldId id="355" r:id="rId96"/>
    <p:sldId id="356" r:id="rId97"/>
    <p:sldId id="357" r:id="rId98"/>
    <p:sldId id="358" r:id="rId99"/>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D7D"/>
    <a:srgbClr val="FFFF99"/>
    <a:srgbClr val="FFA7A7"/>
    <a:srgbClr val="FFED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60"/>
  </p:normalViewPr>
  <p:slideViewPr>
    <p:cSldViewPr snapToGrid="0">
      <p:cViewPr varScale="1">
        <p:scale>
          <a:sx n="83" d="100"/>
          <a:sy n="83" d="100"/>
        </p:scale>
        <p:origin x="8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 CHARLET" userId="5882593612cc6029" providerId="LiveId" clId="{95D1AD8D-5D8F-4114-AE8A-82B4AE0878D5}"/>
    <pc:docChg chg="modSld">
      <pc:chgData name="Christophe CHARLET" userId="5882593612cc6029" providerId="LiveId" clId="{95D1AD8D-5D8F-4114-AE8A-82B4AE0878D5}" dt="2023-10-18T09:57:08.644" v="3" actId="20577"/>
      <pc:docMkLst>
        <pc:docMk/>
      </pc:docMkLst>
      <pc:sldChg chg="modSp">
        <pc:chgData name="Christophe CHARLET" userId="5882593612cc6029" providerId="LiveId" clId="{95D1AD8D-5D8F-4114-AE8A-82B4AE0878D5}" dt="2023-10-18T09:57:08.644" v="3" actId="20577"/>
        <pc:sldMkLst>
          <pc:docMk/>
          <pc:sldMk cId="2613934405" sldId="349"/>
        </pc:sldMkLst>
        <pc:spChg chg="mod">
          <ac:chgData name="Christophe CHARLET" userId="5882593612cc6029" providerId="LiveId" clId="{95D1AD8D-5D8F-4114-AE8A-82B4AE0878D5}" dt="2023-10-18T09:57:08.644" v="3" actId="20577"/>
          <ac:spMkLst>
            <pc:docMk/>
            <pc:sldMk cId="2613934405" sldId="349"/>
            <ac:spMk id="15" creationId="{D9BC371F-1700-AADD-5629-C8E8232095DD}"/>
          </ac:spMkLst>
        </pc:spChg>
      </pc:sldChg>
    </pc:docChg>
  </pc:docChgLst>
  <pc:docChgLst>
    <pc:chgData name="CHARLET CHRISTOPHE" userId="372abce5-d68a-4928-b90c-9807a0e333dd" providerId="ADAL" clId="{B9943684-EFB4-4A18-9F24-20D750895A79}"/>
    <pc:docChg chg="undo redo custSel addSld delSld modSld sldOrd">
      <pc:chgData name="CHARLET CHRISTOPHE" userId="372abce5-d68a-4928-b90c-9807a0e333dd" providerId="ADAL" clId="{B9943684-EFB4-4A18-9F24-20D750895A79}" dt="2023-08-06T08:37:17.494" v="37127" actId="20577"/>
      <pc:docMkLst>
        <pc:docMk/>
      </pc:docMkLst>
      <pc:sldChg chg="modSp mod">
        <pc:chgData name="CHARLET CHRISTOPHE" userId="372abce5-d68a-4928-b90c-9807a0e333dd" providerId="ADAL" clId="{B9943684-EFB4-4A18-9F24-20D750895A79}" dt="2023-08-03T06:57:08.711" v="24859" actId="20577"/>
        <pc:sldMkLst>
          <pc:docMk/>
          <pc:sldMk cId="2369990276" sldId="256"/>
        </pc:sldMkLst>
        <pc:spChg chg="mod">
          <ac:chgData name="CHARLET CHRISTOPHE" userId="372abce5-d68a-4928-b90c-9807a0e333dd" providerId="ADAL" clId="{B9943684-EFB4-4A18-9F24-20D750895A79}" dt="2023-08-03T06:57:08.711" v="24859" actId="20577"/>
          <ac:spMkLst>
            <pc:docMk/>
            <pc:sldMk cId="2369990276" sldId="256"/>
            <ac:spMk id="2" creationId="{EE2993F0-1162-825B-C1D5-4F722CED7729}"/>
          </ac:spMkLst>
        </pc:spChg>
      </pc:sldChg>
      <pc:sldChg chg="addSp modSp mod modClrScheme chgLayout">
        <pc:chgData name="CHARLET CHRISTOPHE" userId="372abce5-d68a-4928-b90c-9807a0e333dd" providerId="ADAL" clId="{B9943684-EFB4-4A18-9F24-20D750895A79}" dt="2023-06-30T08:13:47.032" v="67" actId="1076"/>
        <pc:sldMkLst>
          <pc:docMk/>
          <pc:sldMk cId="2341151886" sldId="259"/>
        </pc:sldMkLst>
        <pc:spChg chg="mod">
          <ac:chgData name="CHARLET CHRISTOPHE" userId="372abce5-d68a-4928-b90c-9807a0e333dd" providerId="ADAL" clId="{B9943684-EFB4-4A18-9F24-20D750895A79}" dt="2023-06-30T08:12:27.125" v="58" actId="26606"/>
          <ac:spMkLst>
            <pc:docMk/>
            <pc:sldMk cId="2341151886" sldId="259"/>
            <ac:spMk id="2" creationId="{C16624F5-8D8F-7EE3-EDAC-80FA2014CA68}"/>
          </ac:spMkLst>
        </pc:spChg>
        <pc:spChg chg="mod">
          <ac:chgData name="CHARLET CHRISTOPHE" userId="372abce5-d68a-4928-b90c-9807a0e333dd" providerId="ADAL" clId="{B9943684-EFB4-4A18-9F24-20D750895A79}" dt="2023-06-30T08:13:47.032" v="67" actId="1076"/>
          <ac:spMkLst>
            <pc:docMk/>
            <pc:sldMk cId="2341151886" sldId="259"/>
            <ac:spMk id="3" creationId="{54F87AEA-3CFB-4C76-E7F0-812E75662F5E}"/>
          </ac:spMkLst>
        </pc:spChg>
        <pc:picChg chg="add mod">
          <ac:chgData name="CHARLET CHRISTOPHE" userId="372abce5-d68a-4928-b90c-9807a0e333dd" providerId="ADAL" clId="{B9943684-EFB4-4A18-9F24-20D750895A79}" dt="2023-06-30T08:13:32.235" v="65" actId="14100"/>
          <ac:picMkLst>
            <pc:docMk/>
            <pc:sldMk cId="2341151886" sldId="259"/>
            <ac:picMk id="5" creationId="{409318F4-6B75-9F6A-E224-86E5353DC960}"/>
          </ac:picMkLst>
        </pc:picChg>
      </pc:sldChg>
      <pc:sldChg chg="addSp delSp modSp mod">
        <pc:chgData name="CHARLET CHRISTOPHE" userId="372abce5-d68a-4928-b90c-9807a0e333dd" providerId="ADAL" clId="{B9943684-EFB4-4A18-9F24-20D750895A79}" dt="2023-06-30T08:11:46.531" v="56" actId="26606"/>
        <pc:sldMkLst>
          <pc:docMk/>
          <pc:sldMk cId="2016759266" sldId="260"/>
        </pc:sldMkLst>
        <pc:spChg chg="mod">
          <ac:chgData name="CHARLET CHRISTOPHE" userId="372abce5-d68a-4928-b90c-9807a0e333dd" providerId="ADAL" clId="{B9943684-EFB4-4A18-9F24-20D750895A79}" dt="2023-06-30T08:09:33.165" v="49" actId="26606"/>
          <ac:spMkLst>
            <pc:docMk/>
            <pc:sldMk cId="2016759266" sldId="260"/>
            <ac:spMk id="2" creationId="{F884ED11-B438-ABDD-942D-3FCE8DE0A71E}"/>
          </ac:spMkLst>
        </pc:spChg>
        <pc:spChg chg="del mod">
          <ac:chgData name="CHARLET CHRISTOPHE" userId="372abce5-d68a-4928-b90c-9807a0e333dd" providerId="ADAL" clId="{B9943684-EFB4-4A18-9F24-20D750895A79}" dt="2023-06-30T08:09:33.165" v="49" actId="26606"/>
          <ac:spMkLst>
            <pc:docMk/>
            <pc:sldMk cId="2016759266" sldId="260"/>
            <ac:spMk id="3" creationId="{1128E448-2BAA-6172-2872-0494296918DB}"/>
          </ac:spMkLst>
        </pc:spChg>
        <pc:graphicFrameChg chg="add mod modGraphic">
          <ac:chgData name="CHARLET CHRISTOPHE" userId="372abce5-d68a-4928-b90c-9807a0e333dd" providerId="ADAL" clId="{B9943684-EFB4-4A18-9F24-20D750895A79}" dt="2023-06-30T08:11:46.531" v="56" actId="26606"/>
          <ac:graphicFrameMkLst>
            <pc:docMk/>
            <pc:sldMk cId="2016759266" sldId="260"/>
            <ac:graphicFrameMk id="5" creationId="{694921ED-B201-525D-6450-479CAD34FD1B}"/>
          </ac:graphicFrameMkLst>
        </pc:graphicFrameChg>
      </pc:sldChg>
      <pc:sldChg chg="addSp delSp modSp new mod">
        <pc:chgData name="CHARLET CHRISTOPHE" userId="372abce5-d68a-4928-b90c-9807a0e333dd" providerId="ADAL" clId="{B9943684-EFB4-4A18-9F24-20D750895A79}" dt="2023-07-04T09:26:40.919" v="6634"/>
        <pc:sldMkLst>
          <pc:docMk/>
          <pc:sldMk cId="3070008830" sldId="261"/>
        </pc:sldMkLst>
        <pc:spChg chg="mod">
          <ac:chgData name="CHARLET CHRISTOPHE" userId="372abce5-d68a-4928-b90c-9807a0e333dd" providerId="ADAL" clId="{B9943684-EFB4-4A18-9F24-20D750895A79}" dt="2023-06-30T08:34:02.499" v="137" actId="26606"/>
          <ac:spMkLst>
            <pc:docMk/>
            <pc:sldMk cId="3070008830" sldId="261"/>
            <ac:spMk id="2" creationId="{8C68DDC8-B70E-5819-7DE1-B38CC315FFE0}"/>
          </ac:spMkLst>
        </pc:spChg>
        <pc:spChg chg="del mod">
          <ac:chgData name="CHARLET CHRISTOPHE" userId="372abce5-d68a-4928-b90c-9807a0e333dd" providerId="ADAL" clId="{B9943684-EFB4-4A18-9F24-20D750895A79}" dt="2023-06-30T08:34:02.499" v="137" actId="26606"/>
          <ac:spMkLst>
            <pc:docMk/>
            <pc:sldMk cId="3070008830" sldId="261"/>
            <ac:spMk id="3" creationId="{62A142C1-53E9-A6B8-3B28-65FF0167B26A}"/>
          </ac:spMkLst>
        </pc:spChg>
        <pc:spChg chg="add mod">
          <ac:chgData name="CHARLET CHRISTOPHE" userId="372abce5-d68a-4928-b90c-9807a0e333dd" providerId="ADAL" clId="{B9943684-EFB4-4A18-9F24-20D750895A79}" dt="2023-06-30T08:59:36.818" v="1059" actId="1076"/>
          <ac:spMkLst>
            <pc:docMk/>
            <pc:sldMk cId="3070008830" sldId="261"/>
            <ac:spMk id="4" creationId="{160FA114-806C-7328-3B5E-65E9141541FF}"/>
          </ac:spMkLst>
        </pc:spChg>
        <pc:spChg chg="add del mod">
          <ac:chgData name="CHARLET CHRISTOPHE" userId="372abce5-d68a-4928-b90c-9807a0e333dd" providerId="ADAL" clId="{B9943684-EFB4-4A18-9F24-20D750895A79}" dt="2023-06-30T08:52:29.550" v="566"/>
          <ac:spMkLst>
            <pc:docMk/>
            <pc:sldMk cId="3070008830" sldId="261"/>
            <ac:spMk id="7" creationId="{3DCC0000-0BD4-C180-9D59-4CB6DA409137}"/>
          </ac:spMkLst>
        </pc:spChg>
        <pc:spChg chg="add del mod">
          <ac:chgData name="CHARLET CHRISTOPHE" userId="372abce5-d68a-4928-b90c-9807a0e333dd" providerId="ADAL" clId="{B9943684-EFB4-4A18-9F24-20D750895A79}" dt="2023-06-30T08:53:08.142" v="604"/>
          <ac:spMkLst>
            <pc:docMk/>
            <pc:sldMk cId="3070008830" sldId="261"/>
            <ac:spMk id="8" creationId="{512FD553-1DC3-503E-C337-0899F74CD737}"/>
          </ac:spMkLst>
        </pc:spChg>
        <pc:spChg chg="add mod">
          <ac:chgData name="CHARLET CHRISTOPHE" userId="372abce5-d68a-4928-b90c-9807a0e333dd" providerId="ADAL" clId="{B9943684-EFB4-4A18-9F24-20D750895A79}" dt="2023-06-30T08:59:32.984" v="1058" actId="1076"/>
          <ac:spMkLst>
            <pc:docMk/>
            <pc:sldMk cId="3070008830" sldId="261"/>
            <ac:spMk id="9" creationId="{72833A09-262E-4F25-3969-4631273664F4}"/>
          </ac:spMkLst>
        </pc:spChg>
        <pc:graphicFrameChg chg="add mod">
          <ac:chgData name="CHARLET CHRISTOPHE" userId="372abce5-d68a-4928-b90c-9807a0e333dd" providerId="ADAL" clId="{B9943684-EFB4-4A18-9F24-20D750895A79}" dt="2023-07-04T09:26:40.919" v="6634"/>
          <ac:graphicFrameMkLst>
            <pc:docMk/>
            <pc:sldMk cId="3070008830" sldId="261"/>
            <ac:graphicFrameMk id="5" creationId="{B0E532FF-6A85-13B0-C8C1-0327DD40CA97}"/>
          </ac:graphicFrameMkLst>
        </pc:graphicFrameChg>
      </pc:sldChg>
      <pc:sldChg chg="addSp delSp modSp new mod modClrScheme chgLayout">
        <pc:chgData name="CHARLET CHRISTOPHE" userId="372abce5-d68a-4928-b90c-9807a0e333dd" providerId="ADAL" clId="{B9943684-EFB4-4A18-9F24-20D750895A79}" dt="2023-06-30T10:28:04.768" v="1128" actId="14100"/>
        <pc:sldMkLst>
          <pc:docMk/>
          <pc:sldMk cId="1579187066" sldId="262"/>
        </pc:sldMkLst>
        <pc:spChg chg="mod">
          <ac:chgData name="CHARLET CHRISTOPHE" userId="372abce5-d68a-4928-b90c-9807a0e333dd" providerId="ADAL" clId="{B9943684-EFB4-4A18-9F24-20D750895A79}" dt="2023-06-30T09:33:08.344" v="1107" actId="26606"/>
          <ac:spMkLst>
            <pc:docMk/>
            <pc:sldMk cId="1579187066" sldId="262"/>
            <ac:spMk id="2" creationId="{0027E891-4472-D0A8-0523-BEF328F2CE03}"/>
          </ac:spMkLst>
        </pc:spChg>
        <pc:spChg chg="mod">
          <ac:chgData name="CHARLET CHRISTOPHE" userId="372abce5-d68a-4928-b90c-9807a0e333dd" providerId="ADAL" clId="{B9943684-EFB4-4A18-9F24-20D750895A79}" dt="2023-06-30T10:28:04.768" v="1128" actId="14100"/>
          <ac:spMkLst>
            <pc:docMk/>
            <pc:sldMk cId="1579187066" sldId="262"/>
            <ac:spMk id="3" creationId="{36ED851E-A1B9-8363-5573-720A91B06FBA}"/>
          </ac:spMkLst>
        </pc:spChg>
        <pc:spChg chg="add mod">
          <ac:chgData name="CHARLET CHRISTOPHE" userId="372abce5-d68a-4928-b90c-9807a0e333dd" providerId="ADAL" clId="{B9943684-EFB4-4A18-9F24-20D750895A79}" dt="2023-06-30T09:34:35.518" v="1121" actId="1076"/>
          <ac:spMkLst>
            <pc:docMk/>
            <pc:sldMk cId="1579187066" sldId="262"/>
            <ac:spMk id="6" creationId="{0257402C-C863-E46D-1CF2-B287996F8D11}"/>
          </ac:spMkLst>
        </pc:spChg>
        <pc:spChg chg="add del mod">
          <ac:chgData name="CHARLET CHRISTOPHE" userId="372abce5-d68a-4928-b90c-9807a0e333dd" providerId="ADAL" clId="{B9943684-EFB4-4A18-9F24-20D750895A79}" dt="2023-06-30T09:33:08.344" v="1107" actId="26606"/>
          <ac:spMkLst>
            <pc:docMk/>
            <pc:sldMk cId="1579187066" sldId="262"/>
            <ac:spMk id="10" creationId="{554B6AAE-10C1-E221-8E6A-BEFBA5102C42}"/>
          </ac:spMkLst>
        </pc:spChg>
        <pc:spChg chg="add del mod">
          <ac:chgData name="CHARLET CHRISTOPHE" userId="372abce5-d68a-4928-b90c-9807a0e333dd" providerId="ADAL" clId="{B9943684-EFB4-4A18-9F24-20D750895A79}" dt="2023-06-30T09:33:08.344" v="1107" actId="26606"/>
          <ac:spMkLst>
            <pc:docMk/>
            <pc:sldMk cId="1579187066" sldId="262"/>
            <ac:spMk id="12" creationId="{A057BB9D-05E7-6428-A609-63784BA7B13C}"/>
          </ac:spMkLst>
        </pc:spChg>
        <pc:picChg chg="add mod">
          <ac:chgData name="CHARLET CHRISTOPHE" userId="372abce5-d68a-4928-b90c-9807a0e333dd" providerId="ADAL" clId="{B9943684-EFB4-4A18-9F24-20D750895A79}" dt="2023-06-30T10:28:00.619" v="1127" actId="14100"/>
          <ac:picMkLst>
            <pc:docMk/>
            <pc:sldMk cId="1579187066" sldId="262"/>
            <ac:picMk id="5" creationId="{DB516F8A-C913-68FF-219C-EE0E173D2B38}"/>
          </ac:picMkLst>
        </pc:picChg>
      </pc:sldChg>
      <pc:sldChg chg="addSp delSp modSp new mod modClrScheme chgLayout">
        <pc:chgData name="CHARLET CHRISTOPHE" userId="372abce5-d68a-4928-b90c-9807a0e333dd" providerId="ADAL" clId="{B9943684-EFB4-4A18-9F24-20D750895A79}" dt="2023-06-30T10:50:31.377" v="1268" actId="1076"/>
        <pc:sldMkLst>
          <pc:docMk/>
          <pc:sldMk cId="2245437568" sldId="263"/>
        </pc:sldMkLst>
        <pc:spChg chg="mod">
          <ac:chgData name="CHARLET CHRISTOPHE" userId="372abce5-d68a-4928-b90c-9807a0e333dd" providerId="ADAL" clId="{B9943684-EFB4-4A18-9F24-20D750895A79}" dt="2023-06-30T10:44:26.683" v="1146" actId="26606"/>
          <ac:spMkLst>
            <pc:docMk/>
            <pc:sldMk cId="2245437568" sldId="263"/>
            <ac:spMk id="2" creationId="{1F6F28D0-85FB-B1B1-D766-6121DFDF1E1A}"/>
          </ac:spMkLst>
        </pc:spChg>
        <pc:spChg chg="del mod">
          <ac:chgData name="CHARLET CHRISTOPHE" userId="372abce5-d68a-4928-b90c-9807a0e333dd" providerId="ADAL" clId="{B9943684-EFB4-4A18-9F24-20D750895A79}" dt="2023-06-30T10:44:06.983" v="1144" actId="22"/>
          <ac:spMkLst>
            <pc:docMk/>
            <pc:sldMk cId="2245437568" sldId="263"/>
            <ac:spMk id="3" creationId="{19D0A207-DE1F-941C-F7DA-05E892E4AA35}"/>
          </ac:spMkLst>
        </pc:spChg>
        <pc:spChg chg="add mod">
          <ac:chgData name="CHARLET CHRISTOPHE" userId="372abce5-d68a-4928-b90c-9807a0e333dd" providerId="ADAL" clId="{B9943684-EFB4-4A18-9F24-20D750895A79}" dt="2023-06-30T10:50:31.377" v="1268" actId="1076"/>
          <ac:spMkLst>
            <pc:docMk/>
            <pc:sldMk cId="2245437568" sldId="263"/>
            <ac:spMk id="6" creationId="{EF460457-9D48-BE6F-0109-5E8446485915}"/>
          </ac:spMkLst>
        </pc:spChg>
        <pc:spChg chg="add del mod">
          <ac:chgData name="CHARLET CHRISTOPHE" userId="372abce5-d68a-4928-b90c-9807a0e333dd" providerId="ADAL" clId="{B9943684-EFB4-4A18-9F24-20D750895A79}" dt="2023-06-30T10:44:26.683" v="1146" actId="26606"/>
          <ac:spMkLst>
            <pc:docMk/>
            <pc:sldMk cId="2245437568" sldId="263"/>
            <ac:spMk id="10" creationId="{05A90BC8-C6C5-CC5A-4D11-26FC9A5B4519}"/>
          </ac:spMkLst>
        </pc:spChg>
        <pc:picChg chg="add mod ord">
          <ac:chgData name="CHARLET CHRISTOPHE" userId="372abce5-d68a-4928-b90c-9807a0e333dd" providerId="ADAL" clId="{B9943684-EFB4-4A18-9F24-20D750895A79}" dt="2023-06-30T10:46:22.154" v="1147" actId="1076"/>
          <ac:picMkLst>
            <pc:docMk/>
            <pc:sldMk cId="2245437568" sldId="263"/>
            <ac:picMk id="5" creationId="{A1D7BEB1-C1E7-1D64-3202-DCA9C2037142}"/>
          </ac:picMkLst>
        </pc:picChg>
      </pc:sldChg>
      <pc:sldChg chg="addSp delSp modSp new mod modClrScheme modAnim chgLayout">
        <pc:chgData name="CHARLET CHRISTOPHE" userId="372abce5-d68a-4928-b90c-9807a0e333dd" providerId="ADAL" clId="{B9943684-EFB4-4A18-9F24-20D750895A79}" dt="2023-07-02T07:40:28.545" v="1434" actId="1076"/>
        <pc:sldMkLst>
          <pc:docMk/>
          <pc:sldMk cId="172663652" sldId="264"/>
        </pc:sldMkLst>
        <pc:spChg chg="mod">
          <ac:chgData name="CHARLET CHRISTOPHE" userId="372abce5-d68a-4928-b90c-9807a0e333dd" providerId="ADAL" clId="{B9943684-EFB4-4A18-9F24-20D750895A79}" dt="2023-07-02T07:35:58.403" v="1406" actId="26606"/>
          <ac:spMkLst>
            <pc:docMk/>
            <pc:sldMk cId="172663652" sldId="264"/>
            <ac:spMk id="2" creationId="{53752997-26C5-D496-C620-D568EA4FFC06}"/>
          </ac:spMkLst>
        </pc:spChg>
        <pc:spChg chg="mod">
          <ac:chgData name="CHARLET CHRISTOPHE" userId="372abce5-d68a-4928-b90c-9807a0e333dd" providerId="ADAL" clId="{B9943684-EFB4-4A18-9F24-20D750895A79}" dt="2023-07-02T07:38:49.026" v="1427" actId="14100"/>
          <ac:spMkLst>
            <pc:docMk/>
            <pc:sldMk cId="172663652" sldId="264"/>
            <ac:spMk id="3" creationId="{32C3053E-B321-91B0-85AD-1B45FEA78984}"/>
          </ac:spMkLst>
        </pc:spChg>
        <pc:spChg chg="add del mod">
          <ac:chgData name="CHARLET CHRISTOPHE" userId="372abce5-d68a-4928-b90c-9807a0e333dd" providerId="ADAL" clId="{B9943684-EFB4-4A18-9F24-20D750895A79}" dt="2023-07-02T07:35:58.403" v="1406" actId="26606"/>
          <ac:spMkLst>
            <pc:docMk/>
            <pc:sldMk cId="172663652" sldId="264"/>
            <ac:spMk id="8" creationId="{58E6A12F-617A-7669-D360-9E02BFA208B3}"/>
          </ac:spMkLst>
        </pc:spChg>
        <pc:picChg chg="add del mod ord">
          <ac:chgData name="CHARLET CHRISTOPHE" userId="372abce5-d68a-4928-b90c-9807a0e333dd" providerId="ADAL" clId="{B9943684-EFB4-4A18-9F24-20D750895A79}" dt="2023-07-02T07:35:55.961" v="1401" actId="22"/>
          <ac:picMkLst>
            <pc:docMk/>
            <pc:sldMk cId="172663652" sldId="264"/>
            <ac:picMk id="5" creationId="{4F8453DB-1A27-1874-874E-D80B82FF7D33}"/>
          </ac:picMkLst>
        </pc:picChg>
        <pc:picChg chg="add mod">
          <ac:chgData name="CHARLET CHRISTOPHE" userId="372abce5-d68a-4928-b90c-9807a0e333dd" providerId="ADAL" clId="{B9943684-EFB4-4A18-9F24-20D750895A79}" dt="2023-07-02T07:40:05.202" v="1431" actId="1076"/>
          <ac:picMkLst>
            <pc:docMk/>
            <pc:sldMk cId="172663652" sldId="264"/>
            <ac:picMk id="7" creationId="{AE040363-3733-6F27-819D-5D83133C3101}"/>
          </ac:picMkLst>
        </pc:picChg>
        <pc:picChg chg="add mod">
          <ac:chgData name="CHARLET CHRISTOPHE" userId="372abce5-d68a-4928-b90c-9807a0e333dd" providerId="ADAL" clId="{B9943684-EFB4-4A18-9F24-20D750895A79}" dt="2023-07-02T07:40:28.545" v="1434" actId="1076"/>
          <ac:picMkLst>
            <pc:docMk/>
            <pc:sldMk cId="172663652" sldId="264"/>
            <ac:picMk id="9" creationId="{89F4BFD8-874B-8E52-C13C-356672E0AF21}"/>
          </ac:picMkLst>
        </pc:picChg>
      </pc:sldChg>
      <pc:sldChg chg="modSp new mod">
        <pc:chgData name="CHARLET CHRISTOPHE" userId="372abce5-d68a-4928-b90c-9807a0e333dd" providerId="ADAL" clId="{B9943684-EFB4-4A18-9F24-20D750895A79}" dt="2023-07-02T08:24:19.117" v="1465" actId="20577"/>
        <pc:sldMkLst>
          <pc:docMk/>
          <pc:sldMk cId="2645606523" sldId="265"/>
        </pc:sldMkLst>
        <pc:spChg chg="mod">
          <ac:chgData name="CHARLET CHRISTOPHE" userId="372abce5-d68a-4928-b90c-9807a0e333dd" providerId="ADAL" clId="{B9943684-EFB4-4A18-9F24-20D750895A79}" dt="2023-07-02T08:24:19.117" v="1465" actId="20577"/>
          <ac:spMkLst>
            <pc:docMk/>
            <pc:sldMk cId="2645606523" sldId="265"/>
            <ac:spMk id="2" creationId="{65BE65F3-836B-E17A-78C0-88D71A0FFB17}"/>
          </ac:spMkLst>
        </pc:spChg>
      </pc:sldChg>
      <pc:sldChg chg="addSp delSp modSp new mod">
        <pc:chgData name="CHARLET CHRISTOPHE" userId="372abce5-d68a-4928-b90c-9807a0e333dd" providerId="ADAL" clId="{B9943684-EFB4-4A18-9F24-20D750895A79}" dt="2023-07-02T09:21:40.852" v="1693" actId="20577"/>
        <pc:sldMkLst>
          <pc:docMk/>
          <pc:sldMk cId="49835750" sldId="266"/>
        </pc:sldMkLst>
        <pc:spChg chg="mod">
          <ac:chgData name="CHARLET CHRISTOPHE" userId="372abce5-d68a-4928-b90c-9807a0e333dd" providerId="ADAL" clId="{B9943684-EFB4-4A18-9F24-20D750895A79}" dt="2023-07-02T09:21:40.852" v="1693" actId="20577"/>
          <ac:spMkLst>
            <pc:docMk/>
            <pc:sldMk cId="49835750" sldId="266"/>
            <ac:spMk id="2" creationId="{25E3AD95-7438-7CDD-A472-79904905F8DF}"/>
          </ac:spMkLst>
        </pc:spChg>
        <pc:spChg chg="del mod">
          <ac:chgData name="CHARLET CHRISTOPHE" userId="372abce5-d68a-4928-b90c-9807a0e333dd" providerId="ADAL" clId="{B9943684-EFB4-4A18-9F24-20D750895A79}" dt="2023-07-02T08:26:18.600" v="1528" actId="22"/>
          <ac:spMkLst>
            <pc:docMk/>
            <pc:sldMk cId="49835750" sldId="266"/>
            <ac:spMk id="3" creationId="{5B4BCE67-7551-8C44-3F8C-926E1EFBFDCA}"/>
          </ac:spMkLst>
        </pc:spChg>
        <pc:spChg chg="add mod">
          <ac:chgData name="CHARLET CHRISTOPHE" userId="372abce5-d68a-4928-b90c-9807a0e333dd" providerId="ADAL" clId="{B9943684-EFB4-4A18-9F24-20D750895A79}" dt="2023-07-02T09:09:14.481" v="1605" actId="20577"/>
          <ac:spMkLst>
            <pc:docMk/>
            <pc:sldMk cId="49835750" sldId="266"/>
            <ac:spMk id="6" creationId="{BA27F621-E4E4-0E4B-ED29-CC889C84896E}"/>
          </ac:spMkLst>
        </pc:spChg>
        <pc:spChg chg="add mod">
          <ac:chgData name="CHARLET CHRISTOPHE" userId="372abce5-d68a-4928-b90c-9807a0e333dd" providerId="ADAL" clId="{B9943684-EFB4-4A18-9F24-20D750895A79}" dt="2023-07-02T09:09:41.220" v="1613" actId="1076"/>
          <ac:spMkLst>
            <pc:docMk/>
            <pc:sldMk cId="49835750" sldId="266"/>
            <ac:spMk id="11" creationId="{EFABDFBC-FAF4-5B42-6200-B6466E02AF85}"/>
          </ac:spMkLst>
        </pc:spChg>
        <pc:picChg chg="add del mod ord">
          <ac:chgData name="CHARLET CHRISTOPHE" userId="372abce5-d68a-4928-b90c-9807a0e333dd" providerId="ADAL" clId="{B9943684-EFB4-4A18-9F24-20D750895A79}" dt="2023-07-02T08:51:50.740" v="1531" actId="478"/>
          <ac:picMkLst>
            <pc:docMk/>
            <pc:sldMk cId="49835750" sldId="266"/>
            <ac:picMk id="5" creationId="{8DA47FFD-68F5-969C-E9AA-F68DCCC5AE79}"/>
          </ac:picMkLst>
        </pc:picChg>
        <pc:picChg chg="add mod">
          <ac:chgData name="CHARLET CHRISTOPHE" userId="372abce5-d68a-4928-b90c-9807a0e333dd" providerId="ADAL" clId="{B9943684-EFB4-4A18-9F24-20D750895A79}" dt="2023-07-02T08:51:59.932" v="1535" actId="14100"/>
          <ac:picMkLst>
            <pc:docMk/>
            <pc:sldMk cId="49835750" sldId="266"/>
            <ac:picMk id="8" creationId="{23074CD2-A2C8-6E2D-107B-4AEF304C6F57}"/>
          </ac:picMkLst>
        </pc:picChg>
        <pc:cxnChg chg="add mod">
          <ac:chgData name="CHARLET CHRISTOPHE" userId="372abce5-d68a-4928-b90c-9807a0e333dd" providerId="ADAL" clId="{B9943684-EFB4-4A18-9F24-20D750895A79}" dt="2023-07-02T09:08:42.662" v="1591" actId="13822"/>
          <ac:cxnSpMkLst>
            <pc:docMk/>
            <pc:sldMk cId="49835750" sldId="266"/>
            <ac:cxnSpMk id="10" creationId="{B6305556-3C73-C940-0434-874678B9CEE0}"/>
          </ac:cxnSpMkLst>
        </pc:cxnChg>
      </pc:sldChg>
      <pc:sldChg chg="addSp delSp modSp new mod">
        <pc:chgData name="CHARLET CHRISTOPHE" userId="372abce5-d68a-4928-b90c-9807a0e333dd" providerId="ADAL" clId="{B9943684-EFB4-4A18-9F24-20D750895A79}" dt="2023-07-03T08:19:04.641" v="2755" actId="1076"/>
        <pc:sldMkLst>
          <pc:docMk/>
          <pc:sldMk cId="2448141942" sldId="267"/>
        </pc:sldMkLst>
        <pc:spChg chg="mod">
          <ac:chgData name="CHARLET CHRISTOPHE" userId="372abce5-d68a-4928-b90c-9807a0e333dd" providerId="ADAL" clId="{B9943684-EFB4-4A18-9F24-20D750895A79}" dt="2023-07-02T09:21:51.667" v="1698" actId="20577"/>
          <ac:spMkLst>
            <pc:docMk/>
            <pc:sldMk cId="2448141942" sldId="267"/>
            <ac:spMk id="2" creationId="{7A3F8E70-AAED-C700-8206-166292E84CF9}"/>
          </ac:spMkLst>
        </pc:spChg>
        <pc:spChg chg="add mod">
          <ac:chgData name="CHARLET CHRISTOPHE" userId="372abce5-d68a-4928-b90c-9807a0e333dd" providerId="ADAL" clId="{B9943684-EFB4-4A18-9F24-20D750895A79}" dt="2023-07-03T08:19:01.165" v="2754" actId="1076"/>
          <ac:spMkLst>
            <pc:docMk/>
            <pc:sldMk cId="2448141942" sldId="267"/>
            <ac:spMk id="3" creationId="{4DA0E3A8-F167-6897-35C4-E8103AA61878}"/>
          </ac:spMkLst>
        </pc:spChg>
        <pc:spChg chg="del mod">
          <ac:chgData name="CHARLET CHRISTOPHE" userId="372abce5-d68a-4928-b90c-9807a0e333dd" providerId="ADAL" clId="{B9943684-EFB4-4A18-9F24-20D750895A79}" dt="2023-07-02T08:58:10.211" v="1576" actId="22"/>
          <ac:spMkLst>
            <pc:docMk/>
            <pc:sldMk cId="2448141942" sldId="267"/>
            <ac:spMk id="3" creationId="{6C6E190C-DB66-8B5C-45BB-0F642CF50598}"/>
          </ac:spMkLst>
        </pc:spChg>
        <pc:spChg chg="add mod">
          <ac:chgData name="CHARLET CHRISTOPHE" userId="372abce5-d68a-4928-b90c-9807a0e333dd" providerId="ADAL" clId="{B9943684-EFB4-4A18-9F24-20D750895A79}" dt="2023-07-02T09:13:54.165" v="1645" actId="1076"/>
          <ac:spMkLst>
            <pc:docMk/>
            <pc:sldMk cId="2448141942" sldId="267"/>
            <ac:spMk id="10" creationId="{7D8C14CF-EBD2-A5EA-E2B6-089A584AB1EF}"/>
          </ac:spMkLst>
        </pc:spChg>
        <pc:spChg chg="add mod">
          <ac:chgData name="CHARLET CHRISTOPHE" userId="372abce5-d68a-4928-b90c-9807a0e333dd" providerId="ADAL" clId="{B9943684-EFB4-4A18-9F24-20D750895A79}" dt="2023-07-02T09:13:54.165" v="1645" actId="1076"/>
          <ac:spMkLst>
            <pc:docMk/>
            <pc:sldMk cId="2448141942" sldId="267"/>
            <ac:spMk id="11" creationId="{A3F1A398-6716-6398-3F5B-C8DE94A86A53}"/>
          </ac:spMkLst>
        </pc:spChg>
        <pc:spChg chg="add mod">
          <ac:chgData name="CHARLET CHRISTOPHE" userId="372abce5-d68a-4928-b90c-9807a0e333dd" providerId="ADAL" clId="{B9943684-EFB4-4A18-9F24-20D750895A79}" dt="2023-07-02T09:13:54.165" v="1645" actId="1076"/>
          <ac:spMkLst>
            <pc:docMk/>
            <pc:sldMk cId="2448141942" sldId="267"/>
            <ac:spMk id="12" creationId="{85B0947F-F36D-280D-0698-A899D6EE7011}"/>
          </ac:spMkLst>
        </pc:spChg>
        <pc:spChg chg="add mod">
          <ac:chgData name="CHARLET CHRISTOPHE" userId="372abce5-d68a-4928-b90c-9807a0e333dd" providerId="ADAL" clId="{B9943684-EFB4-4A18-9F24-20D750895A79}" dt="2023-07-02T09:20:01.670" v="1655" actId="1076"/>
          <ac:spMkLst>
            <pc:docMk/>
            <pc:sldMk cId="2448141942" sldId="267"/>
            <ac:spMk id="13" creationId="{1E0BA507-C6D1-4C7D-965F-FC87833E83CC}"/>
          </ac:spMkLst>
        </pc:spChg>
        <pc:picChg chg="add mod ord">
          <ac:chgData name="CHARLET CHRISTOPHE" userId="372abce5-d68a-4928-b90c-9807a0e333dd" providerId="ADAL" clId="{B9943684-EFB4-4A18-9F24-20D750895A79}" dt="2023-07-02T09:13:54.165" v="1645" actId="1076"/>
          <ac:picMkLst>
            <pc:docMk/>
            <pc:sldMk cId="2448141942" sldId="267"/>
            <ac:picMk id="5" creationId="{9DD2A4D8-D89C-3A55-E4D7-0F9AD4031BDF}"/>
          </ac:picMkLst>
        </pc:picChg>
        <pc:picChg chg="add mod">
          <ac:chgData name="CHARLET CHRISTOPHE" userId="372abce5-d68a-4928-b90c-9807a0e333dd" providerId="ADAL" clId="{B9943684-EFB4-4A18-9F24-20D750895A79}" dt="2023-07-02T09:13:54.165" v="1645" actId="1076"/>
          <ac:picMkLst>
            <pc:docMk/>
            <pc:sldMk cId="2448141942" sldId="267"/>
            <ac:picMk id="7" creationId="{2F425457-76AC-47BC-7532-37D1331C826A}"/>
          </ac:picMkLst>
        </pc:picChg>
        <pc:picChg chg="add mod">
          <ac:chgData name="CHARLET CHRISTOPHE" userId="372abce5-d68a-4928-b90c-9807a0e333dd" providerId="ADAL" clId="{B9943684-EFB4-4A18-9F24-20D750895A79}" dt="2023-07-02T09:16:46.308" v="1650" actId="1076"/>
          <ac:picMkLst>
            <pc:docMk/>
            <pc:sldMk cId="2448141942" sldId="267"/>
            <ac:picMk id="15" creationId="{FD15E243-836D-F864-0059-5EB8A697E31B}"/>
          </ac:picMkLst>
        </pc:picChg>
        <pc:picChg chg="add mod">
          <ac:chgData name="CHARLET CHRISTOPHE" userId="372abce5-d68a-4928-b90c-9807a0e333dd" providerId="ADAL" clId="{B9943684-EFB4-4A18-9F24-20D750895A79}" dt="2023-07-02T09:19:56.541" v="1654" actId="1076"/>
          <ac:picMkLst>
            <pc:docMk/>
            <pc:sldMk cId="2448141942" sldId="267"/>
            <ac:picMk id="17" creationId="{C5A3640E-EECE-9AE5-9053-2C26069DBA35}"/>
          </ac:picMkLst>
        </pc:picChg>
        <pc:cxnChg chg="add mod">
          <ac:chgData name="CHARLET CHRISTOPHE" userId="372abce5-d68a-4928-b90c-9807a0e333dd" providerId="ADAL" clId="{B9943684-EFB4-4A18-9F24-20D750895A79}" dt="2023-07-03T08:19:04.641" v="2755" actId="1076"/>
          <ac:cxnSpMkLst>
            <pc:docMk/>
            <pc:sldMk cId="2448141942" sldId="267"/>
            <ac:cxnSpMk id="9" creationId="{3486443B-328D-777B-1ACD-4F1C40816AE6}"/>
          </ac:cxnSpMkLst>
        </pc:cxnChg>
      </pc:sldChg>
      <pc:sldChg chg="addSp delSp modSp new mod">
        <pc:chgData name="CHARLET CHRISTOPHE" userId="372abce5-d68a-4928-b90c-9807a0e333dd" providerId="ADAL" clId="{B9943684-EFB4-4A18-9F24-20D750895A79}" dt="2023-07-07T10:54:16.557" v="15250" actId="1035"/>
        <pc:sldMkLst>
          <pc:docMk/>
          <pc:sldMk cId="2052917240" sldId="268"/>
        </pc:sldMkLst>
        <pc:spChg chg="mod">
          <ac:chgData name="CHARLET CHRISTOPHE" userId="372abce5-d68a-4928-b90c-9807a0e333dd" providerId="ADAL" clId="{B9943684-EFB4-4A18-9F24-20D750895A79}" dt="2023-07-02T09:32:15.719" v="1776" actId="20577"/>
          <ac:spMkLst>
            <pc:docMk/>
            <pc:sldMk cId="2052917240" sldId="268"/>
            <ac:spMk id="2" creationId="{661AF953-3F03-B22E-4BD2-FB923AA00C70}"/>
          </ac:spMkLst>
        </pc:spChg>
        <pc:spChg chg="del mod">
          <ac:chgData name="CHARLET CHRISTOPHE" userId="372abce5-d68a-4928-b90c-9807a0e333dd" providerId="ADAL" clId="{B9943684-EFB4-4A18-9F24-20D750895A79}" dt="2023-07-02T09:35:54.651" v="1781" actId="22"/>
          <ac:spMkLst>
            <pc:docMk/>
            <pc:sldMk cId="2052917240" sldId="268"/>
            <ac:spMk id="3" creationId="{106F3571-421E-9719-1D5E-CB4A4421B6FF}"/>
          </ac:spMkLst>
        </pc:spChg>
        <pc:spChg chg="add mod">
          <ac:chgData name="CHARLET CHRISTOPHE" userId="372abce5-d68a-4928-b90c-9807a0e333dd" providerId="ADAL" clId="{B9943684-EFB4-4A18-9F24-20D750895A79}" dt="2023-07-03T08:31:34.865" v="2891" actId="1076"/>
          <ac:spMkLst>
            <pc:docMk/>
            <pc:sldMk cId="2052917240" sldId="268"/>
            <ac:spMk id="3" creationId="{874FCC84-D151-308E-8EEE-3BB366A35F02}"/>
          </ac:spMkLst>
        </pc:spChg>
        <pc:spChg chg="add mod">
          <ac:chgData name="CHARLET CHRISTOPHE" userId="372abce5-d68a-4928-b90c-9807a0e333dd" providerId="ADAL" clId="{B9943684-EFB4-4A18-9F24-20D750895A79}" dt="2023-07-03T06:32:48.665" v="2055" actId="14100"/>
          <ac:spMkLst>
            <pc:docMk/>
            <pc:sldMk cId="2052917240" sldId="268"/>
            <ac:spMk id="4" creationId="{68B0472B-96BC-FE25-29DC-724CA74EE885}"/>
          </ac:spMkLst>
        </pc:spChg>
        <pc:spChg chg="add mod">
          <ac:chgData name="CHARLET CHRISTOPHE" userId="372abce5-d68a-4928-b90c-9807a0e333dd" providerId="ADAL" clId="{B9943684-EFB4-4A18-9F24-20D750895A79}" dt="2023-07-03T08:18:31.312" v="2744" actId="1076"/>
          <ac:spMkLst>
            <pc:docMk/>
            <pc:sldMk cId="2052917240" sldId="268"/>
            <ac:spMk id="6" creationId="{97F2B6A2-6731-3070-E53A-362AF410468B}"/>
          </ac:spMkLst>
        </pc:spChg>
        <pc:spChg chg="add mod">
          <ac:chgData name="CHARLET CHRISTOPHE" userId="372abce5-d68a-4928-b90c-9807a0e333dd" providerId="ADAL" clId="{B9943684-EFB4-4A18-9F24-20D750895A79}" dt="2023-07-03T08:30:54.294" v="2845" actId="1076"/>
          <ac:spMkLst>
            <pc:docMk/>
            <pc:sldMk cId="2052917240" sldId="268"/>
            <ac:spMk id="7" creationId="{2902478B-C136-4C23-947F-B00B3E564300}"/>
          </ac:spMkLst>
        </pc:spChg>
        <pc:spChg chg="add del mod">
          <ac:chgData name="CHARLET CHRISTOPHE" userId="372abce5-d68a-4928-b90c-9807a0e333dd" providerId="ADAL" clId="{B9943684-EFB4-4A18-9F24-20D750895A79}" dt="2023-07-02T10:03:30.973" v="1802" actId="22"/>
          <ac:spMkLst>
            <pc:docMk/>
            <pc:sldMk cId="2052917240" sldId="268"/>
            <ac:spMk id="14" creationId="{54044B35-DD7B-9C43-2E63-71DCC1A94F8E}"/>
          </ac:spMkLst>
        </pc:spChg>
        <pc:spChg chg="add del mod">
          <ac:chgData name="CHARLET CHRISTOPHE" userId="372abce5-d68a-4928-b90c-9807a0e333dd" providerId="ADAL" clId="{B9943684-EFB4-4A18-9F24-20D750895A79}" dt="2023-07-02T10:04:12.426" v="1808" actId="478"/>
          <ac:spMkLst>
            <pc:docMk/>
            <pc:sldMk cId="2052917240" sldId="268"/>
            <ac:spMk id="19" creationId="{7202A06B-D877-98A9-7C4B-D464D4F0BE74}"/>
          </ac:spMkLst>
        </pc:spChg>
        <pc:picChg chg="add mod">
          <ac:chgData name="CHARLET CHRISTOPHE" userId="372abce5-d68a-4928-b90c-9807a0e333dd" providerId="ADAL" clId="{B9943684-EFB4-4A18-9F24-20D750895A79}" dt="2023-07-02T10:14:23.512" v="1980" actId="1036"/>
          <ac:picMkLst>
            <pc:docMk/>
            <pc:sldMk cId="2052917240" sldId="268"/>
            <ac:picMk id="5" creationId="{C2D49808-9643-DB5D-E37A-983B67B8F4F5}"/>
          </ac:picMkLst>
        </pc:picChg>
        <pc:picChg chg="add del mod ord">
          <ac:chgData name="CHARLET CHRISTOPHE" userId="372abce5-d68a-4928-b90c-9807a0e333dd" providerId="ADAL" clId="{B9943684-EFB4-4A18-9F24-20D750895A79}" dt="2023-07-02T10:02:18.009" v="1797" actId="478"/>
          <ac:picMkLst>
            <pc:docMk/>
            <pc:sldMk cId="2052917240" sldId="268"/>
            <ac:picMk id="7" creationId="{CD5EF78B-7663-29D9-9171-530DFB8553C3}"/>
          </ac:picMkLst>
        </pc:picChg>
        <pc:picChg chg="add del mod">
          <ac:chgData name="CHARLET CHRISTOPHE" userId="372abce5-d68a-4928-b90c-9807a0e333dd" providerId="ADAL" clId="{B9943684-EFB4-4A18-9F24-20D750895A79}" dt="2023-07-02T10:02:28.910" v="1799" actId="478"/>
          <ac:picMkLst>
            <pc:docMk/>
            <pc:sldMk cId="2052917240" sldId="268"/>
            <ac:picMk id="13" creationId="{C8148F38-F942-1ED3-E3A1-5BE27BFBACE4}"/>
          </ac:picMkLst>
        </pc:picChg>
        <pc:picChg chg="add mod">
          <ac:chgData name="CHARLET CHRISTOPHE" userId="372abce5-d68a-4928-b90c-9807a0e333dd" providerId="ADAL" clId="{B9943684-EFB4-4A18-9F24-20D750895A79}" dt="2023-07-02T10:14:17.226" v="1975" actId="1037"/>
          <ac:picMkLst>
            <pc:docMk/>
            <pc:sldMk cId="2052917240" sldId="268"/>
            <ac:picMk id="16" creationId="{F675F044-5744-C879-3124-007DEFF8A06D}"/>
          </ac:picMkLst>
        </pc:picChg>
        <pc:picChg chg="add del mod ord">
          <ac:chgData name="CHARLET CHRISTOPHE" userId="372abce5-d68a-4928-b90c-9807a0e333dd" providerId="ADAL" clId="{B9943684-EFB4-4A18-9F24-20D750895A79}" dt="2023-07-02T10:03:35.910" v="1804" actId="478"/>
          <ac:picMkLst>
            <pc:docMk/>
            <pc:sldMk cId="2052917240" sldId="268"/>
            <ac:picMk id="18" creationId="{0443B9C5-A8E1-E871-C76C-3ADD32F7E2A0}"/>
          </ac:picMkLst>
        </pc:picChg>
        <pc:picChg chg="add del mod">
          <ac:chgData name="CHARLET CHRISTOPHE" userId="372abce5-d68a-4928-b90c-9807a0e333dd" providerId="ADAL" clId="{B9943684-EFB4-4A18-9F24-20D750895A79}" dt="2023-07-02T10:07:33.715" v="1820" actId="478"/>
          <ac:picMkLst>
            <pc:docMk/>
            <pc:sldMk cId="2052917240" sldId="268"/>
            <ac:picMk id="21" creationId="{43B551B2-7D1D-C3D0-D3C5-36A73E7C2B8B}"/>
          </ac:picMkLst>
        </pc:picChg>
        <pc:picChg chg="add del mod">
          <ac:chgData name="CHARLET CHRISTOPHE" userId="372abce5-d68a-4928-b90c-9807a0e333dd" providerId="ADAL" clId="{B9943684-EFB4-4A18-9F24-20D750895A79}" dt="2023-07-02T10:08:07.122" v="1827" actId="478"/>
          <ac:picMkLst>
            <pc:docMk/>
            <pc:sldMk cId="2052917240" sldId="268"/>
            <ac:picMk id="23" creationId="{01D21CA0-6B46-3261-856D-C7DD0EE880FA}"/>
          </ac:picMkLst>
        </pc:picChg>
        <pc:picChg chg="add mod">
          <ac:chgData name="CHARLET CHRISTOPHE" userId="372abce5-d68a-4928-b90c-9807a0e333dd" providerId="ADAL" clId="{B9943684-EFB4-4A18-9F24-20D750895A79}" dt="2023-07-07T10:54:16.557" v="15250" actId="1035"/>
          <ac:picMkLst>
            <pc:docMk/>
            <pc:sldMk cId="2052917240" sldId="268"/>
            <ac:picMk id="25" creationId="{B1FBD7B7-60D2-8769-6C8C-E99CC6784542}"/>
          </ac:picMkLst>
        </pc:picChg>
        <pc:picChg chg="add mod">
          <ac:chgData name="CHARLET CHRISTOPHE" userId="372abce5-d68a-4928-b90c-9807a0e333dd" providerId="ADAL" clId="{B9943684-EFB4-4A18-9F24-20D750895A79}" dt="2023-07-02T10:09:56.689" v="1848" actId="1037"/>
          <ac:picMkLst>
            <pc:docMk/>
            <pc:sldMk cId="2052917240" sldId="268"/>
            <ac:picMk id="27" creationId="{E5D6986E-D412-F92C-39E7-894661D9C35D}"/>
          </ac:picMkLst>
        </pc:picChg>
        <pc:picChg chg="add mod">
          <ac:chgData name="CHARLET CHRISTOPHE" userId="372abce5-d68a-4928-b90c-9807a0e333dd" providerId="ADAL" clId="{B9943684-EFB4-4A18-9F24-20D750895A79}" dt="2023-07-02T10:10:42.890" v="1892" actId="1038"/>
          <ac:picMkLst>
            <pc:docMk/>
            <pc:sldMk cId="2052917240" sldId="268"/>
            <ac:picMk id="29" creationId="{4649CD29-F524-C839-ECE1-8E451E7C2C6C}"/>
          </ac:picMkLst>
        </pc:picChg>
        <pc:picChg chg="add mod">
          <ac:chgData name="CHARLET CHRISTOPHE" userId="372abce5-d68a-4928-b90c-9807a0e333dd" providerId="ADAL" clId="{B9943684-EFB4-4A18-9F24-20D750895A79}" dt="2023-07-02T10:11:10.288" v="1905" actId="1036"/>
          <ac:picMkLst>
            <pc:docMk/>
            <pc:sldMk cId="2052917240" sldId="268"/>
            <ac:picMk id="31" creationId="{3AE336FC-3432-5A72-96C0-92E423A16791}"/>
          </ac:picMkLst>
        </pc:picChg>
        <pc:picChg chg="add mod">
          <ac:chgData name="CHARLET CHRISTOPHE" userId="372abce5-d68a-4928-b90c-9807a0e333dd" providerId="ADAL" clId="{B9943684-EFB4-4A18-9F24-20D750895A79}" dt="2023-07-02T10:12:12.100" v="1931" actId="1036"/>
          <ac:picMkLst>
            <pc:docMk/>
            <pc:sldMk cId="2052917240" sldId="268"/>
            <ac:picMk id="33" creationId="{BB4FB722-DCD8-0497-155C-CEA00900265A}"/>
          </ac:picMkLst>
        </pc:picChg>
        <pc:picChg chg="add mod">
          <ac:chgData name="CHARLET CHRISTOPHE" userId="372abce5-d68a-4928-b90c-9807a0e333dd" providerId="ADAL" clId="{B9943684-EFB4-4A18-9F24-20D750895A79}" dt="2023-07-02T10:12:36.859" v="1935" actId="1035"/>
          <ac:picMkLst>
            <pc:docMk/>
            <pc:sldMk cId="2052917240" sldId="268"/>
            <ac:picMk id="35" creationId="{4F4200EA-5CA2-3563-34A8-41983F8EFBA9}"/>
          </ac:picMkLst>
        </pc:picChg>
        <pc:picChg chg="add mod">
          <ac:chgData name="CHARLET CHRISTOPHE" userId="372abce5-d68a-4928-b90c-9807a0e333dd" providerId="ADAL" clId="{B9943684-EFB4-4A18-9F24-20D750895A79}" dt="2023-07-02T10:13:04.142" v="1941" actId="1035"/>
          <ac:picMkLst>
            <pc:docMk/>
            <pc:sldMk cId="2052917240" sldId="268"/>
            <ac:picMk id="37" creationId="{C7004AE1-7014-6D71-1C2F-D16766306A67}"/>
          </ac:picMkLst>
        </pc:picChg>
        <pc:picChg chg="add mod">
          <ac:chgData name="CHARLET CHRISTOPHE" userId="372abce5-d68a-4928-b90c-9807a0e333dd" providerId="ADAL" clId="{B9943684-EFB4-4A18-9F24-20D750895A79}" dt="2023-07-02T10:14:07.875" v="1972" actId="1035"/>
          <ac:picMkLst>
            <pc:docMk/>
            <pc:sldMk cId="2052917240" sldId="268"/>
            <ac:picMk id="39" creationId="{721D9AB5-E933-C9FD-B424-C4EB572881EF}"/>
          </ac:picMkLst>
        </pc:picChg>
        <pc:cxnChg chg="add mod">
          <ac:chgData name="CHARLET CHRISTOPHE" userId="372abce5-d68a-4928-b90c-9807a0e333dd" providerId="ADAL" clId="{B9943684-EFB4-4A18-9F24-20D750895A79}" dt="2023-07-02T10:13:12.872" v="1959" actId="1038"/>
          <ac:cxnSpMkLst>
            <pc:docMk/>
            <pc:sldMk cId="2052917240" sldId="268"/>
            <ac:cxnSpMk id="9" creationId="{EEFC2A9E-4CA7-8A83-2511-AC70F9EB4E97}"/>
          </ac:cxnSpMkLst>
        </pc:cxnChg>
      </pc:sldChg>
      <pc:sldChg chg="addSp delSp modSp new mod delAnim modAnim">
        <pc:chgData name="CHARLET CHRISTOPHE" userId="372abce5-d68a-4928-b90c-9807a0e333dd" providerId="ADAL" clId="{B9943684-EFB4-4A18-9F24-20D750895A79}" dt="2023-07-07T06:56:02.954" v="11632" actId="1076"/>
        <pc:sldMkLst>
          <pc:docMk/>
          <pc:sldMk cId="3468149845" sldId="269"/>
        </pc:sldMkLst>
        <pc:spChg chg="mod">
          <ac:chgData name="CHARLET CHRISTOPHE" userId="372abce5-d68a-4928-b90c-9807a0e333dd" providerId="ADAL" clId="{B9943684-EFB4-4A18-9F24-20D750895A79}" dt="2023-07-02T10:15:35.728" v="2020" actId="20577"/>
          <ac:spMkLst>
            <pc:docMk/>
            <pc:sldMk cId="3468149845" sldId="269"/>
            <ac:spMk id="2" creationId="{73ADDA2E-A819-90FF-C0A7-12B26B93BE34}"/>
          </ac:spMkLst>
        </pc:spChg>
        <pc:spChg chg="del">
          <ac:chgData name="CHARLET CHRISTOPHE" userId="372abce5-d68a-4928-b90c-9807a0e333dd" providerId="ADAL" clId="{B9943684-EFB4-4A18-9F24-20D750895A79}" dt="2023-07-03T06:35:49.311" v="2058" actId="478"/>
          <ac:spMkLst>
            <pc:docMk/>
            <pc:sldMk cId="3468149845" sldId="269"/>
            <ac:spMk id="3" creationId="{0AA7B152-4980-CFAD-2F0D-9E218306BBCB}"/>
          </ac:spMkLst>
        </pc:spChg>
        <pc:spChg chg="add mod">
          <ac:chgData name="CHARLET CHRISTOPHE" userId="372abce5-d68a-4928-b90c-9807a0e333dd" providerId="ADAL" clId="{B9943684-EFB4-4A18-9F24-20D750895A79}" dt="2023-07-03T07:10:16.339" v="2451" actId="1076"/>
          <ac:spMkLst>
            <pc:docMk/>
            <pc:sldMk cId="3468149845" sldId="269"/>
            <ac:spMk id="18" creationId="{CFA1DB17-C6E7-19A2-E3AA-FE341C3A87AC}"/>
          </ac:spMkLst>
        </pc:spChg>
        <pc:spChg chg="add mod">
          <ac:chgData name="CHARLET CHRISTOPHE" userId="372abce5-d68a-4928-b90c-9807a0e333dd" providerId="ADAL" clId="{B9943684-EFB4-4A18-9F24-20D750895A79}" dt="2023-07-03T07:10:16.339" v="2451" actId="1076"/>
          <ac:spMkLst>
            <pc:docMk/>
            <pc:sldMk cId="3468149845" sldId="269"/>
            <ac:spMk id="19" creationId="{0B87C7BD-5DC3-6621-79FF-651778EE1C30}"/>
          </ac:spMkLst>
        </pc:spChg>
        <pc:spChg chg="add mod">
          <ac:chgData name="CHARLET CHRISTOPHE" userId="372abce5-d68a-4928-b90c-9807a0e333dd" providerId="ADAL" clId="{B9943684-EFB4-4A18-9F24-20D750895A79}" dt="2023-07-03T07:10:16.339" v="2451" actId="1076"/>
          <ac:spMkLst>
            <pc:docMk/>
            <pc:sldMk cId="3468149845" sldId="269"/>
            <ac:spMk id="24" creationId="{D5DB70B8-4F0C-D169-1C9C-3DC1FC676FBB}"/>
          </ac:spMkLst>
        </pc:spChg>
        <pc:spChg chg="add mod">
          <ac:chgData name="CHARLET CHRISTOPHE" userId="372abce5-d68a-4928-b90c-9807a0e333dd" providerId="ADAL" clId="{B9943684-EFB4-4A18-9F24-20D750895A79}" dt="2023-07-03T07:10:16.339" v="2451" actId="1076"/>
          <ac:spMkLst>
            <pc:docMk/>
            <pc:sldMk cId="3468149845" sldId="269"/>
            <ac:spMk id="25" creationId="{33BEB245-B00C-5DC8-6BFC-099366DCD0ED}"/>
          </ac:spMkLst>
        </pc:spChg>
        <pc:spChg chg="add mod">
          <ac:chgData name="CHARLET CHRISTOPHE" userId="372abce5-d68a-4928-b90c-9807a0e333dd" providerId="ADAL" clId="{B9943684-EFB4-4A18-9F24-20D750895A79}" dt="2023-07-03T07:10:16.339" v="2451" actId="1076"/>
          <ac:spMkLst>
            <pc:docMk/>
            <pc:sldMk cId="3468149845" sldId="269"/>
            <ac:spMk id="26" creationId="{E827963B-2EDE-9BBA-E609-AFFFB1E6092D}"/>
          </ac:spMkLst>
        </pc:spChg>
        <pc:spChg chg="add mod">
          <ac:chgData name="CHARLET CHRISTOPHE" userId="372abce5-d68a-4928-b90c-9807a0e333dd" providerId="ADAL" clId="{B9943684-EFB4-4A18-9F24-20D750895A79}" dt="2023-07-03T07:10:16.339" v="2451" actId="1076"/>
          <ac:spMkLst>
            <pc:docMk/>
            <pc:sldMk cId="3468149845" sldId="269"/>
            <ac:spMk id="27" creationId="{AE656B8E-8E74-287F-0318-DA69CCAB34EE}"/>
          </ac:spMkLst>
        </pc:spChg>
        <pc:spChg chg="add mod">
          <ac:chgData name="CHARLET CHRISTOPHE" userId="372abce5-d68a-4928-b90c-9807a0e333dd" providerId="ADAL" clId="{B9943684-EFB4-4A18-9F24-20D750895A79}" dt="2023-07-03T07:10:16.339" v="2451" actId="1076"/>
          <ac:spMkLst>
            <pc:docMk/>
            <pc:sldMk cId="3468149845" sldId="269"/>
            <ac:spMk id="28" creationId="{EC43CD55-8074-CDA4-C34D-C615872CAF23}"/>
          </ac:spMkLst>
        </pc:spChg>
        <pc:spChg chg="add mod">
          <ac:chgData name="CHARLET CHRISTOPHE" userId="372abce5-d68a-4928-b90c-9807a0e333dd" providerId="ADAL" clId="{B9943684-EFB4-4A18-9F24-20D750895A79}" dt="2023-07-03T07:10:16.339" v="2451" actId="1076"/>
          <ac:spMkLst>
            <pc:docMk/>
            <pc:sldMk cId="3468149845" sldId="269"/>
            <ac:spMk id="29" creationId="{0CDBDB39-4689-630A-22BC-B9631F42A1B9}"/>
          </ac:spMkLst>
        </pc:spChg>
        <pc:spChg chg="add del mod">
          <ac:chgData name="CHARLET CHRISTOPHE" userId="372abce5-d68a-4928-b90c-9807a0e333dd" providerId="ADAL" clId="{B9943684-EFB4-4A18-9F24-20D750895A79}" dt="2023-07-03T06:55:52.653" v="2188" actId="478"/>
          <ac:spMkLst>
            <pc:docMk/>
            <pc:sldMk cId="3468149845" sldId="269"/>
            <ac:spMk id="31" creationId="{B362E0AE-A54B-EB6B-CFF5-F11227992EF9}"/>
          </ac:spMkLst>
        </pc:spChg>
        <pc:spChg chg="add mod">
          <ac:chgData name="CHARLET CHRISTOPHE" userId="372abce5-d68a-4928-b90c-9807a0e333dd" providerId="ADAL" clId="{B9943684-EFB4-4A18-9F24-20D750895A79}" dt="2023-07-03T07:10:16.339" v="2451" actId="1076"/>
          <ac:spMkLst>
            <pc:docMk/>
            <pc:sldMk cId="3468149845" sldId="269"/>
            <ac:spMk id="32" creationId="{BA00AB0B-8EC9-0F40-4BF8-565D313FBDDE}"/>
          </ac:spMkLst>
        </pc:spChg>
        <pc:spChg chg="add mod">
          <ac:chgData name="CHARLET CHRISTOPHE" userId="372abce5-d68a-4928-b90c-9807a0e333dd" providerId="ADAL" clId="{B9943684-EFB4-4A18-9F24-20D750895A79}" dt="2023-07-03T07:10:16.339" v="2451" actId="1076"/>
          <ac:spMkLst>
            <pc:docMk/>
            <pc:sldMk cId="3468149845" sldId="269"/>
            <ac:spMk id="33" creationId="{D16E2EDC-8543-5B5A-11F8-FB31F3FC1CF7}"/>
          </ac:spMkLst>
        </pc:spChg>
        <pc:spChg chg="add mod">
          <ac:chgData name="CHARLET CHRISTOPHE" userId="372abce5-d68a-4928-b90c-9807a0e333dd" providerId="ADAL" clId="{B9943684-EFB4-4A18-9F24-20D750895A79}" dt="2023-07-03T07:10:16.339" v="2451" actId="1076"/>
          <ac:spMkLst>
            <pc:docMk/>
            <pc:sldMk cId="3468149845" sldId="269"/>
            <ac:spMk id="37" creationId="{BB73E8B4-6780-A44C-EAA2-B5D203F07616}"/>
          </ac:spMkLst>
        </pc:spChg>
        <pc:spChg chg="add mod">
          <ac:chgData name="CHARLET CHRISTOPHE" userId="372abce5-d68a-4928-b90c-9807a0e333dd" providerId="ADAL" clId="{B9943684-EFB4-4A18-9F24-20D750895A79}" dt="2023-07-03T07:10:16.339" v="2451" actId="1076"/>
          <ac:spMkLst>
            <pc:docMk/>
            <pc:sldMk cId="3468149845" sldId="269"/>
            <ac:spMk id="40" creationId="{C61EA33C-0843-BC9C-B958-AD3DD71797D0}"/>
          </ac:spMkLst>
        </pc:spChg>
        <pc:spChg chg="add mod">
          <ac:chgData name="CHARLET CHRISTOPHE" userId="372abce5-d68a-4928-b90c-9807a0e333dd" providerId="ADAL" clId="{B9943684-EFB4-4A18-9F24-20D750895A79}" dt="2023-07-03T08:19:43.517" v="2767" actId="1076"/>
          <ac:spMkLst>
            <pc:docMk/>
            <pc:sldMk cId="3468149845" sldId="269"/>
            <ac:spMk id="42" creationId="{D4583DD2-D1CF-9948-110C-EF97E6E589C0}"/>
          </ac:spMkLst>
        </pc:spChg>
        <pc:spChg chg="add mod">
          <ac:chgData name="CHARLET CHRISTOPHE" userId="372abce5-d68a-4928-b90c-9807a0e333dd" providerId="ADAL" clId="{B9943684-EFB4-4A18-9F24-20D750895A79}" dt="2023-07-03T08:37:11.364" v="3037" actId="13926"/>
          <ac:spMkLst>
            <pc:docMk/>
            <pc:sldMk cId="3468149845" sldId="269"/>
            <ac:spMk id="43" creationId="{E7544599-9E56-0C98-3913-EAAC24122A8A}"/>
          </ac:spMkLst>
        </pc:spChg>
        <pc:graphicFrameChg chg="add del mod">
          <ac:chgData name="CHARLET CHRISTOPHE" userId="372abce5-d68a-4928-b90c-9807a0e333dd" providerId="ADAL" clId="{B9943684-EFB4-4A18-9F24-20D750895A79}" dt="2023-07-03T06:55:47.277" v="2186" actId="478"/>
          <ac:graphicFrameMkLst>
            <pc:docMk/>
            <pc:sldMk cId="3468149845" sldId="269"/>
            <ac:graphicFrameMk id="30" creationId="{16854BF4-3986-BE3C-31AE-228EFC3708B1}"/>
          </ac:graphicFrameMkLst>
        </pc:graphicFrameChg>
        <pc:picChg chg="add mod">
          <ac:chgData name="CHARLET CHRISTOPHE" userId="372abce5-d68a-4928-b90c-9807a0e333dd" providerId="ADAL" clId="{B9943684-EFB4-4A18-9F24-20D750895A79}" dt="2023-07-03T07:10:16.339" v="2451" actId="1076"/>
          <ac:picMkLst>
            <pc:docMk/>
            <pc:sldMk cId="3468149845" sldId="269"/>
            <ac:picMk id="5" creationId="{DA05E200-3103-4A70-DDA3-ED92E80B04DD}"/>
          </ac:picMkLst>
        </pc:picChg>
        <pc:picChg chg="add mod">
          <ac:chgData name="CHARLET CHRISTOPHE" userId="372abce5-d68a-4928-b90c-9807a0e333dd" providerId="ADAL" clId="{B9943684-EFB4-4A18-9F24-20D750895A79}" dt="2023-07-03T07:10:16.339" v="2451" actId="1076"/>
          <ac:picMkLst>
            <pc:docMk/>
            <pc:sldMk cId="3468149845" sldId="269"/>
            <ac:picMk id="7" creationId="{FD7733B6-7EC7-EE73-2E16-E3202078018A}"/>
          </ac:picMkLst>
        </pc:picChg>
        <pc:picChg chg="add mod">
          <ac:chgData name="CHARLET CHRISTOPHE" userId="372abce5-d68a-4928-b90c-9807a0e333dd" providerId="ADAL" clId="{B9943684-EFB4-4A18-9F24-20D750895A79}" dt="2023-07-03T07:10:16.339" v="2451" actId="1076"/>
          <ac:picMkLst>
            <pc:docMk/>
            <pc:sldMk cId="3468149845" sldId="269"/>
            <ac:picMk id="9" creationId="{B4D3F7F1-82A4-0621-661E-68BEE9789626}"/>
          </ac:picMkLst>
        </pc:picChg>
        <pc:picChg chg="add mod">
          <ac:chgData name="CHARLET CHRISTOPHE" userId="372abce5-d68a-4928-b90c-9807a0e333dd" providerId="ADAL" clId="{B9943684-EFB4-4A18-9F24-20D750895A79}" dt="2023-07-03T07:10:16.339" v="2451" actId="1076"/>
          <ac:picMkLst>
            <pc:docMk/>
            <pc:sldMk cId="3468149845" sldId="269"/>
            <ac:picMk id="11" creationId="{569EBF9D-08E2-A701-46C0-002E7A4CF2E1}"/>
          </ac:picMkLst>
        </pc:picChg>
        <pc:picChg chg="add mod">
          <ac:chgData name="CHARLET CHRISTOPHE" userId="372abce5-d68a-4928-b90c-9807a0e333dd" providerId="ADAL" clId="{B9943684-EFB4-4A18-9F24-20D750895A79}" dt="2023-07-03T07:10:16.339" v="2451" actId="1076"/>
          <ac:picMkLst>
            <pc:docMk/>
            <pc:sldMk cId="3468149845" sldId="269"/>
            <ac:picMk id="13" creationId="{97F3E8CD-3D24-2DCB-8FAA-FFAC3E9DF501}"/>
          </ac:picMkLst>
        </pc:picChg>
        <pc:picChg chg="add mod">
          <ac:chgData name="CHARLET CHRISTOPHE" userId="372abce5-d68a-4928-b90c-9807a0e333dd" providerId="ADAL" clId="{B9943684-EFB4-4A18-9F24-20D750895A79}" dt="2023-07-03T07:10:16.339" v="2451" actId="1076"/>
          <ac:picMkLst>
            <pc:docMk/>
            <pc:sldMk cId="3468149845" sldId="269"/>
            <ac:picMk id="15" creationId="{24A88DEE-7F89-6410-9193-15159F818A2F}"/>
          </ac:picMkLst>
        </pc:picChg>
        <pc:picChg chg="add mod">
          <ac:chgData name="CHARLET CHRISTOPHE" userId="372abce5-d68a-4928-b90c-9807a0e333dd" providerId="ADAL" clId="{B9943684-EFB4-4A18-9F24-20D750895A79}" dt="2023-07-03T07:10:16.339" v="2451" actId="1076"/>
          <ac:picMkLst>
            <pc:docMk/>
            <pc:sldMk cId="3468149845" sldId="269"/>
            <ac:picMk id="17" creationId="{513CEDD1-263B-B42E-C426-CDC58F386F89}"/>
          </ac:picMkLst>
        </pc:picChg>
        <pc:picChg chg="add mod">
          <ac:chgData name="CHARLET CHRISTOPHE" userId="372abce5-d68a-4928-b90c-9807a0e333dd" providerId="ADAL" clId="{B9943684-EFB4-4A18-9F24-20D750895A79}" dt="2023-07-03T07:10:16.339" v="2451" actId="1076"/>
          <ac:picMkLst>
            <pc:docMk/>
            <pc:sldMk cId="3468149845" sldId="269"/>
            <ac:picMk id="39" creationId="{DD9F5792-E426-3A35-C3AD-F50D799A8611}"/>
          </ac:picMkLst>
        </pc:picChg>
        <pc:picChg chg="add mod">
          <ac:chgData name="CHARLET CHRISTOPHE" userId="372abce5-d68a-4928-b90c-9807a0e333dd" providerId="ADAL" clId="{B9943684-EFB4-4A18-9F24-20D750895A79}" dt="2023-07-07T06:56:02.954" v="11632" actId="1076"/>
          <ac:picMkLst>
            <pc:docMk/>
            <pc:sldMk cId="3468149845" sldId="269"/>
            <ac:picMk id="41" creationId="{05AB7ED5-28FB-909B-0E53-B552AF416130}"/>
          </ac:picMkLst>
        </pc:picChg>
        <pc:cxnChg chg="add mod">
          <ac:chgData name="CHARLET CHRISTOPHE" userId="372abce5-d68a-4928-b90c-9807a0e333dd" providerId="ADAL" clId="{B9943684-EFB4-4A18-9F24-20D750895A79}" dt="2023-07-03T08:19:38.817" v="2766" actId="1076"/>
          <ac:cxnSpMkLst>
            <pc:docMk/>
            <pc:sldMk cId="3468149845" sldId="269"/>
            <ac:cxnSpMk id="21" creationId="{B88B20B8-D7E5-3A8E-D140-061D889E62EC}"/>
          </ac:cxnSpMkLst>
        </pc:cxnChg>
        <pc:cxnChg chg="add mod">
          <ac:chgData name="CHARLET CHRISTOPHE" userId="372abce5-d68a-4928-b90c-9807a0e333dd" providerId="ADAL" clId="{B9943684-EFB4-4A18-9F24-20D750895A79}" dt="2023-07-03T07:10:16.339" v="2451" actId="1076"/>
          <ac:cxnSpMkLst>
            <pc:docMk/>
            <pc:sldMk cId="3468149845" sldId="269"/>
            <ac:cxnSpMk id="35" creationId="{7DFC2D3B-8EBD-0EDC-F57F-A8E806D498C1}"/>
          </ac:cxnSpMkLst>
        </pc:cxnChg>
      </pc:sldChg>
      <pc:sldChg chg="addSp delSp modSp new mod modAnim">
        <pc:chgData name="CHARLET CHRISTOPHE" userId="372abce5-d68a-4928-b90c-9807a0e333dd" providerId="ADAL" clId="{B9943684-EFB4-4A18-9F24-20D750895A79}" dt="2023-07-03T07:44:54.593" v="2712"/>
        <pc:sldMkLst>
          <pc:docMk/>
          <pc:sldMk cId="2821508709" sldId="270"/>
        </pc:sldMkLst>
        <pc:spChg chg="mod">
          <ac:chgData name="CHARLET CHRISTOPHE" userId="372abce5-d68a-4928-b90c-9807a0e333dd" providerId="ADAL" clId="{B9943684-EFB4-4A18-9F24-20D750895A79}" dt="2023-07-03T07:26:18.630" v="2494" actId="20577"/>
          <ac:spMkLst>
            <pc:docMk/>
            <pc:sldMk cId="2821508709" sldId="270"/>
            <ac:spMk id="2" creationId="{D608FAB6-0797-320B-7D48-49AF7CD564DB}"/>
          </ac:spMkLst>
        </pc:spChg>
        <pc:spChg chg="del mod">
          <ac:chgData name="CHARLET CHRISTOPHE" userId="372abce5-d68a-4928-b90c-9807a0e333dd" providerId="ADAL" clId="{B9943684-EFB4-4A18-9F24-20D750895A79}" dt="2023-07-03T07:25:00.464" v="2464" actId="478"/>
          <ac:spMkLst>
            <pc:docMk/>
            <pc:sldMk cId="2821508709" sldId="270"/>
            <ac:spMk id="3" creationId="{99DF2FA9-EF7F-DCD4-6E0C-7319998A5EE2}"/>
          </ac:spMkLst>
        </pc:spChg>
        <pc:spChg chg="add mod">
          <ac:chgData name="CHARLET CHRISTOPHE" userId="372abce5-d68a-4928-b90c-9807a0e333dd" providerId="ADAL" clId="{B9943684-EFB4-4A18-9F24-20D750895A79}" dt="2023-07-03T07:39:02.360" v="2692" actId="1036"/>
          <ac:spMkLst>
            <pc:docMk/>
            <pc:sldMk cId="2821508709" sldId="270"/>
            <ac:spMk id="12" creationId="{82EABE24-12EE-F15A-110D-2ADE49171B33}"/>
          </ac:spMkLst>
        </pc:spChg>
        <pc:spChg chg="add mod">
          <ac:chgData name="CHARLET CHRISTOPHE" userId="372abce5-d68a-4928-b90c-9807a0e333dd" providerId="ADAL" clId="{B9943684-EFB4-4A18-9F24-20D750895A79}" dt="2023-07-03T07:39:02.360" v="2692" actId="1036"/>
          <ac:spMkLst>
            <pc:docMk/>
            <pc:sldMk cId="2821508709" sldId="270"/>
            <ac:spMk id="13" creationId="{F3756248-8FE0-B177-16FB-CE68779D7A80}"/>
          </ac:spMkLst>
        </pc:spChg>
        <pc:spChg chg="add mod">
          <ac:chgData name="CHARLET CHRISTOPHE" userId="372abce5-d68a-4928-b90c-9807a0e333dd" providerId="ADAL" clId="{B9943684-EFB4-4A18-9F24-20D750895A79}" dt="2023-07-03T07:39:02.360" v="2692" actId="1036"/>
          <ac:spMkLst>
            <pc:docMk/>
            <pc:sldMk cId="2821508709" sldId="270"/>
            <ac:spMk id="26" creationId="{33B8C399-6D0D-6D53-6954-22EA968B9BBD}"/>
          </ac:spMkLst>
        </pc:spChg>
        <pc:spChg chg="add mod">
          <ac:chgData name="CHARLET CHRISTOPHE" userId="372abce5-d68a-4928-b90c-9807a0e333dd" providerId="ADAL" clId="{B9943684-EFB4-4A18-9F24-20D750895A79}" dt="2023-07-03T07:39:02.360" v="2692" actId="1036"/>
          <ac:spMkLst>
            <pc:docMk/>
            <pc:sldMk cId="2821508709" sldId="270"/>
            <ac:spMk id="27" creationId="{D9FC172B-DF2F-5FA4-B7D8-5D5754E6F71B}"/>
          </ac:spMkLst>
        </pc:spChg>
        <pc:spChg chg="add mod">
          <ac:chgData name="CHARLET CHRISTOPHE" userId="372abce5-d68a-4928-b90c-9807a0e333dd" providerId="ADAL" clId="{B9943684-EFB4-4A18-9F24-20D750895A79}" dt="2023-07-03T07:39:02.360" v="2692" actId="1036"/>
          <ac:spMkLst>
            <pc:docMk/>
            <pc:sldMk cId="2821508709" sldId="270"/>
            <ac:spMk id="28" creationId="{BCC8CC18-2AA2-5D26-6412-5ABA701027DF}"/>
          </ac:spMkLst>
        </pc:spChg>
        <pc:spChg chg="add mod">
          <ac:chgData name="CHARLET CHRISTOPHE" userId="372abce5-d68a-4928-b90c-9807a0e333dd" providerId="ADAL" clId="{B9943684-EFB4-4A18-9F24-20D750895A79}" dt="2023-07-03T07:39:02.360" v="2692" actId="1036"/>
          <ac:spMkLst>
            <pc:docMk/>
            <pc:sldMk cId="2821508709" sldId="270"/>
            <ac:spMk id="29" creationId="{9D93A573-2B30-B585-AF9B-FCA13FC6C112}"/>
          </ac:spMkLst>
        </pc:spChg>
        <pc:spChg chg="add mod">
          <ac:chgData name="CHARLET CHRISTOPHE" userId="372abce5-d68a-4928-b90c-9807a0e333dd" providerId="ADAL" clId="{B9943684-EFB4-4A18-9F24-20D750895A79}" dt="2023-07-03T07:39:02.360" v="2692" actId="1036"/>
          <ac:spMkLst>
            <pc:docMk/>
            <pc:sldMk cId="2821508709" sldId="270"/>
            <ac:spMk id="30" creationId="{07AD0D18-AC03-9C26-E3FC-EB37949E3579}"/>
          </ac:spMkLst>
        </pc:spChg>
        <pc:spChg chg="add mod">
          <ac:chgData name="CHARLET CHRISTOPHE" userId="372abce5-d68a-4928-b90c-9807a0e333dd" providerId="ADAL" clId="{B9943684-EFB4-4A18-9F24-20D750895A79}" dt="2023-07-03T07:39:02.360" v="2692" actId="1036"/>
          <ac:spMkLst>
            <pc:docMk/>
            <pc:sldMk cId="2821508709" sldId="270"/>
            <ac:spMk id="31" creationId="{C117FE1B-6024-6B83-811F-9A92D1F2F4B4}"/>
          </ac:spMkLst>
        </pc:spChg>
        <pc:spChg chg="add mod">
          <ac:chgData name="CHARLET CHRISTOPHE" userId="372abce5-d68a-4928-b90c-9807a0e333dd" providerId="ADAL" clId="{B9943684-EFB4-4A18-9F24-20D750895A79}" dt="2023-07-03T07:39:02.360" v="2692" actId="1036"/>
          <ac:spMkLst>
            <pc:docMk/>
            <pc:sldMk cId="2821508709" sldId="270"/>
            <ac:spMk id="32" creationId="{9771DC2C-3079-075A-A08E-3DBC959E63A9}"/>
          </ac:spMkLst>
        </pc:spChg>
        <pc:picChg chg="add del mod">
          <ac:chgData name="CHARLET CHRISTOPHE" userId="372abce5-d68a-4928-b90c-9807a0e333dd" providerId="ADAL" clId="{B9943684-EFB4-4A18-9F24-20D750895A79}" dt="2023-07-03T07:25:39.408" v="2468" actId="478"/>
          <ac:picMkLst>
            <pc:docMk/>
            <pc:sldMk cId="2821508709" sldId="270"/>
            <ac:picMk id="4" creationId="{8EBD72EC-B19F-7E5B-9972-4ACB1ACCCE75}"/>
          </ac:picMkLst>
        </pc:picChg>
        <pc:picChg chg="add mod">
          <ac:chgData name="CHARLET CHRISTOPHE" userId="372abce5-d68a-4928-b90c-9807a0e333dd" providerId="ADAL" clId="{B9943684-EFB4-4A18-9F24-20D750895A79}" dt="2023-07-03T07:39:02.360" v="2692" actId="1036"/>
          <ac:picMkLst>
            <pc:docMk/>
            <pc:sldMk cId="2821508709" sldId="270"/>
            <ac:picMk id="7" creationId="{866A69F1-D23D-95C1-D611-99FFE7A41077}"/>
          </ac:picMkLst>
        </pc:picChg>
        <pc:picChg chg="add mod">
          <ac:chgData name="CHARLET CHRISTOPHE" userId="372abce5-d68a-4928-b90c-9807a0e333dd" providerId="ADAL" clId="{B9943684-EFB4-4A18-9F24-20D750895A79}" dt="2023-07-03T07:39:02.360" v="2692" actId="1036"/>
          <ac:picMkLst>
            <pc:docMk/>
            <pc:sldMk cId="2821508709" sldId="270"/>
            <ac:picMk id="8" creationId="{883E006A-3C44-B7DC-30FF-370E3F235F4E}"/>
          </ac:picMkLst>
        </pc:picChg>
        <pc:cxnChg chg="add mod">
          <ac:chgData name="CHARLET CHRISTOPHE" userId="372abce5-d68a-4928-b90c-9807a0e333dd" providerId="ADAL" clId="{B9943684-EFB4-4A18-9F24-20D750895A79}" dt="2023-07-03T07:39:02.360" v="2692" actId="1036"/>
          <ac:cxnSpMkLst>
            <pc:docMk/>
            <pc:sldMk cId="2821508709" sldId="270"/>
            <ac:cxnSpMk id="5" creationId="{72563E70-9969-7668-C9D0-D296FB83FFBE}"/>
          </ac:cxnSpMkLst>
        </pc:cxnChg>
        <pc:cxnChg chg="add mod">
          <ac:chgData name="CHARLET CHRISTOPHE" userId="372abce5-d68a-4928-b90c-9807a0e333dd" providerId="ADAL" clId="{B9943684-EFB4-4A18-9F24-20D750895A79}" dt="2023-07-03T07:39:02.360" v="2692" actId="1036"/>
          <ac:cxnSpMkLst>
            <pc:docMk/>
            <pc:sldMk cId="2821508709" sldId="270"/>
            <ac:cxnSpMk id="10" creationId="{4BD2BDEE-9463-5284-0594-A5EDB2FD5495}"/>
          </ac:cxnSpMkLst>
        </pc:cxnChg>
        <pc:cxnChg chg="add del mod">
          <ac:chgData name="CHARLET CHRISTOPHE" userId="372abce5-d68a-4928-b90c-9807a0e333dd" providerId="ADAL" clId="{B9943684-EFB4-4A18-9F24-20D750895A79}" dt="2023-07-03T07:29:59.816" v="2532" actId="478"/>
          <ac:cxnSpMkLst>
            <pc:docMk/>
            <pc:sldMk cId="2821508709" sldId="270"/>
            <ac:cxnSpMk id="15" creationId="{C02B3245-B01E-95B7-4D1F-6040A02C961E}"/>
          </ac:cxnSpMkLst>
        </pc:cxnChg>
        <pc:cxnChg chg="add del mod">
          <ac:chgData name="CHARLET CHRISTOPHE" userId="372abce5-d68a-4928-b90c-9807a0e333dd" providerId="ADAL" clId="{B9943684-EFB4-4A18-9F24-20D750895A79}" dt="2023-07-03T07:30:59.742" v="2539" actId="478"/>
          <ac:cxnSpMkLst>
            <pc:docMk/>
            <pc:sldMk cId="2821508709" sldId="270"/>
            <ac:cxnSpMk id="20" creationId="{BCA75697-DB4D-9395-BA53-52BB33B23524}"/>
          </ac:cxnSpMkLst>
        </pc:cxnChg>
        <pc:cxnChg chg="add mod">
          <ac:chgData name="CHARLET CHRISTOPHE" userId="372abce5-d68a-4928-b90c-9807a0e333dd" providerId="ADAL" clId="{B9943684-EFB4-4A18-9F24-20D750895A79}" dt="2023-07-03T07:39:02.360" v="2692" actId="1036"/>
          <ac:cxnSpMkLst>
            <pc:docMk/>
            <pc:sldMk cId="2821508709" sldId="270"/>
            <ac:cxnSpMk id="34" creationId="{7AC355E4-40A0-E9A2-3171-7129D7601AE7}"/>
          </ac:cxnSpMkLst>
        </pc:cxnChg>
        <pc:cxnChg chg="add mod">
          <ac:chgData name="CHARLET CHRISTOPHE" userId="372abce5-d68a-4928-b90c-9807a0e333dd" providerId="ADAL" clId="{B9943684-EFB4-4A18-9F24-20D750895A79}" dt="2023-07-03T07:39:02.360" v="2692" actId="1036"/>
          <ac:cxnSpMkLst>
            <pc:docMk/>
            <pc:sldMk cId="2821508709" sldId="270"/>
            <ac:cxnSpMk id="36" creationId="{9D10BDDD-727F-4A9E-0AF5-264028A70C90}"/>
          </ac:cxnSpMkLst>
        </pc:cxnChg>
        <pc:cxnChg chg="add mod">
          <ac:chgData name="CHARLET CHRISTOPHE" userId="372abce5-d68a-4928-b90c-9807a0e333dd" providerId="ADAL" clId="{B9943684-EFB4-4A18-9F24-20D750895A79}" dt="2023-07-03T07:44:34.109" v="2711" actId="14100"/>
          <ac:cxnSpMkLst>
            <pc:docMk/>
            <pc:sldMk cId="2821508709" sldId="270"/>
            <ac:cxnSpMk id="42" creationId="{8E439B41-D011-ED3F-49A0-577DE79B4767}"/>
          </ac:cxnSpMkLst>
        </pc:cxnChg>
      </pc:sldChg>
      <pc:sldChg chg="addSp delSp modSp new mod modAnim">
        <pc:chgData name="CHARLET CHRISTOPHE" userId="372abce5-d68a-4928-b90c-9807a0e333dd" providerId="ADAL" clId="{B9943684-EFB4-4A18-9F24-20D750895A79}" dt="2023-07-03T09:11:46.701" v="4195" actId="1076"/>
        <pc:sldMkLst>
          <pc:docMk/>
          <pc:sldMk cId="524030856" sldId="271"/>
        </pc:sldMkLst>
        <pc:spChg chg="mod">
          <ac:chgData name="CHARLET CHRISTOPHE" userId="372abce5-d68a-4928-b90c-9807a0e333dd" providerId="ADAL" clId="{B9943684-EFB4-4A18-9F24-20D750895A79}" dt="2023-07-03T08:17:58.682" v="2735" actId="20577"/>
          <ac:spMkLst>
            <pc:docMk/>
            <pc:sldMk cId="524030856" sldId="271"/>
            <ac:spMk id="2" creationId="{1F3C0B26-E518-2CD7-AB18-29D9F80C23BD}"/>
          </ac:spMkLst>
        </pc:spChg>
        <pc:spChg chg="del">
          <ac:chgData name="CHARLET CHRISTOPHE" userId="372abce5-d68a-4928-b90c-9807a0e333dd" providerId="ADAL" clId="{B9943684-EFB4-4A18-9F24-20D750895A79}" dt="2023-07-03T08:20:15.610" v="2779" actId="478"/>
          <ac:spMkLst>
            <pc:docMk/>
            <pc:sldMk cId="524030856" sldId="271"/>
            <ac:spMk id="3" creationId="{561BABB8-BFD2-A922-7FD8-6F6C5E339F9F}"/>
          </ac:spMkLst>
        </pc:spChg>
        <pc:spChg chg="add mod">
          <ac:chgData name="CHARLET CHRISTOPHE" userId="372abce5-d68a-4928-b90c-9807a0e333dd" providerId="ADAL" clId="{B9943684-EFB4-4A18-9F24-20D750895A79}" dt="2023-07-03T08:20:24.486" v="2780" actId="1076"/>
          <ac:spMkLst>
            <pc:docMk/>
            <pc:sldMk cId="524030856" sldId="271"/>
            <ac:spMk id="14" creationId="{FCAECD50-9D30-61EA-C63E-DB213C121830}"/>
          </ac:spMkLst>
        </pc:spChg>
        <pc:spChg chg="add mod">
          <ac:chgData name="CHARLET CHRISTOPHE" userId="372abce5-d68a-4928-b90c-9807a0e333dd" providerId="ADAL" clId="{B9943684-EFB4-4A18-9F24-20D750895A79}" dt="2023-07-03T08:44:26.774" v="3206" actId="1076"/>
          <ac:spMkLst>
            <pc:docMk/>
            <pc:sldMk cId="524030856" sldId="271"/>
            <ac:spMk id="15" creationId="{AF3B4027-0062-5E2B-D423-1CDB862954AA}"/>
          </ac:spMkLst>
        </pc:spChg>
        <pc:spChg chg="add del mod">
          <ac:chgData name="CHARLET CHRISTOPHE" userId="372abce5-d68a-4928-b90c-9807a0e333dd" providerId="ADAL" clId="{B9943684-EFB4-4A18-9F24-20D750895A79}" dt="2023-07-03T08:24:22.566" v="2796"/>
          <ac:spMkLst>
            <pc:docMk/>
            <pc:sldMk cId="524030856" sldId="271"/>
            <ac:spMk id="21" creationId="{5CBC1AE8-C384-50D3-C420-C41F30B18628}"/>
          </ac:spMkLst>
        </pc:spChg>
        <pc:spChg chg="add mod">
          <ac:chgData name="CHARLET CHRISTOPHE" userId="372abce5-d68a-4928-b90c-9807a0e333dd" providerId="ADAL" clId="{B9943684-EFB4-4A18-9F24-20D750895A79}" dt="2023-07-03T08:41:54.003" v="3148" actId="20577"/>
          <ac:spMkLst>
            <pc:docMk/>
            <pc:sldMk cId="524030856" sldId="271"/>
            <ac:spMk id="22" creationId="{E194E95E-EE33-60F3-2C57-C8CAC4EF7921}"/>
          </ac:spMkLst>
        </pc:spChg>
        <pc:spChg chg="add mod">
          <ac:chgData name="CHARLET CHRISTOPHE" userId="372abce5-d68a-4928-b90c-9807a0e333dd" providerId="ADAL" clId="{B9943684-EFB4-4A18-9F24-20D750895A79}" dt="2023-07-03T08:42:02.470" v="3149" actId="1076"/>
          <ac:spMkLst>
            <pc:docMk/>
            <pc:sldMk cId="524030856" sldId="271"/>
            <ac:spMk id="23" creationId="{8587D8AA-E350-4AE1-3995-5007E2320B25}"/>
          </ac:spMkLst>
        </pc:spChg>
        <pc:spChg chg="add mod">
          <ac:chgData name="CHARLET CHRISTOPHE" userId="372abce5-d68a-4928-b90c-9807a0e333dd" providerId="ADAL" clId="{B9943684-EFB4-4A18-9F24-20D750895A79}" dt="2023-07-03T08:44:21.165" v="3205" actId="1076"/>
          <ac:spMkLst>
            <pc:docMk/>
            <pc:sldMk cId="524030856" sldId="271"/>
            <ac:spMk id="24" creationId="{66D2AD98-C9DF-514A-0875-B93E5B470251}"/>
          </ac:spMkLst>
        </pc:spChg>
        <pc:spChg chg="add mod">
          <ac:chgData name="CHARLET CHRISTOPHE" userId="372abce5-d68a-4928-b90c-9807a0e333dd" providerId="ADAL" clId="{B9943684-EFB4-4A18-9F24-20D750895A79}" dt="2023-07-03T09:11:40.552" v="4193" actId="1076"/>
          <ac:spMkLst>
            <pc:docMk/>
            <pc:sldMk cId="524030856" sldId="271"/>
            <ac:spMk id="25" creationId="{494940DB-DA77-BEE6-A6A4-EEAC4029AEE3}"/>
          </ac:spMkLst>
        </pc:spChg>
        <pc:spChg chg="add mod">
          <ac:chgData name="CHARLET CHRISTOPHE" userId="372abce5-d68a-4928-b90c-9807a0e333dd" providerId="ADAL" clId="{B9943684-EFB4-4A18-9F24-20D750895A79}" dt="2023-07-03T09:11:43.774" v="4194" actId="1076"/>
          <ac:spMkLst>
            <pc:docMk/>
            <pc:sldMk cId="524030856" sldId="271"/>
            <ac:spMk id="26" creationId="{BD7FEE70-84DE-52C0-8AAF-FF84C53B7E1B}"/>
          </ac:spMkLst>
        </pc:spChg>
        <pc:spChg chg="add mod">
          <ac:chgData name="CHARLET CHRISTOPHE" userId="372abce5-d68a-4928-b90c-9807a0e333dd" providerId="ADAL" clId="{B9943684-EFB4-4A18-9F24-20D750895A79}" dt="2023-07-03T09:11:46.701" v="4195" actId="1076"/>
          <ac:spMkLst>
            <pc:docMk/>
            <pc:sldMk cId="524030856" sldId="271"/>
            <ac:spMk id="27" creationId="{56145E70-D04B-5679-6840-E66E96DA384D}"/>
          </ac:spMkLst>
        </pc:spChg>
        <pc:picChg chg="add mod">
          <ac:chgData name="CHARLET CHRISTOPHE" userId="372abce5-d68a-4928-b90c-9807a0e333dd" providerId="ADAL" clId="{B9943684-EFB4-4A18-9F24-20D750895A79}" dt="2023-07-03T08:45:30.697" v="3207" actId="1035"/>
          <ac:picMkLst>
            <pc:docMk/>
            <pc:sldMk cId="524030856" sldId="271"/>
            <ac:picMk id="4" creationId="{A02AE001-8C71-2F61-6BFF-789FDC469EA6}"/>
          </ac:picMkLst>
        </pc:picChg>
        <pc:picChg chg="add mod">
          <ac:chgData name="CHARLET CHRISTOPHE" userId="372abce5-d68a-4928-b90c-9807a0e333dd" providerId="ADAL" clId="{B9943684-EFB4-4A18-9F24-20D750895A79}" dt="2023-07-03T08:20:24.486" v="2780" actId="1076"/>
          <ac:picMkLst>
            <pc:docMk/>
            <pc:sldMk cId="524030856" sldId="271"/>
            <ac:picMk id="6" creationId="{55539918-F594-2F6D-C9D0-2B4F7667B730}"/>
          </ac:picMkLst>
        </pc:picChg>
        <pc:picChg chg="add mod">
          <ac:chgData name="CHARLET CHRISTOPHE" userId="372abce5-d68a-4928-b90c-9807a0e333dd" providerId="ADAL" clId="{B9943684-EFB4-4A18-9F24-20D750895A79}" dt="2023-07-03T08:20:24.486" v="2780" actId="1076"/>
          <ac:picMkLst>
            <pc:docMk/>
            <pc:sldMk cId="524030856" sldId="271"/>
            <ac:picMk id="7" creationId="{2FFB8030-7F8B-ECE3-491C-16DDEC73780A}"/>
          </ac:picMkLst>
        </pc:picChg>
        <pc:picChg chg="add mod">
          <ac:chgData name="CHARLET CHRISTOPHE" userId="372abce5-d68a-4928-b90c-9807a0e333dd" providerId="ADAL" clId="{B9943684-EFB4-4A18-9F24-20D750895A79}" dt="2023-07-03T08:20:24.486" v="2780" actId="1076"/>
          <ac:picMkLst>
            <pc:docMk/>
            <pc:sldMk cId="524030856" sldId="271"/>
            <ac:picMk id="8" creationId="{F1AAB316-88F2-ADE4-3FCD-E3BBEB65838B}"/>
          </ac:picMkLst>
        </pc:picChg>
        <pc:picChg chg="add mod">
          <ac:chgData name="CHARLET CHRISTOPHE" userId="372abce5-d68a-4928-b90c-9807a0e333dd" providerId="ADAL" clId="{B9943684-EFB4-4A18-9F24-20D750895A79}" dt="2023-07-03T08:20:24.486" v="2780" actId="1076"/>
          <ac:picMkLst>
            <pc:docMk/>
            <pc:sldMk cId="524030856" sldId="271"/>
            <ac:picMk id="9" creationId="{718D784A-149C-6FEA-D6EE-2C0118506790}"/>
          </ac:picMkLst>
        </pc:picChg>
        <pc:picChg chg="add mod">
          <ac:chgData name="CHARLET CHRISTOPHE" userId="372abce5-d68a-4928-b90c-9807a0e333dd" providerId="ADAL" clId="{B9943684-EFB4-4A18-9F24-20D750895A79}" dt="2023-07-03T08:20:24.486" v="2780" actId="1076"/>
          <ac:picMkLst>
            <pc:docMk/>
            <pc:sldMk cId="524030856" sldId="271"/>
            <ac:picMk id="10" creationId="{698FDEAE-8A4E-EDA9-6BDE-621FF7356953}"/>
          </ac:picMkLst>
        </pc:picChg>
        <pc:picChg chg="add del mod">
          <ac:chgData name="CHARLET CHRISTOPHE" userId="372abce5-d68a-4928-b90c-9807a0e333dd" providerId="ADAL" clId="{B9943684-EFB4-4A18-9F24-20D750895A79}" dt="2023-07-03T08:23:24.380" v="2790" actId="478"/>
          <ac:picMkLst>
            <pc:docMk/>
            <pc:sldMk cId="524030856" sldId="271"/>
            <ac:picMk id="11" creationId="{022ED988-6BCE-4729-4248-24C29976AFAC}"/>
          </ac:picMkLst>
        </pc:picChg>
        <pc:picChg chg="add del mod">
          <ac:chgData name="CHARLET CHRISTOPHE" userId="372abce5-d68a-4928-b90c-9807a0e333dd" providerId="ADAL" clId="{B9943684-EFB4-4A18-9F24-20D750895A79}" dt="2023-07-03T08:23:27.056" v="2791" actId="478"/>
          <ac:picMkLst>
            <pc:docMk/>
            <pc:sldMk cId="524030856" sldId="271"/>
            <ac:picMk id="12" creationId="{EC633F94-D525-2AA5-04B2-B7E27441D66F}"/>
          </ac:picMkLst>
        </pc:picChg>
        <pc:picChg chg="add mod">
          <ac:chgData name="CHARLET CHRISTOPHE" userId="372abce5-d68a-4928-b90c-9807a0e333dd" providerId="ADAL" clId="{B9943684-EFB4-4A18-9F24-20D750895A79}" dt="2023-07-03T08:20:24.486" v="2780" actId="1076"/>
          <ac:picMkLst>
            <pc:docMk/>
            <pc:sldMk cId="524030856" sldId="271"/>
            <ac:picMk id="13" creationId="{05BFB84F-755D-72E2-DA6D-630A44D53D68}"/>
          </ac:picMkLst>
        </pc:picChg>
        <pc:picChg chg="add del mod">
          <ac:chgData name="CHARLET CHRISTOPHE" userId="372abce5-d68a-4928-b90c-9807a0e333dd" providerId="ADAL" clId="{B9943684-EFB4-4A18-9F24-20D750895A79}" dt="2023-07-03T08:20:56.754" v="2783" actId="478"/>
          <ac:picMkLst>
            <pc:docMk/>
            <pc:sldMk cId="524030856" sldId="271"/>
            <ac:picMk id="16" creationId="{85038523-BC44-C7D8-668E-2BA8AA38AC31}"/>
          </ac:picMkLst>
        </pc:picChg>
        <pc:picChg chg="add del">
          <ac:chgData name="CHARLET CHRISTOPHE" userId="372abce5-d68a-4928-b90c-9807a0e333dd" providerId="ADAL" clId="{B9943684-EFB4-4A18-9F24-20D750895A79}" dt="2023-07-03T08:22:59.244" v="2789" actId="478"/>
          <ac:picMkLst>
            <pc:docMk/>
            <pc:sldMk cId="524030856" sldId="271"/>
            <ac:picMk id="18" creationId="{D3317A52-EFA6-A962-C3F5-64D5393B36E2}"/>
          </ac:picMkLst>
        </pc:picChg>
        <pc:picChg chg="add mod">
          <ac:chgData name="CHARLET CHRISTOPHE" userId="372abce5-d68a-4928-b90c-9807a0e333dd" providerId="ADAL" clId="{B9943684-EFB4-4A18-9F24-20D750895A79}" dt="2023-07-03T08:22:56.007" v="2788" actId="1076"/>
          <ac:picMkLst>
            <pc:docMk/>
            <pc:sldMk cId="524030856" sldId="271"/>
            <ac:picMk id="20" creationId="{20B2F068-1E70-F268-313D-C368996A7BC7}"/>
          </ac:picMkLst>
        </pc:picChg>
        <pc:cxnChg chg="add mod">
          <ac:chgData name="CHARLET CHRISTOPHE" userId="372abce5-d68a-4928-b90c-9807a0e333dd" providerId="ADAL" clId="{B9943684-EFB4-4A18-9F24-20D750895A79}" dt="2023-07-03T08:20:12.170" v="2778" actId="1076"/>
          <ac:cxnSpMkLst>
            <pc:docMk/>
            <pc:sldMk cId="524030856" sldId="271"/>
            <ac:cxnSpMk id="5" creationId="{30A3DCE3-CBC2-B94C-90B4-D7BDABDC5B35}"/>
          </ac:cxnSpMkLst>
        </pc:cxnChg>
      </pc:sldChg>
      <pc:sldChg chg="modSp new mod">
        <pc:chgData name="CHARLET CHRISTOPHE" userId="372abce5-d68a-4928-b90c-9807a0e333dd" providerId="ADAL" clId="{B9943684-EFB4-4A18-9F24-20D750895A79}" dt="2023-07-06T06:46:52.965" v="8621" actId="20577"/>
        <pc:sldMkLst>
          <pc:docMk/>
          <pc:sldMk cId="1107648628" sldId="272"/>
        </pc:sldMkLst>
        <pc:spChg chg="mod">
          <ac:chgData name="CHARLET CHRISTOPHE" userId="372abce5-d68a-4928-b90c-9807a0e333dd" providerId="ADAL" clId="{B9943684-EFB4-4A18-9F24-20D750895A79}" dt="2023-07-03T09:30:25.037" v="4217" actId="20577"/>
          <ac:spMkLst>
            <pc:docMk/>
            <pc:sldMk cId="1107648628" sldId="272"/>
            <ac:spMk id="2" creationId="{A4603424-EF4B-3B25-3FE3-4DF3CC32F1E1}"/>
          </ac:spMkLst>
        </pc:spChg>
        <pc:spChg chg="mod">
          <ac:chgData name="CHARLET CHRISTOPHE" userId="372abce5-d68a-4928-b90c-9807a0e333dd" providerId="ADAL" clId="{B9943684-EFB4-4A18-9F24-20D750895A79}" dt="2023-07-06T06:46:52.965" v="8621" actId="20577"/>
          <ac:spMkLst>
            <pc:docMk/>
            <pc:sldMk cId="1107648628" sldId="272"/>
            <ac:spMk id="3" creationId="{E4B21D33-DB72-0FEC-9072-C00FC645FC0D}"/>
          </ac:spMkLst>
        </pc:spChg>
      </pc:sldChg>
      <pc:sldChg chg="new del">
        <pc:chgData name="CHARLET CHRISTOPHE" userId="372abce5-d68a-4928-b90c-9807a0e333dd" providerId="ADAL" clId="{B9943684-EFB4-4A18-9F24-20D750895A79}" dt="2023-07-03T09:30:40.572" v="4221" actId="47"/>
        <pc:sldMkLst>
          <pc:docMk/>
          <pc:sldMk cId="348703681" sldId="273"/>
        </pc:sldMkLst>
      </pc:sldChg>
      <pc:sldChg chg="addSp delSp modSp new mod modAnim">
        <pc:chgData name="CHARLET CHRISTOPHE" userId="372abce5-d68a-4928-b90c-9807a0e333dd" providerId="ADAL" clId="{B9943684-EFB4-4A18-9F24-20D750895A79}" dt="2023-07-03T09:41:58.260" v="4683"/>
        <pc:sldMkLst>
          <pc:docMk/>
          <pc:sldMk cId="3238784855" sldId="273"/>
        </pc:sldMkLst>
        <pc:spChg chg="mod">
          <ac:chgData name="CHARLET CHRISTOPHE" userId="372abce5-d68a-4928-b90c-9807a0e333dd" providerId="ADAL" clId="{B9943684-EFB4-4A18-9F24-20D750895A79}" dt="2023-07-03T09:31:09.594" v="4234" actId="20577"/>
          <ac:spMkLst>
            <pc:docMk/>
            <pc:sldMk cId="3238784855" sldId="273"/>
            <ac:spMk id="2" creationId="{ABBDA7E1-78A6-294A-DCE6-79940B7103E8}"/>
          </ac:spMkLst>
        </pc:spChg>
        <pc:spChg chg="del">
          <ac:chgData name="CHARLET CHRISTOPHE" userId="372abce5-d68a-4928-b90c-9807a0e333dd" providerId="ADAL" clId="{B9943684-EFB4-4A18-9F24-20D750895A79}" dt="2023-07-03T09:31:41.533" v="4236" actId="478"/>
          <ac:spMkLst>
            <pc:docMk/>
            <pc:sldMk cId="3238784855" sldId="273"/>
            <ac:spMk id="3" creationId="{89E8E712-509B-4271-4084-D1985D8FCE00}"/>
          </ac:spMkLst>
        </pc:spChg>
        <pc:spChg chg="add mod">
          <ac:chgData name="CHARLET CHRISTOPHE" userId="372abce5-d68a-4928-b90c-9807a0e333dd" providerId="ADAL" clId="{B9943684-EFB4-4A18-9F24-20D750895A79}" dt="2023-07-03T09:40:12.768" v="4628" actId="115"/>
          <ac:spMkLst>
            <pc:docMk/>
            <pc:sldMk cId="3238784855" sldId="273"/>
            <ac:spMk id="5" creationId="{CA418DB7-C025-F315-5824-C1A7AE21CFDA}"/>
          </ac:spMkLst>
        </pc:spChg>
        <pc:spChg chg="add mod">
          <ac:chgData name="CHARLET CHRISTOPHE" userId="372abce5-d68a-4928-b90c-9807a0e333dd" providerId="ADAL" clId="{B9943684-EFB4-4A18-9F24-20D750895A79}" dt="2023-07-03T09:39:30.570" v="4622" actId="13926"/>
          <ac:spMkLst>
            <pc:docMk/>
            <pc:sldMk cId="3238784855" sldId="273"/>
            <ac:spMk id="6" creationId="{1387F3A7-3FF1-B5FB-A76D-3DB1400D1B43}"/>
          </ac:spMkLst>
        </pc:spChg>
        <pc:spChg chg="add del mod">
          <ac:chgData name="CHARLET CHRISTOPHE" userId="372abce5-d68a-4928-b90c-9807a0e333dd" providerId="ADAL" clId="{B9943684-EFB4-4A18-9F24-20D750895A79}" dt="2023-07-03T09:31:49.276" v="4238" actId="478"/>
          <ac:spMkLst>
            <pc:docMk/>
            <pc:sldMk cId="3238784855" sldId="273"/>
            <ac:spMk id="7" creationId="{F61C94A5-FA8F-95FB-D1F6-2E446F6370AF}"/>
          </ac:spMkLst>
        </pc:spChg>
        <pc:spChg chg="add del mod">
          <ac:chgData name="CHARLET CHRISTOPHE" userId="372abce5-d68a-4928-b90c-9807a0e333dd" providerId="ADAL" clId="{B9943684-EFB4-4A18-9F24-20D750895A79}" dt="2023-07-03T09:37:19.978" v="4531" actId="478"/>
          <ac:spMkLst>
            <pc:docMk/>
            <pc:sldMk cId="3238784855" sldId="273"/>
            <ac:spMk id="8" creationId="{C3123E00-A110-4006-AC59-EA13989346D4}"/>
          </ac:spMkLst>
        </pc:spChg>
        <pc:spChg chg="add mod">
          <ac:chgData name="CHARLET CHRISTOPHE" userId="372abce5-d68a-4928-b90c-9807a0e333dd" providerId="ADAL" clId="{B9943684-EFB4-4A18-9F24-20D750895A79}" dt="2023-07-03T09:39:36.553" v="4623" actId="113"/>
          <ac:spMkLst>
            <pc:docMk/>
            <pc:sldMk cId="3238784855" sldId="273"/>
            <ac:spMk id="9" creationId="{370827F3-09AD-F7E7-EAA6-F4EFD9060378}"/>
          </ac:spMkLst>
        </pc:spChg>
        <pc:picChg chg="add mod">
          <ac:chgData name="CHARLET CHRISTOPHE" userId="372abce5-d68a-4928-b90c-9807a0e333dd" providerId="ADAL" clId="{B9943684-EFB4-4A18-9F24-20D750895A79}" dt="2023-07-03T09:40:48.296" v="4680" actId="207"/>
          <ac:picMkLst>
            <pc:docMk/>
            <pc:sldMk cId="3238784855" sldId="273"/>
            <ac:picMk id="4" creationId="{59FD6103-475A-C695-EB07-C5B971F5FB8E}"/>
          </ac:picMkLst>
        </pc:picChg>
      </pc:sldChg>
      <pc:sldChg chg="addSp delSp modSp new mod modAnim">
        <pc:chgData name="CHARLET CHRISTOPHE" userId="372abce5-d68a-4928-b90c-9807a0e333dd" providerId="ADAL" clId="{B9943684-EFB4-4A18-9F24-20D750895A79}" dt="2023-07-14T10:54:08.349" v="24658" actId="1076"/>
        <pc:sldMkLst>
          <pc:docMk/>
          <pc:sldMk cId="150053133" sldId="274"/>
        </pc:sldMkLst>
        <pc:spChg chg="mod">
          <ac:chgData name="CHARLET CHRISTOPHE" userId="372abce5-d68a-4928-b90c-9807a0e333dd" providerId="ADAL" clId="{B9943684-EFB4-4A18-9F24-20D750895A79}" dt="2023-07-04T07:49:12.685" v="5342" actId="20577"/>
          <ac:spMkLst>
            <pc:docMk/>
            <pc:sldMk cId="150053133" sldId="274"/>
            <ac:spMk id="2" creationId="{245893C4-B4E0-F88B-4FD5-B1D9EB0C5EBD}"/>
          </ac:spMkLst>
        </pc:spChg>
        <pc:spChg chg="add mod">
          <ac:chgData name="CHARLET CHRISTOPHE" userId="372abce5-d68a-4928-b90c-9807a0e333dd" providerId="ADAL" clId="{B9943684-EFB4-4A18-9F24-20D750895A79}" dt="2023-07-14T10:54:08.349" v="24658" actId="1076"/>
          <ac:spMkLst>
            <pc:docMk/>
            <pc:sldMk cId="150053133" sldId="274"/>
            <ac:spMk id="3" creationId="{0EA83C4A-2F98-3A3E-6D2B-F624CEA12869}"/>
          </ac:spMkLst>
        </pc:spChg>
        <pc:spChg chg="del">
          <ac:chgData name="CHARLET CHRISTOPHE" userId="372abce5-d68a-4928-b90c-9807a0e333dd" providerId="ADAL" clId="{B9943684-EFB4-4A18-9F24-20D750895A79}" dt="2023-07-03T09:47:31.119" v="4696" actId="478"/>
          <ac:spMkLst>
            <pc:docMk/>
            <pc:sldMk cId="150053133" sldId="274"/>
            <ac:spMk id="3" creationId="{BABCB410-745C-8911-1B77-884ADA03FFDA}"/>
          </ac:spMkLst>
        </pc:spChg>
        <pc:spChg chg="add mod">
          <ac:chgData name="CHARLET CHRISTOPHE" userId="372abce5-d68a-4928-b90c-9807a0e333dd" providerId="ADAL" clId="{B9943684-EFB4-4A18-9F24-20D750895A79}" dt="2023-07-04T07:57:47.554" v="5573" actId="1076"/>
          <ac:spMkLst>
            <pc:docMk/>
            <pc:sldMk cId="150053133" sldId="274"/>
            <ac:spMk id="4" creationId="{8E887F44-CC18-CE1B-1957-A704B2C3DEB8}"/>
          </ac:spMkLst>
        </pc:spChg>
        <pc:spChg chg="add mod">
          <ac:chgData name="CHARLET CHRISTOPHE" userId="372abce5-d68a-4928-b90c-9807a0e333dd" providerId="ADAL" clId="{B9943684-EFB4-4A18-9F24-20D750895A79}" dt="2023-07-04T07:57:57.132" v="5575" actId="1076"/>
          <ac:spMkLst>
            <pc:docMk/>
            <pc:sldMk cId="150053133" sldId="274"/>
            <ac:spMk id="5" creationId="{C001298C-BC5D-B4E8-D102-905D693EEC9E}"/>
          </ac:spMkLst>
        </pc:spChg>
        <pc:spChg chg="add mod">
          <ac:chgData name="CHARLET CHRISTOPHE" userId="372abce5-d68a-4928-b90c-9807a0e333dd" providerId="ADAL" clId="{B9943684-EFB4-4A18-9F24-20D750895A79}" dt="2023-07-14T10:20:20.258" v="24407" actId="21"/>
          <ac:spMkLst>
            <pc:docMk/>
            <pc:sldMk cId="150053133" sldId="274"/>
            <ac:spMk id="6" creationId="{33E87059-F0F6-9BFC-46DB-912831AC1A20}"/>
          </ac:spMkLst>
        </pc:spChg>
        <pc:spChg chg="add mod">
          <ac:chgData name="CHARLET CHRISTOPHE" userId="372abce5-d68a-4928-b90c-9807a0e333dd" providerId="ADAL" clId="{B9943684-EFB4-4A18-9F24-20D750895A79}" dt="2023-07-04T06:45:01.502" v="5146" actId="164"/>
          <ac:spMkLst>
            <pc:docMk/>
            <pc:sldMk cId="150053133" sldId="274"/>
            <ac:spMk id="9" creationId="{2678948F-B3F3-0575-DF8B-344BF7B2F454}"/>
          </ac:spMkLst>
        </pc:spChg>
        <pc:spChg chg="add mod">
          <ac:chgData name="CHARLET CHRISTOPHE" userId="372abce5-d68a-4928-b90c-9807a0e333dd" providerId="ADAL" clId="{B9943684-EFB4-4A18-9F24-20D750895A79}" dt="2023-07-04T06:45:01.502" v="5146" actId="164"/>
          <ac:spMkLst>
            <pc:docMk/>
            <pc:sldMk cId="150053133" sldId="274"/>
            <ac:spMk id="10" creationId="{1A38BE3C-ED7E-C9CB-A8D3-EE538FB5730E}"/>
          </ac:spMkLst>
        </pc:spChg>
        <pc:spChg chg="add mod">
          <ac:chgData name="CHARLET CHRISTOPHE" userId="372abce5-d68a-4928-b90c-9807a0e333dd" providerId="ADAL" clId="{B9943684-EFB4-4A18-9F24-20D750895A79}" dt="2023-07-04T08:10:46.325" v="5827" actId="20577"/>
          <ac:spMkLst>
            <pc:docMk/>
            <pc:sldMk cId="150053133" sldId="274"/>
            <ac:spMk id="13" creationId="{FF66A713-E2AE-9BD0-DA9A-A556E8FD9807}"/>
          </ac:spMkLst>
        </pc:spChg>
        <pc:spChg chg="add mod">
          <ac:chgData name="CHARLET CHRISTOPHE" userId="372abce5-d68a-4928-b90c-9807a0e333dd" providerId="ADAL" clId="{B9943684-EFB4-4A18-9F24-20D750895A79}" dt="2023-07-04T08:12:11.594" v="5864" actId="20577"/>
          <ac:spMkLst>
            <pc:docMk/>
            <pc:sldMk cId="150053133" sldId="274"/>
            <ac:spMk id="17" creationId="{1335C4D4-64C4-D4DB-AEB8-E1FA52566746}"/>
          </ac:spMkLst>
        </pc:spChg>
        <pc:spChg chg="add mod">
          <ac:chgData name="CHARLET CHRISTOPHE" userId="372abce5-d68a-4928-b90c-9807a0e333dd" providerId="ADAL" clId="{B9943684-EFB4-4A18-9F24-20D750895A79}" dt="2023-07-04T08:12:17.710" v="5867" actId="20577"/>
          <ac:spMkLst>
            <pc:docMk/>
            <pc:sldMk cId="150053133" sldId="274"/>
            <ac:spMk id="19" creationId="{E676146E-C1D9-4D9C-2482-94BD4271F352}"/>
          </ac:spMkLst>
        </pc:spChg>
        <pc:grpChg chg="add mod">
          <ac:chgData name="CHARLET CHRISTOPHE" userId="372abce5-d68a-4928-b90c-9807a0e333dd" providerId="ADAL" clId="{B9943684-EFB4-4A18-9F24-20D750895A79}" dt="2023-07-04T07:34:07.827" v="5150" actId="1076"/>
          <ac:grpSpMkLst>
            <pc:docMk/>
            <pc:sldMk cId="150053133" sldId="274"/>
            <ac:grpSpMk id="11" creationId="{BBEE86D0-92D0-D7AE-C04C-1C7BD3845261}"/>
          </ac:grpSpMkLst>
        </pc:grpChg>
        <pc:cxnChg chg="add mod">
          <ac:chgData name="CHARLET CHRISTOPHE" userId="372abce5-d68a-4928-b90c-9807a0e333dd" providerId="ADAL" clId="{B9943684-EFB4-4A18-9F24-20D750895A79}" dt="2023-07-04T06:45:01.502" v="5146" actId="164"/>
          <ac:cxnSpMkLst>
            <pc:docMk/>
            <pc:sldMk cId="150053133" sldId="274"/>
            <ac:cxnSpMk id="7" creationId="{D8B91F3F-C7E5-9D4E-F126-BD8CE3C548E9}"/>
          </ac:cxnSpMkLst>
        </pc:cxnChg>
        <pc:cxnChg chg="add mod">
          <ac:chgData name="CHARLET CHRISTOPHE" userId="372abce5-d68a-4928-b90c-9807a0e333dd" providerId="ADAL" clId="{B9943684-EFB4-4A18-9F24-20D750895A79}" dt="2023-07-04T06:45:01.502" v="5146" actId="164"/>
          <ac:cxnSpMkLst>
            <pc:docMk/>
            <pc:sldMk cId="150053133" sldId="274"/>
            <ac:cxnSpMk id="8" creationId="{083EBC7F-DD48-03F1-E7A8-29D90405710B}"/>
          </ac:cxnSpMkLst>
        </pc:cxnChg>
        <pc:cxnChg chg="add mod">
          <ac:chgData name="CHARLET CHRISTOPHE" userId="372abce5-d68a-4928-b90c-9807a0e333dd" providerId="ADAL" clId="{B9943684-EFB4-4A18-9F24-20D750895A79}" dt="2023-07-04T06:45:01.502" v="5146" actId="164"/>
          <ac:cxnSpMkLst>
            <pc:docMk/>
            <pc:sldMk cId="150053133" sldId="274"/>
            <ac:cxnSpMk id="12" creationId="{B8939166-FAE2-E0BC-5B88-C67C620E29E7}"/>
          </ac:cxnSpMkLst>
        </pc:cxnChg>
        <pc:cxnChg chg="add mod">
          <ac:chgData name="CHARLET CHRISTOPHE" userId="372abce5-d68a-4928-b90c-9807a0e333dd" providerId="ADAL" clId="{B9943684-EFB4-4A18-9F24-20D750895A79}" dt="2023-07-04T06:45:01.502" v="5146" actId="164"/>
          <ac:cxnSpMkLst>
            <pc:docMk/>
            <pc:sldMk cId="150053133" sldId="274"/>
            <ac:cxnSpMk id="14" creationId="{3A2D89F1-5767-B202-FE4D-F6359CDF5AB4}"/>
          </ac:cxnSpMkLst>
        </pc:cxnChg>
      </pc:sldChg>
      <pc:sldChg chg="new del">
        <pc:chgData name="CHARLET CHRISTOPHE" userId="372abce5-d68a-4928-b90c-9807a0e333dd" providerId="ADAL" clId="{B9943684-EFB4-4A18-9F24-20D750895A79}" dt="2023-07-03T09:30:39.219" v="4220" actId="47"/>
        <pc:sldMkLst>
          <pc:docMk/>
          <pc:sldMk cId="1097362140" sldId="274"/>
        </pc:sldMkLst>
      </pc:sldChg>
      <pc:sldChg chg="addSp delSp modSp new mod modAnim">
        <pc:chgData name="CHARLET CHRISTOPHE" userId="372abce5-d68a-4928-b90c-9807a0e333dd" providerId="ADAL" clId="{B9943684-EFB4-4A18-9F24-20D750895A79}" dt="2023-07-04T07:48:02.885" v="5331" actId="1076"/>
        <pc:sldMkLst>
          <pc:docMk/>
          <pc:sldMk cId="2932142270" sldId="275"/>
        </pc:sldMkLst>
        <pc:spChg chg="mod">
          <ac:chgData name="CHARLET CHRISTOPHE" userId="372abce5-d68a-4928-b90c-9807a0e333dd" providerId="ADAL" clId="{B9943684-EFB4-4A18-9F24-20D750895A79}" dt="2023-07-04T07:38:27.494" v="5199" actId="255"/>
          <ac:spMkLst>
            <pc:docMk/>
            <pc:sldMk cId="2932142270" sldId="275"/>
            <ac:spMk id="2" creationId="{47017E2C-82C1-67C4-4CD4-6E014C60FB6A}"/>
          </ac:spMkLst>
        </pc:spChg>
        <pc:spChg chg="add del mod">
          <ac:chgData name="CHARLET CHRISTOPHE" userId="372abce5-d68a-4928-b90c-9807a0e333dd" providerId="ADAL" clId="{B9943684-EFB4-4A18-9F24-20D750895A79}" dt="2023-07-04T07:47:35.163" v="5326" actId="13926"/>
          <ac:spMkLst>
            <pc:docMk/>
            <pc:sldMk cId="2932142270" sldId="275"/>
            <ac:spMk id="3" creationId="{56C22D14-AB65-BACA-6213-2682C22D7BF6}"/>
          </ac:spMkLst>
        </pc:spChg>
        <pc:spChg chg="add del">
          <ac:chgData name="CHARLET CHRISTOPHE" userId="372abce5-d68a-4928-b90c-9807a0e333dd" providerId="ADAL" clId="{B9943684-EFB4-4A18-9F24-20D750895A79}" dt="2023-07-04T07:41:39.461" v="5258" actId="22"/>
          <ac:spMkLst>
            <pc:docMk/>
            <pc:sldMk cId="2932142270" sldId="275"/>
            <ac:spMk id="5" creationId="{8985DD77-C015-6A58-9AD8-3FC30D1285E5}"/>
          </ac:spMkLst>
        </pc:spChg>
        <pc:spChg chg="add mod">
          <ac:chgData name="CHARLET CHRISTOPHE" userId="372abce5-d68a-4928-b90c-9807a0e333dd" providerId="ADAL" clId="{B9943684-EFB4-4A18-9F24-20D750895A79}" dt="2023-07-04T07:47:50.754" v="5329" actId="20577"/>
          <ac:spMkLst>
            <pc:docMk/>
            <pc:sldMk cId="2932142270" sldId="275"/>
            <ac:spMk id="6" creationId="{359595F1-C357-6AF7-6BD3-67501A0FD537}"/>
          </ac:spMkLst>
        </pc:spChg>
        <pc:spChg chg="add mod">
          <ac:chgData name="CHARLET CHRISTOPHE" userId="372abce5-d68a-4928-b90c-9807a0e333dd" providerId="ADAL" clId="{B9943684-EFB4-4A18-9F24-20D750895A79}" dt="2023-07-04T07:48:00.586" v="5330" actId="1076"/>
          <ac:spMkLst>
            <pc:docMk/>
            <pc:sldMk cId="2932142270" sldId="275"/>
            <ac:spMk id="7" creationId="{3E4ABD8C-3C61-52BE-5776-7465D746B340}"/>
          </ac:spMkLst>
        </pc:spChg>
        <pc:spChg chg="add mod">
          <ac:chgData name="CHARLET CHRISTOPHE" userId="372abce5-d68a-4928-b90c-9807a0e333dd" providerId="ADAL" clId="{B9943684-EFB4-4A18-9F24-20D750895A79}" dt="2023-07-04T07:48:02.885" v="5331" actId="1076"/>
          <ac:spMkLst>
            <pc:docMk/>
            <pc:sldMk cId="2932142270" sldId="275"/>
            <ac:spMk id="8" creationId="{79A0A857-1D1A-8952-670E-9D8774E41AA6}"/>
          </ac:spMkLst>
        </pc:spChg>
        <pc:spChg chg="add mod">
          <ac:chgData name="CHARLET CHRISTOPHE" userId="372abce5-d68a-4928-b90c-9807a0e333dd" providerId="ADAL" clId="{B9943684-EFB4-4A18-9F24-20D750895A79}" dt="2023-07-04T07:46:04.915" v="5304" actId="1076"/>
          <ac:spMkLst>
            <pc:docMk/>
            <pc:sldMk cId="2932142270" sldId="275"/>
            <ac:spMk id="9" creationId="{92845040-1CFE-2564-851C-7635856A9DB4}"/>
          </ac:spMkLst>
        </pc:spChg>
      </pc:sldChg>
      <pc:sldChg chg="addSp delSp modSp new mod modAnim">
        <pc:chgData name="CHARLET CHRISTOPHE" userId="372abce5-d68a-4928-b90c-9807a0e333dd" providerId="ADAL" clId="{B9943684-EFB4-4A18-9F24-20D750895A79}" dt="2023-07-14T10:53:54.809" v="24657" actId="1076"/>
        <pc:sldMkLst>
          <pc:docMk/>
          <pc:sldMk cId="2057543150" sldId="276"/>
        </pc:sldMkLst>
        <pc:spChg chg="mod">
          <ac:chgData name="CHARLET CHRISTOPHE" userId="372abce5-d68a-4928-b90c-9807a0e333dd" providerId="ADAL" clId="{B9943684-EFB4-4A18-9F24-20D750895A79}" dt="2023-07-04T08:25:05.535" v="6062" actId="20577"/>
          <ac:spMkLst>
            <pc:docMk/>
            <pc:sldMk cId="2057543150" sldId="276"/>
            <ac:spMk id="2" creationId="{AB379272-2068-1A96-E79D-6F60C1251F7F}"/>
          </ac:spMkLst>
        </pc:spChg>
        <pc:spChg chg="del">
          <ac:chgData name="CHARLET CHRISTOPHE" userId="372abce5-d68a-4928-b90c-9807a0e333dd" providerId="ADAL" clId="{B9943684-EFB4-4A18-9F24-20D750895A79}" dt="2023-07-04T08:03:34.633" v="5730" actId="478"/>
          <ac:spMkLst>
            <pc:docMk/>
            <pc:sldMk cId="2057543150" sldId="276"/>
            <ac:spMk id="3" creationId="{D73901CE-90FB-972D-A294-7C10A816DFC1}"/>
          </ac:spMkLst>
        </pc:spChg>
        <pc:spChg chg="add mod">
          <ac:chgData name="CHARLET CHRISTOPHE" userId="372abce5-d68a-4928-b90c-9807a0e333dd" providerId="ADAL" clId="{B9943684-EFB4-4A18-9F24-20D750895A79}" dt="2023-07-14T10:53:54.809" v="24657" actId="1076"/>
          <ac:spMkLst>
            <pc:docMk/>
            <pc:sldMk cId="2057543150" sldId="276"/>
            <ac:spMk id="3" creationId="{ED1BE69E-25F4-6060-748E-676D7AA4B555}"/>
          </ac:spMkLst>
        </pc:spChg>
        <pc:spChg chg="add del mod">
          <ac:chgData name="CHARLET CHRISTOPHE" userId="372abce5-d68a-4928-b90c-9807a0e333dd" providerId="ADAL" clId="{B9943684-EFB4-4A18-9F24-20D750895A79}" dt="2023-07-14T10:29:18.411" v="24468"/>
          <ac:spMkLst>
            <pc:docMk/>
            <pc:sldMk cId="2057543150" sldId="276"/>
            <ac:spMk id="4" creationId="{03147FAC-2E7B-6F4A-A913-12DAD78E93C6}"/>
          </ac:spMkLst>
        </pc:spChg>
        <pc:spChg chg="add mod">
          <ac:chgData name="CHARLET CHRISTOPHE" userId="372abce5-d68a-4928-b90c-9807a0e333dd" providerId="ADAL" clId="{B9943684-EFB4-4A18-9F24-20D750895A79}" dt="2023-07-14T10:21:33.747" v="24411" actId="3626"/>
          <ac:spMkLst>
            <pc:docMk/>
            <pc:sldMk cId="2057543150" sldId="276"/>
            <ac:spMk id="5" creationId="{66EA99C0-8DFA-2020-2B6A-BA7E92C885E6}"/>
          </ac:spMkLst>
        </pc:spChg>
        <pc:spChg chg="mod">
          <ac:chgData name="CHARLET CHRISTOPHE" userId="372abce5-d68a-4928-b90c-9807a0e333dd" providerId="ADAL" clId="{B9943684-EFB4-4A18-9F24-20D750895A79}" dt="2023-07-04T08:12:32.938" v="5868"/>
          <ac:spMkLst>
            <pc:docMk/>
            <pc:sldMk cId="2057543150" sldId="276"/>
            <ac:spMk id="9" creationId="{4F5BEFDD-BEBA-8C70-205F-2FF560DB56C6}"/>
          </ac:spMkLst>
        </pc:spChg>
        <pc:spChg chg="mod">
          <ac:chgData name="CHARLET CHRISTOPHE" userId="372abce5-d68a-4928-b90c-9807a0e333dd" providerId="ADAL" clId="{B9943684-EFB4-4A18-9F24-20D750895A79}" dt="2023-07-04T08:12:32.938" v="5868"/>
          <ac:spMkLst>
            <pc:docMk/>
            <pc:sldMk cId="2057543150" sldId="276"/>
            <ac:spMk id="10" creationId="{E197B2C3-6BF1-4893-5A1F-C54AA3E1E897}"/>
          </ac:spMkLst>
        </pc:spChg>
        <pc:spChg chg="mod">
          <ac:chgData name="CHARLET CHRISTOPHE" userId="372abce5-d68a-4928-b90c-9807a0e333dd" providerId="ADAL" clId="{B9943684-EFB4-4A18-9F24-20D750895A79}" dt="2023-07-04T08:12:32.938" v="5868"/>
          <ac:spMkLst>
            <pc:docMk/>
            <pc:sldMk cId="2057543150" sldId="276"/>
            <ac:spMk id="13" creationId="{BD18383F-51C7-9D3E-F5B5-2A3C98CF8718}"/>
          </ac:spMkLst>
        </pc:spChg>
        <pc:spChg chg="mod">
          <ac:chgData name="CHARLET CHRISTOPHE" userId="372abce5-d68a-4928-b90c-9807a0e333dd" providerId="ADAL" clId="{B9943684-EFB4-4A18-9F24-20D750895A79}" dt="2023-07-04T08:12:32.938" v="5868"/>
          <ac:spMkLst>
            <pc:docMk/>
            <pc:sldMk cId="2057543150" sldId="276"/>
            <ac:spMk id="14" creationId="{F306A469-87E2-971B-88CB-8BCCBB64F90F}"/>
          </ac:spMkLst>
        </pc:spChg>
        <pc:spChg chg="add mod">
          <ac:chgData name="CHARLET CHRISTOPHE" userId="372abce5-d68a-4928-b90c-9807a0e333dd" providerId="ADAL" clId="{B9943684-EFB4-4A18-9F24-20D750895A79}" dt="2023-07-04T08:23:49.164" v="6050" actId="1076"/>
          <ac:spMkLst>
            <pc:docMk/>
            <pc:sldMk cId="2057543150" sldId="276"/>
            <ac:spMk id="15" creationId="{1B4FDB4A-A681-7C58-2121-ED437D768D11}"/>
          </ac:spMkLst>
        </pc:spChg>
        <pc:spChg chg="add mod">
          <ac:chgData name="CHARLET CHRISTOPHE" userId="372abce5-d68a-4928-b90c-9807a0e333dd" providerId="ADAL" clId="{B9943684-EFB4-4A18-9F24-20D750895A79}" dt="2023-07-06T06:47:25.849" v="8631" actId="20577"/>
          <ac:spMkLst>
            <pc:docMk/>
            <pc:sldMk cId="2057543150" sldId="276"/>
            <ac:spMk id="16" creationId="{B1F78A63-5CC3-5F86-3D1E-046EB9D7691E}"/>
          </ac:spMkLst>
        </pc:spChg>
        <pc:spChg chg="add mod">
          <ac:chgData name="CHARLET CHRISTOPHE" userId="372abce5-d68a-4928-b90c-9807a0e333dd" providerId="ADAL" clId="{B9943684-EFB4-4A18-9F24-20D750895A79}" dt="2023-07-04T08:21:43.555" v="6033" actId="1076"/>
          <ac:spMkLst>
            <pc:docMk/>
            <pc:sldMk cId="2057543150" sldId="276"/>
            <ac:spMk id="17" creationId="{1DA13EF6-4213-D02D-8C3E-CE2D18527FE9}"/>
          </ac:spMkLst>
        </pc:spChg>
        <pc:spChg chg="add mod">
          <ac:chgData name="CHARLET CHRISTOPHE" userId="372abce5-d68a-4928-b90c-9807a0e333dd" providerId="ADAL" clId="{B9943684-EFB4-4A18-9F24-20D750895A79}" dt="2023-07-04T08:23:39.267" v="6048" actId="1076"/>
          <ac:spMkLst>
            <pc:docMk/>
            <pc:sldMk cId="2057543150" sldId="276"/>
            <ac:spMk id="18" creationId="{0F204623-35C2-614F-1CB2-F3E6A54ED8EC}"/>
          </ac:spMkLst>
        </pc:spChg>
        <pc:spChg chg="add mod">
          <ac:chgData name="CHARLET CHRISTOPHE" userId="372abce5-d68a-4928-b90c-9807a0e333dd" providerId="ADAL" clId="{B9943684-EFB4-4A18-9F24-20D750895A79}" dt="2023-07-14T10:53:45.965" v="24656" actId="1076"/>
          <ac:spMkLst>
            <pc:docMk/>
            <pc:sldMk cId="2057543150" sldId="276"/>
            <ac:spMk id="19" creationId="{439CAD22-D285-A007-B370-F466D26289CE}"/>
          </ac:spMkLst>
        </pc:spChg>
        <pc:grpChg chg="add mod">
          <ac:chgData name="CHARLET CHRISTOPHE" userId="372abce5-d68a-4928-b90c-9807a0e333dd" providerId="ADAL" clId="{B9943684-EFB4-4A18-9F24-20D750895A79}" dt="2023-07-04T08:21:50.262" v="6034" actId="1076"/>
          <ac:grpSpMkLst>
            <pc:docMk/>
            <pc:sldMk cId="2057543150" sldId="276"/>
            <ac:grpSpMk id="6" creationId="{74CEEFBF-55B2-5B37-C54E-22BA3CB07949}"/>
          </ac:grpSpMkLst>
        </pc:grpChg>
        <pc:cxnChg chg="mod">
          <ac:chgData name="CHARLET CHRISTOPHE" userId="372abce5-d68a-4928-b90c-9807a0e333dd" providerId="ADAL" clId="{B9943684-EFB4-4A18-9F24-20D750895A79}" dt="2023-07-04T08:12:32.938" v="5868"/>
          <ac:cxnSpMkLst>
            <pc:docMk/>
            <pc:sldMk cId="2057543150" sldId="276"/>
            <ac:cxnSpMk id="7" creationId="{D0079DFB-927D-6DAB-7C13-D7BC7CC1E61A}"/>
          </ac:cxnSpMkLst>
        </pc:cxnChg>
        <pc:cxnChg chg="mod">
          <ac:chgData name="CHARLET CHRISTOPHE" userId="372abce5-d68a-4928-b90c-9807a0e333dd" providerId="ADAL" clId="{B9943684-EFB4-4A18-9F24-20D750895A79}" dt="2023-07-04T08:12:32.938" v="5868"/>
          <ac:cxnSpMkLst>
            <pc:docMk/>
            <pc:sldMk cId="2057543150" sldId="276"/>
            <ac:cxnSpMk id="8" creationId="{5DF28543-5A19-1C5E-FB02-56CD19007CEF}"/>
          </ac:cxnSpMkLst>
        </pc:cxnChg>
        <pc:cxnChg chg="mod">
          <ac:chgData name="CHARLET CHRISTOPHE" userId="372abce5-d68a-4928-b90c-9807a0e333dd" providerId="ADAL" clId="{B9943684-EFB4-4A18-9F24-20D750895A79}" dt="2023-07-04T08:12:32.938" v="5868"/>
          <ac:cxnSpMkLst>
            <pc:docMk/>
            <pc:sldMk cId="2057543150" sldId="276"/>
            <ac:cxnSpMk id="11" creationId="{9AAE467F-8949-C531-CEC0-FD2E6A221C39}"/>
          </ac:cxnSpMkLst>
        </pc:cxnChg>
        <pc:cxnChg chg="mod">
          <ac:chgData name="CHARLET CHRISTOPHE" userId="372abce5-d68a-4928-b90c-9807a0e333dd" providerId="ADAL" clId="{B9943684-EFB4-4A18-9F24-20D750895A79}" dt="2023-07-04T08:12:32.938" v="5868"/>
          <ac:cxnSpMkLst>
            <pc:docMk/>
            <pc:sldMk cId="2057543150" sldId="276"/>
            <ac:cxnSpMk id="12" creationId="{6F5E940F-92A5-CF33-1D62-700EA6FFC758}"/>
          </ac:cxnSpMkLst>
        </pc:cxnChg>
      </pc:sldChg>
      <pc:sldChg chg="addSp delSp modSp new mod modAnim">
        <pc:chgData name="CHARLET CHRISTOPHE" userId="372abce5-d68a-4928-b90c-9807a0e333dd" providerId="ADAL" clId="{B9943684-EFB4-4A18-9F24-20D750895A79}" dt="2023-07-14T10:53:27.998" v="24655" actId="1076"/>
        <pc:sldMkLst>
          <pc:docMk/>
          <pc:sldMk cId="998571828" sldId="277"/>
        </pc:sldMkLst>
        <pc:spChg chg="mod">
          <ac:chgData name="CHARLET CHRISTOPHE" userId="372abce5-d68a-4928-b90c-9807a0e333dd" providerId="ADAL" clId="{B9943684-EFB4-4A18-9F24-20D750895A79}" dt="2023-07-04T08:27:09.288" v="6133" actId="20577"/>
          <ac:spMkLst>
            <pc:docMk/>
            <pc:sldMk cId="998571828" sldId="277"/>
            <ac:spMk id="2" creationId="{7D96C63D-D0DF-06D2-9817-FADCF3264718}"/>
          </ac:spMkLst>
        </pc:spChg>
        <pc:spChg chg="del">
          <ac:chgData name="CHARLET CHRISTOPHE" userId="372abce5-d68a-4928-b90c-9807a0e333dd" providerId="ADAL" clId="{B9943684-EFB4-4A18-9F24-20D750895A79}" dt="2023-07-04T08:27:13.908" v="6134" actId="478"/>
          <ac:spMkLst>
            <pc:docMk/>
            <pc:sldMk cId="998571828" sldId="277"/>
            <ac:spMk id="3" creationId="{468E0100-217E-E46E-EBA0-D1EB0F545704}"/>
          </ac:spMkLst>
        </pc:spChg>
        <pc:spChg chg="add mod">
          <ac:chgData name="CHARLET CHRISTOPHE" userId="372abce5-d68a-4928-b90c-9807a0e333dd" providerId="ADAL" clId="{B9943684-EFB4-4A18-9F24-20D750895A79}" dt="2023-07-14T10:53:27.998" v="24655" actId="1076"/>
          <ac:spMkLst>
            <pc:docMk/>
            <pc:sldMk cId="998571828" sldId="277"/>
            <ac:spMk id="3" creationId="{4BAAD5F0-A152-AB9C-6320-D66E0B4AAF74}"/>
          </ac:spMkLst>
        </pc:spChg>
        <pc:spChg chg="add mod">
          <ac:chgData name="CHARLET CHRISTOPHE" userId="372abce5-d68a-4928-b90c-9807a0e333dd" providerId="ADAL" clId="{B9943684-EFB4-4A18-9F24-20D750895A79}" dt="2023-07-04T09:31:59.808" v="6659" actId="1076"/>
          <ac:spMkLst>
            <pc:docMk/>
            <pc:sldMk cId="998571828" sldId="277"/>
            <ac:spMk id="5" creationId="{780D297D-EF88-3063-EC75-1E5BBB367232}"/>
          </ac:spMkLst>
        </pc:spChg>
        <pc:spChg chg="add mod">
          <ac:chgData name="CHARLET CHRISTOPHE" userId="372abce5-d68a-4928-b90c-9807a0e333dd" providerId="ADAL" clId="{B9943684-EFB4-4A18-9F24-20D750895A79}" dt="2023-07-04T09:31:03.992" v="6654" actId="113"/>
          <ac:spMkLst>
            <pc:docMk/>
            <pc:sldMk cId="998571828" sldId="277"/>
            <ac:spMk id="10" creationId="{1D71EC24-8595-B8BC-116E-0A5C48590F27}"/>
          </ac:spMkLst>
        </pc:spChg>
        <pc:spChg chg="add mod ord">
          <ac:chgData name="CHARLET CHRISTOPHE" userId="372abce5-d68a-4928-b90c-9807a0e333dd" providerId="ADAL" clId="{B9943684-EFB4-4A18-9F24-20D750895A79}" dt="2023-07-04T09:30:59.668" v="6653" actId="113"/>
          <ac:spMkLst>
            <pc:docMk/>
            <pc:sldMk cId="998571828" sldId="277"/>
            <ac:spMk id="11" creationId="{8D0943C8-1962-D815-CEFD-90B3FE761816}"/>
          </ac:spMkLst>
        </pc:spChg>
        <pc:spChg chg="add mod">
          <ac:chgData name="CHARLET CHRISTOPHE" userId="372abce5-d68a-4928-b90c-9807a0e333dd" providerId="ADAL" clId="{B9943684-EFB4-4A18-9F24-20D750895A79}" dt="2023-07-04T09:19:44.685" v="6553" actId="20577"/>
          <ac:spMkLst>
            <pc:docMk/>
            <pc:sldMk cId="998571828" sldId="277"/>
            <ac:spMk id="32" creationId="{BD1FF888-ED61-FC76-0473-6DBD8A904E2C}"/>
          </ac:spMkLst>
        </pc:spChg>
        <pc:spChg chg="add mod">
          <ac:chgData name="CHARLET CHRISTOPHE" userId="372abce5-d68a-4928-b90c-9807a0e333dd" providerId="ADAL" clId="{B9943684-EFB4-4A18-9F24-20D750895A79}" dt="2023-07-04T09:19:41.170" v="6550" actId="20577"/>
          <ac:spMkLst>
            <pc:docMk/>
            <pc:sldMk cId="998571828" sldId="277"/>
            <ac:spMk id="33" creationId="{ECE8251D-0701-5F8F-EFA2-5343256F0975}"/>
          </ac:spMkLst>
        </pc:spChg>
        <pc:spChg chg="add mod">
          <ac:chgData name="CHARLET CHRISTOPHE" userId="372abce5-d68a-4928-b90c-9807a0e333dd" providerId="ADAL" clId="{B9943684-EFB4-4A18-9F24-20D750895A79}" dt="2023-07-04T09:11:21.286" v="6367" actId="164"/>
          <ac:spMkLst>
            <pc:docMk/>
            <pc:sldMk cId="998571828" sldId="277"/>
            <ac:spMk id="38" creationId="{11C85086-2FA1-810D-0222-57FAA8C2AC6B}"/>
          </ac:spMkLst>
        </pc:spChg>
        <pc:spChg chg="add mod">
          <ac:chgData name="CHARLET CHRISTOPHE" userId="372abce5-d68a-4928-b90c-9807a0e333dd" providerId="ADAL" clId="{B9943684-EFB4-4A18-9F24-20D750895A79}" dt="2023-07-04T09:11:21.286" v="6367" actId="164"/>
          <ac:spMkLst>
            <pc:docMk/>
            <pc:sldMk cId="998571828" sldId="277"/>
            <ac:spMk id="39" creationId="{40EF9D9C-6377-6C2D-835C-E05C73FA65A6}"/>
          </ac:spMkLst>
        </pc:spChg>
        <pc:spChg chg="add mod">
          <ac:chgData name="CHARLET CHRISTOPHE" userId="372abce5-d68a-4928-b90c-9807a0e333dd" providerId="ADAL" clId="{B9943684-EFB4-4A18-9F24-20D750895A79}" dt="2023-07-04T09:21:48.525" v="6620" actId="1076"/>
          <ac:spMkLst>
            <pc:docMk/>
            <pc:sldMk cId="998571828" sldId="277"/>
            <ac:spMk id="41" creationId="{60DF30E8-8652-8454-6893-B6CD5EA7CCCE}"/>
          </ac:spMkLst>
        </pc:spChg>
        <pc:spChg chg="add mod">
          <ac:chgData name="CHARLET CHRISTOPHE" userId="372abce5-d68a-4928-b90c-9807a0e333dd" providerId="ADAL" clId="{B9943684-EFB4-4A18-9F24-20D750895A79}" dt="2023-07-14T10:28:25.206" v="24465" actId="1076"/>
          <ac:spMkLst>
            <pc:docMk/>
            <pc:sldMk cId="998571828" sldId="277"/>
            <ac:spMk id="44" creationId="{6658FAE1-F686-214F-1C8F-866D222C0752}"/>
          </ac:spMkLst>
        </pc:spChg>
        <pc:spChg chg="add del mod">
          <ac:chgData name="CHARLET CHRISTOPHE" userId="372abce5-d68a-4928-b90c-9807a0e333dd" providerId="ADAL" clId="{B9943684-EFB4-4A18-9F24-20D750895A79}" dt="2023-07-04T09:36:38.969" v="6876"/>
          <ac:spMkLst>
            <pc:docMk/>
            <pc:sldMk cId="998571828" sldId="277"/>
            <ac:spMk id="45" creationId="{75099541-EF85-848A-E8EF-B259658226C9}"/>
          </ac:spMkLst>
        </pc:spChg>
        <pc:spChg chg="add mod">
          <ac:chgData name="CHARLET CHRISTOPHE" userId="372abce5-d68a-4928-b90c-9807a0e333dd" providerId="ADAL" clId="{B9943684-EFB4-4A18-9F24-20D750895A79}" dt="2023-07-04T10:19:22.336" v="7334" actId="14100"/>
          <ac:spMkLst>
            <pc:docMk/>
            <pc:sldMk cId="998571828" sldId="277"/>
            <ac:spMk id="46" creationId="{0AB2FA8B-DADA-EBA3-F15F-7E2EDD16CB9D}"/>
          </ac:spMkLst>
        </pc:spChg>
        <pc:grpChg chg="add mod">
          <ac:chgData name="CHARLET CHRISTOPHE" userId="372abce5-d68a-4928-b90c-9807a0e333dd" providerId="ADAL" clId="{B9943684-EFB4-4A18-9F24-20D750895A79}" dt="2023-07-04T09:29:45.046" v="6643" actId="1076"/>
          <ac:grpSpMkLst>
            <pc:docMk/>
            <pc:sldMk cId="998571828" sldId="277"/>
            <ac:grpSpMk id="40" creationId="{B5D39793-A879-7BEC-1458-868C7CEA38FA}"/>
          </ac:grpSpMkLst>
        </pc:grpChg>
        <pc:picChg chg="add mod ord">
          <ac:chgData name="CHARLET CHRISTOPHE" userId="372abce5-d68a-4928-b90c-9807a0e333dd" providerId="ADAL" clId="{B9943684-EFB4-4A18-9F24-20D750895A79}" dt="2023-07-04T09:31:13.455" v="6655" actId="1076"/>
          <ac:picMkLst>
            <pc:docMk/>
            <pc:sldMk cId="998571828" sldId="277"/>
            <ac:picMk id="43" creationId="{44136078-AB8E-F560-4250-D9ACFF873172}"/>
          </ac:picMkLst>
        </pc:picChg>
        <pc:cxnChg chg="add del mod">
          <ac:chgData name="CHARLET CHRISTOPHE" userId="372abce5-d68a-4928-b90c-9807a0e333dd" providerId="ADAL" clId="{B9943684-EFB4-4A18-9F24-20D750895A79}" dt="2023-07-04T09:01:47.686" v="6236" actId="478"/>
          <ac:cxnSpMkLst>
            <pc:docMk/>
            <pc:sldMk cId="998571828" sldId="277"/>
            <ac:cxnSpMk id="7" creationId="{6EEADC09-63F9-3DF2-F0E9-0DE5C5A2C88E}"/>
          </ac:cxnSpMkLst>
        </pc:cxnChg>
        <pc:cxnChg chg="add del mod">
          <ac:chgData name="CHARLET CHRISTOPHE" userId="372abce5-d68a-4928-b90c-9807a0e333dd" providerId="ADAL" clId="{B9943684-EFB4-4A18-9F24-20D750895A79}" dt="2023-07-04T09:01:50.038" v="6237" actId="478"/>
          <ac:cxnSpMkLst>
            <pc:docMk/>
            <pc:sldMk cId="998571828" sldId="277"/>
            <ac:cxnSpMk id="9" creationId="{08256D30-2A7A-A99A-9DA2-8BCBF3973764}"/>
          </ac:cxnSpMkLst>
        </pc:cxnChg>
        <pc:cxnChg chg="add mod">
          <ac:chgData name="CHARLET CHRISTOPHE" userId="372abce5-d68a-4928-b90c-9807a0e333dd" providerId="ADAL" clId="{B9943684-EFB4-4A18-9F24-20D750895A79}" dt="2023-07-04T09:11:21.286" v="6367" actId="164"/>
          <ac:cxnSpMkLst>
            <pc:docMk/>
            <pc:sldMk cId="998571828" sldId="277"/>
            <ac:cxnSpMk id="13" creationId="{D82D8C7A-4E86-36DC-43E2-A234666E4DAB}"/>
          </ac:cxnSpMkLst>
        </pc:cxnChg>
        <pc:cxnChg chg="add mod">
          <ac:chgData name="CHARLET CHRISTOPHE" userId="372abce5-d68a-4928-b90c-9807a0e333dd" providerId="ADAL" clId="{B9943684-EFB4-4A18-9F24-20D750895A79}" dt="2023-07-04T09:11:21.286" v="6367" actId="164"/>
          <ac:cxnSpMkLst>
            <pc:docMk/>
            <pc:sldMk cId="998571828" sldId="277"/>
            <ac:cxnSpMk id="17" creationId="{4E25E8EC-0677-805A-1184-0A744BFB3288}"/>
          </ac:cxnSpMkLst>
        </pc:cxnChg>
        <pc:cxnChg chg="add mod">
          <ac:chgData name="CHARLET CHRISTOPHE" userId="372abce5-d68a-4928-b90c-9807a0e333dd" providerId="ADAL" clId="{B9943684-EFB4-4A18-9F24-20D750895A79}" dt="2023-07-04T09:11:21.286" v="6367" actId="164"/>
          <ac:cxnSpMkLst>
            <pc:docMk/>
            <pc:sldMk cId="998571828" sldId="277"/>
            <ac:cxnSpMk id="19" creationId="{3744D151-5F37-C147-3A95-F0750981ED21}"/>
          </ac:cxnSpMkLst>
        </pc:cxnChg>
        <pc:cxnChg chg="add mod">
          <ac:chgData name="CHARLET CHRISTOPHE" userId="372abce5-d68a-4928-b90c-9807a0e333dd" providerId="ADAL" clId="{B9943684-EFB4-4A18-9F24-20D750895A79}" dt="2023-07-04T09:31:03.992" v="6654" actId="113"/>
          <ac:cxnSpMkLst>
            <pc:docMk/>
            <pc:sldMk cId="998571828" sldId="277"/>
            <ac:cxnSpMk id="25" creationId="{0E566707-CC3E-7A6C-BD26-7BFC27BA8185}"/>
          </ac:cxnSpMkLst>
        </pc:cxnChg>
        <pc:cxnChg chg="add mod">
          <ac:chgData name="CHARLET CHRISTOPHE" userId="372abce5-d68a-4928-b90c-9807a0e333dd" providerId="ADAL" clId="{B9943684-EFB4-4A18-9F24-20D750895A79}" dt="2023-07-04T09:11:21.286" v="6367" actId="164"/>
          <ac:cxnSpMkLst>
            <pc:docMk/>
            <pc:sldMk cId="998571828" sldId="277"/>
            <ac:cxnSpMk id="26" creationId="{88668BFD-2998-F8E6-0865-F0CA8337DD26}"/>
          </ac:cxnSpMkLst>
        </pc:cxnChg>
        <pc:cxnChg chg="add mod">
          <ac:chgData name="CHARLET CHRISTOPHE" userId="372abce5-d68a-4928-b90c-9807a0e333dd" providerId="ADAL" clId="{B9943684-EFB4-4A18-9F24-20D750895A79}" dt="2023-07-04T09:11:21.286" v="6367" actId="164"/>
          <ac:cxnSpMkLst>
            <pc:docMk/>
            <pc:sldMk cId="998571828" sldId="277"/>
            <ac:cxnSpMk id="28" creationId="{9DFFC4AD-00BA-8907-C8CF-F0AA91D73F6B}"/>
          </ac:cxnSpMkLst>
        </pc:cxnChg>
      </pc:sldChg>
      <pc:sldChg chg="addSp delSp modSp new mod modAnim">
        <pc:chgData name="CHARLET CHRISTOPHE" userId="372abce5-d68a-4928-b90c-9807a0e333dd" providerId="ADAL" clId="{B9943684-EFB4-4A18-9F24-20D750895A79}" dt="2023-07-14T10:55:00.797" v="24661"/>
        <pc:sldMkLst>
          <pc:docMk/>
          <pc:sldMk cId="524683174" sldId="278"/>
        </pc:sldMkLst>
        <pc:spChg chg="mod">
          <ac:chgData name="CHARLET CHRISTOPHE" userId="372abce5-d68a-4928-b90c-9807a0e333dd" providerId="ADAL" clId="{B9943684-EFB4-4A18-9F24-20D750895A79}" dt="2023-07-04T10:20:56.047" v="7388" actId="20577"/>
          <ac:spMkLst>
            <pc:docMk/>
            <pc:sldMk cId="524683174" sldId="278"/>
            <ac:spMk id="2" creationId="{8B6B9158-7335-A707-6F85-F1C7DE854589}"/>
          </ac:spMkLst>
        </pc:spChg>
        <pc:spChg chg="mod">
          <ac:chgData name="CHARLET CHRISTOPHE" userId="372abce5-d68a-4928-b90c-9807a0e333dd" providerId="ADAL" clId="{B9943684-EFB4-4A18-9F24-20D750895A79}" dt="2023-07-05T06:17:39.910" v="7556" actId="207"/>
          <ac:spMkLst>
            <pc:docMk/>
            <pc:sldMk cId="524683174" sldId="278"/>
            <ac:spMk id="3" creationId="{69A94D14-AB49-E0A4-CD02-478AE0F9CCEA}"/>
          </ac:spMkLst>
        </pc:spChg>
        <pc:spChg chg="del">
          <ac:chgData name="CHARLET CHRISTOPHE" userId="372abce5-d68a-4928-b90c-9807a0e333dd" providerId="ADAL" clId="{B9943684-EFB4-4A18-9F24-20D750895A79}" dt="2023-07-04T10:21:07.389" v="7389" actId="478"/>
          <ac:spMkLst>
            <pc:docMk/>
            <pc:sldMk cId="524683174" sldId="278"/>
            <ac:spMk id="3" creationId="{C2BDB264-F225-E8F8-0C91-0388FC16B895}"/>
          </ac:spMkLst>
        </pc:spChg>
        <pc:spChg chg="add mod">
          <ac:chgData name="CHARLET CHRISTOPHE" userId="372abce5-d68a-4928-b90c-9807a0e333dd" providerId="ADAL" clId="{B9943684-EFB4-4A18-9F24-20D750895A79}" dt="2023-07-04T10:23:28.712" v="7396" actId="1076"/>
          <ac:spMkLst>
            <pc:docMk/>
            <pc:sldMk cId="524683174" sldId="278"/>
            <ac:spMk id="4" creationId="{FBD0F056-FA6D-919E-7F26-E20F50269680}"/>
          </ac:spMkLst>
        </pc:spChg>
        <pc:spChg chg="mod">
          <ac:chgData name="CHARLET CHRISTOPHE" userId="372abce5-d68a-4928-b90c-9807a0e333dd" providerId="ADAL" clId="{B9943684-EFB4-4A18-9F24-20D750895A79}" dt="2023-07-04T10:23:43.695" v="7397"/>
          <ac:spMkLst>
            <pc:docMk/>
            <pc:sldMk cId="524683174" sldId="278"/>
            <ac:spMk id="6" creationId="{18A89D74-DF6B-FC7B-2146-DF8BBAF9CC07}"/>
          </ac:spMkLst>
        </pc:spChg>
        <pc:spChg chg="mod">
          <ac:chgData name="CHARLET CHRISTOPHE" userId="372abce5-d68a-4928-b90c-9807a0e333dd" providerId="ADAL" clId="{B9943684-EFB4-4A18-9F24-20D750895A79}" dt="2023-07-04T10:23:43.695" v="7397"/>
          <ac:spMkLst>
            <pc:docMk/>
            <pc:sldMk cId="524683174" sldId="278"/>
            <ac:spMk id="13" creationId="{C20C4AB5-C73E-6687-518C-2A85992E4173}"/>
          </ac:spMkLst>
        </pc:spChg>
        <pc:spChg chg="mod">
          <ac:chgData name="CHARLET CHRISTOPHE" userId="372abce5-d68a-4928-b90c-9807a0e333dd" providerId="ADAL" clId="{B9943684-EFB4-4A18-9F24-20D750895A79}" dt="2023-07-04T10:23:43.695" v="7397"/>
          <ac:spMkLst>
            <pc:docMk/>
            <pc:sldMk cId="524683174" sldId="278"/>
            <ac:spMk id="14" creationId="{03F1087C-FE2B-5799-C299-024C2DDEE608}"/>
          </ac:spMkLst>
        </pc:spChg>
        <pc:spChg chg="mod">
          <ac:chgData name="CHARLET CHRISTOPHE" userId="372abce5-d68a-4928-b90c-9807a0e333dd" providerId="ADAL" clId="{B9943684-EFB4-4A18-9F24-20D750895A79}" dt="2023-07-04T10:23:43.695" v="7397"/>
          <ac:spMkLst>
            <pc:docMk/>
            <pc:sldMk cId="524683174" sldId="278"/>
            <ac:spMk id="15" creationId="{034376A0-122B-156C-770D-9CD9CC77CDA2}"/>
          </ac:spMkLst>
        </pc:spChg>
        <pc:spChg chg="mod">
          <ac:chgData name="CHARLET CHRISTOPHE" userId="372abce5-d68a-4928-b90c-9807a0e333dd" providerId="ADAL" clId="{B9943684-EFB4-4A18-9F24-20D750895A79}" dt="2023-07-04T10:23:43.695" v="7397"/>
          <ac:spMkLst>
            <pc:docMk/>
            <pc:sldMk cId="524683174" sldId="278"/>
            <ac:spMk id="16" creationId="{54B3B661-C9AA-050D-D87B-625EEBDE024D}"/>
          </ac:spMkLst>
        </pc:spChg>
        <pc:spChg chg="mod">
          <ac:chgData name="CHARLET CHRISTOPHE" userId="372abce5-d68a-4928-b90c-9807a0e333dd" providerId="ADAL" clId="{B9943684-EFB4-4A18-9F24-20D750895A79}" dt="2023-07-04T10:23:43.695" v="7397"/>
          <ac:spMkLst>
            <pc:docMk/>
            <pc:sldMk cId="524683174" sldId="278"/>
            <ac:spMk id="17" creationId="{521DA9A5-5DF1-A423-BDB8-133F4A387162}"/>
          </ac:spMkLst>
        </pc:spChg>
        <pc:spChg chg="add mod">
          <ac:chgData name="CHARLET CHRISTOPHE" userId="372abce5-d68a-4928-b90c-9807a0e333dd" providerId="ADAL" clId="{B9943684-EFB4-4A18-9F24-20D750895A79}" dt="2023-07-04T10:28:18.768" v="7431" actId="255"/>
          <ac:spMkLst>
            <pc:docMk/>
            <pc:sldMk cId="524683174" sldId="278"/>
            <ac:spMk id="18" creationId="{1E8DEFBA-7909-FAFD-084F-0E6F717CDEFB}"/>
          </ac:spMkLst>
        </pc:spChg>
        <pc:spChg chg="add mod">
          <ac:chgData name="CHARLET CHRISTOPHE" userId="372abce5-d68a-4928-b90c-9807a0e333dd" providerId="ADAL" clId="{B9943684-EFB4-4A18-9F24-20D750895A79}" dt="2023-07-14T10:53:19.893" v="24654" actId="1076"/>
          <ac:spMkLst>
            <pc:docMk/>
            <pc:sldMk cId="524683174" sldId="278"/>
            <ac:spMk id="19" creationId="{9B1409AA-CFE2-C4F4-805E-B72060CFF6C0}"/>
          </ac:spMkLst>
        </pc:spChg>
        <pc:spChg chg="add mod">
          <ac:chgData name="CHARLET CHRISTOPHE" userId="372abce5-d68a-4928-b90c-9807a0e333dd" providerId="ADAL" clId="{B9943684-EFB4-4A18-9F24-20D750895A79}" dt="2023-07-05T06:17:28.283" v="7554" actId="207"/>
          <ac:spMkLst>
            <pc:docMk/>
            <pc:sldMk cId="524683174" sldId="278"/>
            <ac:spMk id="21" creationId="{CA9C9543-93B2-D090-F657-05B82E767B56}"/>
          </ac:spMkLst>
        </pc:spChg>
        <pc:spChg chg="add mod">
          <ac:chgData name="CHARLET CHRISTOPHE" userId="372abce5-d68a-4928-b90c-9807a0e333dd" providerId="ADAL" clId="{B9943684-EFB4-4A18-9F24-20D750895A79}" dt="2023-07-05T06:29:57.949" v="7623" actId="20577"/>
          <ac:spMkLst>
            <pc:docMk/>
            <pc:sldMk cId="524683174" sldId="278"/>
            <ac:spMk id="22" creationId="{780E39DD-A41E-22FC-B7D3-33111F0127E8}"/>
          </ac:spMkLst>
        </pc:spChg>
        <pc:spChg chg="add mod">
          <ac:chgData name="CHARLET CHRISTOPHE" userId="372abce5-d68a-4928-b90c-9807a0e333dd" providerId="ADAL" clId="{B9943684-EFB4-4A18-9F24-20D750895A79}" dt="2023-07-04T10:36:45.312" v="7458" actId="20577"/>
          <ac:spMkLst>
            <pc:docMk/>
            <pc:sldMk cId="524683174" sldId="278"/>
            <ac:spMk id="27" creationId="{F33C2367-EFA3-835C-9B8D-57303601722E}"/>
          </ac:spMkLst>
        </pc:spChg>
        <pc:grpChg chg="add mod">
          <ac:chgData name="CHARLET CHRISTOPHE" userId="372abce5-d68a-4928-b90c-9807a0e333dd" providerId="ADAL" clId="{B9943684-EFB4-4A18-9F24-20D750895A79}" dt="2023-07-04T10:27:49.965" v="7428" actId="1076"/>
          <ac:grpSpMkLst>
            <pc:docMk/>
            <pc:sldMk cId="524683174" sldId="278"/>
            <ac:grpSpMk id="5" creationId="{D7D3976A-DAFE-793B-DABD-7B792066B2E2}"/>
          </ac:grpSpMkLst>
        </pc:grpChg>
        <pc:picChg chg="add mod ord">
          <ac:chgData name="CHARLET CHRISTOPHE" userId="372abce5-d68a-4928-b90c-9807a0e333dd" providerId="ADAL" clId="{B9943684-EFB4-4A18-9F24-20D750895A79}" dt="2023-07-04T10:36:07.197" v="7446" actId="14100"/>
          <ac:picMkLst>
            <pc:docMk/>
            <pc:sldMk cId="524683174" sldId="278"/>
            <ac:picMk id="26" creationId="{5F3BD58F-2767-E736-04D3-D5CE7E41FA76}"/>
          </ac:picMkLst>
        </pc:picChg>
        <pc:cxnChg chg="mod">
          <ac:chgData name="CHARLET CHRISTOPHE" userId="372abce5-d68a-4928-b90c-9807a0e333dd" providerId="ADAL" clId="{B9943684-EFB4-4A18-9F24-20D750895A79}" dt="2023-07-04T10:23:43.695" v="7397"/>
          <ac:cxnSpMkLst>
            <pc:docMk/>
            <pc:sldMk cId="524683174" sldId="278"/>
            <ac:cxnSpMk id="7" creationId="{53CECAFB-CC8B-C5C3-F9DA-FC37FB8FD394}"/>
          </ac:cxnSpMkLst>
        </pc:cxnChg>
        <pc:cxnChg chg="mod">
          <ac:chgData name="CHARLET CHRISTOPHE" userId="372abce5-d68a-4928-b90c-9807a0e333dd" providerId="ADAL" clId="{B9943684-EFB4-4A18-9F24-20D750895A79}" dt="2023-07-04T10:23:43.695" v="7397"/>
          <ac:cxnSpMkLst>
            <pc:docMk/>
            <pc:sldMk cId="524683174" sldId="278"/>
            <ac:cxnSpMk id="8" creationId="{04F5BF5D-9582-2D52-A078-F7EF1EA48016}"/>
          </ac:cxnSpMkLst>
        </pc:cxnChg>
        <pc:cxnChg chg="mod">
          <ac:chgData name="CHARLET CHRISTOPHE" userId="372abce5-d68a-4928-b90c-9807a0e333dd" providerId="ADAL" clId="{B9943684-EFB4-4A18-9F24-20D750895A79}" dt="2023-07-04T10:23:43.695" v="7397"/>
          <ac:cxnSpMkLst>
            <pc:docMk/>
            <pc:sldMk cId="524683174" sldId="278"/>
            <ac:cxnSpMk id="9" creationId="{4D44C283-2E74-A6B5-AE92-DCFC5BBA6B1C}"/>
          </ac:cxnSpMkLst>
        </pc:cxnChg>
        <pc:cxnChg chg="mod">
          <ac:chgData name="CHARLET CHRISTOPHE" userId="372abce5-d68a-4928-b90c-9807a0e333dd" providerId="ADAL" clId="{B9943684-EFB4-4A18-9F24-20D750895A79}" dt="2023-07-04T10:23:43.695" v="7397"/>
          <ac:cxnSpMkLst>
            <pc:docMk/>
            <pc:sldMk cId="524683174" sldId="278"/>
            <ac:cxnSpMk id="10" creationId="{B0AA9BEE-DB65-76E8-D649-B78687D000D7}"/>
          </ac:cxnSpMkLst>
        </pc:cxnChg>
        <pc:cxnChg chg="mod">
          <ac:chgData name="CHARLET CHRISTOPHE" userId="372abce5-d68a-4928-b90c-9807a0e333dd" providerId="ADAL" clId="{B9943684-EFB4-4A18-9F24-20D750895A79}" dt="2023-07-04T10:23:43.695" v="7397"/>
          <ac:cxnSpMkLst>
            <pc:docMk/>
            <pc:sldMk cId="524683174" sldId="278"/>
            <ac:cxnSpMk id="11" creationId="{2894EC66-ABBB-6CBD-35A5-6996A086602E}"/>
          </ac:cxnSpMkLst>
        </pc:cxnChg>
        <pc:cxnChg chg="mod">
          <ac:chgData name="CHARLET CHRISTOPHE" userId="372abce5-d68a-4928-b90c-9807a0e333dd" providerId="ADAL" clId="{B9943684-EFB4-4A18-9F24-20D750895A79}" dt="2023-07-04T10:23:43.695" v="7397"/>
          <ac:cxnSpMkLst>
            <pc:docMk/>
            <pc:sldMk cId="524683174" sldId="278"/>
            <ac:cxnSpMk id="12" creationId="{129F62E7-850C-54FE-91F5-0C9A16C559E3}"/>
          </ac:cxnSpMkLst>
        </pc:cxnChg>
        <pc:cxnChg chg="add mod">
          <ac:chgData name="CHARLET CHRISTOPHE" userId="372abce5-d68a-4928-b90c-9807a0e333dd" providerId="ADAL" clId="{B9943684-EFB4-4A18-9F24-20D750895A79}" dt="2023-07-04T10:28:01.087" v="7430" actId="14100"/>
          <ac:cxnSpMkLst>
            <pc:docMk/>
            <pc:sldMk cId="524683174" sldId="278"/>
            <ac:cxnSpMk id="20" creationId="{2E69A362-19DC-26A4-212F-ED07DF0F0F94}"/>
          </ac:cxnSpMkLst>
        </pc:cxnChg>
      </pc:sldChg>
      <pc:sldChg chg="addSp modSp mod">
        <pc:chgData name="CHARLET CHRISTOPHE" userId="372abce5-d68a-4928-b90c-9807a0e333dd" providerId="ADAL" clId="{B9943684-EFB4-4A18-9F24-20D750895A79}" dt="2023-07-14T11:22:28.711" v="24702" actId="1076"/>
        <pc:sldMkLst>
          <pc:docMk/>
          <pc:sldMk cId="3079756770" sldId="280"/>
        </pc:sldMkLst>
        <pc:spChg chg="add mod">
          <ac:chgData name="CHARLET CHRISTOPHE" userId="372abce5-d68a-4928-b90c-9807a0e333dd" providerId="ADAL" clId="{B9943684-EFB4-4A18-9F24-20D750895A79}" dt="2023-07-14T11:22:28.711" v="24702" actId="1076"/>
          <ac:spMkLst>
            <pc:docMk/>
            <pc:sldMk cId="3079756770" sldId="280"/>
            <ac:spMk id="3" creationId="{F27AFB09-0A29-1771-2F89-050870DD002B}"/>
          </ac:spMkLst>
        </pc:spChg>
      </pc:sldChg>
      <pc:sldChg chg="addSp modSp mod modAnim">
        <pc:chgData name="CHARLET CHRISTOPHE" userId="372abce5-d68a-4928-b90c-9807a0e333dd" providerId="ADAL" clId="{B9943684-EFB4-4A18-9F24-20D750895A79}" dt="2023-07-05T06:58:48.449" v="7965" actId="13926"/>
        <pc:sldMkLst>
          <pc:docMk/>
          <pc:sldMk cId="2132940374" sldId="281"/>
        </pc:sldMkLst>
        <pc:spChg chg="mod">
          <ac:chgData name="CHARLET CHRISTOPHE" userId="372abce5-d68a-4928-b90c-9807a0e333dd" providerId="ADAL" clId="{B9943684-EFB4-4A18-9F24-20D750895A79}" dt="2023-07-05T06:21:13.195" v="7576" actId="1076"/>
          <ac:spMkLst>
            <pc:docMk/>
            <pc:sldMk cId="2132940374" sldId="281"/>
            <ac:spMk id="42" creationId="{149527A3-B8DD-1D49-AEA7-2B455CBD735E}"/>
          </ac:spMkLst>
        </pc:spChg>
        <pc:graphicFrameChg chg="modGraphic">
          <ac:chgData name="CHARLET CHRISTOPHE" userId="372abce5-d68a-4928-b90c-9807a0e333dd" providerId="ADAL" clId="{B9943684-EFB4-4A18-9F24-20D750895A79}" dt="2023-07-05T06:58:48.449" v="7965" actId="13926"/>
          <ac:graphicFrameMkLst>
            <pc:docMk/>
            <pc:sldMk cId="2132940374" sldId="281"/>
            <ac:graphicFrameMk id="38" creationId="{8F7D1B57-0D32-FF9B-B72E-F46AC7AE8895}"/>
          </ac:graphicFrameMkLst>
        </pc:graphicFrameChg>
        <pc:picChg chg="add mod ord">
          <ac:chgData name="CHARLET CHRISTOPHE" userId="372abce5-d68a-4928-b90c-9807a0e333dd" providerId="ADAL" clId="{B9943684-EFB4-4A18-9F24-20D750895A79}" dt="2023-07-05T06:22:51.702" v="7585" actId="1076"/>
          <ac:picMkLst>
            <pc:docMk/>
            <pc:sldMk cId="2132940374" sldId="281"/>
            <ac:picMk id="18" creationId="{CE1D6F58-54DC-B07E-C970-1FD5F6DC98E4}"/>
          </ac:picMkLst>
        </pc:picChg>
        <pc:picChg chg="mod ord">
          <ac:chgData name="CHARLET CHRISTOPHE" userId="372abce5-d68a-4928-b90c-9807a0e333dd" providerId="ADAL" clId="{B9943684-EFB4-4A18-9F24-20D750895A79}" dt="2023-07-05T06:23:17.735" v="7590" actId="1076"/>
          <ac:picMkLst>
            <pc:docMk/>
            <pc:sldMk cId="2132940374" sldId="281"/>
            <ac:picMk id="39" creationId="{A298CA75-DABF-9069-950C-45AB7B3F5245}"/>
          </ac:picMkLst>
        </pc:picChg>
      </pc:sldChg>
      <pc:sldChg chg="addSp modSp mod modAnim">
        <pc:chgData name="CHARLET CHRISTOPHE" userId="372abce5-d68a-4928-b90c-9807a0e333dd" providerId="ADAL" clId="{B9943684-EFB4-4A18-9F24-20D750895A79}" dt="2023-07-05T06:58:33.950" v="7963" actId="13926"/>
        <pc:sldMkLst>
          <pc:docMk/>
          <pc:sldMk cId="1105252854" sldId="282"/>
        </pc:sldMkLst>
        <pc:spChg chg="mod">
          <ac:chgData name="CHARLET CHRISTOPHE" userId="372abce5-d68a-4928-b90c-9807a0e333dd" providerId="ADAL" clId="{B9943684-EFB4-4A18-9F24-20D750895A79}" dt="2023-07-05T06:20:10.515" v="7572" actId="1076"/>
          <ac:spMkLst>
            <pc:docMk/>
            <pc:sldMk cId="1105252854" sldId="282"/>
            <ac:spMk id="4" creationId="{C8019724-D3A0-0CA6-199A-F13A9CC67B6A}"/>
          </ac:spMkLst>
        </pc:spChg>
        <pc:spChg chg="mod">
          <ac:chgData name="CHARLET CHRISTOPHE" userId="372abce5-d68a-4928-b90c-9807a0e333dd" providerId="ADAL" clId="{B9943684-EFB4-4A18-9F24-20D750895A79}" dt="2023-07-05T06:09:21.907" v="7459"/>
          <ac:spMkLst>
            <pc:docMk/>
            <pc:sldMk cId="1105252854" sldId="282"/>
            <ac:spMk id="8" creationId="{8B13BE95-EA0D-FD88-1F64-C0D1BEF530FB}"/>
          </ac:spMkLst>
        </pc:spChg>
        <pc:spChg chg="mod">
          <ac:chgData name="CHARLET CHRISTOPHE" userId="372abce5-d68a-4928-b90c-9807a0e333dd" providerId="ADAL" clId="{B9943684-EFB4-4A18-9F24-20D750895A79}" dt="2023-07-05T06:09:21.907" v="7459"/>
          <ac:spMkLst>
            <pc:docMk/>
            <pc:sldMk cId="1105252854" sldId="282"/>
            <ac:spMk id="10" creationId="{67AEC94A-0AD7-5052-6696-5E0A0E3566E4}"/>
          </ac:spMkLst>
        </pc:spChg>
        <pc:spChg chg="mod">
          <ac:chgData name="CHARLET CHRISTOPHE" userId="372abce5-d68a-4928-b90c-9807a0e333dd" providerId="ADAL" clId="{B9943684-EFB4-4A18-9F24-20D750895A79}" dt="2023-07-05T06:09:21.907" v="7459"/>
          <ac:spMkLst>
            <pc:docMk/>
            <pc:sldMk cId="1105252854" sldId="282"/>
            <ac:spMk id="15" creationId="{0CB2A462-9AD4-8BDC-BA8C-9ADD2F0EEE03}"/>
          </ac:spMkLst>
        </pc:spChg>
        <pc:spChg chg="mod">
          <ac:chgData name="CHARLET CHRISTOPHE" userId="372abce5-d68a-4928-b90c-9807a0e333dd" providerId="ADAL" clId="{B9943684-EFB4-4A18-9F24-20D750895A79}" dt="2023-07-05T06:09:21.907" v="7459"/>
          <ac:spMkLst>
            <pc:docMk/>
            <pc:sldMk cId="1105252854" sldId="282"/>
            <ac:spMk id="16" creationId="{53DCDCB0-747E-222F-C267-159C4C7BC0B9}"/>
          </ac:spMkLst>
        </pc:spChg>
        <pc:spChg chg="mod">
          <ac:chgData name="CHARLET CHRISTOPHE" userId="372abce5-d68a-4928-b90c-9807a0e333dd" providerId="ADAL" clId="{B9943684-EFB4-4A18-9F24-20D750895A79}" dt="2023-07-05T06:10:43.557" v="7469"/>
          <ac:spMkLst>
            <pc:docMk/>
            <pc:sldMk cId="1105252854" sldId="282"/>
            <ac:spMk id="17" creationId="{20F75B10-CFB5-0E79-FFB9-9B0573A78E2C}"/>
          </ac:spMkLst>
        </pc:spChg>
        <pc:spChg chg="add mod">
          <ac:chgData name="CHARLET CHRISTOPHE" userId="372abce5-d68a-4928-b90c-9807a0e333dd" providerId="ADAL" clId="{B9943684-EFB4-4A18-9F24-20D750895A79}" dt="2023-07-05T06:18:18.994" v="7562" actId="20577"/>
          <ac:spMkLst>
            <pc:docMk/>
            <pc:sldMk cId="1105252854" sldId="282"/>
            <ac:spMk id="18" creationId="{1711F96B-3391-8910-5F48-2998976686A6}"/>
          </ac:spMkLst>
        </pc:spChg>
        <pc:spChg chg="add mod">
          <ac:chgData name="CHARLET CHRISTOPHE" userId="372abce5-d68a-4928-b90c-9807a0e333dd" providerId="ADAL" clId="{B9943684-EFB4-4A18-9F24-20D750895A79}" dt="2023-07-05T06:18:15.871" v="7561" actId="20577"/>
          <ac:spMkLst>
            <pc:docMk/>
            <pc:sldMk cId="1105252854" sldId="282"/>
            <ac:spMk id="19" creationId="{25292DA1-F0AB-5660-1FDE-84B9505BC453}"/>
          </ac:spMkLst>
        </pc:spChg>
        <pc:grpChg chg="add mod">
          <ac:chgData name="CHARLET CHRISTOPHE" userId="372abce5-d68a-4928-b90c-9807a0e333dd" providerId="ADAL" clId="{B9943684-EFB4-4A18-9F24-20D750895A79}" dt="2023-07-05T06:09:27.042" v="7460" actId="1076"/>
          <ac:grpSpMkLst>
            <pc:docMk/>
            <pc:sldMk cId="1105252854" sldId="282"/>
            <ac:grpSpMk id="3" creationId="{F897F68F-C26D-58A8-6BC2-66EDAC165FEB}"/>
          </ac:grpSpMkLst>
        </pc:grpChg>
        <pc:graphicFrameChg chg="mod modGraphic">
          <ac:chgData name="CHARLET CHRISTOPHE" userId="372abce5-d68a-4928-b90c-9807a0e333dd" providerId="ADAL" clId="{B9943684-EFB4-4A18-9F24-20D750895A79}" dt="2023-07-05T06:58:33.950" v="7963" actId="13926"/>
          <ac:graphicFrameMkLst>
            <pc:docMk/>
            <pc:sldMk cId="1105252854" sldId="282"/>
            <ac:graphicFrameMk id="5" creationId="{6DFD1DF7-C4C0-F04E-C36C-DC5CC8C2E146}"/>
          </ac:graphicFrameMkLst>
        </pc:graphicFrameChg>
        <pc:picChg chg="add mod">
          <ac:chgData name="CHARLET CHRISTOPHE" userId="372abce5-d68a-4928-b90c-9807a0e333dd" providerId="ADAL" clId="{B9943684-EFB4-4A18-9F24-20D750895A79}" dt="2023-07-05T06:20:04.458" v="7571" actId="1076"/>
          <ac:picMkLst>
            <pc:docMk/>
            <pc:sldMk cId="1105252854" sldId="282"/>
            <ac:picMk id="21" creationId="{79073655-50F0-66F9-42A7-77AF742E0E1B}"/>
          </ac:picMkLst>
        </pc:picChg>
        <pc:cxnChg chg="mod">
          <ac:chgData name="CHARLET CHRISTOPHE" userId="372abce5-d68a-4928-b90c-9807a0e333dd" providerId="ADAL" clId="{B9943684-EFB4-4A18-9F24-20D750895A79}" dt="2023-07-05T06:09:21.907" v="7459"/>
          <ac:cxnSpMkLst>
            <pc:docMk/>
            <pc:sldMk cId="1105252854" sldId="282"/>
            <ac:cxnSpMk id="6" creationId="{2A22F0CC-C9EB-184D-64FD-56699C99A2A4}"/>
          </ac:cxnSpMkLst>
        </pc:cxnChg>
        <pc:cxnChg chg="mod">
          <ac:chgData name="CHARLET CHRISTOPHE" userId="372abce5-d68a-4928-b90c-9807a0e333dd" providerId="ADAL" clId="{B9943684-EFB4-4A18-9F24-20D750895A79}" dt="2023-07-05T06:09:21.907" v="7459"/>
          <ac:cxnSpMkLst>
            <pc:docMk/>
            <pc:sldMk cId="1105252854" sldId="282"/>
            <ac:cxnSpMk id="7" creationId="{80D69AA9-8E35-53F0-64D5-C3F579E06E44}"/>
          </ac:cxnSpMkLst>
        </pc:cxnChg>
        <pc:cxnChg chg="mod">
          <ac:chgData name="CHARLET CHRISTOPHE" userId="372abce5-d68a-4928-b90c-9807a0e333dd" providerId="ADAL" clId="{B9943684-EFB4-4A18-9F24-20D750895A79}" dt="2023-07-05T06:09:21.907" v="7459"/>
          <ac:cxnSpMkLst>
            <pc:docMk/>
            <pc:sldMk cId="1105252854" sldId="282"/>
            <ac:cxnSpMk id="12" creationId="{47413A31-6DD8-8D9C-5717-3FE6EE488A4B}"/>
          </ac:cxnSpMkLst>
        </pc:cxnChg>
        <pc:cxnChg chg="mod">
          <ac:chgData name="CHARLET CHRISTOPHE" userId="372abce5-d68a-4928-b90c-9807a0e333dd" providerId="ADAL" clId="{B9943684-EFB4-4A18-9F24-20D750895A79}" dt="2023-07-05T06:12:00.010" v="7482" actId="692"/>
          <ac:cxnSpMkLst>
            <pc:docMk/>
            <pc:sldMk cId="1105252854" sldId="282"/>
            <ac:cxnSpMk id="13" creationId="{E5622B5B-1E5E-D506-F244-0DD40851CB43}"/>
          </ac:cxnSpMkLst>
        </pc:cxnChg>
        <pc:cxnChg chg="mod">
          <ac:chgData name="CHARLET CHRISTOPHE" userId="372abce5-d68a-4928-b90c-9807a0e333dd" providerId="ADAL" clId="{B9943684-EFB4-4A18-9F24-20D750895A79}" dt="2023-07-05T06:09:21.907" v="7459"/>
          <ac:cxnSpMkLst>
            <pc:docMk/>
            <pc:sldMk cId="1105252854" sldId="282"/>
            <ac:cxnSpMk id="14" creationId="{A19B8251-9A71-B5B9-47FB-F3D1E3F60380}"/>
          </ac:cxnSpMkLst>
        </pc:cxnChg>
      </pc:sldChg>
      <pc:sldChg chg="addSp delSp modSp new mod modAnim">
        <pc:chgData name="CHARLET CHRISTOPHE" userId="372abce5-d68a-4928-b90c-9807a0e333dd" providerId="ADAL" clId="{B9943684-EFB4-4A18-9F24-20D750895A79}" dt="2023-07-06T07:04:33.026" v="8708" actId="113"/>
        <pc:sldMkLst>
          <pc:docMk/>
          <pc:sldMk cId="62110481" sldId="283"/>
        </pc:sldMkLst>
        <pc:spChg chg="mod">
          <ac:chgData name="CHARLET CHRISTOPHE" userId="372abce5-d68a-4928-b90c-9807a0e333dd" providerId="ADAL" clId="{B9943684-EFB4-4A18-9F24-20D750895A79}" dt="2023-07-05T06:25:23.386" v="7608" actId="255"/>
          <ac:spMkLst>
            <pc:docMk/>
            <pc:sldMk cId="62110481" sldId="283"/>
            <ac:spMk id="2" creationId="{5CC13335-6CA5-7DF2-2315-AED02DD94C35}"/>
          </ac:spMkLst>
        </pc:spChg>
        <pc:spChg chg="del">
          <ac:chgData name="CHARLET CHRISTOPHE" userId="372abce5-d68a-4928-b90c-9807a0e333dd" providerId="ADAL" clId="{B9943684-EFB4-4A18-9F24-20D750895A79}" dt="2023-07-05T06:25:26.904" v="7609" actId="478"/>
          <ac:spMkLst>
            <pc:docMk/>
            <pc:sldMk cId="62110481" sldId="283"/>
            <ac:spMk id="3" creationId="{38AD7BA7-CB1F-5D94-CC4F-560942519B2B}"/>
          </ac:spMkLst>
        </pc:spChg>
        <pc:spChg chg="mod">
          <ac:chgData name="CHARLET CHRISTOPHE" userId="372abce5-d68a-4928-b90c-9807a0e333dd" providerId="ADAL" clId="{B9943684-EFB4-4A18-9F24-20D750895A79}" dt="2023-07-05T06:26:33.158" v="7610"/>
          <ac:spMkLst>
            <pc:docMk/>
            <pc:sldMk cId="62110481" sldId="283"/>
            <ac:spMk id="7" creationId="{69FAAC25-9A8A-E46F-7EB4-9F6A51CA8698}"/>
          </ac:spMkLst>
        </pc:spChg>
        <pc:spChg chg="mod">
          <ac:chgData name="CHARLET CHRISTOPHE" userId="372abce5-d68a-4928-b90c-9807a0e333dd" providerId="ADAL" clId="{B9943684-EFB4-4A18-9F24-20D750895A79}" dt="2023-07-05T06:26:33.158" v="7610"/>
          <ac:spMkLst>
            <pc:docMk/>
            <pc:sldMk cId="62110481" sldId="283"/>
            <ac:spMk id="8" creationId="{7806C6A6-DF2C-CF0F-2CC0-49BEE96F5AFC}"/>
          </ac:spMkLst>
        </pc:spChg>
        <pc:spChg chg="mod">
          <ac:chgData name="CHARLET CHRISTOPHE" userId="372abce5-d68a-4928-b90c-9807a0e333dd" providerId="ADAL" clId="{B9943684-EFB4-4A18-9F24-20D750895A79}" dt="2023-07-05T06:26:33.158" v="7610"/>
          <ac:spMkLst>
            <pc:docMk/>
            <pc:sldMk cId="62110481" sldId="283"/>
            <ac:spMk id="12" creationId="{5522B7B7-BE0E-981F-3D03-A1A86F35F1C0}"/>
          </ac:spMkLst>
        </pc:spChg>
        <pc:spChg chg="mod">
          <ac:chgData name="CHARLET CHRISTOPHE" userId="372abce5-d68a-4928-b90c-9807a0e333dd" providerId="ADAL" clId="{B9943684-EFB4-4A18-9F24-20D750895A79}" dt="2023-07-05T06:26:33.158" v="7610"/>
          <ac:spMkLst>
            <pc:docMk/>
            <pc:sldMk cId="62110481" sldId="283"/>
            <ac:spMk id="13" creationId="{A0B29AD0-FDC4-E8C1-7798-7B31076340D1}"/>
          </ac:spMkLst>
        </pc:spChg>
        <pc:spChg chg="mod">
          <ac:chgData name="CHARLET CHRISTOPHE" userId="372abce5-d68a-4928-b90c-9807a0e333dd" providerId="ADAL" clId="{B9943684-EFB4-4A18-9F24-20D750895A79}" dt="2023-07-06T06:56:55.822" v="8645" actId="13926"/>
          <ac:spMkLst>
            <pc:docMk/>
            <pc:sldMk cId="62110481" sldId="283"/>
            <ac:spMk id="14" creationId="{4335E3E0-5CD1-285B-D4CE-ACE883CC648C}"/>
          </ac:spMkLst>
        </pc:spChg>
        <pc:spChg chg="add mod">
          <ac:chgData name="CHARLET CHRISTOPHE" userId="372abce5-d68a-4928-b90c-9807a0e333dd" providerId="ADAL" clId="{B9943684-EFB4-4A18-9F24-20D750895A79}" dt="2023-07-05T06:36:58.053" v="7719" actId="1076"/>
          <ac:spMkLst>
            <pc:docMk/>
            <pc:sldMk cId="62110481" sldId="283"/>
            <ac:spMk id="17" creationId="{F818F48C-FC83-835D-8860-44B18366EC7F}"/>
          </ac:spMkLst>
        </pc:spChg>
        <pc:spChg chg="add mod">
          <ac:chgData name="CHARLET CHRISTOPHE" userId="372abce5-d68a-4928-b90c-9807a0e333dd" providerId="ADAL" clId="{B9943684-EFB4-4A18-9F24-20D750895A79}" dt="2023-07-06T06:50:22.468" v="8633" actId="113"/>
          <ac:spMkLst>
            <pc:docMk/>
            <pc:sldMk cId="62110481" sldId="283"/>
            <ac:spMk id="18" creationId="{8385B0B2-8E4E-D5BE-8155-DB4855CB714F}"/>
          </ac:spMkLst>
        </pc:spChg>
        <pc:spChg chg="add del mod">
          <ac:chgData name="CHARLET CHRISTOPHE" userId="372abce5-d68a-4928-b90c-9807a0e333dd" providerId="ADAL" clId="{B9943684-EFB4-4A18-9F24-20D750895A79}" dt="2023-07-05T06:56:58.018" v="7950" actId="21"/>
          <ac:spMkLst>
            <pc:docMk/>
            <pc:sldMk cId="62110481" sldId="283"/>
            <ac:spMk id="19" creationId="{E37450A6-9D11-EF3A-D99F-65313A0637DC}"/>
          </ac:spMkLst>
        </pc:spChg>
        <pc:spChg chg="add del mod">
          <ac:chgData name="CHARLET CHRISTOPHE" userId="372abce5-d68a-4928-b90c-9807a0e333dd" providerId="ADAL" clId="{B9943684-EFB4-4A18-9F24-20D750895A79}" dt="2023-07-05T06:56:58.018" v="7950" actId="21"/>
          <ac:spMkLst>
            <pc:docMk/>
            <pc:sldMk cId="62110481" sldId="283"/>
            <ac:spMk id="20" creationId="{E2C1D194-6A40-1A6F-6FC4-6391961CFB6B}"/>
          </ac:spMkLst>
        </pc:spChg>
        <pc:spChg chg="add del mod">
          <ac:chgData name="CHARLET CHRISTOPHE" userId="372abce5-d68a-4928-b90c-9807a0e333dd" providerId="ADAL" clId="{B9943684-EFB4-4A18-9F24-20D750895A79}" dt="2023-07-05T06:56:58.018" v="7950" actId="21"/>
          <ac:spMkLst>
            <pc:docMk/>
            <pc:sldMk cId="62110481" sldId="283"/>
            <ac:spMk id="22" creationId="{F453EE2B-2F21-596F-C792-083473E75986}"/>
          </ac:spMkLst>
        </pc:spChg>
        <pc:spChg chg="add del mod">
          <ac:chgData name="CHARLET CHRISTOPHE" userId="372abce5-d68a-4928-b90c-9807a0e333dd" providerId="ADAL" clId="{B9943684-EFB4-4A18-9F24-20D750895A79}" dt="2023-07-05T06:56:58.018" v="7950" actId="21"/>
          <ac:spMkLst>
            <pc:docMk/>
            <pc:sldMk cId="62110481" sldId="283"/>
            <ac:spMk id="23" creationId="{B7901012-5FC4-1A1B-3E23-4130F74F43B6}"/>
          </ac:spMkLst>
        </pc:spChg>
        <pc:spChg chg="add del mod">
          <ac:chgData name="CHARLET CHRISTOPHE" userId="372abce5-d68a-4928-b90c-9807a0e333dd" providerId="ADAL" clId="{B9943684-EFB4-4A18-9F24-20D750895A79}" dt="2023-07-05T06:56:58.018" v="7950" actId="21"/>
          <ac:spMkLst>
            <pc:docMk/>
            <pc:sldMk cId="62110481" sldId="283"/>
            <ac:spMk id="24" creationId="{2AFC43AA-EA1A-0C97-5AC2-764C98320192}"/>
          </ac:spMkLst>
        </pc:spChg>
        <pc:spChg chg="add del mod">
          <ac:chgData name="CHARLET CHRISTOPHE" userId="372abce5-d68a-4928-b90c-9807a0e333dd" providerId="ADAL" clId="{B9943684-EFB4-4A18-9F24-20D750895A79}" dt="2023-07-05T06:56:58.018" v="7950" actId="21"/>
          <ac:spMkLst>
            <pc:docMk/>
            <pc:sldMk cId="62110481" sldId="283"/>
            <ac:spMk id="25" creationId="{B219BEF4-D589-4E8E-B2D2-ACDC6FDF3A14}"/>
          </ac:spMkLst>
        </pc:spChg>
        <pc:spChg chg="add mod">
          <ac:chgData name="CHARLET CHRISTOPHE" userId="372abce5-d68a-4928-b90c-9807a0e333dd" providerId="ADAL" clId="{B9943684-EFB4-4A18-9F24-20D750895A79}" dt="2023-07-06T07:04:33.026" v="8708" actId="113"/>
          <ac:spMkLst>
            <pc:docMk/>
            <pc:sldMk cId="62110481" sldId="283"/>
            <ac:spMk id="44" creationId="{942F69A3-BD12-361F-F025-4C9613B5A6B8}"/>
          </ac:spMkLst>
        </pc:spChg>
        <pc:spChg chg="add mod">
          <ac:chgData name="CHARLET CHRISTOPHE" userId="372abce5-d68a-4928-b90c-9807a0e333dd" providerId="ADAL" clId="{B9943684-EFB4-4A18-9F24-20D750895A79}" dt="2023-07-05T06:59:32.265" v="7973" actId="1076"/>
          <ac:spMkLst>
            <pc:docMk/>
            <pc:sldMk cId="62110481" sldId="283"/>
            <ac:spMk id="45" creationId="{FB79E32D-CD1A-6CCC-C31C-626751A3541C}"/>
          </ac:spMkLst>
        </pc:spChg>
        <pc:spChg chg="add mod">
          <ac:chgData name="CHARLET CHRISTOPHE" userId="372abce5-d68a-4928-b90c-9807a0e333dd" providerId="ADAL" clId="{B9943684-EFB4-4A18-9F24-20D750895A79}" dt="2023-07-05T06:59:26.296" v="7972" actId="1076"/>
          <ac:spMkLst>
            <pc:docMk/>
            <pc:sldMk cId="62110481" sldId="283"/>
            <ac:spMk id="46" creationId="{4BD72E2E-937D-6202-7573-C05FE950915D}"/>
          </ac:spMkLst>
        </pc:spChg>
        <pc:grpChg chg="add mod">
          <ac:chgData name="CHARLET CHRISTOPHE" userId="372abce5-d68a-4928-b90c-9807a0e333dd" providerId="ADAL" clId="{B9943684-EFB4-4A18-9F24-20D750895A79}" dt="2023-07-05T06:57:13.587" v="7954" actId="1076"/>
          <ac:grpSpMkLst>
            <pc:docMk/>
            <pc:sldMk cId="62110481" sldId="283"/>
            <ac:grpSpMk id="4" creationId="{00FD5DEB-CAEA-98E8-7B2C-32636E5B099B}"/>
          </ac:grpSpMkLst>
        </pc:grpChg>
        <pc:picChg chg="add mod">
          <ac:chgData name="CHARLET CHRISTOPHE" userId="372abce5-d68a-4928-b90c-9807a0e333dd" providerId="ADAL" clId="{B9943684-EFB4-4A18-9F24-20D750895A79}" dt="2023-07-05T06:37:07.629" v="7720" actId="1076"/>
          <ac:picMkLst>
            <pc:docMk/>
            <pc:sldMk cId="62110481" sldId="283"/>
            <ac:picMk id="16" creationId="{64F7F5C1-ADF8-B15B-44D8-C1F22F2B97D5}"/>
          </ac:picMkLst>
        </pc:picChg>
        <pc:picChg chg="add mod">
          <ac:chgData name="CHARLET CHRISTOPHE" userId="372abce5-d68a-4928-b90c-9807a0e333dd" providerId="ADAL" clId="{B9943684-EFB4-4A18-9F24-20D750895A79}" dt="2023-07-05T07:03:29.147" v="8009" actId="1076"/>
          <ac:picMkLst>
            <pc:docMk/>
            <pc:sldMk cId="62110481" sldId="283"/>
            <ac:picMk id="48" creationId="{A3457F8A-5665-DE48-6F55-96DC3A95B9AE}"/>
          </ac:picMkLst>
        </pc:picChg>
        <pc:cxnChg chg="mod">
          <ac:chgData name="CHARLET CHRISTOPHE" userId="372abce5-d68a-4928-b90c-9807a0e333dd" providerId="ADAL" clId="{B9943684-EFB4-4A18-9F24-20D750895A79}" dt="2023-07-05T06:26:33.158" v="7610"/>
          <ac:cxnSpMkLst>
            <pc:docMk/>
            <pc:sldMk cId="62110481" sldId="283"/>
            <ac:cxnSpMk id="5" creationId="{B8083441-3DD6-B2BF-5077-7F0105994344}"/>
          </ac:cxnSpMkLst>
        </pc:cxnChg>
        <pc:cxnChg chg="mod">
          <ac:chgData name="CHARLET CHRISTOPHE" userId="372abce5-d68a-4928-b90c-9807a0e333dd" providerId="ADAL" clId="{B9943684-EFB4-4A18-9F24-20D750895A79}" dt="2023-07-05T06:26:33.158" v="7610"/>
          <ac:cxnSpMkLst>
            <pc:docMk/>
            <pc:sldMk cId="62110481" sldId="283"/>
            <ac:cxnSpMk id="6" creationId="{2B9A2836-723F-11BA-7928-3FBBED2EC0F2}"/>
          </ac:cxnSpMkLst>
        </pc:cxnChg>
        <pc:cxnChg chg="mod">
          <ac:chgData name="CHARLET CHRISTOPHE" userId="372abce5-d68a-4928-b90c-9807a0e333dd" providerId="ADAL" clId="{B9943684-EFB4-4A18-9F24-20D750895A79}" dt="2023-07-05T06:26:33.158" v="7610"/>
          <ac:cxnSpMkLst>
            <pc:docMk/>
            <pc:sldMk cId="62110481" sldId="283"/>
            <ac:cxnSpMk id="9" creationId="{81CDF30C-B51C-6688-2F97-2B57A5DF2050}"/>
          </ac:cxnSpMkLst>
        </pc:cxnChg>
        <pc:cxnChg chg="mod">
          <ac:chgData name="CHARLET CHRISTOPHE" userId="372abce5-d68a-4928-b90c-9807a0e333dd" providerId="ADAL" clId="{B9943684-EFB4-4A18-9F24-20D750895A79}" dt="2023-07-05T06:27:34.203" v="7619" actId="692"/>
          <ac:cxnSpMkLst>
            <pc:docMk/>
            <pc:sldMk cId="62110481" sldId="283"/>
            <ac:cxnSpMk id="10" creationId="{69E2E05D-9CC2-2420-1F2F-CFCD4F0DF930}"/>
          </ac:cxnSpMkLst>
        </pc:cxnChg>
        <pc:cxnChg chg="mod">
          <ac:chgData name="CHARLET CHRISTOPHE" userId="372abce5-d68a-4928-b90c-9807a0e333dd" providerId="ADAL" clId="{B9943684-EFB4-4A18-9F24-20D750895A79}" dt="2023-07-05T06:26:33.158" v="7610"/>
          <ac:cxnSpMkLst>
            <pc:docMk/>
            <pc:sldMk cId="62110481" sldId="283"/>
            <ac:cxnSpMk id="11" creationId="{5E6E6984-25EA-F55A-72CE-74C86CDFD62E}"/>
          </ac:cxnSpMkLst>
        </pc:cxnChg>
        <pc:cxnChg chg="add del mod">
          <ac:chgData name="CHARLET CHRISTOPHE" userId="372abce5-d68a-4928-b90c-9807a0e333dd" providerId="ADAL" clId="{B9943684-EFB4-4A18-9F24-20D750895A79}" dt="2023-07-05T06:56:58.018" v="7950" actId="21"/>
          <ac:cxnSpMkLst>
            <pc:docMk/>
            <pc:sldMk cId="62110481" sldId="283"/>
            <ac:cxnSpMk id="27" creationId="{F1BBCCA0-9A09-FF4B-74D4-71589F68F9F0}"/>
          </ac:cxnSpMkLst>
        </pc:cxnChg>
        <pc:cxnChg chg="add del mod">
          <ac:chgData name="CHARLET CHRISTOPHE" userId="372abce5-d68a-4928-b90c-9807a0e333dd" providerId="ADAL" clId="{B9943684-EFB4-4A18-9F24-20D750895A79}" dt="2023-07-05T06:56:58.018" v="7950" actId="21"/>
          <ac:cxnSpMkLst>
            <pc:docMk/>
            <pc:sldMk cId="62110481" sldId="283"/>
            <ac:cxnSpMk id="29" creationId="{D4FFCA65-E944-9C6A-65E3-BF53EA7878FE}"/>
          </ac:cxnSpMkLst>
        </pc:cxnChg>
        <pc:cxnChg chg="add del mod">
          <ac:chgData name="CHARLET CHRISTOPHE" userId="372abce5-d68a-4928-b90c-9807a0e333dd" providerId="ADAL" clId="{B9943684-EFB4-4A18-9F24-20D750895A79}" dt="2023-07-05T06:47:24.114" v="7895" actId="478"/>
          <ac:cxnSpMkLst>
            <pc:docMk/>
            <pc:sldMk cId="62110481" sldId="283"/>
            <ac:cxnSpMk id="31" creationId="{CB008B49-A47D-A667-4322-69B4BCE47341}"/>
          </ac:cxnSpMkLst>
        </pc:cxnChg>
        <pc:cxnChg chg="add del mod">
          <ac:chgData name="CHARLET CHRISTOPHE" userId="372abce5-d68a-4928-b90c-9807a0e333dd" providerId="ADAL" clId="{B9943684-EFB4-4A18-9F24-20D750895A79}" dt="2023-07-05T06:47:31.755" v="7897" actId="478"/>
          <ac:cxnSpMkLst>
            <pc:docMk/>
            <pc:sldMk cId="62110481" sldId="283"/>
            <ac:cxnSpMk id="38" creationId="{C46D5DA0-9AA4-60BC-1FDD-58C8B6FDC414}"/>
          </ac:cxnSpMkLst>
        </pc:cxnChg>
        <pc:cxnChg chg="add del mod">
          <ac:chgData name="CHARLET CHRISTOPHE" userId="372abce5-d68a-4928-b90c-9807a0e333dd" providerId="ADAL" clId="{B9943684-EFB4-4A18-9F24-20D750895A79}" dt="2023-07-05T06:47:34.478" v="7898" actId="478"/>
          <ac:cxnSpMkLst>
            <pc:docMk/>
            <pc:sldMk cId="62110481" sldId="283"/>
            <ac:cxnSpMk id="40" creationId="{E24095F0-3B0B-8B82-08E6-558A8AB79781}"/>
          </ac:cxnSpMkLst>
        </pc:cxnChg>
      </pc:sldChg>
      <pc:sldChg chg="addSp delSp modSp new mod ord">
        <pc:chgData name="CHARLET CHRISTOPHE" userId="372abce5-d68a-4928-b90c-9807a0e333dd" providerId="ADAL" clId="{B9943684-EFB4-4A18-9F24-20D750895A79}" dt="2023-07-07T16:10:53.238" v="15356" actId="113"/>
        <pc:sldMkLst>
          <pc:docMk/>
          <pc:sldMk cId="3254828521" sldId="284"/>
        </pc:sldMkLst>
        <pc:spChg chg="mod">
          <ac:chgData name="CHARLET CHRISTOPHE" userId="372abce5-d68a-4928-b90c-9807a0e333dd" providerId="ADAL" clId="{B9943684-EFB4-4A18-9F24-20D750895A79}" dt="2023-07-05T06:58:14.785" v="7961" actId="20577"/>
          <ac:spMkLst>
            <pc:docMk/>
            <pc:sldMk cId="3254828521" sldId="284"/>
            <ac:spMk id="2" creationId="{AA469136-794E-BCB1-06B2-DF37DF2A4751}"/>
          </ac:spMkLst>
        </pc:spChg>
        <pc:spChg chg="del">
          <ac:chgData name="CHARLET CHRISTOPHE" userId="372abce5-d68a-4928-b90c-9807a0e333dd" providerId="ADAL" clId="{B9943684-EFB4-4A18-9F24-20D750895A79}" dt="2023-07-05T06:31:15.940" v="7648" actId="478"/>
          <ac:spMkLst>
            <pc:docMk/>
            <pc:sldMk cId="3254828521" sldId="284"/>
            <ac:spMk id="3" creationId="{B86C5F7D-08E4-7835-DA4F-55F7C68B3EA7}"/>
          </ac:spMkLst>
        </pc:spChg>
        <pc:spChg chg="add del mod">
          <ac:chgData name="CHARLET CHRISTOPHE" userId="372abce5-d68a-4928-b90c-9807a0e333dd" providerId="ADAL" clId="{B9943684-EFB4-4A18-9F24-20D750895A79}" dt="2023-07-05T06:31:23.585" v="7652"/>
          <ac:spMkLst>
            <pc:docMk/>
            <pc:sldMk cId="3254828521" sldId="284"/>
            <ac:spMk id="4" creationId="{F5D7D1EC-D057-670F-BA57-F9E0C47E19DD}"/>
          </ac:spMkLst>
        </pc:spChg>
        <pc:spChg chg="add mod">
          <ac:chgData name="CHARLET CHRISTOPHE" userId="372abce5-d68a-4928-b90c-9807a0e333dd" providerId="ADAL" clId="{B9943684-EFB4-4A18-9F24-20D750895A79}" dt="2023-07-07T16:10:53.238" v="15356" actId="113"/>
          <ac:spMkLst>
            <pc:docMk/>
            <pc:sldMk cId="3254828521" sldId="284"/>
            <ac:spMk id="5" creationId="{36D6EE71-E9A3-5A7B-4086-C23220430F9B}"/>
          </ac:spMkLst>
        </pc:spChg>
        <pc:spChg chg="mod">
          <ac:chgData name="CHARLET CHRISTOPHE" userId="372abce5-d68a-4928-b90c-9807a0e333dd" providerId="ADAL" clId="{B9943684-EFB4-4A18-9F24-20D750895A79}" dt="2023-07-07T16:07:47.675" v="15278" actId="20577"/>
          <ac:spMkLst>
            <pc:docMk/>
            <pc:sldMk cId="3254828521" sldId="284"/>
            <ac:spMk id="31" creationId="{62FF62E5-781B-F586-20E5-4648606BBC43}"/>
          </ac:spMkLst>
        </pc:spChg>
        <pc:spChg chg="mod">
          <ac:chgData name="CHARLET CHRISTOPHE" userId="372abce5-d68a-4928-b90c-9807a0e333dd" providerId="ADAL" clId="{B9943684-EFB4-4A18-9F24-20D750895A79}" dt="2023-07-07T16:07:51.786" v="15282" actId="20577"/>
          <ac:spMkLst>
            <pc:docMk/>
            <pc:sldMk cId="3254828521" sldId="284"/>
            <ac:spMk id="32" creationId="{2B766EB8-228C-0A20-12E2-0EE0671003DC}"/>
          </ac:spMkLst>
        </pc:spChg>
        <pc:spChg chg="mod">
          <ac:chgData name="CHARLET CHRISTOPHE" userId="372abce5-d68a-4928-b90c-9807a0e333dd" providerId="ADAL" clId="{B9943684-EFB4-4A18-9F24-20D750895A79}" dt="2023-07-07T16:08:10.621" v="15300" actId="20577"/>
          <ac:spMkLst>
            <pc:docMk/>
            <pc:sldMk cId="3254828521" sldId="284"/>
            <ac:spMk id="37" creationId="{B627108B-679F-06B6-3CB5-EBAC98F80732}"/>
          </ac:spMkLst>
        </pc:spChg>
        <pc:spChg chg="mod">
          <ac:chgData name="CHARLET CHRISTOPHE" userId="372abce5-d68a-4928-b90c-9807a0e333dd" providerId="ADAL" clId="{B9943684-EFB4-4A18-9F24-20D750895A79}" dt="2023-07-07T16:08:02.012" v="15290" actId="20577"/>
          <ac:spMkLst>
            <pc:docMk/>
            <pc:sldMk cId="3254828521" sldId="284"/>
            <ac:spMk id="38" creationId="{F9DAF7C4-3D63-821C-2A8D-1A0DAE1826E5}"/>
          </ac:spMkLst>
        </pc:spChg>
        <pc:spChg chg="mod">
          <ac:chgData name="CHARLET CHRISTOPHE" userId="372abce5-d68a-4928-b90c-9807a0e333dd" providerId="ADAL" clId="{B9943684-EFB4-4A18-9F24-20D750895A79}" dt="2023-07-07T16:10:20.876" v="15353" actId="1076"/>
          <ac:spMkLst>
            <pc:docMk/>
            <pc:sldMk cId="3254828521" sldId="284"/>
            <ac:spMk id="40" creationId="{7EF39D67-73EE-6D81-3B97-27D40F238400}"/>
          </ac:spMkLst>
        </pc:spChg>
        <pc:spChg chg="mod">
          <ac:chgData name="CHARLET CHRISTOPHE" userId="372abce5-d68a-4928-b90c-9807a0e333dd" providerId="ADAL" clId="{B9943684-EFB4-4A18-9F24-20D750895A79}" dt="2023-07-07T16:10:16.183" v="15352" actId="1076"/>
          <ac:spMkLst>
            <pc:docMk/>
            <pc:sldMk cId="3254828521" sldId="284"/>
            <ac:spMk id="41" creationId="{5880B818-54A9-F6AE-6028-01F65100D8E6}"/>
          </ac:spMkLst>
        </pc:spChg>
        <pc:cxnChg chg="mod">
          <ac:chgData name="CHARLET CHRISTOPHE" userId="372abce5-d68a-4928-b90c-9807a0e333dd" providerId="ADAL" clId="{B9943684-EFB4-4A18-9F24-20D750895A79}" dt="2023-07-07T16:10:25.464" v="15354" actId="14100"/>
          <ac:cxnSpMkLst>
            <pc:docMk/>
            <pc:sldMk cId="3254828521" sldId="284"/>
            <ac:cxnSpMk id="45" creationId="{219F5C06-822D-355F-FB0A-6D642DC902B9}"/>
          </ac:cxnSpMkLst>
        </pc:cxnChg>
      </pc:sldChg>
      <pc:sldChg chg="addSp delSp modSp new mod">
        <pc:chgData name="CHARLET CHRISTOPHE" userId="372abce5-d68a-4928-b90c-9807a0e333dd" providerId="ADAL" clId="{B9943684-EFB4-4A18-9F24-20D750895A79}" dt="2023-07-07T08:09:31.948" v="13568" actId="1036"/>
        <pc:sldMkLst>
          <pc:docMk/>
          <pc:sldMk cId="2417337883" sldId="285"/>
        </pc:sldMkLst>
        <pc:spChg chg="mod">
          <ac:chgData name="CHARLET CHRISTOPHE" userId="372abce5-d68a-4928-b90c-9807a0e333dd" providerId="ADAL" clId="{B9943684-EFB4-4A18-9F24-20D750895A79}" dt="2023-07-06T08:33:45.461" v="9752" actId="20577"/>
          <ac:spMkLst>
            <pc:docMk/>
            <pc:sldMk cId="2417337883" sldId="285"/>
            <ac:spMk id="2" creationId="{C11BE956-34A3-6D7B-51C1-07C5986C8B36}"/>
          </ac:spMkLst>
        </pc:spChg>
        <pc:spChg chg="add mod">
          <ac:chgData name="CHARLET CHRISTOPHE" userId="372abce5-d68a-4928-b90c-9807a0e333dd" providerId="ADAL" clId="{B9943684-EFB4-4A18-9F24-20D750895A79}" dt="2023-07-06T07:06:17.409" v="8754" actId="1076"/>
          <ac:spMkLst>
            <pc:docMk/>
            <pc:sldMk cId="2417337883" sldId="285"/>
            <ac:spMk id="3" creationId="{1B570250-6FFD-EA82-8431-1C8981D86695}"/>
          </ac:spMkLst>
        </pc:spChg>
        <pc:spChg chg="del">
          <ac:chgData name="CHARLET CHRISTOPHE" userId="372abce5-d68a-4928-b90c-9807a0e333dd" providerId="ADAL" clId="{B9943684-EFB4-4A18-9F24-20D750895A79}" dt="2023-07-05T07:04:18.868" v="8011" actId="478"/>
          <ac:spMkLst>
            <pc:docMk/>
            <pc:sldMk cId="2417337883" sldId="285"/>
            <ac:spMk id="3" creationId="{343AF342-9EBE-23E8-B605-5614BCD6B84C}"/>
          </ac:spMkLst>
        </pc:spChg>
        <pc:spChg chg="add mod">
          <ac:chgData name="CHARLET CHRISTOPHE" userId="372abce5-d68a-4928-b90c-9807a0e333dd" providerId="ADAL" clId="{B9943684-EFB4-4A18-9F24-20D750895A79}" dt="2023-07-05T07:10:32.291" v="8369" actId="113"/>
          <ac:spMkLst>
            <pc:docMk/>
            <pc:sldMk cId="2417337883" sldId="285"/>
            <ac:spMk id="4" creationId="{D77607A6-586F-DEC9-4E19-78112FA2973F}"/>
          </ac:spMkLst>
        </pc:spChg>
        <pc:spChg chg="add del mod">
          <ac:chgData name="CHARLET CHRISTOPHE" userId="372abce5-d68a-4928-b90c-9807a0e333dd" providerId="ADAL" clId="{B9943684-EFB4-4A18-9F24-20D750895A79}" dt="2023-07-05T07:11:30.045" v="8390"/>
          <ac:spMkLst>
            <pc:docMk/>
            <pc:sldMk cId="2417337883" sldId="285"/>
            <ac:spMk id="7" creationId="{707B2F7A-A81B-D4B4-C9D9-3D4514207DDC}"/>
          </ac:spMkLst>
        </pc:spChg>
        <pc:spChg chg="add mod">
          <ac:chgData name="CHARLET CHRISTOPHE" userId="372abce5-d68a-4928-b90c-9807a0e333dd" providerId="ADAL" clId="{B9943684-EFB4-4A18-9F24-20D750895A79}" dt="2023-07-05T07:13:11.753" v="8421" actId="14100"/>
          <ac:spMkLst>
            <pc:docMk/>
            <pc:sldMk cId="2417337883" sldId="285"/>
            <ac:spMk id="8" creationId="{E28172FB-7F72-4EA8-372F-A8AF13160372}"/>
          </ac:spMkLst>
        </pc:spChg>
        <pc:spChg chg="add mod">
          <ac:chgData name="CHARLET CHRISTOPHE" userId="372abce5-d68a-4928-b90c-9807a0e333dd" providerId="ADAL" clId="{B9943684-EFB4-4A18-9F24-20D750895A79}" dt="2023-07-05T07:27:25.248" v="8590" actId="1076"/>
          <ac:spMkLst>
            <pc:docMk/>
            <pc:sldMk cId="2417337883" sldId="285"/>
            <ac:spMk id="9" creationId="{A3E94D33-0DE0-AA66-AE2E-6BDCC2A41389}"/>
          </ac:spMkLst>
        </pc:spChg>
        <pc:spChg chg="add mod">
          <ac:chgData name="CHARLET CHRISTOPHE" userId="372abce5-d68a-4928-b90c-9807a0e333dd" providerId="ADAL" clId="{B9943684-EFB4-4A18-9F24-20D750895A79}" dt="2023-07-05T07:15:10.537" v="8437" actId="1076"/>
          <ac:spMkLst>
            <pc:docMk/>
            <pc:sldMk cId="2417337883" sldId="285"/>
            <ac:spMk id="10" creationId="{90033A56-DA8E-5A4C-4AA2-4A1778673745}"/>
          </ac:spMkLst>
        </pc:spChg>
        <pc:spChg chg="add mod">
          <ac:chgData name="CHARLET CHRISTOPHE" userId="372abce5-d68a-4928-b90c-9807a0e333dd" providerId="ADAL" clId="{B9943684-EFB4-4A18-9F24-20D750895A79}" dt="2023-07-05T07:14:54.944" v="8435" actId="1076"/>
          <ac:spMkLst>
            <pc:docMk/>
            <pc:sldMk cId="2417337883" sldId="285"/>
            <ac:spMk id="11" creationId="{4FC64EBF-E20D-B730-159D-29BAAD3F7517}"/>
          </ac:spMkLst>
        </pc:spChg>
        <pc:spChg chg="add mod">
          <ac:chgData name="CHARLET CHRISTOPHE" userId="372abce5-d68a-4928-b90c-9807a0e333dd" providerId="ADAL" clId="{B9943684-EFB4-4A18-9F24-20D750895A79}" dt="2023-07-07T08:09:31.948" v="13568" actId="1036"/>
          <ac:spMkLst>
            <pc:docMk/>
            <pc:sldMk cId="2417337883" sldId="285"/>
            <ac:spMk id="23" creationId="{E24DEE29-25D1-7708-EB0F-1AB3346A6EE0}"/>
          </ac:spMkLst>
        </pc:spChg>
        <pc:spChg chg="add mod">
          <ac:chgData name="CHARLET CHRISTOPHE" userId="372abce5-d68a-4928-b90c-9807a0e333dd" providerId="ADAL" clId="{B9943684-EFB4-4A18-9F24-20D750895A79}" dt="2023-07-07T08:09:31.948" v="13568" actId="1036"/>
          <ac:spMkLst>
            <pc:docMk/>
            <pc:sldMk cId="2417337883" sldId="285"/>
            <ac:spMk id="24" creationId="{CA4F6ADE-B6C2-978A-2925-20C1D312D9A9}"/>
          </ac:spMkLst>
        </pc:spChg>
        <pc:spChg chg="add mod">
          <ac:chgData name="CHARLET CHRISTOPHE" userId="372abce5-d68a-4928-b90c-9807a0e333dd" providerId="ADAL" clId="{B9943684-EFB4-4A18-9F24-20D750895A79}" dt="2023-07-07T08:09:31.948" v="13568" actId="1036"/>
          <ac:spMkLst>
            <pc:docMk/>
            <pc:sldMk cId="2417337883" sldId="285"/>
            <ac:spMk id="25" creationId="{ADF47EA9-9A28-A157-4A33-B126EDE72870}"/>
          </ac:spMkLst>
        </pc:spChg>
        <pc:spChg chg="add mod">
          <ac:chgData name="CHARLET CHRISTOPHE" userId="372abce5-d68a-4928-b90c-9807a0e333dd" providerId="ADAL" clId="{B9943684-EFB4-4A18-9F24-20D750895A79}" dt="2023-07-07T08:09:31.948" v="13568" actId="1036"/>
          <ac:spMkLst>
            <pc:docMk/>
            <pc:sldMk cId="2417337883" sldId="285"/>
            <ac:spMk id="26" creationId="{55AE8E7B-3509-72BE-3B33-AB3DFCD72D2C}"/>
          </ac:spMkLst>
        </pc:spChg>
        <pc:spChg chg="add del mod">
          <ac:chgData name="CHARLET CHRISTOPHE" userId="372abce5-d68a-4928-b90c-9807a0e333dd" providerId="ADAL" clId="{B9943684-EFB4-4A18-9F24-20D750895A79}" dt="2023-07-05T07:21:17.442" v="8489"/>
          <ac:spMkLst>
            <pc:docMk/>
            <pc:sldMk cId="2417337883" sldId="285"/>
            <ac:spMk id="29" creationId="{8814BAC4-61A3-BB90-4645-DB64E2B1A7C0}"/>
          </ac:spMkLst>
        </pc:spChg>
        <pc:spChg chg="add mod">
          <ac:chgData name="CHARLET CHRISTOPHE" userId="372abce5-d68a-4928-b90c-9807a0e333dd" providerId="ADAL" clId="{B9943684-EFB4-4A18-9F24-20D750895A79}" dt="2023-07-07T08:09:31.948" v="13568" actId="1036"/>
          <ac:spMkLst>
            <pc:docMk/>
            <pc:sldMk cId="2417337883" sldId="285"/>
            <ac:spMk id="30" creationId="{D6198A6D-EFD7-089D-A6E4-361BF46DF1C6}"/>
          </ac:spMkLst>
        </pc:spChg>
        <pc:spChg chg="add mod">
          <ac:chgData name="CHARLET CHRISTOPHE" userId="372abce5-d68a-4928-b90c-9807a0e333dd" providerId="ADAL" clId="{B9943684-EFB4-4A18-9F24-20D750895A79}" dt="2023-07-07T08:09:31.948" v="13568" actId="1036"/>
          <ac:spMkLst>
            <pc:docMk/>
            <pc:sldMk cId="2417337883" sldId="285"/>
            <ac:spMk id="31" creationId="{02AF935D-D1FA-E1D8-4018-01F0466DE7BC}"/>
          </ac:spMkLst>
        </pc:spChg>
        <pc:spChg chg="add mod">
          <ac:chgData name="CHARLET CHRISTOPHE" userId="372abce5-d68a-4928-b90c-9807a0e333dd" providerId="ADAL" clId="{B9943684-EFB4-4A18-9F24-20D750895A79}" dt="2023-07-07T08:09:31.948" v="13568" actId="1036"/>
          <ac:spMkLst>
            <pc:docMk/>
            <pc:sldMk cId="2417337883" sldId="285"/>
            <ac:spMk id="33" creationId="{543D05D1-6200-1C83-612F-77D3B754B391}"/>
          </ac:spMkLst>
        </pc:spChg>
        <pc:spChg chg="add mod">
          <ac:chgData name="CHARLET CHRISTOPHE" userId="372abce5-d68a-4928-b90c-9807a0e333dd" providerId="ADAL" clId="{B9943684-EFB4-4A18-9F24-20D750895A79}" dt="2023-07-05T07:25:25.016" v="8566" actId="1076"/>
          <ac:spMkLst>
            <pc:docMk/>
            <pc:sldMk cId="2417337883" sldId="285"/>
            <ac:spMk id="34" creationId="{EC16A33D-9D93-EA65-D794-78030B637A7D}"/>
          </ac:spMkLst>
        </pc:spChg>
        <pc:spChg chg="add mod">
          <ac:chgData name="CHARLET CHRISTOPHE" userId="372abce5-d68a-4928-b90c-9807a0e333dd" providerId="ADAL" clId="{B9943684-EFB4-4A18-9F24-20D750895A79}" dt="2023-07-05T07:25:39.312" v="8581" actId="20577"/>
          <ac:spMkLst>
            <pc:docMk/>
            <pc:sldMk cId="2417337883" sldId="285"/>
            <ac:spMk id="35" creationId="{FA2F69DD-ACF8-9EFB-A628-45BC6F0771A9}"/>
          </ac:spMkLst>
        </pc:spChg>
        <pc:spChg chg="add mod">
          <ac:chgData name="CHARLET CHRISTOPHE" userId="372abce5-d68a-4928-b90c-9807a0e333dd" providerId="ADAL" clId="{B9943684-EFB4-4A18-9F24-20D750895A79}" dt="2023-07-05T07:26:34.407" v="8583" actId="1076"/>
          <ac:spMkLst>
            <pc:docMk/>
            <pc:sldMk cId="2417337883" sldId="285"/>
            <ac:spMk id="36" creationId="{A73A2F93-AA43-56B8-4AD1-0929CBE2694D}"/>
          </ac:spMkLst>
        </pc:spChg>
        <pc:spChg chg="add mod">
          <ac:chgData name="CHARLET CHRISTOPHE" userId="372abce5-d68a-4928-b90c-9807a0e333dd" providerId="ADAL" clId="{B9943684-EFB4-4A18-9F24-20D750895A79}" dt="2023-07-05T07:26:34.407" v="8583" actId="1076"/>
          <ac:spMkLst>
            <pc:docMk/>
            <pc:sldMk cId="2417337883" sldId="285"/>
            <ac:spMk id="37" creationId="{93DB79CF-D2BE-9710-00A8-EBAA9EAB5946}"/>
          </ac:spMkLst>
        </pc:spChg>
        <pc:spChg chg="add mod">
          <ac:chgData name="CHARLET CHRISTOPHE" userId="372abce5-d68a-4928-b90c-9807a0e333dd" providerId="ADAL" clId="{B9943684-EFB4-4A18-9F24-20D750895A79}" dt="2023-07-05T07:26:34.407" v="8583" actId="1076"/>
          <ac:spMkLst>
            <pc:docMk/>
            <pc:sldMk cId="2417337883" sldId="285"/>
            <ac:spMk id="38" creationId="{29DE5BDD-AFAE-AA0C-46C6-D6B2A5EC33EC}"/>
          </ac:spMkLst>
        </pc:spChg>
        <pc:spChg chg="add mod">
          <ac:chgData name="CHARLET CHRISTOPHE" userId="372abce5-d68a-4928-b90c-9807a0e333dd" providerId="ADAL" clId="{B9943684-EFB4-4A18-9F24-20D750895A79}" dt="2023-07-05T07:26:34.407" v="8583" actId="1076"/>
          <ac:spMkLst>
            <pc:docMk/>
            <pc:sldMk cId="2417337883" sldId="285"/>
            <ac:spMk id="41" creationId="{4CD8FB5D-EC4F-EE47-19FF-3AAFBE0F28E9}"/>
          </ac:spMkLst>
        </pc:spChg>
        <pc:spChg chg="add mod">
          <ac:chgData name="CHARLET CHRISTOPHE" userId="372abce5-d68a-4928-b90c-9807a0e333dd" providerId="ADAL" clId="{B9943684-EFB4-4A18-9F24-20D750895A79}" dt="2023-07-05T07:26:34.407" v="8583" actId="1076"/>
          <ac:spMkLst>
            <pc:docMk/>
            <pc:sldMk cId="2417337883" sldId="285"/>
            <ac:spMk id="42" creationId="{177F1BC8-B40B-9195-1769-0486898E7CB6}"/>
          </ac:spMkLst>
        </pc:spChg>
        <pc:spChg chg="add mod">
          <ac:chgData name="CHARLET CHRISTOPHE" userId="372abce5-d68a-4928-b90c-9807a0e333dd" providerId="ADAL" clId="{B9943684-EFB4-4A18-9F24-20D750895A79}" dt="2023-07-05T07:26:34.407" v="8583" actId="1076"/>
          <ac:spMkLst>
            <pc:docMk/>
            <pc:sldMk cId="2417337883" sldId="285"/>
            <ac:spMk id="43" creationId="{C759231D-410C-2DFA-F874-6D8AE738EA12}"/>
          </ac:spMkLst>
        </pc:spChg>
        <pc:spChg chg="add mod">
          <ac:chgData name="CHARLET CHRISTOPHE" userId="372abce5-d68a-4928-b90c-9807a0e333dd" providerId="ADAL" clId="{B9943684-EFB4-4A18-9F24-20D750895A79}" dt="2023-07-05T07:26:34.407" v="8583" actId="1076"/>
          <ac:spMkLst>
            <pc:docMk/>
            <pc:sldMk cId="2417337883" sldId="285"/>
            <ac:spMk id="44" creationId="{D109FDE1-3B11-2517-26C1-5346D9F35E29}"/>
          </ac:spMkLst>
        </pc:spChg>
        <pc:spChg chg="add mod">
          <ac:chgData name="CHARLET CHRISTOPHE" userId="372abce5-d68a-4928-b90c-9807a0e333dd" providerId="ADAL" clId="{B9943684-EFB4-4A18-9F24-20D750895A79}" dt="2023-07-05T07:26:34.407" v="8583" actId="1076"/>
          <ac:spMkLst>
            <pc:docMk/>
            <pc:sldMk cId="2417337883" sldId="285"/>
            <ac:spMk id="46" creationId="{B0A271D2-4A32-B37C-DD30-60661E95CC8E}"/>
          </ac:spMkLst>
        </pc:spChg>
        <pc:spChg chg="add mod">
          <ac:chgData name="CHARLET CHRISTOPHE" userId="372abce5-d68a-4928-b90c-9807a0e333dd" providerId="ADAL" clId="{B9943684-EFB4-4A18-9F24-20D750895A79}" dt="2023-07-05T07:26:34.407" v="8583" actId="1076"/>
          <ac:spMkLst>
            <pc:docMk/>
            <pc:sldMk cId="2417337883" sldId="285"/>
            <ac:spMk id="47" creationId="{72A3407B-F25A-C7F9-C425-D85CA6FDFEF6}"/>
          </ac:spMkLst>
        </pc:spChg>
        <pc:spChg chg="add mod">
          <ac:chgData name="CHARLET CHRISTOPHE" userId="372abce5-d68a-4928-b90c-9807a0e333dd" providerId="ADAL" clId="{B9943684-EFB4-4A18-9F24-20D750895A79}" dt="2023-07-06T07:00:43.146" v="8704" actId="1076"/>
          <ac:spMkLst>
            <pc:docMk/>
            <pc:sldMk cId="2417337883" sldId="285"/>
            <ac:spMk id="48" creationId="{5592841F-2D53-E926-468F-BD290C4C60DB}"/>
          </ac:spMkLst>
        </pc:spChg>
        <pc:spChg chg="add mod">
          <ac:chgData name="CHARLET CHRISTOPHE" userId="372abce5-d68a-4928-b90c-9807a0e333dd" providerId="ADAL" clId="{B9943684-EFB4-4A18-9F24-20D750895A79}" dt="2023-07-05T07:31:17.436" v="8613" actId="1076"/>
          <ac:spMkLst>
            <pc:docMk/>
            <pc:sldMk cId="2417337883" sldId="285"/>
            <ac:spMk id="53" creationId="{44FF3E04-03AA-167D-BDD8-E4B6945160B1}"/>
          </ac:spMkLst>
        </pc:spChg>
        <pc:picChg chg="add del">
          <ac:chgData name="CHARLET CHRISTOPHE" userId="372abce5-d68a-4928-b90c-9807a0e333dd" providerId="ADAL" clId="{B9943684-EFB4-4A18-9F24-20D750895A79}" dt="2023-07-05T07:10:44.184" v="8371" actId="478"/>
          <ac:picMkLst>
            <pc:docMk/>
            <pc:sldMk cId="2417337883" sldId="285"/>
            <ac:picMk id="6" creationId="{5E1A276A-9A9C-5504-77DC-2C6AEDC02F1A}"/>
          </ac:picMkLst>
        </pc:picChg>
        <pc:cxnChg chg="add mod">
          <ac:chgData name="CHARLET CHRISTOPHE" userId="372abce5-d68a-4928-b90c-9807a0e333dd" providerId="ADAL" clId="{B9943684-EFB4-4A18-9F24-20D750895A79}" dt="2023-07-05T07:27:25.248" v="8590" actId="1076"/>
          <ac:cxnSpMkLst>
            <pc:docMk/>
            <pc:sldMk cId="2417337883" sldId="285"/>
            <ac:cxnSpMk id="13" creationId="{CD6B3DD8-F825-CB87-CE43-5D2B29B0A789}"/>
          </ac:cxnSpMkLst>
        </pc:cxnChg>
        <pc:cxnChg chg="add mod">
          <ac:chgData name="CHARLET CHRISTOPHE" userId="372abce5-d68a-4928-b90c-9807a0e333dd" providerId="ADAL" clId="{B9943684-EFB4-4A18-9F24-20D750895A79}" dt="2023-07-05T07:18:50.764" v="8459" actId="13822"/>
          <ac:cxnSpMkLst>
            <pc:docMk/>
            <pc:sldMk cId="2417337883" sldId="285"/>
            <ac:cxnSpMk id="15" creationId="{696F2E6D-F3D8-478F-BA1C-E5417763E7D8}"/>
          </ac:cxnSpMkLst>
        </pc:cxnChg>
        <pc:cxnChg chg="add mod">
          <ac:chgData name="CHARLET CHRISTOPHE" userId="372abce5-d68a-4928-b90c-9807a0e333dd" providerId="ADAL" clId="{B9943684-EFB4-4A18-9F24-20D750895A79}" dt="2023-07-05T07:18:48.859" v="8458" actId="13822"/>
          <ac:cxnSpMkLst>
            <pc:docMk/>
            <pc:sldMk cId="2417337883" sldId="285"/>
            <ac:cxnSpMk id="17" creationId="{D5861DFF-0FF2-9726-8B99-DEC80A2716F4}"/>
          </ac:cxnSpMkLst>
        </pc:cxnChg>
        <pc:cxnChg chg="add mod">
          <ac:chgData name="CHARLET CHRISTOPHE" userId="372abce5-d68a-4928-b90c-9807a0e333dd" providerId="ADAL" clId="{B9943684-EFB4-4A18-9F24-20D750895A79}" dt="2023-07-05T07:18:45.935" v="8457" actId="13822"/>
          <ac:cxnSpMkLst>
            <pc:docMk/>
            <pc:sldMk cId="2417337883" sldId="285"/>
            <ac:cxnSpMk id="28" creationId="{55FB0D45-6C1A-33C4-25B7-EAAE63E109E6}"/>
          </ac:cxnSpMkLst>
        </pc:cxnChg>
        <pc:cxnChg chg="add mod">
          <ac:chgData name="CHARLET CHRISTOPHE" userId="372abce5-d68a-4928-b90c-9807a0e333dd" providerId="ADAL" clId="{B9943684-EFB4-4A18-9F24-20D750895A79}" dt="2023-07-05T07:26:34.407" v="8583" actId="1076"/>
          <ac:cxnSpMkLst>
            <pc:docMk/>
            <pc:sldMk cId="2417337883" sldId="285"/>
            <ac:cxnSpMk id="39" creationId="{678C2521-41B9-0425-F92D-508287251E2F}"/>
          </ac:cxnSpMkLst>
        </pc:cxnChg>
        <pc:cxnChg chg="add mod">
          <ac:chgData name="CHARLET CHRISTOPHE" userId="372abce5-d68a-4928-b90c-9807a0e333dd" providerId="ADAL" clId="{B9943684-EFB4-4A18-9F24-20D750895A79}" dt="2023-07-05T07:26:34.407" v="8583" actId="1076"/>
          <ac:cxnSpMkLst>
            <pc:docMk/>
            <pc:sldMk cId="2417337883" sldId="285"/>
            <ac:cxnSpMk id="40" creationId="{117CD130-83F0-54BA-E750-167FAAB8FA8E}"/>
          </ac:cxnSpMkLst>
        </pc:cxnChg>
        <pc:cxnChg chg="add mod">
          <ac:chgData name="CHARLET CHRISTOPHE" userId="372abce5-d68a-4928-b90c-9807a0e333dd" providerId="ADAL" clId="{B9943684-EFB4-4A18-9F24-20D750895A79}" dt="2023-07-05T07:26:34.407" v="8583" actId="1076"/>
          <ac:cxnSpMkLst>
            <pc:docMk/>
            <pc:sldMk cId="2417337883" sldId="285"/>
            <ac:cxnSpMk id="45" creationId="{2853B53C-5C98-12DD-7694-28E0FFF1C72F}"/>
          </ac:cxnSpMkLst>
        </pc:cxnChg>
        <pc:cxnChg chg="add mod">
          <ac:chgData name="CHARLET CHRISTOPHE" userId="372abce5-d68a-4928-b90c-9807a0e333dd" providerId="ADAL" clId="{B9943684-EFB4-4A18-9F24-20D750895A79}" dt="2023-07-05T07:27:25.248" v="8590" actId="1076"/>
          <ac:cxnSpMkLst>
            <pc:docMk/>
            <pc:sldMk cId="2417337883" sldId="285"/>
            <ac:cxnSpMk id="50" creationId="{86BCEA7F-5513-67F7-345E-CFD081E9A6CB}"/>
          </ac:cxnSpMkLst>
        </pc:cxnChg>
        <pc:cxnChg chg="add del mod">
          <ac:chgData name="CHARLET CHRISTOPHE" userId="372abce5-d68a-4928-b90c-9807a0e333dd" providerId="ADAL" clId="{B9943684-EFB4-4A18-9F24-20D750895A79}" dt="2023-07-05T07:29:11.871" v="8611" actId="478"/>
          <ac:cxnSpMkLst>
            <pc:docMk/>
            <pc:sldMk cId="2417337883" sldId="285"/>
            <ac:cxnSpMk id="55" creationId="{0B986CDE-3345-EE48-6C38-A097119F4B3A}"/>
          </ac:cxnSpMkLst>
        </pc:cxnChg>
      </pc:sldChg>
      <pc:sldChg chg="addSp delSp modSp new mod modAnim">
        <pc:chgData name="CHARLET CHRISTOPHE" userId="372abce5-d68a-4928-b90c-9807a0e333dd" providerId="ADAL" clId="{B9943684-EFB4-4A18-9F24-20D750895A79}" dt="2023-07-06T08:34:02.283" v="9761" actId="20577"/>
        <pc:sldMkLst>
          <pc:docMk/>
          <pc:sldMk cId="3206993172" sldId="286"/>
        </pc:sldMkLst>
        <pc:spChg chg="mod">
          <ac:chgData name="CHARLET CHRISTOPHE" userId="372abce5-d68a-4928-b90c-9807a0e333dd" providerId="ADAL" clId="{B9943684-EFB4-4A18-9F24-20D750895A79}" dt="2023-07-06T08:34:02.283" v="9761" actId="20577"/>
          <ac:spMkLst>
            <pc:docMk/>
            <pc:sldMk cId="3206993172" sldId="286"/>
            <ac:spMk id="2" creationId="{E90FAF59-F28F-A767-810A-200F73142CDC}"/>
          </ac:spMkLst>
        </pc:spChg>
        <pc:spChg chg="del">
          <ac:chgData name="CHARLET CHRISTOPHE" userId="372abce5-d68a-4928-b90c-9807a0e333dd" providerId="ADAL" clId="{B9943684-EFB4-4A18-9F24-20D750895A79}" dt="2023-07-06T07:08:12.285" v="8830" actId="478"/>
          <ac:spMkLst>
            <pc:docMk/>
            <pc:sldMk cId="3206993172" sldId="286"/>
            <ac:spMk id="3" creationId="{155868FC-438C-908A-2D5C-59B5A910B19E}"/>
          </ac:spMkLst>
        </pc:spChg>
        <pc:spChg chg="mod">
          <ac:chgData name="CHARLET CHRISTOPHE" userId="372abce5-d68a-4928-b90c-9807a0e333dd" providerId="ADAL" clId="{B9943684-EFB4-4A18-9F24-20D750895A79}" dt="2023-07-06T07:08:34.899" v="8831"/>
          <ac:spMkLst>
            <pc:docMk/>
            <pc:sldMk cId="3206993172" sldId="286"/>
            <ac:spMk id="7" creationId="{EBE8891F-7E1A-2AB9-11FD-3E6B75B9D153}"/>
          </ac:spMkLst>
        </pc:spChg>
        <pc:spChg chg="mod">
          <ac:chgData name="CHARLET CHRISTOPHE" userId="372abce5-d68a-4928-b90c-9807a0e333dd" providerId="ADAL" clId="{B9943684-EFB4-4A18-9F24-20D750895A79}" dt="2023-07-06T07:08:34.899" v="8831"/>
          <ac:spMkLst>
            <pc:docMk/>
            <pc:sldMk cId="3206993172" sldId="286"/>
            <ac:spMk id="8" creationId="{900060EA-45A7-AA16-0D02-4775B0C575BD}"/>
          </ac:spMkLst>
        </pc:spChg>
        <pc:spChg chg="mod">
          <ac:chgData name="CHARLET CHRISTOPHE" userId="372abce5-d68a-4928-b90c-9807a0e333dd" providerId="ADAL" clId="{B9943684-EFB4-4A18-9F24-20D750895A79}" dt="2023-07-06T07:09:14.569" v="8858" actId="13926"/>
          <ac:spMkLst>
            <pc:docMk/>
            <pc:sldMk cId="3206993172" sldId="286"/>
            <ac:spMk id="12" creationId="{1A9B9433-7A0F-0A36-25E2-86D6B2E71CA7}"/>
          </ac:spMkLst>
        </pc:spChg>
        <pc:spChg chg="mod">
          <ac:chgData name="CHARLET CHRISTOPHE" userId="372abce5-d68a-4928-b90c-9807a0e333dd" providerId="ADAL" clId="{B9943684-EFB4-4A18-9F24-20D750895A79}" dt="2023-07-06T07:08:34.899" v="8831"/>
          <ac:spMkLst>
            <pc:docMk/>
            <pc:sldMk cId="3206993172" sldId="286"/>
            <ac:spMk id="13" creationId="{DF92A1A0-F511-B3F5-5C9E-3A46413C519E}"/>
          </ac:spMkLst>
        </pc:spChg>
        <pc:spChg chg="mod">
          <ac:chgData name="CHARLET CHRISTOPHE" userId="372abce5-d68a-4928-b90c-9807a0e333dd" providerId="ADAL" clId="{B9943684-EFB4-4A18-9F24-20D750895A79}" dt="2023-07-06T07:08:34.899" v="8831"/>
          <ac:spMkLst>
            <pc:docMk/>
            <pc:sldMk cId="3206993172" sldId="286"/>
            <ac:spMk id="14" creationId="{4AD33F77-34C7-4758-146B-C5B2B56CCB40}"/>
          </ac:spMkLst>
        </pc:spChg>
        <pc:spChg chg="add mod">
          <ac:chgData name="CHARLET CHRISTOPHE" userId="372abce5-d68a-4928-b90c-9807a0e333dd" providerId="ADAL" clId="{B9943684-EFB4-4A18-9F24-20D750895A79}" dt="2023-07-06T07:42:32.752" v="9302" actId="1076"/>
          <ac:spMkLst>
            <pc:docMk/>
            <pc:sldMk cId="3206993172" sldId="286"/>
            <ac:spMk id="15" creationId="{42740C9F-78F6-F8BC-4855-4283D0DE856B}"/>
          </ac:spMkLst>
        </pc:spChg>
        <pc:spChg chg="add mod">
          <ac:chgData name="CHARLET CHRISTOPHE" userId="372abce5-d68a-4928-b90c-9807a0e333dd" providerId="ADAL" clId="{B9943684-EFB4-4A18-9F24-20D750895A79}" dt="2023-07-06T07:16:36.814" v="9134" actId="20577"/>
          <ac:spMkLst>
            <pc:docMk/>
            <pc:sldMk cId="3206993172" sldId="286"/>
            <ac:spMk id="16" creationId="{16A5AAEE-0868-D985-B8F6-5324FA0CC59E}"/>
          </ac:spMkLst>
        </pc:spChg>
        <pc:spChg chg="add mod">
          <ac:chgData name="CHARLET CHRISTOPHE" userId="372abce5-d68a-4928-b90c-9807a0e333dd" providerId="ADAL" clId="{B9943684-EFB4-4A18-9F24-20D750895A79}" dt="2023-07-06T07:15:41.270" v="9106" actId="20577"/>
          <ac:spMkLst>
            <pc:docMk/>
            <pc:sldMk cId="3206993172" sldId="286"/>
            <ac:spMk id="17" creationId="{4B218FA4-55EB-DB68-BAEA-3E3B28C0B394}"/>
          </ac:spMkLst>
        </pc:spChg>
        <pc:grpChg chg="add mod">
          <ac:chgData name="CHARLET CHRISTOPHE" userId="372abce5-d68a-4928-b90c-9807a0e333dd" providerId="ADAL" clId="{B9943684-EFB4-4A18-9F24-20D750895A79}" dt="2023-07-06T07:16:25.788" v="9128" actId="1076"/>
          <ac:grpSpMkLst>
            <pc:docMk/>
            <pc:sldMk cId="3206993172" sldId="286"/>
            <ac:grpSpMk id="4" creationId="{A85390C6-8049-30F6-6D47-21BBD5BDF397}"/>
          </ac:grpSpMkLst>
        </pc:grpChg>
        <pc:picChg chg="add mod">
          <ac:chgData name="CHARLET CHRISTOPHE" userId="372abce5-d68a-4928-b90c-9807a0e333dd" providerId="ADAL" clId="{B9943684-EFB4-4A18-9F24-20D750895A79}" dt="2023-07-06T07:42:38.473" v="9303" actId="1076"/>
          <ac:picMkLst>
            <pc:docMk/>
            <pc:sldMk cId="3206993172" sldId="286"/>
            <ac:picMk id="19" creationId="{3DC6DE98-EF4B-A81B-DB02-E9F7FD6FF864}"/>
          </ac:picMkLst>
        </pc:picChg>
        <pc:cxnChg chg="mod">
          <ac:chgData name="CHARLET CHRISTOPHE" userId="372abce5-d68a-4928-b90c-9807a0e333dd" providerId="ADAL" clId="{B9943684-EFB4-4A18-9F24-20D750895A79}" dt="2023-07-06T07:08:34.899" v="8831"/>
          <ac:cxnSpMkLst>
            <pc:docMk/>
            <pc:sldMk cId="3206993172" sldId="286"/>
            <ac:cxnSpMk id="5" creationId="{ADBB43E9-C525-2324-8274-639741FCE6D5}"/>
          </ac:cxnSpMkLst>
        </pc:cxnChg>
        <pc:cxnChg chg="mod">
          <ac:chgData name="CHARLET CHRISTOPHE" userId="372abce5-d68a-4928-b90c-9807a0e333dd" providerId="ADAL" clId="{B9943684-EFB4-4A18-9F24-20D750895A79}" dt="2023-07-06T07:08:34.899" v="8831"/>
          <ac:cxnSpMkLst>
            <pc:docMk/>
            <pc:sldMk cId="3206993172" sldId="286"/>
            <ac:cxnSpMk id="6" creationId="{C5045960-90EC-6035-F614-10EF168B5BC0}"/>
          </ac:cxnSpMkLst>
        </pc:cxnChg>
        <pc:cxnChg chg="mod">
          <ac:chgData name="CHARLET CHRISTOPHE" userId="372abce5-d68a-4928-b90c-9807a0e333dd" providerId="ADAL" clId="{B9943684-EFB4-4A18-9F24-20D750895A79}" dt="2023-07-06T07:09:02.414" v="8857" actId="692"/>
          <ac:cxnSpMkLst>
            <pc:docMk/>
            <pc:sldMk cId="3206993172" sldId="286"/>
            <ac:cxnSpMk id="9" creationId="{8C92B9CD-5709-E8B2-E25C-19C9324F09DF}"/>
          </ac:cxnSpMkLst>
        </pc:cxnChg>
        <pc:cxnChg chg="mod">
          <ac:chgData name="CHARLET CHRISTOPHE" userId="372abce5-d68a-4928-b90c-9807a0e333dd" providerId="ADAL" clId="{B9943684-EFB4-4A18-9F24-20D750895A79}" dt="2023-07-06T07:08:56.301" v="8844" actId="692"/>
          <ac:cxnSpMkLst>
            <pc:docMk/>
            <pc:sldMk cId="3206993172" sldId="286"/>
            <ac:cxnSpMk id="10" creationId="{BE2C6EAA-893D-BBFB-5334-979F93212C81}"/>
          </ac:cxnSpMkLst>
        </pc:cxnChg>
        <pc:cxnChg chg="mod">
          <ac:chgData name="CHARLET CHRISTOPHE" userId="372abce5-d68a-4928-b90c-9807a0e333dd" providerId="ADAL" clId="{B9943684-EFB4-4A18-9F24-20D750895A79}" dt="2023-07-06T07:08:34.899" v="8831"/>
          <ac:cxnSpMkLst>
            <pc:docMk/>
            <pc:sldMk cId="3206993172" sldId="286"/>
            <ac:cxnSpMk id="11" creationId="{117DCEBD-F62E-1B5D-D0E5-7D1D8D181D7F}"/>
          </ac:cxnSpMkLst>
        </pc:cxnChg>
      </pc:sldChg>
      <pc:sldChg chg="addSp delSp modSp new mod modAnim">
        <pc:chgData name="CHARLET CHRISTOPHE" userId="372abce5-d68a-4928-b90c-9807a0e333dd" providerId="ADAL" clId="{B9943684-EFB4-4A18-9F24-20D750895A79}" dt="2023-07-06T09:13:14.677" v="10297" actId="20577"/>
        <pc:sldMkLst>
          <pc:docMk/>
          <pc:sldMk cId="2132957615" sldId="287"/>
        </pc:sldMkLst>
        <pc:spChg chg="mod">
          <ac:chgData name="CHARLET CHRISTOPHE" userId="372abce5-d68a-4928-b90c-9807a0e333dd" providerId="ADAL" clId="{B9943684-EFB4-4A18-9F24-20D750895A79}" dt="2023-07-06T08:34:15.572" v="9770" actId="20577"/>
          <ac:spMkLst>
            <pc:docMk/>
            <pc:sldMk cId="2132957615" sldId="287"/>
            <ac:spMk id="2" creationId="{92FD5414-23B6-1AB1-D7F9-15ED72914BBA}"/>
          </ac:spMkLst>
        </pc:spChg>
        <pc:spChg chg="del">
          <ac:chgData name="CHARLET CHRISTOPHE" userId="372abce5-d68a-4928-b90c-9807a0e333dd" providerId="ADAL" clId="{B9943684-EFB4-4A18-9F24-20D750895A79}" dt="2023-07-06T07:17:30.771" v="9155" actId="478"/>
          <ac:spMkLst>
            <pc:docMk/>
            <pc:sldMk cId="2132957615" sldId="287"/>
            <ac:spMk id="3" creationId="{56910C1D-DAC5-AD78-0988-B4B85CA8BE99}"/>
          </ac:spMkLst>
        </pc:spChg>
        <pc:spChg chg="add del mod">
          <ac:chgData name="CHARLET CHRISTOPHE" userId="372abce5-d68a-4928-b90c-9807a0e333dd" providerId="ADAL" clId="{B9943684-EFB4-4A18-9F24-20D750895A79}" dt="2023-07-06T07:47:39.442" v="9324" actId="478"/>
          <ac:spMkLst>
            <pc:docMk/>
            <pc:sldMk cId="2132957615" sldId="287"/>
            <ac:spMk id="3" creationId="{EB7FB7B9-A88A-F72E-AA8A-0126FB0DC59E}"/>
          </ac:spMkLst>
        </pc:spChg>
        <pc:spChg chg="add mod">
          <ac:chgData name="CHARLET CHRISTOPHE" userId="372abce5-d68a-4928-b90c-9807a0e333dd" providerId="ADAL" clId="{B9943684-EFB4-4A18-9F24-20D750895A79}" dt="2023-07-06T09:13:10.197" v="10296" actId="20577"/>
          <ac:spMkLst>
            <pc:docMk/>
            <pc:sldMk cId="2132957615" sldId="287"/>
            <ac:spMk id="4" creationId="{15C336AC-3DA1-4984-A60B-991B152FBFBD}"/>
          </ac:spMkLst>
        </pc:spChg>
        <pc:spChg chg="add del mod">
          <ac:chgData name="CHARLET CHRISTOPHE" userId="372abce5-d68a-4928-b90c-9807a0e333dd" providerId="ADAL" clId="{B9943684-EFB4-4A18-9F24-20D750895A79}" dt="2023-07-06T07:17:38.861" v="9159" actId="22"/>
          <ac:spMkLst>
            <pc:docMk/>
            <pc:sldMk cId="2132957615" sldId="287"/>
            <ac:spMk id="5" creationId="{4E233A7B-4CF0-FF30-6CA7-9E3AD03C4813}"/>
          </ac:spMkLst>
        </pc:spChg>
        <pc:spChg chg="add mod">
          <ac:chgData name="CHARLET CHRISTOPHE" userId="372abce5-d68a-4928-b90c-9807a0e333dd" providerId="ADAL" clId="{B9943684-EFB4-4A18-9F24-20D750895A79}" dt="2023-07-06T08:20:48.543" v="9720" actId="1076"/>
          <ac:spMkLst>
            <pc:docMk/>
            <pc:sldMk cId="2132957615" sldId="287"/>
            <ac:spMk id="5" creationId="{78A140B2-9907-1994-A29F-A292E5763453}"/>
          </ac:spMkLst>
        </pc:spChg>
        <pc:spChg chg="mod">
          <ac:chgData name="CHARLET CHRISTOPHE" userId="372abce5-d68a-4928-b90c-9807a0e333dd" providerId="ADAL" clId="{B9943684-EFB4-4A18-9F24-20D750895A79}" dt="2023-07-06T07:17:56.379" v="9160"/>
          <ac:spMkLst>
            <pc:docMk/>
            <pc:sldMk cId="2132957615" sldId="287"/>
            <ac:spMk id="9" creationId="{BAF76A1F-0109-EFDE-7D01-35DF0AC41C57}"/>
          </ac:spMkLst>
        </pc:spChg>
        <pc:spChg chg="mod">
          <ac:chgData name="CHARLET CHRISTOPHE" userId="372abce5-d68a-4928-b90c-9807a0e333dd" providerId="ADAL" clId="{B9943684-EFB4-4A18-9F24-20D750895A79}" dt="2023-07-06T07:17:56.379" v="9160"/>
          <ac:spMkLst>
            <pc:docMk/>
            <pc:sldMk cId="2132957615" sldId="287"/>
            <ac:spMk id="10" creationId="{2FDB8C2D-39BB-4275-21A9-508ECF92E772}"/>
          </ac:spMkLst>
        </pc:spChg>
        <pc:spChg chg="mod">
          <ac:chgData name="CHARLET CHRISTOPHE" userId="372abce5-d68a-4928-b90c-9807a0e333dd" providerId="ADAL" clId="{B9943684-EFB4-4A18-9F24-20D750895A79}" dt="2023-07-06T07:17:56.379" v="9160"/>
          <ac:spMkLst>
            <pc:docMk/>
            <pc:sldMk cId="2132957615" sldId="287"/>
            <ac:spMk id="14" creationId="{8C534E3F-E37C-5E1A-2E3D-BE6FEDC935A0}"/>
          </ac:spMkLst>
        </pc:spChg>
        <pc:spChg chg="mod">
          <ac:chgData name="CHARLET CHRISTOPHE" userId="372abce5-d68a-4928-b90c-9807a0e333dd" providerId="ADAL" clId="{B9943684-EFB4-4A18-9F24-20D750895A79}" dt="2023-07-06T07:18:24.827" v="9181" actId="13926"/>
          <ac:spMkLst>
            <pc:docMk/>
            <pc:sldMk cId="2132957615" sldId="287"/>
            <ac:spMk id="15" creationId="{EAEE4818-2F99-083D-5222-E0A8C78D005B}"/>
          </ac:spMkLst>
        </pc:spChg>
        <pc:spChg chg="mod">
          <ac:chgData name="CHARLET CHRISTOPHE" userId="372abce5-d68a-4928-b90c-9807a0e333dd" providerId="ADAL" clId="{B9943684-EFB4-4A18-9F24-20D750895A79}" dt="2023-07-06T07:17:56.379" v="9160"/>
          <ac:spMkLst>
            <pc:docMk/>
            <pc:sldMk cId="2132957615" sldId="287"/>
            <ac:spMk id="16" creationId="{D89FDD6F-56C8-D44A-70C5-B288C917D5A9}"/>
          </ac:spMkLst>
        </pc:spChg>
        <pc:spChg chg="add mod">
          <ac:chgData name="CHARLET CHRISTOPHE" userId="372abce5-d68a-4928-b90c-9807a0e333dd" providerId="ADAL" clId="{B9943684-EFB4-4A18-9F24-20D750895A79}" dt="2023-07-06T07:53:53.995" v="9355" actId="1076"/>
          <ac:spMkLst>
            <pc:docMk/>
            <pc:sldMk cId="2132957615" sldId="287"/>
            <ac:spMk id="17" creationId="{9402282D-E9F0-0C97-774F-F26C3DCC213B}"/>
          </ac:spMkLst>
        </pc:spChg>
        <pc:spChg chg="add mod">
          <ac:chgData name="CHARLET CHRISTOPHE" userId="372abce5-d68a-4928-b90c-9807a0e333dd" providerId="ADAL" clId="{B9943684-EFB4-4A18-9F24-20D750895A79}" dt="2023-07-06T07:54:01.132" v="9356" actId="1076"/>
          <ac:spMkLst>
            <pc:docMk/>
            <pc:sldMk cId="2132957615" sldId="287"/>
            <ac:spMk id="18" creationId="{01C7343C-9C50-8A45-C3B9-8F4EA423637C}"/>
          </ac:spMkLst>
        </pc:spChg>
        <pc:spChg chg="add del mod">
          <ac:chgData name="CHARLET CHRISTOPHE" userId="372abce5-d68a-4928-b90c-9807a0e333dd" providerId="ADAL" clId="{B9943684-EFB4-4A18-9F24-20D750895A79}" dt="2023-07-06T08:06:00.624" v="9406" actId="478"/>
          <ac:spMkLst>
            <pc:docMk/>
            <pc:sldMk cId="2132957615" sldId="287"/>
            <ac:spMk id="19" creationId="{C0577CA0-F705-4934-EF79-BFEA03D58621}"/>
          </ac:spMkLst>
        </pc:spChg>
        <pc:spChg chg="add del mod">
          <ac:chgData name="CHARLET CHRISTOPHE" userId="372abce5-d68a-4928-b90c-9807a0e333dd" providerId="ADAL" clId="{B9943684-EFB4-4A18-9F24-20D750895A79}" dt="2023-07-06T08:06:00.624" v="9406" actId="478"/>
          <ac:spMkLst>
            <pc:docMk/>
            <pc:sldMk cId="2132957615" sldId="287"/>
            <ac:spMk id="20" creationId="{FD0368AF-92F7-FDD4-D1FB-BD683C15C540}"/>
          </ac:spMkLst>
        </pc:spChg>
        <pc:spChg chg="add del mod">
          <ac:chgData name="CHARLET CHRISTOPHE" userId="372abce5-d68a-4928-b90c-9807a0e333dd" providerId="ADAL" clId="{B9943684-EFB4-4A18-9F24-20D750895A79}" dt="2023-07-06T08:06:00.624" v="9406" actId="478"/>
          <ac:spMkLst>
            <pc:docMk/>
            <pc:sldMk cId="2132957615" sldId="287"/>
            <ac:spMk id="21" creationId="{643DF375-8E56-CD0A-7679-FD0D72387201}"/>
          </ac:spMkLst>
        </pc:spChg>
        <pc:spChg chg="add mod">
          <ac:chgData name="CHARLET CHRISTOPHE" userId="372abce5-d68a-4928-b90c-9807a0e333dd" providerId="ADAL" clId="{B9943684-EFB4-4A18-9F24-20D750895A79}" dt="2023-07-06T09:10:19.924" v="10230" actId="20577"/>
          <ac:spMkLst>
            <pc:docMk/>
            <pc:sldMk cId="2132957615" sldId="287"/>
            <ac:spMk id="22" creationId="{9244588F-5009-5218-1F92-710E1D305379}"/>
          </ac:spMkLst>
        </pc:spChg>
        <pc:spChg chg="add del mod">
          <ac:chgData name="CHARLET CHRISTOPHE" userId="372abce5-d68a-4928-b90c-9807a0e333dd" providerId="ADAL" clId="{B9943684-EFB4-4A18-9F24-20D750895A79}" dt="2023-07-06T08:05:49.078" v="9404" actId="478"/>
          <ac:spMkLst>
            <pc:docMk/>
            <pc:sldMk cId="2132957615" sldId="287"/>
            <ac:spMk id="27" creationId="{90F321DF-3852-0036-2A18-C1ACF626256E}"/>
          </ac:spMkLst>
        </pc:spChg>
        <pc:spChg chg="add del mod">
          <ac:chgData name="CHARLET CHRISTOPHE" userId="372abce5-d68a-4928-b90c-9807a0e333dd" providerId="ADAL" clId="{B9943684-EFB4-4A18-9F24-20D750895A79}" dt="2023-07-06T08:06:00.624" v="9406" actId="478"/>
          <ac:spMkLst>
            <pc:docMk/>
            <pc:sldMk cId="2132957615" sldId="287"/>
            <ac:spMk id="28" creationId="{0B587A6A-EB6B-188A-5D03-9B8934CD4D32}"/>
          </ac:spMkLst>
        </pc:spChg>
        <pc:spChg chg="add mod">
          <ac:chgData name="CHARLET CHRISTOPHE" userId="372abce5-d68a-4928-b90c-9807a0e333dd" providerId="ADAL" clId="{B9943684-EFB4-4A18-9F24-20D750895A79}" dt="2023-07-06T08:20:48.543" v="9720" actId="1076"/>
          <ac:spMkLst>
            <pc:docMk/>
            <pc:sldMk cId="2132957615" sldId="287"/>
            <ac:spMk id="29" creationId="{23CA58B7-0BC6-3C61-91DB-9105CEBCF43C}"/>
          </ac:spMkLst>
        </pc:spChg>
        <pc:spChg chg="add del mod">
          <ac:chgData name="CHARLET CHRISTOPHE" userId="372abce5-d68a-4928-b90c-9807a0e333dd" providerId="ADAL" clId="{B9943684-EFB4-4A18-9F24-20D750895A79}" dt="2023-07-06T08:01:06.315" v="9371" actId="478"/>
          <ac:spMkLst>
            <pc:docMk/>
            <pc:sldMk cId="2132957615" sldId="287"/>
            <ac:spMk id="30" creationId="{F8A5BB1D-8F31-221B-6BED-23B74BAFE789}"/>
          </ac:spMkLst>
        </pc:spChg>
        <pc:spChg chg="add mod">
          <ac:chgData name="CHARLET CHRISTOPHE" userId="372abce5-d68a-4928-b90c-9807a0e333dd" providerId="ADAL" clId="{B9943684-EFB4-4A18-9F24-20D750895A79}" dt="2023-07-06T08:20:27.531" v="9719" actId="1076"/>
          <ac:spMkLst>
            <pc:docMk/>
            <pc:sldMk cId="2132957615" sldId="287"/>
            <ac:spMk id="31" creationId="{E008110C-4290-F4A0-D4BB-DEF6EDF2F66E}"/>
          </ac:spMkLst>
        </pc:spChg>
        <pc:spChg chg="add del mod">
          <ac:chgData name="CHARLET CHRISTOPHE" userId="372abce5-d68a-4928-b90c-9807a0e333dd" providerId="ADAL" clId="{B9943684-EFB4-4A18-9F24-20D750895A79}" dt="2023-07-06T08:04:42.848" v="9401" actId="478"/>
          <ac:spMkLst>
            <pc:docMk/>
            <pc:sldMk cId="2132957615" sldId="287"/>
            <ac:spMk id="32" creationId="{3E2AFA18-831E-4CC8-41DD-5674B9EEA206}"/>
          </ac:spMkLst>
        </pc:spChg>
        <pc:spChg chg="add mod">
          <ac:chgData name="CHARLET CHRISTOPHE" userId="372abce5-d68a-4928-b90c-9807a0e333dd" providerId="ADAL" clId="{B9943684-EFB4-4A18-9F24-20D750895A79}" dt="2023-07-06T08:20:27.531" v="9719" actId="1076"/>
          <ac:spMkLst>
            <pc:docMk/>
            <pc:sldMk cId="2132957615" sldId="287"/>
            <ac:spMk id="34" creationId="{A08BD0DF-BA50-7D9B-5213-EB2744163150}"/>
          </ac:spMkLst>
        </pc:spChg>
        <pc:spChg chg="add mod">
          <ac:chgData name="CHARLET CHRISTOPHE" userId="372abce5-d68a-4928-b90c-9807a0e333dd" providerId="ADAL" clId="{B9943684-EFB4-4A18-9F24-20D750895A79}" dt="2023-07-06T08:20:27.531" v="9719" actId="1076"/>
          <ac:spMkLst>
            <pc:docMk/>
            <pc:sldMk cId="2132957615" sldId="287"/>
            <ac:spMk id="35" creationId="{19919F06-90EC-E196-89D8-4DF9C31B99B4}"/>
          </ac:spMkLst>
        </pc:spChg>
        <pc:spChg chg="add mod">
          <ac:chgData name="CHARLET CHRISTOPHE" userId="372abce5-d68a-4928-b90c-9807a0e333dd" providerId="ADAL" clId="{B9943684-EFB4-4A18-9F24-20D750895A79}" dt="2023-07-06T08:20:27.531" v="9719" actId="1076"/>
          <ac:spMkLst>
            <pc:docMk/>
            <pc:sldMk cId="2132957615" sldId="287"/>
            <ac:spMk id="36" creationId="{C3EA2207-AFB1-4AE9-B27A-9E954C0FF5A0}"/>
          </ac:spMkLst>
        </pc:spChg>
        <pc:spChg chg="add mod">
          <ac:chgData name="CHARLET CHRISTOPHE" userId="372abce5-d68a-4928-b90c-9807a0e333dd" providerId="ADAL" clId="{B9943684-EFB4-4A18-9F24-20D750895A79}" dt="2023-07-06T08:31:25.176" v="9735" actId="13926"/>
          <ac:spMkLst>
            <pc:docMk/>
            <pc:sldMk cId="2132957615" sldId="287"/>
            <ac:spMk id="41" creationId="{405D8D6A-62C3-25BB-685B-906CAC6B20DF}"/>
          </ac:spMkLst>
        </pc:spChg>
        <pc:spChg chg="add mod">
          <ac:chgData name="CHARLET CHRISTOPHE" userId="372abce5-d68a-4928-b90c-9807a0e333dd" providerId="ADAL" clId="{B9943684-EFB4-4A18-9F24-20D750895A79}" dt="2023-07-06T08:31:29.422" v="9736" actId="13926"/>
          <ac:spMkLst>
            <pc:docMk/>
            <pc:sldMk cId="2132957615" sldId="287"/>
            <ac:spMk id="42" creationId="{F4286AEC-A662-FD01-4D78-024A928780B4}"/>
          </ac:spMkLst>
        </pc:spChg>
        <pc:spChg chg="add mod">
          <ac:chgData name="CHARLET CHRISTOPHE" userId="372abce5-d68a-4928-b90c-9807a0e333dd" providerId="ADAL" clId="{B9943684-EFB4-4A18-9F24-20D750895A79}" dt="2023-07-06T08:20:48.543" v="9720" actId="1076"/>
          <ac:spMkLst>
            <pc:docMk/>
            <pc:sldMk cId="2132957615" sldId="287"/>
            <ac:spMk id="43" creationId="{2EE24C99-1804-32DC-57A4-41E29B3F6AED}"/>
          </ac:spMkLst>
        </pc:spChg>
        <pc:spChg chg="add mod">
          <ac:chgData name="CHARLET CHRISTOPHE" userId="372abce5-d68a-4928-b90c-9807a0e333dd" providerId="ADAL" clId="{B9943684-EFB4-4A18-9F24-20D750895A79}" dt="2023-07-06T08:20:48.543" v="9720" actId="1076"/>
          <ac:spMkLst>
            <pc:docMk/>
            <pc:sldMk cId="2132957615" sldId="287"/>
            <ac:spMk id="44" creationId="{99EEDBCB-7B94-B665-74B8-F6B8551DA0C9}"/>
          </ac:spMkLst>
        </pc:spChg>
        <pc:spChg chg="add del mod">
          <ac:chgData name="CHARLET CHRISTOPHE" userId="372abce5-d68a-4928-b90c-9807a0e333dd" providerId="ADAL" clId="{B9943684-EFB4-4A18-9F24-20D750895A79}" dt="2023-07-06T08:14:12.539" v="9606" actId="478"/>
          <ac:spMkLst>
            <pc:docMk/>
            <pc:sldMk cId="2132957615" sldId="287"/>
            <ac:spMk id="45" creationId="{CAD2B122-D6CD-1674-EB0E-780D7E587B41}"/>
          </ac:spMkLst>
        </pc:spChg>
        <pc:spChg chg="add mod">
          <ac:chgData name="CHARLET CHRISTOPHE" userId="372abce5-d68a-4928-b90c-9807a0e333dd" providerId="ADAL" clId="{B9943684-EFB4-4A18-9F24-20D750895A79}" dt="2023-07-06T08:31:20.655" v="9734" actId="13926"/>
          <ac:spMkLst>
            <pc:docMk/>
            <pc:sldMk cId="2132957615" sldId="287"/>
            <ac:spMk id="46" creationId="{9F362023-0F2E-45F6-B64A-DF1BDA054360}"/>
          </ac:spMkLst>
        </pc:spChg>
        <pc:spChg chg="add mod">
          <ac:chgData name="CHARLET CHRISTOPHE" userId="372abce5-d68a-4928-b90c-9807a0e333dd" providerId="ADAL" clId="{B9943684-EFB4-4A18-9F24-20D750895A79}" dt="2023-07-06T09:13:14.677" v="10297" actId="20577"/>
          <ac:spMkLst>
            <pc:docMk/>
            <pc:sldMk cId="2132957615" sldId="287"/>
            <ac:spMk id="47" creationId="{B172BADF-FB2B-A1FD-609E-EFB9FD0EEDC3}"/>
          </ac:spMkLst>
        </pc:spChg>
        <pc:spChg chg="add mod">
          <ac:chgData name="CHARLET CHRISTOPHE" userId="372abce5-d68a-4928-b90c-9807a0e333dd" providerId="ADAL" clId="{B9943684-EFB4-4A18-9F24-20D750895A79}" dt="2023-07-06T08:20:27.531" v="9719" actId="1076"/>
          <ac:spMkLst>
            <pc:docMk/>
            <pc:sldMk cId="2132957615" sldId="287"/>
            <ac:spMk id="48" creationId="{EAFE50C7-E6D9-7F56-2634-92F2B35DBB95}"/>
          </ac:spMkLst>
        </pc:spChg>
        <pc:spChg chg="add mod">
          <ac:chgData name="CHARLET CHRISTOPHE" userId="372abce5-d68a-4928-b90c-9807a0e333dd" providerId="ADAL" clId="{B9943684-EFB4-4A18-9F24-20D750895A79}" dt="2023-07-06T09:10:28.046" v="10240" actId="20577"/>
          <ac:spMkLst>
            <pc:docMk/>
            <pc:sldMk cId="2132957615" sldId="287"/>
            <ac:spMk id="49" creationId="{2743535C-8723-7D00-8C11-58AD5A8FCFBD}"/>
          </ac:spMkLst>
        </pc:spChg>
        <pc:spChg chg="add mod">
          <ac:chgData name="CHARLET CHRISTOPHE" userId="372abce5-d68a-4928-b90c-9807a0e333dd" providerId="ADAL" clId="{B9943684-EFB4-4A18-9F24-20D750895A79}" dt="2023-07-06T08:31:38.918" v="9737" actId="13926"/>
          <ac:spMkLst>
            <pc:docMk/>
            <pc:sldMk cId="2132957615" sldId="287"/>
            <ac:spMk id="53" creationId="{B712DA5B-2F2A-60F7-2AB8-2038E2F33B47}"/>
          </ac:spMkLst>
        </pc:spChg>
        <pc:spChg chg="add del mod">
          <ac:chgData name="CHARLET CHRISTOPHE" userId="372abce5-d68a-4928-b90c-9807a0e333dd" providerId="ADAL" clId="{B9943684-EFB4-4A18-9F24-20D750895A79}" dt="2023-07-06T08:13:54.354" v="9604" actId="478"/>
          <ac:spMkLst>
            <pc:docMk/>
            <pc:sldMk cId="2132957615" sldId="287"/>
            <ac:spMk id="54" creationId="{16FA9936-860D-B16D-B966-6F866185CE82}"/>
          </ac:spMkLst>
        </pc:spChg>
        <pc:spChg chg="add mod">
          <ac:chgData name="CHARLET CHRISTOPHE" userId="372abce5-d68a-4928-b90c-9807a0e333dd" providerId="ADAL" clId="{B9943684-EFB4-4A18-9F24-20D750895A79}" dt="2023-07-06T08:20:48.543" v="9720" actId="1076"/>
          <ac:spMkLst>
            <pc:docMk/>
            <pc:sldMk cId="2132957615" sldId="287"/>
            <ac:spMk id="57" creationId="{4709EE79-94A0-CC43-E33F-7B722BCBAE5F}"/>
          </ac:spMkLst>
        </pc:spChg>
        <pc:spChg chg="add mod">
          <ac:chgData name="CHARLET CHRISTOPHE" userId="372abce5-d68a-4928-b90c-9807a0e333dd" providerId="ADAL" clId="{B9943684-EFB4-4A18-9F24-20D750895A79}" dt="2023-07-06T08:20:27.531" v="9719" actId="1076"/>
          <ac:spMkLst>
            <pc:docMk/>
            <pc:sldMk cId="2132957615" sldId="287"/>
            <ac:spMk id="58" creationId="{719D0485-7F89-C34B-7E4D-C714335946FC}"/>
          </ac:spMkLst>
        </pc:spChg>
        <pc:spChg chg="add mod">
          <ac:chgData name="CHARLET CHRISTOPHE" userId="372abce5-d68a-4928-b90c-9807a0e333dd" providerId="ADAL" clId="{B9943684-EFB4-4A18-9F24-20D750895A79}" dt="2023-07-06T08:20:27.531" v="9719" actId="1076"/>
          <ac:spMkLst>
            <pc:docMk/>
            <pc:sldMk cId="2132957615" sldId="287"/>
            <ac:spMk id="65" creationId="{615F7615-64B4-4C9C-DE7C-7D29F9E31C39}"/>
          </ac:spMkLst>
        </pc:spChg>
        <pc:spChg chg="add mod">
          <ac:chgData name="CHARLET CHRISTOPHE" userId="372abce5-d68a-4928-b90c-9807a0e333dd" providerId="ADAL" clId="{B9943684-EFB4-4A18-9F24-20D750895A79}" dt="2023-07-06T08:30:39.387" v="9733" actId="1076"/>
          <ac:spMkLst>
            <pc:docMk/>
            <pc:sldMk cId="2132957615" sldId="287"/>
            <ac:spMk id="68" creationId="{BDF60848-6B76-1179-6AA8-2715B2FD6447}"/>
          </ac:spMkLst>
        </pc:spChg>
        <pc:grpChg chg="add mod">
          <ac:chgData name="CHARLET CHRISTOPHE" userId="372abce5-d68a-4928-b90c-9807a0e333dd" providerId="ADAL" clId="{B9943684-EFB4-4A18-9F24-20D750895A79}" dt="2023-07-06T08:15:59.067" v="9662" actId="1076"/>
          <ac:grpSpMkLst>
            <pc:docMk/>
            <pc:sldMk cId="2132957615" sldId="287"/>
            <ac:grpSpMk id="6" creationId="{3B46A2DC-4AB0-949A-F9D3-6D361A4B9783}"/>
          </ac:grpSpMkLst>
        </pc:grpChg>
        <pc:grpChg chg="add mod">
          <ac:chgData name="CHARLET CHRISTOPHE" userId="372abce5-d68a-4928-b90c-9807a0e333dd" providerId="ADAL" clId="{B9943684-EFB4-4A18-9F24-20D750895A79}" dt="2023-07-06T07:59:37.196" v="9365" actId="164"/>
          <ac:grpSpMkLst>
            <pc:docMk/>
            <pc:sldMk cId="2132957615" sldId="287"/>
            <ac:grpSpMk id="33" creationId="{6681BD68-61DB-D9B8-9B18-BEB7A59676A6}"/>
          </ac:grpSpMkLst>
        </pc:grpChg>
        <pc:cxnChg chg="mod">
          <ac:chgData name="CHARLET CHRISTOPHE" userId="372abce5-d68a-4928-b90c-9807a0e333dd" providerId="ADAL" clId="{B9943684-EFB4-4A18-9F24-20D750895A79}" dt="2023-07-06T07:17:56.379" v="9160"/>
          <ac:cxnSpMkLst>
            <pc:docMk/>
            <pc:sldMk cId="2132957615" sldId="287"/>
            <ac:cxnSpMk id="7" creationId="{20EDEB2E-72DB-4DAA-DE2B-1E06B2D74478}"/>
          </ac:cxnSpMkLst>
        </pc:cxnChg>
        <pc:cxnChg chg="mod">
          <ac:chgData name="CHARLET CHRISTOPHE" userId="372abce5-d68a-4928-b90c-9807a0e333dd" providerId="ADAL" clId="{B9943684-EFB4-4A18-9F24-20D750895A79}" dt="2023-07-06T07:17:56.379" v="9160"/>
          <ac:cxnSpMkLst>
            <pc:docMk/>
            <pc:sldMk cId="2132957615" sldId="287"/>
            <ac:cxnSpMk id="8" creationId="{B839E093-8142-972D-4054-BFCCE4511977}"/>
          </ac:cxnSpMkLst>
        </pc:cxnChg>
        <pc:cxnChg chg="mod">
          <ac:chgData name="CHARLET CHRISTOPHE" userId="372abce5-d68a-4928-b90c-9807a0e333dd" providerId="ADAL" clId="{B9943684-EFB4-4A18-9F24-20D750895A79}" dt="2023-07-06T07:17:56.379" v="9160"/>
          <ac:cxnSpMkLst>
            <pc:docMk/>
            <pc:sldMk cId="2132957615" sldId="287"/>
            <ac:cxnSpMk id="11" creationId="{55E4A596-94DD-0DCF-60A2-343350B6DA41}"/>
          </ac:cxnSpMkLst>
        </pc:cxnChg>
        <pc:cxnChg chg="mod">
          <ac:chgData name="CHARLET CHRISTOPHE" userId="372abce5-d68a-4928-b90c-9807a0e333dd" providerId="ADAL" clId="{B9943684-EFB4-4A18-9F24-20D750895A79}" dt="2023-07-06T07:17:56.379" v="9160"/>
          <ac:cxnSpMkLst>
            <pc:docMk/>
            <pc:sldMk cId="2132957615" sldId="287"/>
            <ac:cxnSpMk id="12" creationId="{CD13C9E5-E1F3-CA5C-B16F-9D56D256A954}"/>
          </ac:cxnSpMkLst>
        </pc:cxnChg>
        <pc:cxnChg chg="mod">
          <ac:chgData name="CHARLET CHRISTOPHE" userId="372abce5-d68a-4928-b90c-9807a0e333dd" providerId="ADAL" clId="{B9943684-EFB4-4A18-9F24-20D750895A79}" dt="2023-07-06T07:18:18.771" v="9180" actId="692"/>
          <ac:cxnSpMkLst>
            <pc:docMk/>
            <pc:sldMk cId="2132957615" sldId="287"/>
            <ac:cxnSpMk id="13" creationId="{469A767E-59D9-FC85-689F-0F6C0ADBAE51}"/>
          </ac:cxnSpMkLst>
        </pc:cxnChg>
        <pc:cxnChg chg="add del mod">
          <ac:chgData name="CHARLET CHRISTOPHE" userId="372abce5-d68a-4928-b90c-9807a0e333dd" providerId="ADAL" clId="{B9943684-EFB4-4A18-9F24-20D750895A79}" dt="2023-07-06T08:06:00.624" v="9406" actId="478"/>
          <ac:cxnSpMkLst>
            <pc:docMk/>
            <pc:sldMk cId="2132957615" sldId="287"/>
            <ac:cxnSpMk id="23" creationId="{D72FD607-FBB3-4610-AC80-DA92EDA55A6E}"/>
          </ac:cxnSpMkLst>
        </pc:cxnChg>
        <pc:cxnChg chg="add mod">
          <ac:chgData name="CHARLET CHRISTOPHE" userId="372abce5-d68a-4928-b90c-9807a0e333dd" providerId="ADAL" clId="{B9943684-EFB4-4A18-9F24-20D750895A79}" dt="2023-07-06T09:13:10.197" v="10296" actId="20577"/>
          <ac:cxnSpMkLst>
            <pc:docMk/>
            <pc:sldMk cId="2132957615" sldId="287"/>
            <ac:cxnSpMk id="24" creationId="{DBF11001-B1EC-0C83-C0DA-4C53E0E2A089}"/>
          </ac:cxnSpMkLst>
        </pc:cxnChg>
        <pc:cxnChg chg="add del mod">
          <ac:chgData name="CHARLET CHRISTOPHE" userId="372abce5-d68a-4928-b90c-9807a0e333dd" providerId="ADAL" clId="{B9943684-EFB4-4A18-9F24-20D750895A79}" dt="2023-07-06T08:06:00.624" v="9406" actId="478"/>
          <ac:cxnSpMkLst>
            <pc:docMk/>
            <pc:sldMk cId="2132957615" sldId="287"/>
            <ac:cxnSpMk id="25" creationId="{9D954A64-706A-D79E-699A-A58841D37C65}"/>
          </ac:cxnSpMkLst>
        </pc:cxnChg>
        <pc:cxnChg chg="add mod">
          <ac:chgData name="CHARLET CHRISTOPHE" userId="372abce5-d68a-4928-b90c-9807a0e333dd" providerId="ADAL" clId="{B9943684-EFB4-4A18-9F24-20D750895A79}" dt="2023-07-06T08:20:48.543" v="9720" actId="1076"/>
          <ac:cxnSpMkLst>
            <pc:docMk/>
            <pc:sldMk cId="2132957615" sldId="287"/>
            <ac:cxnSpMk id="26" creationId="{27A37B0D-E4E3-6845-9307-EC053D6FA1D9}"/>
          </ac:cxnSpMkLst>
        </pc:cxnChg>
        <pc:cxnChg chg="add mod">
          <ac:chgData name="CHARLET CHRISTOPHE" userId="372abce5-d68a-4928-b90c-9807a0e333dd" providerId="ADAL" clId="{B9943684-EFB4-4A18-9F24-20D750895A79}" dt="2023-07-06T08:20:48.543" v="9720" actId="1076"/>
          <ac:cxnSpMkLst>
            <pc:docMk/>
            <pc:sldMk cId="2132957615" sldId="287"/>
            <ac:cxnSpMk id="38" creationId="{2E0844AE-9DEB-78EB-67A5-268ECEAE3FA9}"/>
          </ac:cxnSpMkLst>
        </pc:cxnChg>
        <pc:cxnChg chg="add mod">
          <ac:chgData name="CHARLET CHRISTOPHE" userId="372abce5-d68a-4928-b90c-9807a0e333dd" providerId="ADAL" clId="{B9943684-EFB4-4A18-9F24-20D750895A79}" dt="2023-07-06T09:13:14.677" v="10297" actId="20577"/>
          <ac:cxnSpMkLst>
            <pc:docMk/>
            <pc:sldMk cId="2132957615" sldId="287"/>
            <ac:cxnSpMk id="50" creationId="{D75EFC6E-97ED-9EAB-A2B8-3BF883693044}"/>
          </ac:cxnSpMkLst>
        </pc:cxnChg>
        <pc:cxnChg chg="add mod">
          <ac:chgData name="CHARLET CHRISTOPHE" userId="372abce5-d68a-4928-b90c-9807a0e333dd" providerId="ADAL" clId="{B9943684-EFB4-4A18-9F24-20D750895A79}" dt="2023-07-06T08:20:27.531" v="9719" actId="1076"/>
          <ac:cxnSpMkLst>
            <pc:docMk/>
            <pc:sldMk cId="2132957615" sldId="287"/>
            <ac:cxnSpMk id="51" creationId="{E6F0E286-E10C-455D-EA30-2D0FD520247A}"/>
          </ac:cxnSpMkLst>
        </pc:cxnChg>
        <pc:cxnChg chg="add mod">
          <ac:chgData name="CHARLET CHRISTOPHE" userId="372abce5-d68a-4928-b90c-9807a0e333dd" providerId="ADAL" clId="{B9943684-EFB4-4A18-9F24-20D750895A79}" dt="2023-07-06T08:20:27.531" v="9719" actId="1076"/>
          <ac:cxnSpMkLst>
            <pc:docMk/>
            <pc:sldMk cId="2132957615" sldId="287"/>
            <ac:cxnSpMk id="52" creationId="{52B1B20E-74E3-886C-8820-108CDCC79352}"/>
          </ac:cxnSpMkLst>
        </pc:cxnChg>
        <pc:cxnChg chg="add mod">
          <ac:chgData name="CHARLET CHRISTOPHE" userId="372abce5-d68a-4928-b90c-9807a0e333dd" providerId="ADAL" clId="{B9943684-EFB4-4A18-9F24-20D750895A79}" dt="2023-07-06T08:20:27.531" v="9719" actId="1076"/>
          <ac:cxnSpMkLst>
            <pc:docMk/>
            <pc:sldMk cId="2132957615" sldId="287"/>
            <ac:cxnSpMk id="60" creationId="{7F20B687-CEA1-7783-B4AD-A208FF5BB4CF}"/>
          </ac:cxnSpMkLst>
        </pc:cxnChg>
        <pc:cxnChg chg="add">
          <ac:chgData name="CHARLET CHRISTOPHE" userId="372abce5-d68a-4928-b90c-9807a0e333dd" providerId="ADAL" clId="{B9943684-EFB4-4A18-9F24-20D750895A79}" dt="2023-07-06T08:18:37.228" v="9703" actId="11529"/>
          <ac:cxnSpMkLst>
            <pc:docMk/>
            <pc:sldMk cId="2132957615" sldId="287"/>
            <ac:cxnSpMk id="62" creationId="{E0027151-F34F-7DDE-5244-8863E0E36E7F}"/>
          </ac:cxnSpMkLst>
        </pc:cxnChg>
        <pc:cxnChg chg="add mod">
          <ac:chgData name="CHARLET CHRISTOPHE" userId="372abce5-d68a-4928-b90c-9807a0e333dd" providerId="ADAL" clId="{B9943684-EFB4-4A18-9F24-20D750895A79}" dt="2023-07-06T08:20:27.531" v="9719" actId="1076"/>
          <ac:cxnSpMkLst>
            <pc:docMk/>
            <pc:sldMk cId="2132957615" sldId="287"/>
            <ac:cxnSpMk id="64" creationId="{4F9C9329-27E1-4FCC-8202-7DCFABF7C390}"/>
          </ac:cxnSpMkLst>
        </pc:cxnChg>
      </pc:sldChg>
      <pc:sldChg chg="addSp delSp modSp new mod">
        <pc:chgData name="CHARLET CHRISTOPHE" userId="372abce5-d68a-4928-b90c-9807a0e333dd" providerId="ADAL" clId="{B9943684-EFB4-4A18-9F24-20D750895A79}" dt="2023-08-04T07:30:08.414" v="26199" actId="1076"/>
        <pc:sldMkLst>
          <pc:docMk/>
          <pc:sldMk cId="1246815830" sldId="288"/>
        </pc:sldMkLst>
        <pc:spChg chg="mod">
          <ac:chgData name="CHARLET CHRISTOPHE" userId="372abce5-d68a-4928-b90c-9807a0e333dd" providerId="ADAL" clId="{B9943684-EFB4-4A18-9F24-20D750895A79}" dt="2023-07-06T08:34:28.822" v="9775" actId="20577"/>
          <ac:spMkLst>
            <pc:docMk/>
            <pc:sldMk cId="1246815830" sldId="288"/>
            <ac:spMk id="2" creationId="{EDE0A149-36AF-72E2-D721-9B77F323DCB0}"/>
          </ac:spMkLst>
        </pc:spChg>
        <pc:spChg chg="add mod">
          <ac:chgData name="CHARLET CHRISTOPHE" userId="372abce5-d68a-4928-b90c-9807a0e333dd" providerId="ADAL" clId="{B9943684-EFB4-4A18-9F24-20D750895A79}" dt="2023-07-14T11:54:37.624" v="24800" actId="1076"/>
          <ac:spMkLst>
            <pc:docMk/>
            <pc:sldMk cId="1246815830" sldId="288"/>
            <ac:spMk id="3" creationId="{50D01F64-9174-68FE-79D0-E4C740EA89B3}"/>
          </ac:spMkLst>
        </pc:spChg>
        <pc:spChg chg="del">
          <ac:chgData name="CHARLET CHRISTOPHE" userId="372abce5-d68a-4928-b90c-9807a0e333dd" providerId="ADAL" clId="{B9943684-EFB4-4A18-9F24-20D750895A79}" dt="2023-07-06T08:32:29.892" v="9739" actId="478"/>
          <ac:spMkLst>
            <pc:docMk/>
            <pc:sldMk cId="1246815830" sldId="288"/>
            <ac:spMk id="3" creationId="{EC903868-6F41-4F69-D9BD-29434650F3DC}"/>
          </ac:spMkLst>
        </pc:spChg>
        <pc:spChg chg="add mod">
          <ac:chgData name="CHARLET CHRISTOPHE" userId="372abce5-d68a-4928-b90c-9807a0e333dd" providerId="ADAL" clId="{B9943684-EFB4-4A18-9F24-20D750895A79}" dt="2023-07-06T09:16:58.492" v="10343" actId="1076"/>
          <ac:spMkLst>
            <pc:docMk/>
            <pc:sldMk cId="1246815830" sldId="288"/>
            <ac:spMk id="21" creationId="{C7DF5DF7-8576-B080-3CD0-D427D453D170}"/>
          </ac:spMkLst>
        </pc:spChg>
        <pc:spChg chg="add mod">
          <ac:chgData name="CHARLET CHRISTOPHE" userId="372abce5-d68a-4928-b90c-9807a0e333dd" providerId="ADAL" clId="{B9943684-EFB4-4A18-9F24-20D750895A79}" dt="2023-07-06T09:16:58.492" v="10343" actId="1076"/>
          <ac:spMkLst>
            <pc:docMk/>
            <pc:sldMk cId="1246815830" sldId="288"/>
            <ac:spMk id="22" creationId="{13F45177-0876-BD8D-F2E3-900998FF5ED2}"/>
          </ac:spMkLst>
        </pc:spChg>
        <pc:spChg chg="add mod">
          <ac:chgData name="CHARLET CHRISTOPHE" userId="372abce5-d68a-4928-b90c-9807a0e333dd" providerId="ADAL" clId="{B9943684-EFB4-4A18-9F24-20D750895A79}" dt="2023-07-06T09:16:58.492" v="10343" actId="1076"/>
          <ac:spMkLst>
            <pc:docMk/>
            <pc:sldMk cId="1246815830" sldId="288"/>
            <ac:spMk id="23" creationId="{F0C0A27A-35B7-815D-FF56-E0B2201B98CB}"/>
          </ac:spMkLst>
        </pc:spChg>
        <pc:spChg chg="add mod">
          <ac:chgData name="CHARLET CHRISTOPHE" userId="372abce5-d68a-4928-b90c-9807a0e333dd" providerId="ADAL" clId="{B9943684-EFB4-4A18-9F24-20D750895A79}" dt="2023-07-06T09:16:58.492" v="10343" actId="1076"/>
          <ac:spMkLst>
            <pc:docMk/>
            <pc:sldMk cId="1246815830" sldId="288"/>
            <ac:spMk id="24" creationId="{1CCFF13D-E502-60E7-D62D-971DE34B62CF}"/>
          </ac:spMkLst>
        </pc:spChg>
        <pc:spChg chg="add mod">
          <ac:chgData name="CHARLET CHRISTOPHE" userId="372abce5-d68a-4928-b90c-9807a0e333dd" providerId="ADAL" clId="{B9943684-EFB4-4A18-9F24-20D750895A79}" dt="2023-07-06T09:16:58.492" v="10343" actId="1076"/>
          <ac:spMkLst>
            <pc:docMk/>
            <pc:sldMk cId="1246815830" sldId="288"/>
            <ac:spMk id="25" creationId="{F64B435C-CE7B-04FA-3B4E-FB18A627BDC0}"/>
          </ac:spMkLst>
        </pc:spChg>
        <pc:spChg chg="add mod">
          <ac:chgData name="CHARLET CHRISTOPHE" userId="372abce5-d68a-4928-b90c-9807a0e333dd" providerId="ADAL" clId="{B9943684-EFB4-4A18-9F24-20D750895A79}" dt="2023-07-06T09:16:58.492" v="10343" actId="1076"/>
          <ac:spMkLst>
            <pc:docMk/>
            <pc:sldMk cId="1246815830" sldId="288"/>
            <ac:spMk id="26" creationId="{AEC576F7-41E4-ED77-8EBD-5CF721712651}"/>
          </ac:spMkLst>
        </pc:spChg>
        <pc:spChg chg="add mod">
          <ac:chgData name="CHARLET CHRISTOPHE" userId="372abce5-d68a-4928-b90c-9807a0e333dd" providerId="ADAL" clId="{B9943684-EFB4-4A18-9F24-20D750895A79}" dt="2023-07-06T09:22:16.207" v="10479" actId="1076"/>
          <ac:spMkLst>
            <pc:docMk/>
            <pc:sldMk cId="1246815830" sldId="288"/>
            <ac:spMk id="27" creationId="{2019802F-66AD-CB09-10B7-E41FB497D644}"/>
          </ac:spMkLst>
        </pc:spChg>
        <pc:spChg chg="add mod">
          <ac:chgData name="CHARLET CHRISTOPHE" userId="372abce5-d68a-4928-b90c-9807a0e333dd" providerId="ADAL" clId="{B9943684-EFB4-4A18-9F24-20D750895A79}" dt="2023-07-06T09:06:40.027" v="10197" actId="1076"/>
          <ac:spMkLst>
            <pc:docMk/>
            <pc:sldMk cId="1246815830" sldId="288"/>
            <ac:spMk id="28" creationId="{5D6F3FEE-E98E-E8A4-28D8-FEC241D3BE2D}"/>
          </ac:spMkLst>
        </pc:spChg>
        <pc:spChg chg="add mod">
          <ac:chgData name="CHARLET CHRISTOPHE" userId="372abce5-d68a-4928-b90c-9807a0e333dd" providerId="ADAL" clId="{B9943684-EFB4-4A18-9F24-20D750895A79}" dt="2023-08-04T07:30:08.414" v="26199" actId="1076"/>
          <ac:spMkLst>
            <pc:docMk/>
            <pc:sldMk cId="1246815830" sldId="288"/>
            <ac:spMk id="29" creationId="{56D5EB5B-A04C-148A-845C-512C9C670B85}"/>
          </ac:spMkLst>
        </pc:spChg>
        <pc:spChg chg="add mod">
          <ac:chgData name="CHARLET CHRISTOPHE" userId="372abce5-d68a-4928-b90c-9807a0e333dd" providerId="ADAL" clId="{B9943684-EFB4-4A18-9F24-20D750895A79}" dt="2023-07-06T09:17:03.099" v="10344" actId="1076"/>
          <ac:spMkLst>
            <pc:docMk/>
            <pc:sldMk cId="1246815830" sldId="288"/>
            <ac:spMk id="30" creationId="{20C88E42-B396-074E-4A21-A69227DF0A4D}"/>
          </ac:spMkLst>
        </pc:spChg>
        <pc:spChg chg="add mod">
          <ac:chgData name="CHARLET CHRISTOPHE" userId="372abce5-d68a-4928-b90c-9807a0e333dd" providerId="ADAL" clId="{B9943684-EFB4-4A18-9F24-20D750895A79}" dt="2023-07-06T09:17:23.069" v="10347" actId="1076"/>
          <ac:spMkLst>
            <pc:docMk/>
            <pc:sldMk cId="1246815830" sldId="288"/>
            <ac:spMk id="33" creationId="{8099A502-D7BE-1A31-93D1-38EB99FDBB1C}"/>
          </ac:spMkLst>
        </pc:spChg>
        <pc:spChg chg="add mod">
          <ac:chgData name="CHARLET CHRISTOPHE" userId="372abce5-d68a-4928-b90c-9807a0e333dd" providerId="ADAL" clId="{B9943684-EFB4-4A18-9F24-20D750895A79}" dt="2023-07-06T09:17:23.069" v="10347" actId="1076"/>
          <ac:spMkLst>
            <pc:docMk/>
            <pc:sldMk cId="1246815830" sldId="288"/>
            <ac:spMk id="34" creationId="{D29E8B80-D772-8BB0-A4E8-1FF8D34768DF}"/>
          </ac:spMkLst>
        </pc:spChg>
        <pc:spChg chg="add mod">
          <ac:chgData name="CHARLET CHRISTOPHE" userId="372abce5-d68a-4928-b90c-9807a0e333dd" providerId="ADAL" clId="{B9943684-EFB4-4A18-9F24-20D750895A79}" dt="2023-07-06T09:17:23.069" v="10347" actId="1076"/>
          <ac:spMkLst>
            <pc:docMk/>
            <pc:sldMk cId="1246815830" sldId="288"/>
            <ac:spMk id="35" creationId="{D181F655-B01B-3872-7B21-F75403E6F43D}"/>
          </ac:spMkLst>
        </pc:spChg>
        <pc:spChg chg="add mod">
          <ac:chgData name="CHARLET CHRISTOPHE" userId="372abce5-d68a-4928-b90c-9807a0e333dd" providerId="ADAL" clId="{B9943684-EFB4-4A18-9F24-20D750895A79}" dt="2023-07-06T09:12:31.650" v="10294" actId="1076"/>
          <ac:spMkLst>
            <pc:docMk/>
            <pc:sldMk cId="1246815830" sldId="288"/>
            <ac:spMk id="36" creationId="{5F0CD1E1-727C-C5F6-A6EC-753E166821AB}"/>
          </ac:spMkLst>
        </pc:spChg>
        <pc:spChg chg="add mod">
          <ac:chgData name="CHARLET CHRISTOPHE" userId="372abce5-d68a-4928-b90c-9807a0e333dd" providerId="ADAL" clId="{B9943684-EFB4-4A18-9F24-20D750895A79}" dt="2023-07-06T09:24:01.539" v="10515" actId="1076"/>
          <ac:spMkLst>
            <pc:docMk/>
            <pc:sldMk cId="1246815830" sldId="288"/>
            <ac:spMk id="46" creationId="{0FBBC593-40A0-2CE7-FC94-2C8830E9492E}"/>
          </ac:spMkLst>
        </pc:spChg>
        <pc:spChg chg="add mod">
          <ac:chgData name="CHARLET CHRISTOPHE" userId="372abce5-d68a-4928-b90c-9807a0e333dd" providerId="ADAL" clId="{B9943684-EFB4-4A18-9F24-20D750895A79}" dt="2023-07-06T12:34:16.731" v="11281" actId="1076"/>
          <ac:spMkLst>
            <pc:docMk/>
            <pc:sldMk cId="1246815830" sldId="288"/>
            <ac:spMk id="55" creationId="{6529AB17-2B49-1F45-F774-FAAFDE47F218}"/>
          </ac:spMkLst>
        </pc:spChg>
        <pc:spChg chg="add mod">
          <ac:chgData name="CHARLET CHRISTOPHE" userId="372abce5-d68a-4928-b90c-9807a0e333dd" providerId="ADAL" clId="{B9943684-EFB4-4A18-9F24-20D750895A79}" dt="2023-07-06T09:22:15.029" v="10478" actId="1038"/>
          <ac:spMkLst>
            <pc:docMk/>
            <pc:sldMk cId="1246815830" sldId="288"/>
            <ac:spMk id="62" creationId="{3B736B35-4311-DE1B-3F61-A4CE31BBE590}"/>
          </ac:spMkLst>
        </pc:spChg>
        <pc:cxnChg chg="add mod">
          <ac:chgData name="CHARLET CHRISTOPHE" userId="372abce5-d68a-4928-b90c-9807a0e333dd" providerId="ADAL" clId="{B9943684-EFB4-4A18-9F24-20D750895A79}" dt="2023-07-06T09:16:58.492" v="10343" actId="1076"/>
          <ac:cxnSpMkLst>
            <pc:docMk/>
            <pc:sldMk cId="1246815830" sldId="288"/>
            <ac:cxnSpMk id="5" creationId="{11965455-9E1D-9B36-EB06-2E12DA19BC7B}"/>
          </ac:cxnSpMkLst>
        </pc:cxnChg>
        <pc:cxnChg chg="add mod">
          <ac:chgData name="CHARLET CHRISTOPHE" userId="372abce5-d68a-4928-b90c-9807a0e333dd" providerId="ADAL" clId="{B9943684-EFB4-4A18-9F24-20D750895A79}" dt="2023-07-06T09:16:58.492" v="10343" actId="1076"/>
          <ac:cxnSpMkLst>
            <pc:docMk/>
            <pc:sldMk cId="1246815830" sldId="288"/>
            <ac:cxnSpMk id="7" creationId="{AB54EA1E-C7DA-9BF3-1D7D-3212451A3A0B}"/>
          </ac:cxnSpMkLst>
        </pc:cxnChg>
        <pc:cxnChg chg="add mod">
          <ac:chgData name="CHARLET CHRISTOPHE" userId="372abce5-d68a-4928-b90c-9807a0e333dd" providerId="ADAL" clId="{B9943684-EFB4-4A18-9F24-20D750895A79}" dt="2023-07-06T09:24:40.161" v="10539" actId="692"/>
          <ac:cxnSpMkLst>
            <pc:docMk/>
            <pc:sldMk cId="1246815830" sldId="288"/>
            <ac:cxnSpMk id="9" creationId="{F245A9A0-E450-6F4E-D55D-0F35240F62EA}"/>
          </ac:cxnSpMkLst>
        </pc:cxnChg>
        <pc:cxnChg chg="add mod">
          <ac:chgData name="CHARLET CHRISTOPHE" userId="372abce5-d68a-4928-b90c-9807a0e333dd" providerId="ADAL" clId="{B9943684-EFB4-4A18-9F24-20D750895A79}" dt="2023-07-06T09:24:43.559" v="10542" actId="692"/>
          <ac:cxnSpMkLst>
            <pc:docMk/>
            <pc:sldMk cId="1246815830" sldId="288"/>
            <ac:cxnSpMk id="10" creationId="{C2F9DE3C-1724-0D4C-ECDA-EBF0720FAEDE}"/>
          </ac:cxnSpMkLst>
        </pc:cxnChg>
        <pc:cxnChg chg="add del mod">
          <ac:chgData name="CHARLET CHRISTOPHE" userId="372abce5-d68a-4928-b90c-9807a0e333dd" providerId="ADAL" clId="{B9943684-EFB4-4A18-9F24-20D750895A79}" dt="2023-07-06T08:52:11.887" v="9821" actId="478"/>
          <ac:cxnSpMkLst>
            <pc:docMk/>
            <pc:sldMk cId="1246815830" sldId="288"/>
            <ac:cxnSpMk id="11" creationId="{AC7D1CB8-46A3-E6F2-5223-464799E80705}"/>
          </ac:cxnSpMkLst>
        </pc:cxnChg>
        <pc:cxnChg chg="add mod">
          <ac:chgData name="CHARLET CHRISTOPHE" userId="372abce5-d68a-4928-b90c-9807a0e333dd" providerId="ADAL" clId="{B9943684-EFB4-4A18-9F24-20D750895A79}" dt="2023-07-06T09:16:58.492" v="10343" actId="1076"/>
          <ac:cxnSpMkLst>
            <pc:docMk/>
            <pc:sldMk cId="1246815830" sldId="288"/>
            <ac:cxnSpMk id="13" creationId="{6128ECEC-BA9F-70DF-2B3A-C104A18CB5B2}"/>
          </ac:cxnSpMkLst>
        </pc:cxnChg>
        <pc:cxnChg chg="add mod">
          <ac:chgData name="CHARLET CHRISTOPHE" userId="372abce5-d68a-4928-b90c-9807a0e333dd" providerId="ADAL" clId="{B9943684-EFB4-4A18-9F24-20D750895A79}" dt="2023-07-06T09:16:58.492" v="10343" actId="1076"/>
          <ac:cxnSpMkLst>
            <pc:docMk/>
            <pc:sldMk cId="1246815830" sldId="288"/>
            <ac:cxnSpMk id="18" creationId="{F41C2F11-84EA-FD82-D6A3-8B946FCBD910}"/>
          </ac:cxnSpMkLst>
        </pc:cxnChg>
        <pc:cxnChg chg="add mod">
          <ac:chgData name="CHARLET CHRISTOPHE" userId="372abce5-d68a-4928-b90c-9807a0e333dd" providerId="ADAL" clId="{B9943684-EFB4-4A18-9F24-20D750895A79}" dt="2023-07-06T09:17:10.524" v="10346" actId="14100"/>
          <ac:cxnSpMkLst>
            <pc:docMk/>
            <pc:sldMk cId="1246815830" sldId="288"/>
            <ac:cxnSpMk id="32" creationId="{45E839D9-8B7B-72E9-7855-0DD8AE9E0D85}"/>
          </ac:cxnSpMkLst>
        </pc:cxnChg>
        <pc:cxnChg chg="add mod">
          <ac:chgData name="CHARLET CHRISTOPHE" userId="372abce5-d68a-4928-b90c-9807a0e333dd" providerId="ADAL" clId="{B9943684-EFB4-4A18-9F24-20D750895A79}" dt="2023-07-06T09:17:23.069" v="10347" actId="1076"/>
          <ac:cxnSpMkLst>
            <pc:docMk/>
            <pc:sldMk cId="1246815830" sldId="288"/>
            <ac:cxnSpMk id="38" creationId="{272C07F5-F2A1-0FDC-93F4-B5EEB4038294}"/>
          </ac:cxnSpMkLst>
        </pc:cxnChg>
        <pc:cxnChg chg="add del">
          <ac:chgData name="CHARLET CHRISTOPHE" userId="372abce5-d68a-4928-b90c-9807a0e333dd" providerId="ADAL" clId="{B9943684-EFB4-4A18-9F24-20D750895A79}" dt="2023-07-06T09:13:50.597" v="10301" actId="478"/>
          <ac:cxnSpMkLst>
            <pc:docMk/>
            <pc:sldMk cId="1246815830" sldId="288"/>
            <ac:cxnSpMk id="40" creationId="{28E0EF7C-C4D4-4280-2200-C3D104E304D4}"/>
          </ac:cxnSpMkLst>
        </pc:cxnChg>
        <pc:cxnChg chg="add mod">
          <ac:chgData name="CHARLET CHRISTOPHE" userId="372abce5-d68a-4928-b90c-9807a0e333dd" providerId="ADAL" clId="{B9943684-EFB4-4A18-9F24-20D750895A79}" dt="2023-07-06T09:17:23.069" v="10347" actId="1076"/>
          <ac:cxnSpMkLst>
            <pc:docMk/>
            <pc:sldMk cId="1246815830" sldId="288"/>
            <ac:cxnSpMk id="42" creationId="{D0346B99-3D36-7461-1CBD-29DDD2E4C915}"/>
          </ac:cxnSpMkLst>
        </pc:cxnChg>
        <pc:cxnChg chg="add mod">
          <ac:chgData name="CHARLET CHRISTOPHE" userId="372abce5-d68a-4928-b90c-9807a0e333dd" providerId="ADAL" clId="{B9943684-EFB4-4A18-9F24-20D750895A79}" dt="2023-07-06T09:17:23.069" v="10347" actId="1076"/>
          <ac:cxnSpMkLst>
            <pc:docMk/>
            <pc:sldMk cId="1246815830" sldId="288"/>
            <ac:cxnSpMk id="44" creationId="{CAE06611-BD63-30B6-5A78-3039326756EB}"/>
          </ac:cxnSpMkLst>
        </pc:cxnChg>
        <pc:cxnChg chg="add mod">
          <ac:chgData name="CHARLET CHRISTOPHE" userId="372abce5-d68a-4928-b90c-9807a0e333dd" providerId="ADAL" clId="{B9943684-EFB4-4A18-9F24-20D750895A79}" dt="2023-07-06T09:24:01.539" v="10515" actId="1076"/>
          <ac:cxnSpMkLst>
            <pc:docMk/>
            <pc:sldMk cId="1246815830" sldId="288"/>
            <ac:cxnSpMk id="48" creationId="{B7FADAF9-41E6-7EBF-38E8-02F34991026F}"/>
          </ac:cxnSpMkLst>
        </pc:cxnChg>
        <pc:cxnChg chg="add mod">
          <ac:chgData name="CHARLET CHRISTOPHE" userId="372abce5-d68a-4928-b90c-9807a0e333dd" providerId="ADAL" clId="{B9943684-EFB4-4A18-9F24-20D750895A79}" dt="2023-07-06T09:24:06.495" v="10516" actId="14100"/>
          <ac:cxnSpMkLst>
            <pc:docMk/>
            <pc:sldMk cId="1246815830" sldId="288"/>
            <ac:cxnSpMk id="50" creationId="{277B5802-B472-674F-A118-DE1713D88D02}"/>
          </ac:cxnSpMkLst>
        </pc:cxnChg>
        <pc:cxnChg chg="add mod">
          <ac:chgData name="CHARLET CHRISTOPHE" userId="372abce5-d68a-4928-b90c-9807a0e333dd" providerId="ADAL" clId="{B9943684-EFB4-4A18-9F24-20D750895A79}" dt="2023-07-06T09:20:55.570" v="10443" actId="14100"/>
          <ac:cxnSpMkLst>
            <pc:docMk/>
            <pc:sldMk cId="1246815830" sldId="288"/>
            <ac:cxnSpMk id="57" creationId="{52643D6E-6732-F1E5-B6DE-E1DF79254BFE}"/>
          </ac:cxnSpMkLst>
        </pc:cxnChg>
      </pc:sldChg>
      <pc:sldChg chg="addSp delSp modSp add mod">
        <pc:chgData name="CHARLET CHRISTOPHE" userId="372abce5-d68a-4928-b90c-9807a0e333dd" providerId="ADAL" clId="{B9943684-EFB4-4A18-9F24-20D750895A79}" dt="2023-07-06T09:38:06.292" v="10708" actId="1076"/>
        <pc:sldMkLst>
          <pc:docMk/>
          <pc:sldMk cId="3882663002" sldId="289"/>
        </pc:sldMkLst>
        <pc:spChg chg="mod">
          <ac:chgData name="CHARLET CHRISTOPHE" userId="372abce5-d68a-4928-b90c-9807a0e333dd" providerId="ADAL" clId="{B9943684-EFB4-4A18-9F24-20D750895A79}" dt="2023-07-06T09:25:43.793" v="10545" actId="20577"/>
          <ac:spMkLst>
            <pc:docMk/>
            <pc:sldMk cId="3882663002" sldId="289"/>
            <ac:spMk id="2" creationId="{EDE0A149-36AF-72E2-D721-9B77F323DCB0}"/>
          </ac:spMkLst>
        </pc:spChg>
        <pc:spChg chg="mod">
          <ac:chgData name="CHARLET CHRISTOPHE" userId="372abce5-d68a-4928-b90c-9807a0e333dd" providerId="ADAL" clId="{B9943684-EFB4-4A18-9F24-20D750895A79}" dt="2023-07-06T09:30:33.882" v="10591" actId="1076"/>
          <ac:spMkLst>
            <pc:docMk/>
            <pc:sldMk cId="3882663002" sldId="289"/>
            <ac:spMk id="21" creationId="{C7DF5DF7-8576-B080-3CD0-D427D453D170}"/>
          </ac:spMkLst>
        </pc:spChg>
        <pc:spChg chg="mod">
          <ac:chgData name="CHARLET CHRISTOPHE" userId="372abce5-d68a-4928-b90c-9807a0e333dd" providerId="ADAL" clId="{B9943684-EFB4-4A18-9F24-20D750895A79}" dt="2023-07-06T09:30:33.882" v="10591" actId="1076"/>
          <ac:spMkLst>
            <pc:docMk/>
            <pc:sldMk cId="3882663002" sldId="289"/>
            <ac:spMk id="22" creationId="{13F45177-0876-BD8D-F2E3-900998FF5ED2}"/>
          </ac:spMkLst>
        </pc:spChg>
        <pc:spChg chg="mod">
          <ac:chgData name="CHARLET CHRISTOPHE" userId="372abce5-d68a-4928-b90c-9807a0e333dd" providerId="ADAL" clId="{B9943684-EFB4-4A18-9F24-20D750895A79}" dt="2023-07-06T09:30:33.882" v="10591" actId="1076"/>
          <ac:spMkLst>
            <pc:docMk/>
            <pc:sldMk cId="3882663002" sldId="289"/>
            <ac:spMk id="23" creationId="{F0C0A27A-35B7-815D-FF56-E0B2201B98CB}"/>
          </ac:spMkLst>
        </pc:spChg>
        <pc:spChg chg="mod">
          <ac:chgData name="CHARLET CHRISTOPHE" userId="372abce5-d68a-4928-b90c-9807a0e333dd" providerId="ADAL" clId="{B9943684-EFB4-4A18-9F24-20D750895A79}" dt="2023-07-06T09:30:33.882" v="10591" actId="1076"/>
          <ac:spMkLst>
            <pc:docMk/>
            <pc:sldMk cId="3882663002" sldId="289"/>
            <ac:spMk id="24" creationId="{1CCFF13D-E502-60E7-D62D-971DE34B62CF}"/>
          </ac:spMkLst>
        </pc:spChg>
        <pc:spChg chg="mod">
          <ac:chgData name="CHARLET CHRISTOPHE" userId="372abce5-d68a-4928-b90c-9807a0e333dd" providerId="ADAL" clId="{B9943684-EFB4-4A18-9F24-20D750895A79}" dt="2023-07-06T09:30:33.882" v="10591" actId="1076"/>
          <ac:spMkLst>
            <pc:docMk/>
            <pc:sldMk cId="3882663002" sldId="289"/>
            <ac:spMk id="25" creationId="{F64B435C-CE7B-04FA-3B4E-FB18A627BDC0}"/>
          </ac:spMkLst>
        </pc:spChg>
        <pc:spChg chg="mod">
          <ac:chgData name="CHARLET CHRISTOPHE" userId="372abce5-d68a-4928-b90c-9807a0e333dd" providerId="ADAL" clId="{B9943684-EFB4-4A18-9F24-20D750895A79}" dt="2023-07-06T09:30:33.882" v="10591" actId="1076"/>
          <ac:spMkLst>
            <pc:docMk/>
            <pc:sldMk cId="3882663002" sldId="289"/>
            <ac:spMk id="26" creationId="{AEC576F7-41E4-ED77-8EBD-5CF721712651}"/>
          </ac:spMkLst>
        </pc:spChg>
        <pc:spChg chg="del mod">
          <ac:chgData name="CHARLET CHRISTOPHE" userId="372abce5-d68a-4928-b90c-9807a0e333dd" providerId="ADAL" clId="{B9943684-EFB4-4A18-9F24-20D750895A79}" dt="2023-07-06T09:27:17.887" v="10562" actId="478"/>
          <ac:spMkLst>
            <pc:docMk/>
            <pc:sldMk cId="3882663002" sldId="289"/>
            <ac:spMk id="27" creationId="{2019802F-66AD-CB09-10B7-E41FB497D644}"/>
          </ac:spMkLst>
        </pc:spChg>
        <pc:spChg chg="del">
          <ac:chgData name="CHARLET CHRISTOPHE" userId="372abce5-d68a-4928-b90c-9807a0e333dd" providerId="ADAL" clId="{B9943684-EFB4-4A18-9F24-20D750895A79}" dt="2023-07-06T09:25:55.007" v="10547" actId="478"/>
          <ac:spMkLst>
            <pc:docMk/>
            <pc:sldMk cId="3882663002" sldId="289"/>
            <ac:spMk id="28" creationId="{5D6F3FEE-E98E-E8A4-28D8-FEC241D3BE2D}"/>
          </ac:spMkLst>
        </pc:spChg>
        <pc:spChg chg="del">
          <ac:chgData name="CHARLET CHRISTOPHE" userId="372abce5-d68a-4928-b90c-9807a0e333dd" providerId="ADAL" clId="{B9943684-EFB4-4A18-9F24-20D750895A79}" dt="2023-07-06T09:25:55.007" v="10547" actId="478"/>
          <ac:spMkLst>
            <pc:docMk/>
            <pc:sldMk cId="3882663002" sldId="289"/>
            <ac:spMk id="29" creationId="{56D5EB5B-A04C-148A-845C-512C9C670B85}"/>
          </ac:spMkLst>
        </pc:spChg>
        <pc:spChg chg="del mod">
          <ac:chgData name="CHARLET CHRISTOPHE" userId="372abce5-d68a-4928-b90c-9807a0e333dd" providerId="ADAL" clId="{B9943684-EFB4-4A18-9F24-20D750895A79}" dt="2023-07-06T09:26:04.689" v="10549" actId="478"/>
          <ac:spMkLst>
            <pc:docMk/>
            <pc:sldMk cId="3882663002" sldId="289"/>
            <ac:spMk id="30" creationId="{20C88E42-B396-074E-4A21-A69227DF0A4D}"/>
          </ac:spMkLst>
        </pc:spChg>
        <pc:spChg chg="mod">
          <ac:chgData name="CHARLET CHRISTOPHE" userId="372abce5-d68a-4928-b90c-9807a0e333dd" providerId="ADAL" clId="{B9943684-EFB4-4A18-9F24-20D750895A79}" dt="2023-07-06T09:37:57.643" v="10707" actId="1076"/>
          <ac:spMkLst>
            <pc:docMk/>
            <pc:sldMk cId="3882663002" sldId="289"/>
            <ac:spMk id="33" creationId="{8099A502-D7BE-1A31-93D1-38EB99FDBB1C}"/>
          </ac:spMkLst>
        </pc:spChg>
        <pc:spChg chg="mod">
          <ac:chgData name="CHARLET CHRISTOPHE" userId="372abce5-d68a-4928-b90c-9807a0e333dd" providerId="ADAL" clId="{B9943684-EFB4-4A18-9F24-20D750895A79}" dt="2023-07-06T09:38:06.292" v="10708" actId="1076"/>
          <ac:spMkLst>
            <pc:docMk/>
            <pc:sldMk cId="3882663002" sldId="289"/>
            <ac:spMk id="34" creationId="{D29E8B80-D772-8BB0-A4E8-1FF8D34768DF}"/>
          </ac:spMkLst>
        </pc:spChg>
        <pc:spChg chg="mod">
          <ac:chgData name="CHARLET CHRISTOPHE" userId="372abce5-d68a-4928-b90c-9807a0e333dd" providerId="ADAL" clId="{B9943684-EFB4-4A18-9F24-20D750895A79}" dt="2023-07-06T09:37:57.643" v="10707" actId="1076"/>
          <ac:spMkLst>
            <pc:docMk/>
            <pc:sldMk cId="3882663002" sldId="289"/>
            <ac:spMk id="35" creationId="{D181F655-B01B-3872-7B21-F75403E6F43D}"/>
          </ac:spMkLst>
        </pc:spChg>
        <pc:spChg chg="mod">
          <ac:chgData name="CHARLET CHRISTOPHE" userId="372abce5-d68a-4928-b90c-9807a0e333dd" providerId="ADAL" clId="{B9943684-EFB4-4A18-9F24-20D750895A79}" dt="2023-07-06T09:37:57.643" v="10707" actId="1076"/>
          <ac:spMkLst>
            <pc:docMk/>
            <pc:sldMk cId="3882663002" sldId="289"/>
            <ac:spMk id="36" creationId="{5F0CD1E1-727C-C5F6-A6EC-753E166821AB}"/>
          </ac:spMkLst>
        </pc:spChg>
        <pc:spChg chg="mod">
          <ac:chgData name="CHARLET CHRISTOPHE" userId="372abce5-d68a-4928-b90c-9807a0e333dd" providerId="ADAL" clId="{B9943684-EFB4-4A18-9F24-20D750895A79}" dt="2023-07-06T09:37:57.643" v="10707" actId="1076"/>
          <ac:spMkLst>
            <pc:docMk/>
            <pc:sldMk cId="3882663002" sldId="289"/>
            <ac:spMk id="46" creationId="{0FBBC593-40A0-2CE7-FC94-2C8830E9492E}"/>
          </ac:spMkLst>
        </pc:spChg>
        <pc:spChg chg="add mod">
          <ac:chgData name="CHARLET CHRISTOPHE" userId="372abce5-d68a-4928-b90c-9807a0e333dd" providerId="ADAL" clId="{B9943684-EFB4-4A18-9F24-20D750895A79}" dt="2023-07-06T09:34:51.856" v="10667" actId="13926"/>
          <ac:spMkLst>
            <pc:docMk/>
            <pc:sldMk cId="3882663002" sldId="289"/>
            <ac:spMk id="53" creationId="{28FD5D72-9947-881C-CEA3-C737CD6CB297}"/>
          </ac:spMkLst>
        </pc:spChg>
        <pc:spChg chg="mod">
          <ac:chgData name="CHARLET CHRISTOPHE" userId="372abce5-d68a-4928-b90c-9807a0e333dd" providerId="ADAL" clId="{B9943684-EFB4-4A18-9F24-20D750895A79}" dt="2023-07-06T09:35:20.383" v="10671" actId="1076"/>
          <ac:spMkLst>
            <pc:docMk/>
            <pc:sldMk cId="3882663002" sldId="289"/>
            <ac:spMk id="55" creationId="{6529AB17-2B49-1F45-F774-FAAFDE47F218}"/>
          </ac:spMkLst>
        </pc:spChg>
        <pc:spChg chg="add mod">
          <ac:chgData name="CHARLET CHRISTOPHE" userId="372abce5-d68a-4928-b90c-9807a0e333dd" providerId="ADAL" clId="{B9943684-EFB4-4A18-9F24-20D750895A79}" dt="2023-07-06T09:37:14.326" v="10700" actId="1076"/>
          <ac:spMkLst>
            <pc:docMk/>
            <pc:sldMk cId="3882663002" sldId="289"/>
            <ac:spMk id="59" creationId="{4E37A5DE-633C-33C5-B422-70E6870EEA8C}"/>
          </ac:spMkLst>
        </pc:spChg>
        <pc:spChg chg="del mod">
          <ac:chgData name="CHARLET CHRISTOPHE" userId="372abce5-d68a-4928-b90c-9807a0e333dd" providerId="ADAL" clId="{B9943684-EFB4-4A18-9F24-20D750895A79}" dt="2023-07-06T09:27:44.567" v="10567"/>
          <ac:spMkLst>
            <pc:docMk/>
            <pc:sldMk cId="3882663002" sldId="289"/>
            <ac:spMk id="62" creationId="{3B736B35-4311-DE1B-3F61-A4CE31BBE590}"/>
          </ac:spMkLst>
        </pc:spChg>
        <pc:cxnChg chg="mod">
          <ac:chgData name="CHARLET CHRISTOPHE" userId="372abce5-d68a-4928-b90c-9807a0e333dd" providerId="ADAL" clId="{B9943684-EFB4-4A18-9F24-20D750895A79}" dt="2023-07-06T09:30:33.882" v="10591" actId="1076"/>
          <ac:cxnSpMkLst>
            <pc:docMk/>
            <pc:sldMk cId="3882663002" sldId="289"/>
            <ac:cxnSpMk id="5" creationId="{11965455-9E1D-9B36-EB06-2E12DA19BC7B}"/>
          </ac:cxnSpMkLst>
        </pc:cxnChg>
        <pc:cxnChg chg="mod">
          <ac:chgData name="CHARLET CHRISTOPHE" userId="372abce5-d68a-4928-b90c-9807a0e333dd" providerId="ADAL" clId="{B9943684-EFB4-4A18-9F24-20D750895A79}" dt="2023-07-06T09:30:33.882" v="10591" actId="1076"/>
          <ac:cxnSpMkLst>
            <pc:docMk/>
            <pc:sldMk cId="3882663002" sldId="289"/>
            <ac:cxnSpMk id="7" creationId="{AB54EA1E-C7DA-9BF3-1D7D-3212451A3A0B}"/>
          </ac:cxnSpMkLst>
        </pc:cxnChg>
        <pc:cxnChg chg="mod">
          <ac:chgData name="CHARLET CHRISTOPHE" userId="372abce5-d68a-4928-b90c-9807a0e333dd" providerId="ADAL" clId="{B9943684-EFB4-4A18-9F24-20D750895A79}" dt="2023-07-06T09:32:34.248" v="10619" actId="692"/>
          <ac:cxnSpMkLst>
            <pc:docMk/>
            <pc:sldMk cId="3882663002" sldId="289"/>
            <ac:cxnSpMk id="9" creationId="{F245A9A0-E450-6F4E-D55D-0F35240F62EA}"/>
          </ac:cxnSpMkLst>
        </pc:cxnChg>
        <pc:cxnChg chg="mod">
          <ac:chgData name="CHARLET CHRISTOPHE" userId="372abce5-d68a-4928-b90c-9807a0e333dd" providerId="ADAL" clId="{B9943684-EFB4-4A18-9F24-20D750895A79}" dt="2023-07-06T09:32:41.652" v="10628" actId="692"/>
          <ac:cxnSpMkLst>
            <pc:docMk/>
            <pc:sldMk cId="3882663002" sldId="289"/>
            <ac:cxnSpMk id="10" creationId="{C2F9DE3C-1724-0D4C-ECDA-EBF0720FAEDE}"/>
          </ac:cxnSpMkLst>
        </pc:cxnChg>
        <pc:cxnChg chg="mod">
          <ac:chgData name="CHARLET CHRISTOPHE" userId="372abce5-d68a-4928-b90c-9807a0e333dd" providerId="ADAL" clId="{B9943684-EFB4-4A18-9F24-20D750895A79}" dt="2023-07-06T09:32:45.459" v="10634" actId="692"/>
          <ac:cxnSpMkLst>
            <pc:docMk/>
            <pc:sldMk cId="3882663002" sldId="289"/>
            <ac:cxnSpMk id="13" creationId="{6128ECEC-BA9F-70DF-2B3A-C104A18CB5B2}"/>
          </ac:cxnSpMkLst>
        </pc:cxnChg>
        <pc:cxnChg chg="mod">
          <ac:chgData name="CHARLET CHRISTOPHE" userId="372abce5-d68a-4928-b90c-9807a0e333dd" providerId="ADAL" clId="{B9943684-EFB4-4A18-9F24-20D750895A79}" dt="2023-07-06T09:32:52.024" v="10639" actId="692"/>
          <ac:cxnSpMkLst>
            <pc:docMk/>
            <pc:sldMk cId="3882663002" sldId="289"/>
            <ac:cxnSpMk id="18" creationId="{F41C2F11-84EA-FD82-D6A3-8B946FCBD910}"/>
          </ac:cxnSpMkLst>
        </pc:cxnChg>
        <pc:cxnChg chg="add del mod">
          <ac:chgData name="CHARLET CHRISTOPHE" userId="372abce5-d68a-4928-b90c-9807a0e333dd" providerId="ADAL" clId="{B9943684-EFB4-4A18-9F24-20D750895A79}" dt="2023-07-06T09:30:57.439" v="10596" actId="478"/>
          <ac:cxnSpMkLst>
            <pc:docMk/>
            <pc:sldMk cId="3882663002" sldId="289"/>
            <ac:cxnSpMk id="31" creationId="{AD64E034-FCB4-7C6E-35C7-286010CBD336}"/>
          </ac:cxnSpMkLst>
        </pc:cxnChg>
        <pc:cxnChg chg="del">
          <ac:chgData name="CHARLET CHRISTOPHE" userId="372abce5-d68a-4928-b90c-9807a0e333dd" providerId="ADAL" clId="{B9943684-EFB4-4A18-9F24-20D750895A79}" dt="2023-07-06T09:26:07.445" v="10550" actId="478"/>
          <ac:cxnSpMkLst>
            <pc:docMk/>
            <pc:sldMk cId="3882663002" sldId="289"/>
            <ac:cxnSpMk id="32" creationId="{45E839D9-8B7B-72E9-7855-0DD8AE9E0D85}"/>
          </ac:cxnSpMkLst>
        </pc:cxnChg>
        <pc:cxnChg chg="mod">
          <ac:chgData name="CHARLET CHRISTOPHE" userId="372abce5-d68a-4928-b90c-9807a0e333dd" providerId="ADAL" clId="{B9943684-EFB4-4A18-9F24-20D750895A79}" dt="2023-07-06T09:38:06.292" v="10708" actId="1076"/>
          <ac:cxnSpMkLst>
            <pc:docMk/>
            <pc:sldMk cId="3882663002" sldId="289"/>
            <ac:cxnSpMk id="38" creationId="{272C07F5-F2A1-0FDC-93F4-B5EEB4038294}"/>
          </ac:cxnSpMkLst>
        </pc:cxnChg>
        <pc:cxnChg chg="add del">
          <ac:chgData name="CHARLET CHRISTOPHE" userId="372abce5-d68a-4928-b90c-9807a0e333dd" providerId="ADAL" clId="{B9943684-EFB4-4A18-9F24-20D750895A79}" dt="2023-07-06T09:30:54.848" v="10595" actId="478"/>
          <ac:cxnSpMkLst>
            <pc:docMk/>
            <pc:sldMk cId="3882663002" sldId="289"/>
            <ac:cxnSpMk id="39" creationId="{2852A4C0-7D2A-314F-0F18-89F98AE7929B}"/>
          </ac:cxnSpMkLst>
        </pc:cxnChg>
        <pc:cxnChg chg="add mod">
          <ac:chgData name="CHARLET CHRISTOPHE" userId="372abce5-d68a-4928-b90c-9807a0e333dd" providerId="ADAL" clId="{B9943684-EFB4-4A18-9F24-20D750895A79}" dt="2023-07-06T09:37:57.643" v="10707" actId="1076"/>
          <ac:cxnSpMkLst>
            <pc:docMk/>
            <pc:sldMk cId="3882663002" sldId="289"/>
            <ac:cxnSpMk id="41" creationId="{CDED76CB-7F94-AF24-55D3-A6D4AE657011}"/>
          </ac:cxnSpMkLst>
        </pc:cxnChg>
        <pc:cxnChg chg="mod">
          <ac:chgData name="CHARLET CHRISTOPHE" userId="372abce5-d68a-4928-b90c-9807a0e333dd" providerId="ADAL" clId="{B9943684-EFB4-4A18-9F24-20D750895A79}" dt="2023-07-06T09:37:57.643" v="10707" actId="1076"/>
          <ac:cxnSpMkLst>
            <pc:docMk/>
            <pc:sldMk cId="3882663002" sldId="289"/>
            <ac:cxnSpMk id="42" creationId="{D0346B99-3D36-7461-1CBD-29DDD2E4C915}"/>
          </ac:cxnSpMkLst>
        </pc:cxnChg>
        <pc:cxnChg chg="del mod">
          <ac:chgData name="CHARLET CHRISTOPHE" userId="372abce5-d68a-4928-b90c-9807a0e333dd" providerId="ADAL" clId="{B9943684-EFB4-4A18-9F24-20D750895A79}" dt="2023-07-06T09:28:12.892" v="10571" actId="478"/>
          <ac:cxnSpMkLst>
            <pc:docMk/>
            <pc:sldMk cId="3882663002" sldId="289"/>
            <ac:cxnSpMk id="44" creationId="{CAE06611-BD63-30B6-5A78-3039326756EB}"/>
          </ac:cxnSpMkLst>
        </pc:cxnChg>
        <pc:cxnChg chg="mod">
          <ac:chgData name="CHARLET CHRISTOPHE" userId="372abce5-d68a-4928-b90c-9807a0e333dd" providerId="ADAL" clId="{B9943684-EFB4-4A18-9F24-20D750895A79}" dt="2023-07-06T09:37:57.643" v="10707" actId="1076"/>
          <ac:cxnSpMkLst>
            <pc:docMk/>
            <pc:sldMk cId="3882663002" sldId="289"/>
            <ac:cxnSpMk id="48" creationId="{B7FADAF9-41E6-7EBF-38E8-02F34991026F}"/>
          </ac:cxnSpMkLst>
        </pc:cxnChg>
        <pc:cxnChg chg="del mod">
          <ac:chgData name="CHARLET CHRISTOPHE" userId="372abce5-d68a-4928-b90c-9807a0e333dd" providerId="ADAL" clId="{B9943684-EFB4-4A18-9F24-20D750895A79}" dt="2023-07-06T09:26:09.935" v="10551" actId="478"/>
          <ac:cxnSpMkLst>
            <pc:docMk/>
            <pc:sldMk cId="3882663002" sldId="289"/>
            <ac:cxnSpMk id="50" creationId="{277B5802-B472-674F-A118-DE1713D88D02}"/>
          </ac:cxnSpMkLst>
        </pc:cxnChg>
        <pc:cxnChg chg="add del mod">
          <ac:chgData name="CHARLET CHRISTOPHE" userId="372abce5-d68a-4928-b90c-9807a0e333dd" providerId="ADAL" clId="{B9943684-EFB4-4A18-9F24-20D750895A79}" dt="2023-07-06T09:37:41.069" v="10706" actId="478"/>
          <ac:cxnSpMkLst>
            <pc:docMk/>
            <pc:sldMk cId="3882663002" sldId="289"/>
            <ac:cxnSpMk id="51" creationId="{A8126A29-827F-D8C1-3F0B-2116793C8792}"/>
          </ac:cxnSpMkLst>
        </pc:cxnChg>
        <pc:cxnChg chg="add mod">
          <ac:chgData name="CHARLET CHRISTOPHE" userId="372abce5-d68a-4928-b90c-9807a0e333dd" providerId="ADAL" clId="{B9943684-EFB4-4A18-9F24-20D750895A79}" dt="2023-07-06T09:35:16.570" v="10670" actId="14100"/>
          <ac:cxnSpMkLst>
            <pc:docMk/>
            <pc:sldMk cId="3882663002" sldId="289"/>
            <ac:cxnSpMk id="56" creationId="{6A3ACDC1-D398-BEB1-3BC0-BC46BF0240BF}"/>
          </ac:cxnSpMkLst>
        </pc:cxnChg>
        <pc:cxnChg chg="del mod">
          <ac:chgData name="CHARLET CHRISTOPHE" userId="372abce5-d68a-4928-b90c-9807a0e333dd" providerId="ADAL" clId="{B9943684-EFB4-4A18-9F24-20D750895A79}" dt="2023-07-06T09:27:47.003" v="10568" actId="478"/>
          <ac:cxnSpMkLst>
            <pc:docMk/>
            <pc:sldMk cId="3882663002" sldId="289"/>
            <ac:cxnSpMk id="57" creationId="{52643D6E-6732-F1E5-B6DE-E1DF79254BFE}"/>
          </ac:cxnSpMkLst>
        </pc:cxnChg>
        <pc:cxnChg chg="add mod">
          <ac:chgData name="CHARLET CHRISTOPHE" userId="372abce5-d68a-4928-b90c-9807a0e333dd" providerId="ADAL" clId="{B9943684-EFB4-4A18-9F24-20D750895A79}" dt="2023-07-06T09:37:33.029" v="10705" actId="14100"/>
          <ac:cxnSpMkLst>
            <pc:docMk/>
            <pc:sldMk cId="3882663002" sldId="289"/>
            <ac:cxnSpMk id="61" creationId="{051B195E-4941-D66F-C1E8-B1DB540BEFC4}"/>
          </ac:cxnSpMkLst>
        </pc:cxnChg>
      </pc:sldChg>
      <pc:sldChg chg="new del">
        <pc:chgData name="CHARLET CHRISTOPHE" userId="372abce5-d68a-4928-b90c-9807a0e333dd" providerId="ADAL" clId="{B9943684-EFB4-4A18-9F24-20D750895A79}" dt="2023-07-06T09:48:39.097" v="10711" actId="47"/>
        <pc:sldMkLst>
          <pc:docMk/>
          <pc:sldMk cId="1886002424" sldId="290"/>
        </pc:sldMkLst>
      </pc:sldChg>
      <pc:sldChg chg="addSp delSp modSp new mod">
        <pc:chgData name="CHARLET CHRISTOPHE" userId="372abce5-d68a-4928-b90c-9807a0e333dd" providerId="ADAL" clId="{B9943684-EFB4-4A18-9F24-20D750895A79}" dt="2023-07-13T06:57:36.079" v="24097" actId="20577"/>
        <pc:sldMkLst>
          <pc:docMk/>
          <pc:sldMk cId="1319493976" sldId="291"/>
        </pc:sldMkLst>
        <pc:spChg chg="mod">
          <ac:chgData name="CHARLET CHRISTOPHE" userId="372abce5-d68a-4928-b90c-9807a0e333dd" providerId="ADAL" clId="{B9943684-EFB4-4A18-9F24-20D750895A79}" dt="2023-07-13T06:57:36.079" v="24097" actId="20577"/>
          <ac:spMkLst>
            <pc:docMk/>
            <pc:sldMk cId="1319493976" sldId="291"/>
            <ac:spMk id="2" creationId="{67E8A0A3-CB29-ED45-C54A-1B348C566367}"/>
          </ac:spMkLst>
        </pc:spChg>
        <pc:spChg chg="del">
          <ac:chgData name="CHARLET CHRISTOPHE" userId="372abce5-d68a-4928-b90c-9807a0e333dd" providerId="ADAL" clId="{B9943684-EFB4-4A18-9F24-20D750895A79}" dt="2023-07-06T09:49:39.054" v="10744" actId="478"/>
          <ac:spMkLst>
            <pc:docMk/>
            <pc:sldMk cId="1319493976" sldId="291"/>
            <ac:spMk id="3" creationId="{3B861284-E098-81D0-67C8-C488125726DE}"/>
          </ac:spMkLst>
        </pc:spChg>
        <pc:spChg chg="add mod">
          <ac:chgData name="CHARLET CHRISTOPHE" userId="372abce5-d68a-4928-b90c-9807a0e333dd" providerId="ADAL" clId="{B9943684-EFB4-4A18-9F24-20D750895A79}" dt="2023-07-06T12:41:32.213" v="11399" actId="20577"/>
          <ac:spMkLst>
            <pc:docMk/>
            <pc:sldMk cId="1319493976" sldId="291"/>
            <ac:spMk id="3" creationId="{DD59D278-9333-A168-7B6D-C078EE0FE956}"/>
          </ac:spMkLst>
        </pc:spChg>
      </pc:sldChg>
      <pc:sldChg chg="addSp delSp modSp new mod">
        <pc:chgData name="CHARLET CHRISTOPHE" userId="372abce5-d68a-4928-b90c-9807a0e333dd" providerId="ADAL" clId="{B9943684-EFB4-4A18-9F24-20D750895A79}" dt="2023-07-13T07:00:06.946" v="24122" actId="20577"/>
        <pc:sldMkLst>
          <pc:docMk/>
          <pc:sldMk cId="709536884" sldId="292"/>
        </pc:sldMkLst>
        <pc:spChg chg="mod">
          <ac:chgData name="CHARLET CHRISTOPHE" userId="372abce5-d68a-4928-b90c-9807a0e333dd" providerId="ADAL" clId="{B9943684-EFB4-4A18-9F24-20D750895A79}" dt="2023-07-13T07:00:06.946" v="24122" actId="20577"/>
          <ac:spMkLst>
            <pc:docMk/>
            <pc:sldMk cId="709536884" sldId="292"/>
            <ac:spMk id="2" creationId="{10F30ADD-04BF-1092-15C1-EE024E5FBDF9}"/>
          </ac:spMkLst>
        </pc:spChg>
        <pc:spChg chg="del">
          <ac:chgData name="CHARLET CHRISTOPHE" userId="372abce5-d68a-4928-b90c-9807a0e333dd" providerId="ADAL" clId="{B9943684-EFB4-4A18-9F24-20D750895A79}" dt="2023-07-06T09:50:16.830" v="10766" actId="478"/>
          <ac:spMkLst>
            <pc:docMk/>
            <pc:sldMk cId="709536884" sldId="292"/>
            <ac:spMk id="3" creationId="{B3941F13-0D15-448C-E681-F2968586D7A6}"/>
          </ac:spMkLst>
        </pc:spChg>
        <pc:picChg chg="add mod">
          <ac:chgData name="CHARLET CHRISTOPHE" userId="372abce5-d68a-4928-b90c-9807a0e333dd" providerId="ADAL" clId="{B9943684-EFB4-4A18-9F24-20D750895A79}" dt="2023-07-06T10:21:37.644" v="11216" actId="1076"/>
          <ac:picMkLst>
            <pc:docMk/>
            <pc:sldMk cId="709536884" sldId="292"/>
            <ac:picMk id="5" creationId="{053C69AC-3C34-8B14-A28C-D9A54E991FCF}"/>
          </ac:picMkLst>
        </pc:picChg>
      </pc:sldChg>
      <pc:sldChg chg="addSp delSp modSp new mod">
        <pc:chgData name="CHARLET CHRISTOPHE" userId="372abce5-d68a-4928-b90c-9807a0e333dd" providerId="ADAL" clId="{B9943684-EFB4-4A18-9F24-20D750895A79}" dt="2023-07-13T07:00:13.867" v="24125" actId="20577"/>
        <pc:sldMkLst>
          <pc:docMk/>
          <pc:sldMk cId="1792802048" sldId="293"/>
        </pc:sldMkLst>
        <pc:spChg chg="mod">
          <ac:chgData name="CHARLET CHRISTOPHE" userId="372abce5-d68a-4928-b90c-9807a0e333dd" providerId="ADAL" clId="{B9943684-EFB4-4A18-9F24-20D750895A79}" dt="2023-07-13T07:00:13.867" v="24125" actId="20577"/>
          <ac:spMkLst>
            <pc:docMk/>
            <pc:sldMk cId="1792802048" sldId="293"/>
            <ac:spMk id="2" creationId="{A54602A2-2057-42C8-B0FF-AD3928B6999E}"/>
          </ac:spMkLst>
        </pc:spChg>
        <pc:spChg chg="add del mod">
          <ac:chgData name="CHARLET CHRISTOPHE" userId="372abce5-d68a-4928-b90c-9807a0e333dd" providerId="ADAL" clId="{B9943684-EFB4-4A18-9F24-20D750895A79}" dt="2023-07-06T12:37:55.983" v="11314"/>
          <ac:spMkLst>
            <pc:docMk/>
            <pc:sldMk cId="1792802048" sldId="293"/>
            <ac:spMk id="3" creationId="{467F98EE-539D-1987-D7F1-5848F12540FF}"/>
          </ac:spMkLst>
        </pc:spChg>
        <pc:spChg chg="del">
          <ac:chgData name="CHARLET CHRISTOPHE" userId="372abce5-d68a-4928-b90c-9807a0e333dd" providerId="ADAL" clId="{B9943684-EFB4-4A18-9F24-20D750895A79}" dt="2023-07-06T09:59:11.698" v="10799" actId="478"/>
          <ac:spMkLst>
            <pc:docMk/>
            <pc:sldMk cId="1792802048" sldId="293"/>
            <ac:spMk id="3" creationId="{7C99C210-1E63-4F7F-8981-87AAFB8505D1}"/>
          </ac:spMkLst>
        </pc:spChg>
        <pc:spChg chg="add mod">
          <ac:chgData name="CHARLET CHRISTOPHE" userId="372abce5-d68a-4928-b90c-9807a0e333dd" providerId="ADAL" clId="{B9943684-EFB4-4A18-9F24-20D750895A79}" dt="2023-07-06T10:06:35.162" v="10924" actId="1076"/>
          <ac:spMkLst>
            <pc:docMk/>
            <pc:sldMk cId="1792802048" sldId="293"/>
            <ac:spMk id="4" creationId="{FE37CFC5-D282-17FF-C7AA-3F4573F7E15F}"/>
          </ac:spMkLst>
        </pc:spChg>
        <pc:spChg chg="add mod">
          <ac:chgData name="CHARLET CHRISTOPHE" userId="372abce5-d68a-4928-b90c-9807a0e333dd" providerId="ADAL" clId="{B9943684-EFB4-4A18-9F24-20D750895A79}" dt="2023-07-06T10:07:56.712" v="10929" actId="207"/>
          <ac:spMkLst>
            <pc:docMk/>
            <pc:sldMk cId="1792802048" sldId="293"/>
            <ac:spMk id="5" creationId="{CA510C87-6809-37A4-2DC5-0A749E9629A6}"/>
          </ac:spMkLst>
        </pc:spChg>
        <pc:spChg chg="add mod">
          <ac:chgData name="CHARLET CHRISTOPHE" userId="372abce5-d68a-4928-b90c-9807a0e333dd" providerId="ADAL" clId="{B9943684-EFB4-4A18-9F24-20D750895A79}" dt="2023-07-06T10:06:31.137" v="10923" actId="1076"/>
          <ac:spMkLst>
            <pc:docMk/>
            <pc:sldMk cId="1792802048" sldId="293"/>
            <ac:spMk id="6" creationId="{22D955AD-8F63-8F42-5236-2B3EFF9BD3F4}"/>
          </ac:spMkLst>
        </pc:spChg>
        <pc:spChg chg="add mod">
          <ac:chgData name="CHARLET CHRISTOPHE" userId="372abce5-d68a-4928-b90c-9807a0e333dd" providerId="ADAL" clId="{B9943684-EFB4-4A18-9F24-20D750895A79}" dt="2023-07-06T12:38:23.057" v="11324" actId="1076"/>
          <ac:spMkLst>
            <pc:docMk/>
            <pc:sldMk cId="1792802048" sldId="293"/>
            <ac:spMk id="9" creationId="{A07CBC06-6E49-6852-1CA3-42B88BFE5719}"/>
          </ac:spMkLst>
        </pc:spChg>
        <pc:spChg chg="add mod">
          <ac:chgData name="CHARLET CHRISTOPHE" userId="372abce5-d68a-4928-b90c-9807a0e333dd" providerId="ADAL" clId="{B9943684-EFB4-4A18-9F24-20D750895A79}" dt="2023-07-06T12:37:36.086" v="11309" actId="113"/>
          <ac:spMkLst>
            <pc:docMk/>
            <pc:sldMk cId="1792802048" sldId="293"/>
            <ac:spMk id="10" creationId="{6D7C8140-0716-708B-E889-99B482C4D8AC}"/>
          </ac:spMkLst>
        </pc:spChg>
        <pc:spChg chg="add mod">
          <ac:chgData name="CHARLET CHRISTOPHE" userId="372abce5-d68a-4928-b90c-9807a0e333dd" providerId="ADAL" clId="{B9943684-EFB4-4A18-9F24-20D750895A79}" dt="2023-07-06T10:20:47.497" v="11211" actId="1076"/>
          <ac:spMkLst>
            <pc:docMk/>
            <pc:sldMk cId="1792802048" sldId="293"/>
            <ac:spMk id="11" creationId="{D300E907-0E4F-DDA0-38AD-975A2BBA89D9}"/>
          </ac:spMkLst>
        </pc:spChg>
        <pc:spChg chg="add mod">
          <ac:chgData name="CHARLET CHRISTOPHE" userId="372abce5-d68a-4928-b90c-9807a0e333dd" providerId="ADAL" clId="{B9943684-EFB4-4A18-9F24-20D750895A79}" dt="2023-07-06T12:37:40.589" v="11310" actId="113"/>
          <ac:spMkLst>
            <pc:docMk/>
            <pc:sldMk cId="1792802048" sldId="293"/>
            <ac:spMk id="12" creationId="{3DEB4260-0614-5F2B-D14D-CCB46BF5965D}"/>
          </ac:spMkLst>
        </pc:spChg>
        <pc:spChg chg="add mod">
          <ac:chgData name="CHARLET CHRISTOPHE" userId="372abce5-d68a-4928-b90c-9807a0e333dd" providerId="ADAL" clId="{B9943684-EFB4-4A18-9F24-20D750895A79}" dt="2023-07-06T10:20:47.497" v="11211" actId="1076"/>
          <ac:spMkLst>
            <pc:docMk/>
            <pc:sldMk cId="1792802048" sldId="293"/>
            <ac:spMk id="13" creationId="{B8E9F508-1AB9-ECCD-E3E5-95399D8D443A}"/>
          </ac:spMkLst>
        </pc:spChg>
        <pc:spChg chg="add mod">
          <ac:chgData name="CHARLET CHRISTOPHE" userId="372abce5-d68a-4928-b90c-9807a0e333dd" providerId="ADAL" clId="{B9943684-EFB4-4A18-9F24-20D750895A79}" dt="2023-07-06T12:38:27.014" v="11325" actId="1076"/>
          <ac:spMkLst>
            <pc:docMk/>
            <pc:sldMk cId="1792802048" sldId="293"/>
            <ac:spMk id="14" creationId="{5169311E-96D5-5AA5-6360-AC420C03F9F8}"/>
          </ac:spMkLst>
        </pc:spChg>
        <pc:picChg chg="add mod">
          <ac:chgData name="CHARLET CHRISTOPHE" userId="372abce5-d68a-4928-b90c-9807a0e333dd" providerId="ADAL" clId="{B9943684-EFB4-4A18-9F24-20D750895A79}" dt="2023-07-06T10:21:13.481" v="11215" actId="1076"/>
          <ac:picMkLst>
            <pc:docMk/>
            <pc:sldMk cId="1792802048" sldId="293"/>
            <ac:picMk id="8" creationId="{09287CF5-F942-B93A-8571-AD7DC6DAD8DA}"/>
          </ac:picMkLst>
        </pc:picChg>
      </pc:sldChg>
      <pc:sldChg chg="addSp delSp modSp new mod">
        <pc:chgData name="CHARLET CHRISTOPHE" userId="372abce5-d68a-4928-b90c-9807a0e333dd" providerId="ADAL" clId="{B9943684-EFB4-4A18-9F24-20D750895A79}" dt="2023-07-13T07:00:19.670" v="24128" actId="20577"/>
        <pc:sldMkLst>
          <pc:docMk/>
          <pc:sldMk cId="1996824351" sldId="294"/>
        </pc:sldMkLst>
        <pc:spChg chg="mod">
          <ac:chgData name="CHARLET CHRISTOPHE" userId="372abce5-d68a-4928-b90c-9807a0e333dd" providerId="ADAL" clId="{B9943684-EFB4-4A18-9F24-20D750895A79}" dt="2023-07-13T07:00:19.670" v="24128" actId="20577"/>
          <ac:spMkLst>
            <pc:docMk/>
            <pc:sldMk cId="1996824351" sldId="294"/>
            <ac:spMk id="2" creationId="{7598EC0D-F6AE-802E-807E-D079B55A8C4C}"/>
          </ac:spMkLst>
        </pc:spChg>
        <pc:spChg chg="add mod">
          <ac:chgData name="CHARLET CHRISTOPHE" userId="372abce5-d68a-4928-b90c-9807a0e333dd" providerId="ADAL" clId="{B9943684-EFB4-4A18-9F24-20D750895A79}" dt="2023-07-07T06:53:35.517" v="11630" actId="20577"/>
          <ac:spMkLst>
            <pc:docMk/>
            <pc:sldMk cId="1996824351" sldId="294"/>
            <ac:spMk id="3" creationId="{2730FAD5-45B2-EE59-609B-435BAAA4C301}"/>
          </ac:spMkLst>
        </pc:spChg>
        <pc:spChg chg="del">
          <ac:chgData name="CHARLET CHRISTOPHE" userId="372abce5-d68a-4928-b90c-9807a0e333dd" providerId="ADAL" clId="{B9943684-EFB4-4A18-9F24-20D750895A79}" dt="2023-07-06T12:45:33.385" v="11412" actId="478"/>
          <ac:spMkLst>
            <pc:docMk/>
            <pc:sldMk cId="1996824351" sldId="294"/>
            <ac:spMk id="3" creationId="{AFF84998-4595-6388-658B-CFA0F3B0A787}"/>
          </ac:spMkLst>
        </pc:spChg>
        <pc:spChg chg="add mod">
          <ac:chgData name="CHARLET CHRISTOPHE" userId="372abce5-d68a-4928-b90c-9807a0e333dd" providerId="ADAL" clId="{B9943684-EFB4-4A18-9F24-20D750895A79}" dt="2023-07-07T06:52:48.706" v="11623" actId="1076"/>
          <ac:spMkLst>
            <pc:docMk/>
            <pc:sldMk cId="1996824351" sldId="294"/>
            <ac:spMk id="4" creationId="{0F5B85B2-5181-CBCF-9459-87780B1B5EAA}"/>
          </ac:spMkLst>
        </pc:spChg>
        <pc:spChg chg="add del mod">
          <ac:chgData name="CHARLET CHRISTOPHE" userId="372abce5-d68a-4928-b90c-9807a0e333dd" providerId="ADAL" clId="{B9943684-EFB4-4A18-9F24-20D750895A79}" dt="2023-07-06T12:45:48.574" v="11416" actId="478"/>
          <ac:spMkLst>
            <pc:docMk/>
            <pc:sldMk cId="1996824351" sldId="294"/>
            <ac:spMk id="5" creationId="{E92FBFF7-1158-B32E-ADC3-DD70A14E413A}"/>
          </ac:spMkLst>
        </pc:spChg>
        <pc:spChg chg="add mod">
          <ac:chgData name="CHARLET CHRISTOPHE" userId="372abce5-d68a-4928-b90c-9807a0e333dd" providerId="ADAL" clId="{B9943684-EFB4-4A18-9F24-20D750895A79}" dt="2023-07-06T12:46:04.983" v="11432" actId="20577"/>
          <ac:spMkLst>
            <pc:docMk/>
            <pc:sldMk cId="1996824351" sldId="294"/>
            <ac:spMk id="6" creationId="{46661BC5-BD64-B1E1-B811-D0C7637A884C}"/>
          </ac:spMkLst>
        </pc:spChg>
        <pc:spChg chg="add mod">
          <ac:chgData name="CHARLET CHRISTOPHE" userId="372abce5-d68a-4928-b90c-9807a0e333dd" providerId="ADAL" clId="{B9943684-EFB4-4A18-9F24-20D750895A79}" dt="2023-07-06T12:46:35.038" v="11449" actId="20577"/>
          <ac:spMkLst>
            <pc:docMk/>
            <pc:sldMk cId="1996824351" sldId="294"/>
            <ac:spMk id="7" creationId="{9A17A96D-83B2-1519-9516-5A6BE6633B80}"/>
          </ac:spMkLst>
        </pc:spChg>
        <pc:spChg chg="add mod">
          <ac:chgData name="CHARLET CHRISTOPHE" userId="372abce5-d68a-4928-b90c-9807a0e333dd" providerId="ADAL" clId="{B9943684-EFB4-4A18-9F24-20D750895A79}" dt="2023-07-06T12:46:28.244" v="11434" actId="1076"/>
          <ac:spMkLst>
            <pc:docMk/>
            <pc:sldMk cId="1996824351" sldId="294"/>
            <ac:spMk id="8" creationId="{E74E3BE4-E876-3847-7932-859F9442440B}"/>
          </ac:spMkLst>
        </pc:spChg>
        <pc:spChg chg="add del mod">
          <ac:chgData name="CHARLET CHRISTOPHE" userId="372abce5-d68a-4928-b90c-9807a0e333dd" providerId="ADAL" clId="{B9943684-EFB4-4A18-9F24-20D750895A79}" dt="2023-07-07T06:51:23.036" v="11550" actId="478"/>
          <ac:spMkLst>
            <pc:docMk/>
            <pc:sldMk cId="1996824351" sldId="294"/>
            <ac:spMk id="10" creationId="{6EC3981F-9C71-ACC2-3CE6-2CE052AC9367}"/>
          </ac:spMkLst>
        </pc:spChg>
        <pc:spChg chg="add mod">
          <ac:chgData name="CHARLET CHRISTOPHE" userId="372abce5-d68a-4928-b90c-9807a0e333dd" providerId="ADAL" clId="{B9943684-EFB4-4A18-9F24-20D750895A79}" dt="2023-07-06T12:48:54.888" v="11525" actId="1076"/>
          <ac:spMkLst>
            <pc:docMk/>
            <pc:sldMk cId="1996824351" sldId="294"/>
            <ac:spMk id="11" creationId="{7F97DB86-E09B-A672-A69C-2DC4956D31AB}"/>
          </ac:spMkLst>
        </pc:spChg>
        <pc:spChg chg="add mod">
          <ac:chgData name="CHARLET CHRISTOPHE" userId="372abce5-d68a-4928-b90c-9807a0e333dd" providerId="ADAL" clId="{B9943684-EFB4-4A18-9F24-20D750895A79}" dt="2023-07-07T06:54:00.413" v="11631" actId="113"/>
          <ac:spMkLst>
            <pc:docMk/>
            <pc:sldMk cId="1996824351" sldId="294"/>
            <ac:spMk id="12" creationId="{6FA28CA1-4188-4FB5-5B27-58563DD494D9}"/>
          </ac:spMkLst>
        </pc:spChg>
      </pc:sldChg>
      <pc:sldChg chg="addSp delSp modSp new mod modAnim">
        <pc:chgData name="CHARLET CHRISTOPHE" userId="372abce5-d68a-4928-b90c-9807a0e333dd" providerId="ADAL" clId="{B9943684-EFB4-4A18-9F24-20D750895A79}" dt="2023-07-13T07:00:39.596" v="24134" actId="20577"/>
        <pc:sldMkLst>
          <pc:docMk/>
          <pc:sldMk cId="586667583" sldId="295"/>
        </pc:sldMkLst>
        <pc:spChg chg="mod">
          <ac:chgData name="CHARLET CHRISTOPHE" userId="372abce5-d68a-4928-b90c-9807a0e333dd" providerId="ADAL" clId="{B9943684-EFB4-4A18-9F24-20D750895A79}" dt="2023-07-13T07:00:39.596" v="24134" actId="20577"/>
          <ac:spMkLst>
            <pc:docMk/>
            <pc:sldMk cId="586667583" sldId="295"/>
            <ac:spMk id="2" creationId="{13EC6927-C15C-B502-20C7-E2B62FF7F4D0}"/>
          </ac:spMkLst>
        </pc:spChg>
        <pc:spChg chg="del">
          <ac:chgData name="CHARLET CHRISTOPHE" userId="372abce5-d68a-4928-b90c-9807a0e333dd" providerId="ADAL" clId="{B9943684-EFB4-4A18-9F24-20D750895A79}" dt="2023-07-07T06:58:52.499" v="11666" actId="478"/>
          <ac:spMkLst>
            <pc:docMk/>
            <pc:sldMk cId="586667583" sldId="295"/>
            <ac:spMk id="3" creationId="{B2BF2D79-E76B-5234-2191-C85670C0DB58}"/>
          </ac:spMkLst>
        </pc:spChg>
        <pc:spChg chg="add mod">
          <ac:chgData name="CHARLET CHRISTOPHE" userId="372abce5-d68a-4928-b90c-9807a0e333dd" providerId="ADAL" clId="{B9943684-EFB4-4A18-9F24-20D750895A79}" dt="2023-07-07T07:02:49.065" v="11800" actId="1076"/>
          <ac:spMkLst>
            <pc:docMk/>
            <pc:sldMk cId="586667583" sldId="295"/>
            <ac:spMk id="4" creationId="{E6C64CCA-EAE9-6C6E-835D-94CB0B744370}"/>
          </ac:spMkLst>
        </pc:spChg>
        <pc:spChg chg="add mod">
          <ac:chgData name="CHARLET CHRISTOPHE" userId="372abce5-d68a-4928-b90c-9807a0e333dd" providerId="ADAL" clId="{B9943684-EFB4-4A18-9F24-20D750895A79}" dt="2023-07-07T07:02:45.399" v="11799" actId="14100"/>
          <ac:spMkLst>
            <pc:docMk/>
            <pc:sldMk cId="586667583" sldId="295"/>
            <ac:spMk id="5" creationId="{1632C9AB-9FF2-FD0B-BCEB-1929E0222CEB}"/>
          </ac:spMkLst>
        </pc:spChg>
        <pc:spChg chg="add del">
          <ac:chgData name="CHARLET CHRISTOPHE" userId="372abce5-d68a-4928-b90c-9807a0e333dd" providerId="ADAL" clId="{B9943684-EFB4-4A18-9F24-20D750895A79}" dt="2023-07-07T07:00:59.448" v="11767" actId="22"/>
          <ac:spMkLst>
            <pc:docMk/>
            <pc:sldMk cId="586667583" sldId="295"/>
            <ac:spMk id="7" creationId="{5EEF32E4-0D12-245B-21FC-9C7B259A0A46}"/>
          </ac:spMkLst>
        </pc:spChg>
        <pc:spChg chg="add mod">
          <ac:chgData name="CHARLET CHRISTOPHE" userId="372abce5-d68a-4928-b90c-9807a0e333dd" providerId="ADAL" clId="{B9943684-EFB4-4A18-9F24-20D750895A79}" dt="2023-07-07T07:01:32.895" v="11791" actId="1076"/>
          <ac:spMkLst>
            <pc:docMk/>
            <pc:sldMk cId="586667583" sldId="295"/>
            <ac:spMk id="8" creationId="{D6857A19-36F8-BC77-1103-18499B4A31A2}"/>
          </ac:spMkLst>
        </pc:spChg>
        <pc:spChg chg="add mod">
          <ac:chgData name="CHARLET CHRISTOPHE" userId="372abce5-d68a-4928-b90c-9807a0e333dd" providerId="ADAL" clId="{B9943684-EFB4-4A18-9F24-20D750895A79}" dt="2023-07-07T07:07:24.040" v="11868" actId="1076"/>
          <ac:spMkLst>
            <pc:docMk/>
            <pc:sldMk cId="586667583" sldId="295"/>
            <ac:spMk id="10" creationId="{AD0F2A7B-0378-68D0-B27D-318AC1DE472C}"/>
          </ac:spMkLst>
        </pc:spChg>
        <pc:spChg chg="add del mod">
          <ac:chgData name="CHARLET CHRISTOPHE" userId="372abce5-d68a-4928-b90c-9807a0e333dd" providerId="ADAL" clId="{B9943684-EFB4-4A18-9F24-20D750895A79}" dt="2023-07-07T07:04:03.095" v="11829" actId="478"/>
          <ac:spMkLst>
            <pc:docMk/>
            <pc:sldMk cId="586667583" sldId="295"/>
            <ac:spMk id="11" creationId="{D1E864FD-CE6D-1353-9B52-C0CD8A3C7659}"/>
          </ac:spMkLst>
        </pc:spChg>
        <pc:spChg chg="add mod">
          <ac:chgData name="CHARLET CHRISTOPHE" userId="372abce5-d68a-4928-b90c-9807a0e333dd" providerId="ADAL" clId="{B9943684-EFB4-4A18-9F24-20D750895A79}" dt="2023-07-07T07:07:24.040" v="11868" actId="1076"/>
          <ac:spMkLst>
            <pc:docMk/>
            <pc:sldMk cId="586667583" sldId="295"/>
            <ac:spMk id="12" creationId="{7B674E45-341A-69C9-EB3D-3FB7822415AF}"/>
          </ac:spMkLst>
        </pc:spChg>
        <pc:spChg chg="add mod">
          <ac:chgData name="CHARLET CHRISTOPHE" userId="372abce5-d68a-4928-b90c-9807a0e333dd" providerId="ADAL" clId="{B9943684-EFB4-4A18-9F24-20D750895A79}" dt="2023-07-07T07:08:35.005" v="11887" actId="1076"/>
          <ac:spMkLst>
            <pc:docMk/>
            <pc:sldMk cId="586667583" sldId="295"/>
            <ac:spMk id="16" creationId="{993888C6-48E1-A20F-8199-2708DA9E5B46}"/>
          </ac:spMkLst>
        </pc:spChg>
        <pc:spChg chg="add mod">
          <ac:chgData name="CHARLET CHRISTOPHE" userId="372abce5-d68a-4928-b90c-9807a0e333dd" providerId="ADAL" clId="{B9943684-EFB4-4A18-9F24-20D750895A79}" dt="2023-07-07T07:08:53.763" v="11896" actId="1076"/>
          <ac:spMkLst>
            <pc:docMk/>
            <pc:sldMk cId="586667583" sldId="295"/>
            <ac:spMk id="17" creationId="{543351E6-915E-7E73-556A-88F5A152FF7A}"/>
          </ac:spMkLst>
        </pc:spChg>
        <pc:picChg chg="add mod">
          <ac:chgData name="CHARLET CHRISTOPHE" userId="372abce5-d68a-4928-b90c-9807a0e333dd" providerId="ADAL" clId="{B9943684-EFB4-4A18-9F24-20D750895A79}" dt="2023-07-07T07:06:56.684" v="11867" actId="692"/>
          <ac:picMkLst>
            <pc:docMk/>
            <pc:sldMk cId="586667583" sldId="295"/>
            <ac:picMk id="9" creationId="{D52A9D23-EBB1-441A-CD1A-86D41874EB51}"/>
          </ac:picMkLst>
        </pc:picChg>
        <pc:cxnChg chg="add mod">
          <ac:chgData name="CHARLET CHRISTOPHE" userId="372abce5-d68a-4928-b90c-9807a0e333dd" providerId="ADAL" clId="{B9943684-EFB4-4A18-9F24-20D750895A79}" dt="2023-07-07T07:08:00.635" v="11873" actId="1076"/>
          <ac:cxnSpMkLst>
            <pc:docMk/>
            <pc:sldMk cId="586667583" sldId="295"/>
            <ac:cxnSpMk id="14" creationId="{E4EEC67F-12EA-990F-8B83-93AAE80AC546}"/>
          </ac:cxnSpMkLst>
        </pc:cxnChg>
        <pc:cxnChg chg="add mod">
          <ac:chgData name="CHARLET CHRISTOPHE" userId="372abce5-d68a-4928-b90c-9807a0e333dd" providerId="ADAL" clId="{B9943684-EFB4-4A18-9F24-20D750895A79}" dt="2023-07-07T07:07:54.630" v="11872" actId="1076"/>
          <ac:cxnSpMkLst>
            <pc:docMk/>
            <pc:sldMk cId="586667583" sldId="295"/>
            <ac:cxnSpMk id="15" creationId="{AC3E339F-59DF-510C-EB05-DCAD6917493E}"/>
          </ac:cxnSpMkLst>
        </pc:cxnChg>
      </pc:sldChg>
      <pc:sldChg chg="new del">
        <pc:chgData name="CHARLET CHRISTOPHE" userId="372abce5-d68a-4928-b90c-9807a0e333dd" providerId="ADAL" clId="{B9943684-EFB4-4A18-9F24-20D750895A79}" dt="2023-07-07T07:11:47.669" v="11899" actId="47"/>
        <pc:sldMkLst>
          <pc:docMk/>
          <pc:sldMk cId="3635850814" sldId="296"/>
        </pc:sldMkLst>
      </pc:sldChg>
      <pc:sldChg chg="modSp new mod">
        <pc:chgData name="CHARLET CHRISTOPHE" userId="372abce5-d68a-4928-b90c-9807a0e333dd" providerId="ADAL" clId="{B9943684-EFB4-4A18-9F24-20D750895A79}" dt="2023-07-13T07:00:48.469" v="24136" actId="20577"/>
        <pc:sldMkLst>
          <pc:docMk/>
          <pc:sldMk cId="2068017967" sldId="297"/>
        </pc:sldMkLst>
        <pc:spChg chg="mod">
          <ac:chgData name="CHARLET CHRISTOPHE" userId="372abce5-d68a-4928-b90c-9807a0e333dd" providerId="ADAL" clId="{B9943684-EFB4-4A18-9F24-20D750895A79}" dt="2023-07-13T07:00:48.469" v="24136" actId="20577"/>
          <ac:spMkLst>
            <pc:docMk/>
            <pc:sldMk cId="2068017967" sldId="297"/>
            <ac:spMk id="2" creationId="{63815383-9205-A30F-0114-E3FCDFAC347C}"/>
          </ac:spMkLst>
        </pc:spChg>
        <pc:spChg chg="mod">
          <ac:chgData name="CHARLET CHRISTOPHE" userId="372abce5-d68a-4928-b90c-9807a0e333dd" providerId="ADAL" clId="{B9943684-EFB4-4A18-9F24-20D750895A79}" dt="2023-07-07T07:13:06.484" v="11969" actId="11"/>
          <ac:spMkLst>
            <pc:docMk/>
            <pc:sldMk cId="2068017967" sldId="297"/>
            <ac:spMk id="3" creationId="{62805A87-6C18-9909-6D24-1452E04E51F2}"/>
          </ac:spMkLst>
        </pc:spChg>
      </pc:sldChg>
      <pc:sldChg chg="new del">
        <pc:chgData name="CHARLET CHRISTOPHE" userId="372abce5-d68a-4928-b90c-9807a0e333dd" providerId="ADAL" clId="{B9943684-EFB4-4A18-9F24-20D750895A79}" dt="2023-07-07T07:13:16.982" v="11971" actId="47"/>
        <pc:sldMkLst>
          <pc:docMk/>
          <pc:sldMk cId="1947251767" sldId="298"/>
        </pc:sldMkLst>
      </pc:sldChg>
      <pc:sldChg chg="addSp delSp modSp new mod modAnim">
        <pc:chgData name="CHARLET CHRISTOPHE" userId="372abce5-d68a-4928-b90c-9807a0e333dd" providerId="ADAL" clId="{B9943684-EFB4-4A18-9F24-20D750895A79}" dt="2023-07-13T07:00:55.357" v="24139" actId="20577"/>
        <pc:sldMkLst>
          <pc:docMk/>
          <pc:sldMk cId="4255935868" sldId="298"/>
        </pc:sldMkLst>
        <pc:spChg chg="mod">
          <ac:chgData name="CHARLET CHRISTOPHE" userId="372abce5-d68a-4928-b90c-9807a0e333dd" providerId="ADAL" clId="{B9943684-EFB4-4A18-9F24-20D750895A79}" dt="2023-07-13T07:00:55.357" v="24139" actId="20577"/>
          <ac:spMkLst>
            <pc:docMk/>
            <pc:sldMk cId="4255935868" sldId="298"/>
            <ac:spMk id="2" creationId="{DD67C59F-A100-C45C-FAD8-87EF2739C8F6}"/>
          </ac:spMkLst>
        </pc:spChg>
        <pc:spChg chg="del">
          <ac:chgData name="CHARLET CHRISTOPHE" userId="372abce5-d68a-4928-b90c-9807a0e333dd" providerId="ADAL" clId="{B9943684-EFB4-4A18-9F24-20D750895A79}" dt="2023-07-07T07:14:20.453" v="12011" actId="478"/>
          <ac:spMkLst>
            <pc:docMk/>
            <pc:sldMk cId="4255935868" sldId="298"/>
            <ac:spMk id="3" creationId="{65C5E211-109E-E306-A1E7-6C5A253A85C7}"/>
          </ac:spMkLst>
        </pc:spChg>
        <pc:spChg chg="add mod">
          <ac:chgData name="CHARLET CHRISTOPHE" userId="372abce5-d68a-4928-b90c-9807a0e333dd" providerId="ADAL" clId="{B9943684-EFB4-4A18-9F24-20D750895A79}" dt="2023-07-07T07:46:28.455" v="12734" actId="20577"/>
          <ac:spMkLst>
            <pc:docMk/>
            <pc:sldMk cId="4255935868" sldId="298"/>
            <ac:spMk id="7" creationId="{14011401-3B94-0B65-AA1D-0B722F374FDB}"/>
          </ac:spMkLst>
        </pc:spChg>
        <pc:spChg chg="add mod">
          <ac:chgData name="CHARLET CHRISTOPHE" userId="372abce5-d68a-4928-b90c-9807a0e333dd" providerId="ADAL" clId="{B9943684-EFB4-4A18-9F24-20D750895A79}" dt="2023-07-07T07:52:23.382" v="12945" actId="1076"/>
          <ac:spMkLst>
            <pc:docMk/>
            <pc:sldMk cId="4255935868" sldId="298"/>
            <ac:spMk id="8" creationId="{C92B00F0-B563-6D7A-2BD0-6B718E2F17DA}"/>
          </ac:spMkLst>
        </pc:spChg>
        <pc:spChg chg="add mod">
          <ac:chgData name="CHARLET CHRISTOPHE" userId="372abce5-d68a-4928-b90c-9807a0e333dd" providerId="ADAL" clId="{B9943684-EFB4-4A18-9F24-20D750895A79}" dt="2023-07-07T07:52:31.185" v="12946" actId="1076"/>
          <ac:spMkLst>
            <pc:docMk/>
            <pc:sldMk cId="4255935868" sldId="298"/>
            <ac:spMk id="9" creationId="{FE011D5C-D1F9-A264-C3E7-B3B2CBABE4D9}"/>
          </ac:spMkLst>
        </pc:spChg>
        <pc:graphicFrameChg chg="add del mod modGraphic">
          <ac:chgData name="CHARLET CHRISTOPHE" userId="372abce5-d68a-4928-b90c-9807a0e333dd" providerId="ADAL" clId="{B9943684-EFB4-4A18-9F24-20D750895A79}" dt="2023-07-07T07:18:48.968" v="12029" actId="478"/>
          <ac:graphicFrameMkLst>
            <pc:docMk/>
            <pc:sldMk cId="4255935868" sldId="298"/>
            <ac:graphicFrameMk id="4" creationId="{562F707E-FACD-A735-AE90-8DC100CE6356}"/>
          </ac:graphicFrameMkLst>
        </pc:graphicFrameChg>
        <pc:graphicFrameChg chg="add del">
          <ac:chgData name="CHARLET CHRISTOPHE" userId="372abce5-d68a-4928-b90c-9807a0e333dd" providerId="ADAL" clId="{B9943684-EFB4-4A18-9F24-20D750895A79}" dt="2023-07-07T07:19:00.215" v="12031" actId="478"/>
          <ac:graphicFrameMkLst>
            <pc:docMk/>
            <pc:sldMk cId="4255935868" sldId="298"/>
            <ac:graphicFrameMk id="5" creationId="{4B3C7619-4091-E5EE-17B3-816B25D65752}"/>
          </ac:graphicFrameMkLst>
        </pc:graphicFrameChg>
        <pc:graphicFrameChg chg="add del mod modGraphic">
          <ac:chgData name="CHARLET CHRISTOPHE" userId="372abce5-d68a-4928-b90c-9807a0e333dd" providerId="ADAL" clId="{B9943684-EFB4-4A18-9F24-20D750895A79}" dt="2023-07-07T07:42:10.918" v="12676" actId="21"/>
          <ac:graphicFrameMkLst>
            <pc:docMk/>
            <pc:sldMk cId="4255935868" sldId="298"/>
            <ac:graphicFrameMk id="6" creationId="{5FA28675-55A3-1009-93DB-C4B9963CE1A1}"/>
          </ac:graphicFrameMkLst>
        </pc:graphicFrameChg>
      </pc:sldChg>
      <pc:sldChg chg="addSp delSp modSp new mod modAnim">
        <pc:chgData name="CHARLET CHRISTOPHE" userId="372abce5-d68a-4928-b90c-9807a0e333dd" providerId="ADAL" clId="{B9943684-EFB4-4A18-9F24-20D750895A79}" dt="2023-07-13T07:01:06.198" v="24145" actId="20577"/>
        <pc:sldMkLst>
          <pc:docMk/>
          <pc:sldMk cId="1258844478" sldId="299"/>
        </pc:sldMkLst>
        <pc:spChg chg="mod">
          <ac:chgData name="CHARLET CHRISTOPHE" userId="372abce5-d68a-4928-b90c-9807a0e333dd" providerId="ADAL" clId="{B9943684-EFB4-4A18-9F24-20D750895A79}" dt="2023-07-13T07:01:06.198" v="24145" actId="20577"/>
          <ac:spMkLst>
            <pc:docMk/>
            <pc:sldMk cId="1258844478" sldId="299"/>
            <ac:spMk id="2" creationId="{7FF26384-E435-E83C-C243-7BEA326D1E73}"/>
          </ac:spMkLst>
        </pc:spChg>
        <pc:spChg chg="del">
          <ac:chgData name="CHARLET CHRISTOPHE" userId="372abce5-d68a-4928-b90c-9807a0e333dd" providerId="ADAL" clId="{B9943684-EFB4-4A18-9F24-20D750895A79}" dt="2023-07-07T07:27:14.140" v="12098" actId="478"/>
          <ac:spMkLst>
            <pc:docMk/>
            <pc:sldMk cId="1258844478" sldId="299"/>
            <ac:spMk id="3" creationId="{628FA703-96B4-FE82-CF46-0915760B287A}"/>
          </ac:spMkLst>
        </pc:spChg>
        <pc:spChg chg="add del mod">
          <ac:chgData name="CHARLET CHRISTOPHE" userId="372abce5-d68a-4928-b90c-9807a0e333dd" providerId="ADAL" clId="{B9943684-EFB4-4A18-9F24-20D750895A79}" dt="2023-07-07T07:35:03.844" v="12147"/>
          <ac:spMkLst>
            <pc:docMk/>
            <pc:sldMk cId="1258844478" sldId="299"/>
            <ac:spMk id="6" creationId="{78A41B9D-3D8C-3636-6450-3A12DD1C60CC}"/>
          </ac:spMkLst>
        </pc:spChg>
        <pc:spChg chg="add mod">
          <ac:chgData name="CHARLET CHRISTOPHE" userId="372abce5-d68a-4928-b90c-9807a0e333dd" providerId="ADAL" clId="{B9943684-EFB4-4A18-9F24-20D750895A79}" dt="2023-07-07T07:54:19.185" v="13030" actId="1076"/>
          <ac:spMkLst>
            <pc:docMk/>
            <pc:sldMk cId="1258844478" sldId="299"/>
            <ac:spMk id="7" creationId="{250B0C84-45AC-CFB4-53AE-C01F0FC02FD2}"/>
          </ac:spMkLst>
        </pc:spChg>
        <pc:spChg chg="add mod">
          <ac:chgData name="CHARLET CHRISTOPHE" userId="372abce5-d68a-4928-b90c-9807a0e333dd" providerId="ADAL" clId="{B9943684-EFB4-4A18-9F24-20D750895A79}" dt="2023-07-07T08:00:10.542" v="13243" actId="1076"/>
          <ac:spMkLst>
            <pc:docMk/>
            <pc:sldMk cId="1258844478" sldId="299"/>
            <ac:spMk id="8" creationId="{75083F61-9E7D-88E7-7E36-7BB23F209902}"/>
          </ac:spMkLst>
        </pc:spChg>
        <pc:spChg chg="add mod">
          <ac:chgData name="CHARLET CHRISTOPHE" userId="372abce5-d68a-4928-b90c-9807a0e333dd" providerId="ADAL" clId="{B9943684-EFB4-4A18-9F24-20D750895A79}" dt="2023-07-07T08:00:53.193" v="13251" actId="20577"/>
          <ac:spMkLst>
            <pc:docMk/>
            <pc:sldMk cId="1258844478" sldId="299"/>
            <ac:spMk id="14" creationId="{8F627A3D-BDD1-2098-C804-A39EA1510312}"/>
          </ac:spMkLst>
        </pc:spChg>
        <pc:graphicFrameChg chg="add del mod modGraphic">
          <ac:chgData name="CHARLET CHRISTOPHE" userId="372abce5-d68a-4928-b90c-9807a0e333dd" providerId="ADAL" clId="{B9943684-EFB4-4A18-9F24-20D750895A79}" dt="2023-07-07T07:29:12.475" v="12110" actId="478"/>
          <ac:graphicFrameMkLst>
            <pc:docMk/>
            <pc:sldMk cId="1258844478" sldId="299"/>
            <ac:graphicFrameMk id="4" creationId="{69BF7AAC-9012-6B83-7A88-E21CF20E7294}"/>
          </ac:graphicFrameMkLst>
        </pc:graphicFrameChg>
        <pc:graphicFrameChg chg="add mod modGraphic">
          <ac:chgData name="CHARLET CHRISTOPHE" userId="372abce5-d68a-4928-b90c-9807a0e333dd" providerId="ADAL" clId="{B9943684-EFB4-4A18-9F24-20D750895A79}" dt="2023-07-07T09:15:58.142" v="14889" actId="20577"/>
          <ac:graphicFrameMkLst>
            <pc:docMk/>
            <pc:sldMk cId="1258844478" sldId="299"/>
            <ac:graphicFrameMk id="5" creationId="{A1B53993-3578-527F-E58C-18E04ED4091B}"/>
          </ac:graphicFrameMkLst>
        </pc:graphicFrameChg>
        <pc:cxnChg chg="add mod">
          <ac:chgData name="CHARLET CHRISTOPHE" userId="372abce5-d68a-4928-b90c-9807a0e333dd" providerId="ADAL" clId="{B9943684-EFB4-4A18-9F24-20D750895A79}" dt="2023-07-07T08:00:02.778" v="13241" actId="14100"/>
          <ac:cxnSpMkLst>
            <pc:docMk/>
            <pc:sldMk cId="1258844478" sldId="299"/>
            <ac:cxnSpMk id="10" creationId="{EE5ADE15-12F1-0194-EFD1-ECFE8ED79001}"/>
          </ac:cxnSpMkLst>
        </pc:cxnChg>
        <pc:cxnChg chg="add mod">
          <ac:chgData name="CHARLET CHRISTOPHE" userId="372abce5-d68a-4928-b90c-9807a0e333dd" providerId="ADAL" clId="{B9943684-EFB4-4A18-9F24-20D750895A79}" dt="2023-07-07T08:00:06.812" v="13242" actId="14100"/>
          <ac:cxnSpMkLst>
            <pc:docMk/>
            <pc:sldMk cId="1258844478" sldId="299"/>
            <ac:cxnSpMk id="12" creationId="{28270400-D503-A0CB-2D5B-0462998DF694}"/>
          </ac:cxnSpMkLst>
        </pc:cxnChg>
      </pc:sldChg>
      <pc:sldChg chg="addSp delSp modSp new mod ord">
        <pc:chgData name="CHARLET CHRISTOPHE" userId="372abce5-d68a-4928-b90c-9807a0e333dd" providerId="ADAL" clId="{B9943684-EFB4-4A18-9F24-20D750895A79}" dt="2023-07-13T07:01:00.336" v="24142" actId="20577"/>
        <pc:sldMkLst>
          <pc:docMk/>
          <pc:sldMk cId="3905254675" sldId="300"/>
        </pc:sldMkLst>
        <pc:spChg chg="mod">
          <ac:chgData name="CHARLET CHRISTOPHE" userId="372abce5-d68a-4928-b90c-9807a0e333dd" providerId="ADAL" clId="{B9943684-EFB4-4A18-9F24-20D750895A79}" dt="2023-07-13T07:01:00.336" v="24142" actId="20577"/>
          <ac:spMkLst>
            <pc:docMk/>
            <pc:sldMk cId="3905254675" sldId="300"/>
            <ac:spMk id="2" creationId="{EC0A1107-82EA-9544-674D-81C2CCB1536D}"/>
          </ac:spMkLst>
        </pc:spChg>
        <pc:spChg chg="del">
          <ac:chgData name="CHARLET CHRISTOPHE" userId="372abce5-d68a-4928-b90c-9807a0e333dd" providerId="ADAL" clId="{B9943684-EFB4-4A18-9F24-20D750895A79}" dt="2023-07-07T07:42:28.882" v="12682" actId="478"/>
          <ac:spMkLst>
            <pc:docMk/>
            <pc:sldMk cId="3905254675" sldId="300"/>
            <ac:spMk id="3" creationId="{C255E60B-9C01-B49F-B7E3-A65AD0090631}"/>
          </ac:spMkLst>
        </pc:spChg>
        <pc:spChg chg="add mod">
          <ac:chgData name="CHARLET CHRISTOPHE" userId="372abce5-d68a-4928-b90c-9807a0e333dd" providerId="ADAL" clId="{B9943684-EFB4-4A18-9F24-20D750895A79}" dt="2023-07-07T07:53:43.082" v="12988" actId="1076"/>
          <ac:spMkLst>
            <pc:docMk/>
            <pc:sldMk cId="3905254675" sldId="300"/>
            <ac:spMk id="7" creationId="{B4EA7333-A6D5-F356-CD7A-DBCCAE60C446}"/>
          </ac:spMkLst>
        </pc:spChg>
        <pc:graphicFrameChg chg="add del modGraphic">
          <ac:chgData name="CHARLET CHRISTOPHE" userId="372abce5-d68a-4928-b90c-9807a0e333dd" providerId="ADAL" clId="{B9943684-EFB4-4A18-9F24-20D750895A79}" dt="2023-07-07T07:42:21.295" v="12680" actId="27309"/>
          <ac:graphicFrameMkLst>
            <pc:docMk/>
            <pc:sldMk cId="3905254675" sldId="300"/>
            <ac:graphicFrameMk id="5" creationId="{A5D10171-A4F5-7BF6-A9D5-EE157C4FCCE1}"/>
          </ac:graphicFrameMkLst>
        </pc:graphicFrameChg>
        <pc:graphicFrameChg chg="add mod modGraphic">
          <ac:chgData name="CHARLET CHRISTOPHE" userId="372abce5-d68a-4928-b90c-9807a0e333dd" providerId="ADAL" clId="{B9943684-EFB4-4A18-9F24-20D750895A79}" dt="2023-07-07T09:15:39.644" v="14887" actId="20577"/>
          <ac:graphicFrameMkLst>
            <pc:docMk/>
            <pc:sldMk cId="3905254675" sldId="300"/>
            <ac:graphicFrameMk id="6" creationId="{B05213FC-8AE9-AD81-B704-5B778B739A66}"/>
          </ac:graphicFrameMkLst>
        </pc:graphicFrameChg>
      </pc:sldChg>
      <pc:sldChg chg="addSp delSp modSp new mod modAnim">
        <pc:chgData name="CHARLET CHRISTOPHE" userId="372abce5-d68a-4928-b90c-9807a0e333dd" providerId="ADAL" clId="{B9943684-EFB4-4A18-9F24-20D750895A79}" dt="2023-07-13T07:01:15.985" v="24146" actId="20577"/>
        <pc:sldMkLst>
          <pc:docMk/>
          <pc:sldMk cId="1869711021" sldId="301"/>
        </pc:sldMkLst>
        <pc:spChg chg="mod">
          <ac:chgData name="CHARLET CHRISTOPHE" userId="372abce5-d68a-4928-b90c-9807a0e333dd" providerId="ADAL" clId="{B9943684-EFB4-4A18-9F24-20D750895A79}" dt="2023-07-13T07:01:15.985" v="24146" actId="20577"/>
          <ac:spMkLst>
            <pc:docMk/>
            <pc:sldMk cId="1869711021" sldId="301"/>
            <ac:spMk id="2" creationId="{C09D4E58-96C0-845C-2F1F-B5BFDA67C05A}"/>
          </ac:spMkLst>
        </pc:spChg>
        <pc:spChg chg="del">
          <ac:chgData name="CHARLET CHRISTOPHE" userId="372abce5-d68a-4928-b90c-9807a0e333dd" providerId="ADAL" clId="{B9943684-EFB4-4A18-9F24-20D750895A79}" dt="2023-07-07T08:01:41.630" v="13293" actId="478"/>
          <ac:spMkLst>
            <pc:docMk/>
            <pc:sldMk cId="1869711021" sldId="301"/>
            <ac:spMk id="3" creationId="{D1C6458B-418C-22AE-0E4D-4F5F70B21B3B}"/>
          </ac:spMkLst>
        </pc:spChg>
        <pc:spChg chg="add mod">
          <ac:chgData name="CHARLET CHRISTOPHE" userId="372abce5-d68a-4928-b90c-9807a0e333dd" providerId="ADAL" clId="{B9943684-EFB4-4A18-9F24-20D750895A79}" dt="2023-07-07T08:07:21.571" v="13449" actId="20577"/>
          <ac:spMkLst>
            <pc:docMk/>
            <pc:sldMk cId="1869711021" sldId="301"/>
            <ac:spMk id="4" creationId="{F373E9DF-914A-D81B-D89C-5C74571933A5}"/>
          </ac:spMkLst>
        </pc:spChg>
        <pc:spChg chg="add mod">
          <ac:chgData name="CHARLET CHRISTOPHE" userId="372abce5-d68a-4928-b90c-9807a0e333dd" providerId="ADAL" clId="{B9943684-EFB4-4A18-9F24-20D750895A79}" dt="2023-07-07T08:08:18.375" v="13530" actId="14100"/>
          <ac:spMkLst>
            <pc:docMk/>
            <pc:sldMk cId="1869711021" sldId="301"/>
            <ac:spMk id="5" creationId="{C8A3896A-1F1D-1669-A623-AE6717B46CD9}"/>
          </ac:spMkLst>
        </pc:spChg>
        <pc:spChg chg="add mod">
          <ac:chgData name="CHARLET CHRISTOPHE" userId="372abce5-d68a-4928-b90c-9807a0e333dd" providerId="ADAL" clId="{B9943684-EFB4-4A18-9F24-20D750895A79}" dt="2023-07-07T08:10:25.600" v="13575" actId="13926"/>
          <ac:spMkLst>
            <pc:docMk/>
            <pc:sldMk cId="1869711021" sldId="301"/>
            <ac:spMk id="8" creationId="{81F3F34A-DF73-CF58-9111-0A28D82018FE}"/>
          </ac:spMkLst>
        </pc:spChg>
        <pc:spChg chg="add mod">
          <ac:chgData name="CHARLET CHRISTOPHE" userId="372abce5-d68a-4928-b90c-9807a0e333dd" providerId="ADAL" clId="{B9943684-EFB4-4A18-9F24-20D750895A79}" dt="2023-07-07T08:09:51.947" v="13570" actId="1076"/>
          <ac:spMkLst>
            <pc:docMk/>
            <pc:sldMk cId="1869711021" sldId="301"/>
            <ac:spMk id="9" creationId="{44E4B574-5317-586C-1D7E-02EEA9FB6890}"/>
          </ac:spMkLst>
        </pc:spChg>
        <pc:spChg chg="add mod">
          <ac:chgData name="CHARLET CHRISTOPHE" userId="372abce5-d68a-4928-b90c-9807a0e333dd" providerId="ADAL" clId="{B9943684-EFB4-4A18-9F24-20D750895A79}" dt="2023-07-07T08:09:51.947" v="13570" actId="1076"/>
          <ac:spMkLst>
            <pc:docMk/>
            <pc:sldMk cId="1869711021" sldId="301"/>
            <ac:spMk id="10" creationId="{49DF15F0-E027-C023-EDC7-6D9937D085FA}"/>
          </ac:spMkLst>
        </pc:spChg>
        <pc:spChg chg="add mod">
          <ac:chgData name="CHARLET CHRISTOPHE" userId="372abce5-d68a-4928-b90c-9807a0e333dd" providerId="ADAL" clId="{B9943684-EFB4-4A18-9F24-20D750895A79}" dt="2023-07-07T08:09:51.947" v="13570" actId="1076"/>
          <ac:spMkLst>
            <pc:docMk/>
            <pc:sldMk cId="1869711021" sldId="301"/>
            <ac:spMk id="11" creationId="{63D44B13-4863-EBFF-94F9-6AD88E7E4C81}"/>
          </ac:spMkLst>
        </pc:spChg>
        <pc:spChg chg="add mod">
          <ac:chgData name="CHARLET CHRISTOPHE" userId="372abce5-d68a-4928-b90c-9807a0e333dd" providerId="ADAL" clId="{B9943684-EFB4-4A18-9F24-20D750895A79}" dt="2023-07-07T08:09:51.947" v="13570" actId="1076"/>
          <ac:spMkLst>
            <pc:docMk/>
            <pc:sldMk cId="1869711021" sldId="301"/>
            <ac:spMk id="12" creationId="{2AAA368C-A666-A641-FAE9-98647E28B2B2}"/>
          </ac:spMkLst>
        </pc:spChg>
        <pc:spChg chg="add mod">
          <ac:chgData name="CHARLET CHRISTOPHE" userId="372abce5-d68a-4928-b90c-9807a0e333dd" providerId="ADAL" clId="{B9943684-EFB4-4A18-9F24-20D750895A79}" dt="2023-07-07T08:09:51.947" v="13570" actId="1076"/>
          <ac:spMkLst>
            <pc:docMk/>
            <pc:sldMk cId="1869711021" sldId="301"/>
            <ac:spMk id="13" creationId="{189F619D-31B3-0E54-62C9-0C70775AA4C9}"/>
          </ac:spMkLst>
        </pc:spChg>
        <pc:spChg chg="add mod">
          <ac:chgData name="CHARLET CHRISTOPHE" userId="372abce5-d68a-4928-b90c-9807a0e333dd" providerId="ADAL" clId="{B9943684-EFB4-4A18-9F24-20D750895A79}" dt="2023-07-07T08:09:51.947" v="13570" actId="1076"/>
          <ac:spMkLst>
            <pc:docMk/>
            <pc:sldMk cId="1869711021" sldId="301"/>
            <ac:spMk id="14" creationId="{9879219E-0CE7-5475-1C97-955F30DD97E7}"/>
          </ac:spMkLst>
        </pc:spChg>
        <pc:spChg chg="add mod">
          <ac:chgData name="CHARLET CHRISTOPHE" userId="372abce5-d68a-4928-b90c-9807a0e333dd" providerId="ADAL" clId="{B9943684-EFB4-4A18-9F24-20D750895A79}" dt="2023-07-07T08:09:51.947" v="13570" actId="1076"/>
          <ac:spMkLst>
            <pc:docMk/>
            <pc:sldMk cId="1869711021" sldId="301"/>
            <ac:spMk id="15" creationId="{FB4968D8-4F28-1EC5-E445-BE4F487BF26B}"/>
          </ac:spMkLst>
        </pc:spChg>
        <pc:spChg chg="add mod">
          <ac:chgData name="CHARLET CHRISTOPHE" userId="372abce5-d68a-4928-b90c-9807a0e333dd" providerId="ADAL" clId="{B9943684-EFB4-4A18-9F24-20D750895A79}" dt="2023-07-07T08:12:46.060" v="13646" actId="1076"/>
          <ac:spMkLst>
            <pc:docMk/>
            <pc:sldMk cId="1869711021" sldId="301"/>
            <ac:spMk id="16" creationId="{B444627D-EE87-AD2F-CD83-505C3F314247}"/>
          </ac:spMkLst>
        </pc:spChg>
        <pc:spChg chg="add mod">
          <ac:chgData name="CHARLET CHRISTOPHE" userId="372abce5-d68a-4928-b90c-9807a0e333dd" providerId="ADAL" clId="{B9943684-EFB4-4A18-9F24-20D750895A79}" dt="2023-07-07T08:15:14.312" v="13705" actId="20577"/>
          <ac:spMkLst>
            <pc:docMk/>
            <pc:sldMk cId="1869711021" sldId="301"/>
            <ac:spMk id="19" creationId="{FE8DA79A-4E93-12E7-9E30-CD644418C1C9}"/>
          </ac:spMkLst>
        </pc:spChg>
        <pc:graphicFrameChg chg="add mod modGraphic">
          <ac:chgData name="CHARLET CHRISTOPHE" userId="372abce5-d68a-4928-b90c-9807a0e333dd" providerId="ADAL" clId="{B9943684-EFB4-4A18-9F24-20D750895A79}" dt="2023-07-07T09:16:10.349" v="14890" actId="20577"/>
          <ac:graphicFrameMkLst>
            <pc:docMk/>
            <pc:sldMk cId="1869711021" sldId="301"/>
            <ac:graphicFrameMk id="6" creationId="{3BC17BEB-D478-3950-5936-1BEDD0F5E56C}"/>
          </ac:graphicFrameMkLst>
        </pc:graphicFrameChg>
        <pc:graphicFrameChg chg="add mod modGraphic">
          <ac:chgData name="CHARLET CHRISTOPHE" userId="372abce5-d68a-4928-b90c-9807a0e333dd" providerId="ADAL" clId="{B9943684-EFB4-4A18-9F24-20D750895A79}" dt="2023-07-07T09:16:22.760" v="14892" actId="20577"/>
          <ac:graphicFrameMkLst>
            <pc:docMk/>
            <pc:sldMk cId="1869711021" sldId="301"/>
            <ac:graphicFrameMk id="7" creationId="{9239A992-7F28-7CFB-9B04-385BB1C5AAA9}"/>
          </ac:graphicFrameMkLst>
        </pc:graphicFrameChg>
        <pc:cxnChg chg="add mod">
          <ac:chgData name="CHARLET CHRISTOPHE" userId="372abce5-d68a-4928-b90c-9807a0e333dd" providerId="ADAL" clId="{B9943684-EFB4-4A18-9F24-20D750895A79}" dt="2023-07-07T08:14:44.651" v="13700" actId="692"/>
          <ac:cxnSpMkLst>
            <pc:docMk/>
            <pc:sldMk cId="1869711021" sldId="301"/>
            <ac:cxnSpMk id="18" creationId="{69D67746-DF1A-BF49-0529-81D3E43F5002}"/>
          </ac:cxnSpMkLst>
        </pc:cxnChg>
      </pc:sldChg>
      <pc:sldChg chg="addSp delSp modSp new mod modAnim">
        <pc:chgData name="CHARLET CHRISTOPHE" userId="372abce5-d68a-4928-b90c-9807a0e333dd" providerId="ADAL" clId="{B9943684-EFB4-4A18-9F24-20D750895A79}" dt="2023-07-13T07:01:32.154" v="24151" actId="20577"/>
        <pc:sldMkLst>
          <pc:docMk/>
          <pc:sldMk cId="1294466342" sldId="302"/>
        </pc:sldMkLst>
        <pc:spChg chg="mod">
          <ac:chgData name="CHARLET CHRISTOPHE" userId="372abce5-d68a-4928-b90c-9807a0e333dd" providerId="ADAL" clId="{B9943684-EFB4-4A18-9F24-20D750895A79}" dt="2023-07-13T07:01:32.154" v="24151" actId="20577"/>
          <ac:spMkLst>
            <pc:docMk/>
            <pc:sldMk cId="1294466342" sldId="302"/>
            <ac:spMk id="2" creationId="{A772FF62-61F2-0CD8-605C-CBFCF71C5E56}"/>
          </ac:spMkLst>
        </pc:spChg>
        <pc:spChg chg="del mod">
          <ac:chgData name="CHARLET CHRISTOPHE" userId="372abce5-d68a-4928-b90c-9807a0e333dd" providerId="ADAL" clId="{B9943684-EFB4-4A18-9F24-20D750895A79}" dt="2023-07-07T08:16:56.030" v="13754" actId="478"/>
          <ac:spMkLst>
            <pc:docMk/>
            <pc:sldMk cId="1294466342" sldId="302"/>
            <ac:spMk id="3" creationId="{E29456B5-EA6F-D893-FED9-EEEC6A6557DC}"/>
          </ac:spMkLst>
        </pc:spChg>
        <pc:spChg chg="add mod">
          <ac:chgData name="CHARLET CHRISTOPHE" userId="372abce5-d68a-4928-b90c-9807a0e333dd" providerId="ADAL" clId="{B9943684-EFB4-4A18-9F24-20D750895A79}" dt="2023-07-07T08:17:20.076" v="13756" actId="1076"/>
          <ac:spMkLst>
            <pc:docMk/>
            <pc:sldMk cId="1294466342" sldId="302"/>
            <ac:spMk id="4" creationId="{F6B5B053-02C1-913A-E0FC-988ADB05A32D}"/>
          </ac:spMkLst>
        </pc:spChg>
        <pc:spChg chg="add mod">
          <ac:chgData name="CHARLET CHRISTOPHE" userId="372abce5-d68a-4928-b90c-9807a0e333dd" providerId="ADAL" clId="{B9943684-EFB4-4A18-9F24-20D750895A79}" dt="2023-07-07T08:17:20.076" v="13756" actId="1076"/>
          <ac:spMkLst>
            <pc:docMk/>
            <pc:sldMk cId="1294466342" sldId="302"/>
            <ac:spMk id="5" creationId="{FF7B4950-F490-17F1-BE54-7930DA20C969}"/>
          </ac:spMkLst>
        </pc:spChg>
        <pc:spChg chg="add mod">
          <ac:chgData name="CHARLET CHRISTOPHE" userId="372abce5-d68a-4928-b90c-9807a0e333dd" providerId="ADAL" clId="{B9943684-EFB4-4A18-9F24-20D750895A79}" dt="2023-07-07T08:17:20.076" v="13756" actId="1076"/>
          <ac:spMkLst>
            <pc:docMk/>
            <pc:sldMk cId="1294466342" sldId="302"/>
            <ac:spMk id="6" creationId="{373E7F3C-B444-0AF9-B713-234705B44F5A}"/>
          </ac:spMkLst>
        </pc:spChg>
        <pc:spChg chg="add mod">
          <ac:chgData name="CHARLET CHRISTOPHE" userId="372abce5-d68a-4928-b90c-9807a0e333dd" providerId="ADAL" clId="{B9943684-EFB4-4A18-9F24-20D750895A79}" dt="2023-07-07T08:17:20.076" v="13756" actId="1076"/>
          <ac:spMkLst>
            <pc:docMk/>
            <pc:sldMk cId="1294466342" sldId="302"/>
            <ac:spMk id="7" creationId="{54933C12-FB9F-4029-80E4-1C0CF9B0FFB9}"/>
          </ac:spMkLst>
        </pc:spChg>
        <pc:spChg chg="add mod">
          <ac:chgData name="CHARLET CHRISTOPHE" userId="372abce5-d68a-4928-b90c-9807a0e333dd" providerId="ADAL" clId="{B9943684-EFB4-4A18-9F24-20D750895A79}" dt="2023-07-07T08:17:20.076" v="13756" actId="1076"/>
          <ac:spMkLst>
            <pc:docMk/>
            <pc:sldMk cId="1294466342" sldId="302"/>
            <ac:spMk id="8" creationId="{09F9DD3F-F498-63CD-8FB0-9D614EAD99BB}"/>
          </ac:spMkLst>
        </pc:spChg>
        <pc:spChg chg="add mod">
          <ac:chgData name="CHARLET CHRISTOPHE" userId="372abce5-d68a-4928-b90c-9807a0e333dd" providerId="ADAL" clId="{B9943684-EFB4-4A18-9F24-20D750895A79}" dt="2023-07-07T08:17:20.076" v="13756" actId="1076"/>
          <ac:spMkLst>
            <pc:docMk/>
            <pc:sldMk cId="1294466342" sldId="302"/>
            <ac:spMk id="9" creationId="{0D01A52C-2626-3527-0E3E-6A2B409EA82A}"/>
          </ac:spMkLst>
        </pc:spChg>
        <pc:spChg chg="add mod">
          <ac:chgData name="CHARLET CHRISTOPHE" userId="372abce5-d68a-4928-b90c-9807a0e333dd" providerId="ADAL" clId="{B9943684-EFB4-4A18-9F24-20D750895A79}" dt="2023-07-07T08:17:20.076" v="13756" actId="1076"/>
          <ac:spMkLst>
            <pc:docMk/>
            <pc:sldMk cId="1294466342" sldId="302"/>
            <ac:spMk id="10" creationId="{6A57CF79-6DC8-1A21-13D8-DCE4C4ABEA98}"/>
          </ac:spMkLst>
        </pc:spChg>
        <pc:spChg chg="add mod">
          <ac:chgData name="CHARLET CHRISTOPHE" userId="372abce5-d68a-4928-b90c-9807a0e333dd" providerId="ADAL" clId="{B9943684-EFB4-4A18-9F24-20D750895A79}" dt="2023-07-07T08:23:10.055" v="14108" actId="21"/>
          <ac:spMkLst>
            <pc:docMk/>
            <pc:sldMk cId="1294466342" sldId="302"/>
            <ac:spMk id="11" creationId="{1695F8AF-B37F-47AB-D6D1-1940113623E8}"/>
          </ac:spMkLst>
        </pc:spChg>
        <pc:spChg chg="add mod">
          <ac:chgData name="CHARLET CHRISTOPHE" userId="372abce5-d68a-4928-b90c-9807a0e333dd" providerId="ADAL" clId="{B9943684-EFB4-4A18-9F24-20D750895A79}" dt="2023-07-07T08:24:53.623" v="14155" actId="20577"/>
          <ac:spMkLst>
            <pc:docMk/>
            <pc:sldMk cId="1294466342" sldId="302"/>
            <ac:spMk id="14" creationId="{F9A8DC73-B0F2-04C4-9E25-BE844326FD94}"/>
          </ac:spMkLst>
        </pc:spChg>
        <pc:spChg chg="add mod">
          <ac:chgData name="CHARLET CHRISTOPHE" userId="372abce5-d68a-4928-b90c-9807a0e333dd" providerId="ADAL" clId="{B9943684-EFB4-4A18-9F24-20D750895A79}" dt="2023-07-07T08:25:47.566" v="14160" actId="1076"/>
          <ac:spMkLst>
            <pc:docMk/>
            <pc:sldMk cId="1294466342" sldId="302"/>
            <ac:spMk id="15" creationId="{DB10CEE4-8FC3-36A1-D95A-2B0B84CE7AB7}"/>
          </ac:spMkLst>
        </pc:spChg>
        <pc:spChg chg="add mod">
          <ac:chgData name="CHARLET CHRISTOPHE" userId="372abce5-d68a-4928-b90c-9807a0e333dd" providerId="ADAL" clId="{B9943684-EFB4-4A18-9F24-20D750895A79}" dt="2023-07-07T08:27:27.297" v="14172" actId="1076"/>
          <ac:spMkLst>
            <pc:docMk/>
            <pc:sldMk cId="1294466342" sldId="302"/>
            <ac:spMk id="16" creationId="{3019756E-7070-6D10-139D-EFDC175F3C35}"/>
          </ac:spMkLst>
        </pc:spChg>
        <pc:spChg chg="add mod">
          <ac:chgData name="CHARLET CHRISTOPHE" userId="372abce5-d68a-4928-b90c-9807a0e333dd" providerId="ADAL" clId="{B9943684-EFB4-4A18-9F24-20D750895A79}" dt="2023-07-07T08:25:54.209" v="14161" actId="1076"/>
          <ac:spMkLst>
            <pc:docMk/>
            <pc:sldMk cId="1294466342" sldId="302"/>
            <ac:spMk id="17" creationId="{A7E70F18-7A2C-3F72-46B9-9CD23D1F7A2C}"/>
          </ac:spMkLst>
        </pc:spChg>
        <pc:spChg chg="add mod">
          <ac:chgData name="CHARLET CHRISTOPHE" userId="372abce5-d68a-4928-b90c-9807a0e333dd" providerId="ADAL" clId="{B9943684-EFB4-4A18-9F24-20D750895A79}" dt="2023-07-07T08:27:32.192" v="14173" actId="1076"/>
          <ac:spMkLst>
            <pc:docMk/>
            <pc:sldMk cId="1294466342" sldId="302"/>
            <ac:spMk id="18" creationId="{8A43B4CD-10B6-2E02-8D49-8C151632A810}"/>
          </ac:spMkLst>
        </pc:spChg>
        <pc:spChg chg="add mod">
          <ac:chgData name="CHARLET CHRISTOPHE" userId="372abce5-d68a-4928-b90c-9807a0e333dd" providerId="ADAL" clId="{B9943684-EFB4-4A18-9F24-20D750895A79}" dt="2023-07-07T08:27:37.676" v="14174" actId="1076"/>
          <ac:spMkLst>
            <pc:docMk/>
            <pc:sldMk cId="1294466342" sldId="302"/>
            <ac:spMk id="19" creationId="{6F76F212-5E7E-516E-35E0-4450BE67BEFE}"/>
          </ac:spMkLst>
        </pc:spChg>
        <pc:spChg chg="add mod">
          <ac:chgData name="CHARLET CHRISTOPHE" userId="372abce5-d68a-4928-b90c-9807a0e333dd" providerId="ADAL" clId="{B9943684-EFB4-4A18-9F24-20D750895A79}" dt="2023-07-07T08:26:27.495" v="14166" actId="1076"/>
          <ac:spMkLst>
            <pc:docMk/>
            <pc:sldMk cId="1294466342" sldId="302"/>
            <ac:spMk id="20" creationId="{979E430F-D0CE-FCBC-B967-ACF03EF7E580}"/>
          </ac:spMkLst>
        </pc:spChg>
        <pc:spChg chg="add mod">
          <ac:chgData name="CHARLET CHRISTOPHE" userId="372abce5-d68a-4928-b90c-9807a0e333dd" providerId="ADAL" clId="{B9943684-EFB4-4A18-9F24-20D750895A79}" dt="2023-07-07T08:26:33.734" v="14167" actId="1076"/>
          <ac:spMkLst>
            <pc:docMk/>
            <pc:sldMk cId="1294466342" sldId="302"/>
            <ac:spMk id="21" creationId="{49AF410B-43E8-00CE-65C4-3455CEC5D4A7}"/>
          </ac:spMkLst>
        </pc:spChg>
        <pc:spChg chg="add mod">
          <ac:chgData name="CHARLET CHRISTOPHE" userId="372abce5-d68a-4928-b90c-9807a0e333dd" providerId="ADAL" clId="{B9943684-EFB4-4A18-9F24-20D750895A79}" dt="2023-07-07T08:26:43.691" v="14169" actId="1076"/>
          <ac:spMkLst>
            <pc:docMk/>
            <pc:sldMk cId="1294466342" sldId="302"/>
            <ac:spMk id="22" creationId="{B84C7CC7-7990-BDB3-3F1C-0587750274CB}"/>
          </ac:spMkLst>
        </pc:spChg>
        <pc:spChg chg="add mod">
          <ac:chgData name="CHARLET CHRISTOPHE" userId="372abce5-d68a-4928-b90c-9807a0e333dd" providerId="ADAL" clId="{B9943684-EFB4-4A18-9F24-20D750895A79}" dt="2023-07-07T08:27:53.218" v="14182" actId="1076"/>
          <ac:spMkLst>
            <pc:docMk/>
            <pc:sldMk cId="1294466342" sldId="302"/>
            <ac:spMk id="23" creationId="{F37A0A0B-9C0F-364E-313D-766BC2126B47}"/>
          </ac:spMkLst>
        </pc:spChg>
        <pc:cxnChg chg="add mod">
          <ac:chgData name="CHARLET CHRISTOPHE" userId="372abce5-d68a-4928-b90c-9807a0e333dd" providerId="ADAL" clId="{B9943684-EFB4-4A18-9F24-20D750895A79}" dt="2023-07-07T08:22:26.689" v="14106" actId="13822"/>
          <ac:cxnSpMkLst>
            <pc:docMk/>
            <pc:sldMk cId="1294466342" sldId="302"/>
            <ac:cxnSpMk id="13" creationId="{9B55CE24-1126-E896-19C5-510948D451FF}"/>
          </ac:cxnSpMkLst>
        </pc:cxnChg>
      </pc:sldChg>
      <pc:sldChg chg="addSp delSp modSp new mod">
        <pc:chgData name="CHARLET CHRISTOPHE" userId="372abce5-d68a-4928-b90c-9807a0e333dd" providerId="ADAL" clId="{B9943684-EFB4-4A18-9F24-20D750895A79}" dt="2023-07-13T07:01:38.917" v="24154" actId="20577"/>
        <pc:sldMkLst>
          <pc:docMk/>
          <pc:sldMk cId="3943961716" sldId="303"/>
        </pc:sldMkLst>
        <pc:spChg chg="add del mod">
          <ac:chgData name="CHARLET CHRISTOPHE" userId="372abce5-d68a-4928-b90c-9807a0e333dd" providerId="ADAL" clId="{B9943684-EFB4-4A18-9F24-20D750895A79}" dt="2023-07-13T07:01:38.917" v="24154" actId="20577"/>
          <ac:spMkLst>
            <pc:docMk/>
            <pc:sldMk cId="3943961716" sldId="303"/>
            <ac:spMk id="2" creationId="{ABF3EDDB-4E12-3901-94E4-D45B677F69D0}"/>
          </ac:spMkLst>
        </pc:spChg>
        <pc:spChg chg="del">
          <ac:chgData name="CHARLET CHRISTOPHE" userId="372abce5-d68a-4928-b90c-9807a0e333dd" providerId="ADAL" clId="{B9943684-EFB4-4A18-9F24-20D750895A79}" dt="2023-07-07T08:29:48.327" v="14209" actId="478"/>
          <ac:spMkLst>
            <pc:docMk/>
            <pc:sldMk cId="3943961716" sldId="303"/>
            <ac:spMk id="3" creationId="{D650B1C0-EB18-A8AF-2D94-5ED74AF1D32C}"/>
          </ac:spMkLst>
        </pc:spChg>
        <pc:spChg chg="add del mod">
          <ac:chgData name="CHARLET CHRISTOPHE" userId="372abce5-d68a-4928-b90c-9807a0e333dd" providerId="ADAL" clId="{B9943684-EFB4-4A18-9F24-20D750895A79}" dt="2023-07-07T08:29:45.755" v="14208" actId="478"/>
          <ac:spMkLst>
            <pc:docMk/>
            <pc:sldMk cId="3943961716" sldId="303"/>
            <ac:spMk id="5" creationId="{33968CAB-B60F-0D0E-69F5-8B39A266A191}"/>
          </ac:spMkLst>
        </pc:spChg>
      </pc:sldChg>
      <pc:sldChg chg="addSp delSp modSp new mod modAnim">
        <pc:chgData name="CHARLET CHRISTOPHE" userId="372abce5-d68a-4928-b90c-9807a0e333dd" providerId="ADAL" clId="{B9943684-EFB4-4A18-9F24-20D750895A79}" dt="2023-07-13T07:01:48.010" v="24157" actId="20577"/>
        <pc:sldMkLst>
          <pc:docMk/>
          <pc:sldMk cId="916705532" sldId="304"/>
        </pc:sldMkLst>
        <pc:spChg chg="mod">
          <ac:chgData name="CHARLET CHRISTOPHE" userId="372abce5-d68a-4928-b90c-9807a0e333dd" providerId="ADAL" clId="{B9943684-EFB4-4A18-9F24-20D750895A79}" dt="2023-07-13T07:01:48.010" v="24157" actId="20577"/>
          <ac:spMkLst>
            <pc:docMk/>
            <pc:sldMk cId="916705532" sldId="304"/>
            <ac:spMk id="2" creationId="{54F78A4B-7F82-2B5E-E809-79E136E64329}"/>
          </ac:spMkLst>
        </pc:spChg>
        <pc:spChg chg="del">
          <ac:chgData name="CHARLET CHRISTOPHE" userId="372abce5-d68a-4928-b90c-9807a0e333dd" providerId="ADAL" clId="{B9943684-EFB4-4A18-9F24-20D750895A79}" dt="2023-07-07T08:30:42.129" v="14265" actId="478"/>
          <ac:spMkLst>
            <pc:docMk/>
            <pc:sldMk cId="916705532" sldId="304"/>
            <ac:spMk id="3" creationId="{1FC33394-AD52-6F32-1CC7-EB3835916D7D}"/>
          </ac:spMkLst>
        </pc:spChg>
        <pc:spChg chg="add mod">
          <ac:chgData name="CHARLET CHRISTOPHE" userId="372abce5-d68a-4928-b90c-9807a0e333dd" providerId="ADAL" clId="{B9943684-EFB4-4A18-9F24-20D750895A79}" dt="2023-07-07T08:53:11.122" v="14653" actId="1076"/>
          <ac:spMkLst>
            <pc:docMk/>
            <pc:sldMk cId="916705532" sldId="304"/>
            <ac:spMk id="4" creationId="{AD946818-220A-C6D0-279D-6E2F2289E716}"/>
          </ac:spMkLst>
        </pc:spChg>
        <pc:spChg chg="add del mod">
          <ac:chgData name="CHARLET CHRISTOPHE" userId="372abce5-d68a-4928-b90c-9807a0e333dd" providerId="ADAL" clId="{B9943684-EFB4-4A18-9F24-20D750895A79}" dt="2023-07-07T08:47:03.588" v="14288"/>
          <ac:spMkLst>
            <pc:docMk/>
            <pc:sldMk cId="916705532" sldId="304"/>
            <ac:spMk id="5" creationId="{8F1C86C3-BBAD-6007-189E-13DE4DE7D2DD}"/>
          </ac:spMkLst>
        </pc:spChg>
        <pc:spChg chg="add mod">
          <ac:chgData name="CHARLET CHRISTOPHE" userId="372abce5-d68a-4928-b90c-9807a0e333dd" providerId="ADAL" clId="{B9943684-EFB4-4A18-9F24-20D750895A79}" dt="2023-07-07T08:52:52.704" v="14649" actId="1076"/>
          <ac:spMkLst>
            <pc:docMk/>
            <pc:sldMk cId="916705532" sldId="304"/>
            <ac:spMk id="6" creationId="{EACFD208-65E5-32FB-BFBD-F5BA317F9105}"/>
          </ac:spMkLst>
        </pc:spChg>
        <pc:spChg chg="add mod">
          <ac:chgData name="CHARLET CHRISTOPHE" userId="372abce5-d68a-4928-b90c-9807a0e333dd" providerId="ADAL" clId="{B9943684-EFB4-4A18-9F24-20D750895A79}" dt="2023-07-07T08:53:07.078" v="14652" actId="1076"/>
          <ac:spMkLst>
            <pc:docMk/>
            <pc:sldMk cId="916705532" sldId="304"/>
            <ac:spMk id="7" creationId="{80557712-0872-3B04-8DD3-400C1DA0D74A}"/>
          </ac:spMkLst>
        </pc:spChg>
        <pc:spChg chg="add mod">
          <ac:chgData name="CHARLET CHRISTOPHE" userId="372abce5-d68a-4928-b90c-9807a0e333dd" providerId="ADAL" clId="{B9943684-EFB4-4A18-9F24-20D750895A79}" dt="2023-07-07T08:53:03.377" v="14651" actId="1076"/>
          <ac:spMkLst>
            <pc:docMk/>
            <pc:sldMk cId="916705532" sldId="304"/>
            <ac:spMk id="8" creationId="{B04D156A-A054-460C-DD56-259C709F8398}"/>
          </ac:spMkLst>
        </pc:spChg>
        <pc:spChg chg="add mod">
          <ac:chgData name="CHARLET CHRISTOPHE" userId="372abce5-d68a-4928-b90c-9807a0e333dd" providerId="ADAL" clId="{B9943684-EFB4-4A18-9F24-20D750895A79}" dt="2023-07-07T08:53:25.094" v="14655" actId="20577"/>
          <ac:spMkLst>
            <pc:docMk/>
            <pc:sldMk cId="916705532" sldId="304"/>
            <ac:spMk id="9" creationId="{C35731B7-1C98-B729-726C-7A8900B46DD6}"/>
          </ac:spMkLst>
        </pc:spChg>
        <pc:spChg chg="add mod">
          <ac:chgData name="CHARLET CHRISTOPHE" userId="372abce5-d68a-4928-b90c-9807a0e333dd" providerId="ADAL" clId="{B9943684-EFB4-4A18-9F24-20D750895A79}" dt="2023-07-07T08:51:48.009" v="14643" actId="1076"/>
          <ac:spMkLst>
            <pc:docMk/>
            <pc:sldMk cId="916705532" sldId="304"/>
            <ac:spMk id="10" creationId="{79397E7E-5EEF-CFEB-B180-B5372F594FE7}"/>
          </ac:spMkLst>
        </pc:spChg>
      </pc:sldChg>
      <pc:sldChg chg="addSp delSp modSp new mod modAnim">
        <pc:chgData name="CHARLET CHRISTOPHE" userId="372abce5-d68a-4928-b90c-9807a0e333dd" providerId="ADAL" clId="{B9943684-EFB4-4A18-9F24-20D750895A79}" dt="2023-07-13T07:01:53.493" v="24160" actId="20577"/>
        <pc:sldMkLst>
          <pc:docMk/>
          <pc:sldMk cId="1040576931" sldId="305"/>
        </pc:sldMkLst>
        <pc:spChg chg="mod">
          <ac:chgData name="CHARLET CHRISTOPHE" userId="372abce5-d68a-4928-b90c-9807a0e333dd" providerId="ADAL" clId="{B9943684-EFB4-4A18-9F24-20D750895A79}" dt="2023-07-13T07:01:53.493" v="24160" actId="20577"/>
          <ac:spMkLst>
            <pc:docMk/>
            <pc:sldMk cId="1040576931" sldId="305"/>
            <ac:spMk id="2" creationId="{D991264C-ED7C-5A99-0072-F2481CD28BE5}"/>
          </ac:spMkLst>
        </pc:spChg>
        <pc:spChg chg="del">
          <ac:chgData name="CHARLET CHRISTOPHE" userId="372abce5-d68a-4928-b90c-9807a0e333dd" providerId="ADAL" clId="{B9943684-EFB4-4A18-9F24-20D750895A79}" dt="2023-07-07T08:55:01.881" v="14675" actId="478"/>
          <ac:spMkLst>
            <pc:docMk/>
            <pc:sldMk cId="1040576931" sldId="305"/>
            <ac:spMk id="3" creationId="{6A8A5FC6-A24D-D681-2300-9132652D227D}"/>
          </ac:spMkLst>
        </pc:spChg>
        <pc:spChg chg="add mod">
          <ac:chgData name="CHARLET CHRISTOPHE" userId="372abce5-d68a-4928-b90c-9807a0e333dd" providerId="ADAL" clId="{B9943684-EFB4-4A18-9F24-20D750895A79}" dt="2023-07-07T09:03:26.715" v="14840" actId="1076"/>
          <ac:spMkLst>
            <pc:docMk/>
            <pc:sldMk cId="1040576931" sldId="305"/>
            <ac:spMk id="4" creationId="{5439CF84-EF8A-8814-E863-E4B9807B77C0}"/>
          </ac:spMkLst>
        </pc:spChg>
        <pc:spChg chg="add mod">
          <ac:chgData name="CHARLET CHRISTOPHE" userId="372abce5-d68a-4928-b90c-9807a0e333dd" providerId="ADAL" clId="{B9943684-EFB4-4A18-9F24-20D750895A79}" dt="2023-07-07T09:03:26.715" v="14840" actId="1076"/>
          <ac:spMkLst>
            <pc:docMk/>
            <pc:sldMk cId="1040576931" sldId="305"/>
            <ac:spMk id="5" creationId="{0E5D506E-2E4A-FE8F-C147-D3B9B4CC5E8E}"/>
          </ac:spMkLst>
        </pc:spChg>
        <pc:spChg chg="add mod">
          <ac:chgData name="CHARLET CHRISTOPHE" userId="372abce5-d68a-4928-b90c-9807a0e333dd" providerId="ADAL" clId="{B9943684-EFB4-4A18-9F24-20D750895A79}" dt="2023-07-07T09:03:26.715" v="14840" actId="1076"/>
          <ac:spMkLst>
            <pc:docMk/>
            <pc:sldMk cId="1040576931" sldId="305"/>
            <ac:spMk id="6" creationId="{69A8DD92-2B04-DEE0-A403-31096A05AFAA}"/>
          </ac:spMkLst>
        </pc:spChg>
        <pc:spChg chg="add mod">
          <ac:chgData name="CHARLET CHRISTOPHE" userId="372abce5-d68a-4928-b90c-9807a0e333dd" providerId="ADAL" clId="{B9943684-EFB4-4A18-9F24-20D750895A79}" dt="2023-07-07T09:03:26.715" v="14840" actId="1076"/>
          <ac:spMkLst>
            <pc:docMk/>
            <pc:sldMk cId="1040576931" sldId="305"/>
            <ac:spMk id="7" creationId="{AE66D3E3-3B5B-3977-235F-6A510F1B58BA}"/>
          </ac:spMkLst>
        </pc:spChg>
        <pc:spChg chg="add mod">
          <ac:chgData name="CHARLET CHRISTOPHE" userId="372abce5-d68a-4928-b90c-9807a0e333dd" providerId="ADAL" clId="{B9943684-EFB4-4A18-9F24-20D750895A79}" dt="2023-07-07T09:03:33.173" v="14841" actId="1076"/>
          <ac:spMkLst>
            <pc:docMk/>
            <pc:sldMk cId="1040576931" sldId="305"/>
            <ac:spMk id="8" creationId="{373B3675-AC12-26B1-A8C7-915EAF45ABF9}"/>
          </ac:spMkLst>
        </pc:spChg>
        <pc:picChg chg="add mod">
          <ac:chgData name="CHARLET CHRISTOPHE" userId="372abce5-d68a-4928-b90c-9807a0e333dd" providerId="ADAL" clId="{B9943684-EFB4-4A18-9F24-20D750895A79}" dt="2023-07-07T09:03:37.227" v="14842" actId="1076"/>
          <ac:picMkLst>
            <pc:docMk/>
            <pc:sldMk cId="1040576931" sldId="305"/>
            <ac:picMk id="10" creationId="{87EDA84C-C031-7AB0-1AF4-FE8948E024D3}"/>
          </ac:picMkLst>
        </pc:picChg>
      </pc:sldChg>
      <pc:sldChg chg="addSp delSp modSp new mod">
        <pc:chgData name="CHARLET CHRISTOPHE" userId="372abce5-d68a-4928-b90c-9807a0e333dd" providerId="ADAL" clId="{B9943684-EFB4-4A18-9F24-20D750895A79}" dt="2023-07-13T07:00:33.527" v="24131" actId="20577"/>
        <pc:sldMkLst>
          <pc:docMk/>
          <pc:sldMk cId="4178651014" sldId="306"/>
        </pc:sldMkLst>
        <pc:spChg chg="mod">
          <ac:chgData name="CHARLET CHRISTOPHE" userId="372abce5-d68a-4928-b90c-9807a0e333dd" providerId="ADAL" clId="{B9943684-EFB4-4A18-9F24-20D750895A79}" dt="2023-07-13T07:00:33.527" v="24131" actId="20577"/>
          <ac:spMkLst>
            <pc:docMk/>
            <pc:sldMk cId="4178651014" sldId="306"/>
            <ac:spMk id="2" creationId="{1FC08C41-B393-E08E-F4A3-94904BFC4719}"/>
          </ac:spMkLst>
        </pc:spChg>
        <pc:spChg chg="del">
          <ac:chgData name="CHARLET CHRISTOPHE" userId="372abce5-d68a-4928-b90c-9807a0e333dd" providerId="ADAL" clId="{B9943684-EFB4-4A18-9F24-20D750895A79}" dt="2023-07-07T09:06:07.398" v="14854" actId="478"/>
          <ac:spMkLst>
            <pc:docMk/>
            <pc:sldMk cId="4178651014" sldId="306"/>
            <ac:spMk id="3" creationId="{7DD0112C-9A2A-47EC-1D9A-FC54B2B29B2E}"/>
          </ac:spMkLst>
        </pc:spChg>
        <pc:spChg chg="add mod">
          <ac:chgData name="CHARLET CHRISTOPHE" userId="372abce5-d68a-4928-b90c-9807a0e333dd" providerId="ADAL" clId="{B9943684-EFB4-4A18-9F24-20D750895A79}" dt="2023-07-07T10:53:07.554" v="15243" actId="20577"/>
          <ac:spMkLst>
            <pc:docMk/>
            <pc:sldMk cId="4178651014" sldId="306"/>
            <ac:spMk id="5" creationId="{7F5BB7D0-79E9-7A66-E380-33A86A92CE99}"/>
          </ac:spMkLst>
        </pc:spChg>
        <pc:spChg chg="add mod">
          <ac:chgData name="CHARLET CHRISTOPHE" userId="372abce5-d68a-4928-b90c-9807a0e333dd" providerId="ADAL" clId="{B9943684-EFB4-4A18-9F24-20D750895A79}" dt="2023-07-07T10:42:39.316" v="15095" actId="255"/>
          <ac:spMkLst>
            <pc:docMk/>
            <pc:sldMk cId="4178651014" sldId="306"/>
            <ac:spMk id="6" creationId="{328D5331-904A-F895-8983-B87565B48A4D}"/>
          </ac:spMkLst>
        </pc:spChg>
        <pc:spChg chg="add mod">
          <ac:chgData name="CHARLET CHRISTOPHE" userId="372abce5-d68a-4928-b90c-9807a0e333dd" providerId="ADAL" clId="{B9943684-EFB4-4A18-9F24-20D750895A79}" dt="2023-07-07T10:43:07.691" v="15100" actId="1076"/>
          <ac:spMkLst>
            <pc:docMk/>
            <pc:sldMk cId="4178651014" sldId="306"/>
            <ac:spMk id="7" creationId="{62F39AFA-D02E-F5FB-30F8-1B0B9DDB9225}"/>
          </ac:spMkLst>
        </pc:spChg>
        <pc:spChg chg="add mod">
          <ac:chgData name="CHARLET CHRISTOPHE" userId="372abce5-d68a-4928-b90c-9807a0e333dd" providerId="ADAL" clId="{B9943684-EFB4-4A18-9F24-20D750895A79}" dt="2023-07-07T10:43:09.957" v="15101" actId="1076"/>
          <ac:spMkLst>
            <pc:docMk/>
            <pc:sldMk cId="4178651014" sldId="306"/>
            <ac:spMk id="8" creationId="{A8FCDDC3-904D-4413-6021-8D4FB4FCECFB}"/>
          </ac:spMkLst>
        </pc:spChg>
        <pc:spChg chg="add mod">
          <ac:chgData name="CHARLET CHRISTOPHE" userId="372abce5-d68a-4928-b90c-9807a0e333dd" providerId="ADAL" clId="{B9943684-EFB4-4A18-9F24-20D750895A79}" dt="2023-07-07T10:43:33.246" v="15105" actId="14100"/>
          <ac:spMkLst>
            <pc:docMk/>
            <pc:sldMk cId="4178651014" sldId="306"/>
            <ac:spMk id="9" creationId="{07D951D5-A607-F1EA-0591-6EEB9722B378}"/>
          </ac:spMkLst>
        </pc:spChg>
        <pc:spChg chg="add del mod">
          <ac:chgData name="CHARLET CHRISTOPHE" userId="372abce5-d68a-4928-b90c-9807a0e333dd" providerId="ADAL" clId="{B9943684-EFB4-4A18-9F24-20D750895A79}" dt="2023-07-07T10:44:30.566" v="15124"/>
          <ac:spMkLst>
            <pc:docMk/>
            <pc:sldMk cId="4178651014" sldId="306"/>
            <ac:spMk id="10" creationId="{3DC2376D-16E8-7AF7-2963-BD28FD1CC476}"/>
          </ac:spMkLst>
        </pc:spChg>
        <pc:spChg chg="add mod">
          <ac:chgData name="CHARLET CHRISTOPHE" userId="372abce5-d68a-4928-b90c-9807a0e333dd" providerId="ADAL" clId="{B9943684-EFB4-4A18-9F24-20D750895A79}" dt="2023-07-07T10:44:44.391" v="15128" actId="14100"/>
          <ac:spMkLst>
            <pc:docMk/>
            <pc:sldMk cId="4178651014" sldId="306"/>
            <ac:spMk id="11" creationId="{17CD7777-6354-1DC5-3E8C-FB2C619C41DE}"/>
          </ac:spMkLst>
        </pc:spChg>
        <pc:spChg chg="add mod">
          <ac:chgData name="CHARLET CHRISTOPHE" userId="372abce5-d68a-4928-b90c-9807a0e333dd" providerId="ADAL" clId="{B9943684-EFB4-4A18-9F24-20D750895A79}" dt="2023-07-07T10:45:26.087" v="15145" actId="255"/>
          <ac:spMkLst>
            <pc:docMk/>
            <pc:sldMk cId="4178651014" sldId="306"/>
            <ac:spMk id="12" creationId="{312D7F29-9732-A58E-8046-B71511BCAED5}"/>
          </ac:spMkLst>
        </pc:spChg>
        <pc:spChg chg="add mod">
          <ac:chgData name="CHARLET CHRISTOPHE" userId="372abce5-d68a-4928-b90c-9807a0e333dd" providerId="ADAL" clId="{B9943684-EFB4-4A18-9F24-20D750895A79}" dt="2023-07-07T10:46:05.147" v="15161" actId="255"/>
          <ac:spMkLst>
            <pc:docMk/>
            <pc:sldMk cId="4178651014" sldId="306"/>
            <ac:spMk id="13" creationId="{33094E28-DB1B-7788-FBF7-61826832A8C6}"/>
          </ac:spMkLst>
        </pc:spChg>
        <pc:spChg chg="add mod">
          <ac:chgData name="CHARLET CHRISTOPHE" userId="372abce5-d68a-4928-b90c-9807a0e333dd" providerId="ADAL" clId="{B9943684-EFB4-4A18-9F24-20D750895A79}" dt="2023-07-07T10:46:45.666" v="15170" actId="14100"/>
          <ac:spMkLst>
            <pc:docMk/>
            <pc:sldMk cId="4178651014" sldId="306"/>
            <ac:spMk id="14" creationId="{164B7C9F-7F8E-2534-9BAD-DF74BC624F41}"/>
          </ac:spMkLst>
        </pc:spChg>
        <pc:spChg chg="add mod">
          <ac:chgData name="CHARLET CHRISTOPHE" userId="372abce5-d68a-4928-b90c-9807a0e333dd" providerId="ADAL" clId="{B9943684-EFB4-4A18-9F24-20D750895A79}" dt="2023-07-07T10:48:11.587" v="15215" actId="255"/>
          <ac:spMkLst>
            <pc:docMk/>
            <pc:sldMk cId="4178651014" sldId="306"/>
            <ac:spMk id="15" creationId="{E36853A9-AC64-61D3-CE01-6C298F315BF1}"/>
          </ac:spMkLst>
        </pc:spChg>
        <pc:spChg chg="add mod">
          <ac:chgData name="CHARLET CHRISTOPHE" userId="372abce5-d68a-4928-b90c-9807a0e333dd" providerId="ADAL" clId="{B9943684-EFB4-4A18-9F24-20D750895A79}" dt="2023-07-07T10:49:26.945" v="15226" actId="1076"/>
          <ac:spMkLst>
            <pc:docMk/>
            <pc:sldMk cId="4178651014" sldId="306"/>
            <ac:spMk id="16" creationId="{E4F50C13-98F3-81ED-15E2-CEAC15759385}"/>
          </ac:spMkLst>
        </pc:spChg>
        <pc:spChg chg="add mod">
          <ac:chgData name="CHARLET CHRISTOPHE" userId="372abce5-d68a-4928-b90c-9807a0e333dd" providerId="ADAL" clId="{B9943684-EFB4-4A18-9F24-20D750895A79}" dt="2023-07-07T10:49:07.110" v="15223" actId="1076"/>
          <ac:spMkLst>
            <pc:docMk/>
            <pc:sldMk cId="4178651014" sldId="306"/>
            <ac:spMk id="17" creationId="{D5C09951-7404-2057-DFE9-D448A0495934}"/>
          </ac:spMkLst>
        </pc:spChg>
        <pc:spChg chg="add mod">
          <ac:chgData name="CHARLET CHRISTOPHE" userId="372abce5-d68a-4928-b90c-9807a0e333dd" providerId="ADAL" clId="{B9943684-EFB4-4A18-9F24-20D750895A79}" dt="2023-07-07T10:49:20.927" v="15225" actId="1076"/>
          <ac:spMkLst>
            <pc:docMk/>
            <pc:sldMk cId="4178651014" sldId="306"/>
            <ac:spMk id="18" creationId="{4A95BE00-7790-AAD0-2894-57F920C827B3}"/>
          </ac:spMkLst>
        </pc:spChg>
        <pc:spChg chg="add mod">
          <ac:chgData name="CHARLET CHRISTOPHE" userId="372abce5-d68a-4928-b90c-9807a0e333dd" providerId="ADAL" clId="{B9943684-EFB4-4A18-9F24-20D750895A79}" dt="2023-07-07T10:49:49.661" v="15232" actId="20577"/>
          <ac:spMkLst>
            <pc:docMk/>
            <pc:sldMk cId="4178651014" sldId="306"/>
            <ac:spMk id="19" creationId="{FF407DDE-6329-CB63-5F61-877FDE8C1406}"/>
          </ac:spMkLst>
        </pc:spChg>
        <pc:spChg chg="add mod">
          <ac:chgData name="CHARLET CHRISTOPHE" userId="372abce5-d68a-4928-b90c-9807a0e333dd" providerId="ADAL" clId="{B9943684-EFB4-4A18-9F24-20D750895A79}" dt="2023-07-07T10:50:02.346" v="15236" actId="20577"/>
          <ac:spMkLst>
            <pc:docMk/>
            <pc:sldMk cId="4178651014" sldId="306"/>
            <ac:spMk id="20" creationId="{67E9BD70-80FF-307E-D916-A2CCA3F08639}"/>
          </ac:spMkLst>
        </pc:spChg>
      </pc:sldChg>
      <pc:sldChg chg="new del">
        <pc:chgData name="CHARLET CHRISTOPHE" userId="372abce5-d68a-4928-b90c-9807a0e333dd" providerId="ADAL" clId="{B9943684-EFB4-4A18-9F24-20D750895A79}" dt="2023-07-10T06:23:14.117" v="15361" actId="47"/>
        <pc:sldMkLst>
          <pc:docMk/>
          <pc:sldMk cId="1605947557" sldId="307"/>
        </pc:sldMkLst>
      </pc:sldChg>
      <pc:sldChg chg="new del">
        <pc:chgData name="CHARLET CHRISTOPHE" userId="372abce5-d68a-4928-b90c-9807a0e333dd" providerId="ADAL" clId="{B9943684-EFB4-4A18-9F24-20D750895A79}" dt="2023-07-10T06:23:03.096" v="15358" actId="680"/>
        <pc:sldMkLst>
          <pc:docMk/>
          <pc:sldMk cId="3044672580" sldId="307"/>
        </pc:sldMkLst>
      </pc:sldChg>
      <pc:sldChg chg="modSp new mod">
        <pc:chgData name="CHARLET CHRISTOPHE" userId="372abce5-d68a-4928-b90c-9807a0e333dd" providerId="ADAL" clId="{B9943684-EFB4-4A18-9F24-20D750895A79}" dt="2023-07-13T07:02:02.031" v="24164" actId="20577"/>
        <pc:sldMkLst>
          <pc:docMk/>
          <pc:sldMk cId="1582407484" sldId="308"/>
        </pc:sldMkLst>
        <pc:spChg chg="mod">
          <ac:chgData name="CHARLET CHRISTOPHE" userId="372abce5-d68a-4928-b90c-9807a0e333dd" providerId="ADAL" clId="{B9943684-EFB4-4A18-9F24-20D750895A79}" dt="2023-07-13T07:02:02.031" v="24164" actId="20577"/>
          <ac:spMkLst>
            <pc:docMk/>
            <pc:sldMk cId="1582407484" sldId="308"/>
            <ac:spMk id="2" creationId="{0B4B6829-60E3-3191-7003-989317F22001}"/>
          </ac:spMkLst>
        </pc:spChg>
        <pc:spChg chg="mod">
          <ac:chgData name="CHARLET CHRISTOPHE" userId="372abce5-d68a-4928-b90c-9807a0e333dd" providerId="ADAL" clId="{B9943684-EFB4-4A18-9F24-20D750895A79}" dt="2023-07-10T06:23:36.617" v="15386" actId="20577"/>
          <ac:spMkLst>
            <pc:docMk/>
            <pc:sldMk cId="1582407484" sldId="308"/>
            <ac:spMk id="3" creationId="{C1072061-DC51-F4B8-CC4B-46848120A2A9}"/>
          </ac:spMkLst>
        </pc:spChg>
      </pc:sldChg>
      <pc:sldChg chg="addSp delSp modSp new mod">
        <pc:chgData name="CHARLET CHRISTOPHE" userId="372abce5-d68a-4928-b90c-9807a0e333dd" providerId="ADAL" clId="{B9943684-EFB4-4A18-9F24-20D750895A79}" dt="2023-07-13T07:02:12.105" v="24167" actId="20577"/>
        <pc:sldMkLst>
          <pc:docMk/>
          <pc:sldMk cId="3757936587" sldId="309"/>
        </pc:sldMkLst>
        <pc:spChg chg="mod">
          <ac:chgData name="CHARLET CHRISTOPHE" userId="372abce5-d68a-4928-b90c-9807a0e333dd" providerId="ADAL" clId="{B9943684-EFB4-4A18-9F24-20D750895A79}" dt="2023-07-13T07:02:12.105" v="24167" actId="20577"/>
          <ac:spMkLst>
            <pc:docMk/>
            <pc:sldMk cId="3757936587" sldId="309"/>
            <ac:spMk id="2" creationId="{928F5DF1-BCE5-7D1C-0AF5-CF634BF5B150}"/>
          </ac:spMkLst>
        </pc:spChg>
        <pc:spChg chg="del">
          <ac:chgData name="CHARLET CHRISTOPHE" userId="372abce5-d68a-4928-b90c-9807a0e333dd" providerId="ADAL" clId="{B9943684-EFB4-4A18-9F24-20D750895A79}" dt="2023-07-10T06:24:43.056" v="15415" actId="478"/>
          <ac:spMkLst>
            <pc:docMk/>
            <pc:sldMk cId="3757936587" sldId="309"/>
            <ac:spMk id="3" creationId="{022148AB-11EC-DB22-0669-78C39D632885}"/>
          </ac:spMkLst>
        </pc:spChg>
        <pc:spChg chg="add mod">
          <ac:chgData name="CHARLET CHRISTOPHE" userId="372abce5-d68a-4928-b90c-9807a0e333dd" providerId="ADAL" clId="{B9943684-EFB4-4A18-9F24-20D750895A79}" dt="2023-07-10T06:40:20.035" v="16249" actId="1076"/>
          <ac:spMkLst>
            <pc:docMk/>
            <pc:sldMk cId="3757936587" sldId="309"/>
            <ac:spMk id="4" creationId="{1DDA8BCF-728A-D0BD-5405-D2B217EE61B5}"/>
          </ac:spMkLst>
        </pc:spChg>
        <pc:picChg chg="add del mod">
          <ac:chgData name="CHARLET CHRISTOPHE" userId="372abce5-d68a-4928-b90c-9807a0e333dd" providerId="ADAL" clId="{B9943684-EFB4-4A18-9F24-20D750895A79}" dt="2023-07-10T12:46:54.402" v="21992" actId="478"/>
          <ac:picMkLst>
            <pc:docMk/>
            <pc:sldMk cId="3757936587" sldId="309"/>
            <ac:picMk id="5" creationId="{1C7D5B9D-BEEE-557C-B452-3FEC583DD637}"/>
          </ac:picMkLst>
        </pc:picChg>
      </pc:sldChg>
      <pc:sldChg chg="addSp delSp modSp new mod modAnim">
        <pc:chgData name="CHARLET CHRISTOPHE" userId="372abce5-d68a-4928-b90c-9807a0e333dd" providerId="ADAL" clId="{B9943684-EFB4-4A18-9F24-20D750895A79}" dt="2023-07-13T07:02:20.128" v="24170" actId="20577"/>
        <pc:sldMkLst>
          <pc:docMk/>
          <pc:sldMk cId="6481694" sldId="310"/>
        </pc:sldMkLst>
        <pc:spChg chg="mod">
          <ac:chgData name="CHARLET CHRISTOPHE" userId="372abce5-d68a-4928-b90c-9807a0e333dd" providerId="ADAL" clId="{B9943684-EFB4-4A18-9F24-20D750895A79}" dt="2023-07-13T07:02:20.128" v="24170" actId="20577"/>
          <ac:spMkLst>
            <pc:docMk/>
            <pc:sldMk cId="6481694" sldId="310"/>
            <ac:spMk id="2" creationId="{B5A1B85F-E119-26F9-903E-48251A511FD0}"/>
          </ac:spMkLst>
        </pc:spChg>
        <pc:spChg chg="del">
          <ac:chgData name="CHARLET CHRISTOPHE" userId="372abce5-d68a-4928-b90c-9807a0e333dd" providerId="ADAL" clId="{B9943684-EFB4-4A18-9F24-20D750895A79}" dt="2023-07-10T06:41:02.521" v="16303" actId="478"/>
          <ac:spMkLst>
            <pc:docMk/>
            <pc:sldMk cId="6481694" sldId="310"/>
            <ac:spMk id="3" creationId="{B318A858-7DDE-9EA5-3AF0-83C2C02BD007}"/>
          </ac:spMkLst>
        </pc:spChg>
        <pc:spChg chg="add mod">
          <ac:chgData name="CHARLET CHRISTOPHE" userId="372abce5-d68a-4928-b90c-9807a0e333dd" providerId="ADAL" clId="{B9943684-EFB4-4A18-9F24-20D750895A79}" dt="2023-07-10T06:52:23.208" v="16309" actId="208"/>
          <ac:spMkLst>
            <pc:docMk/>
            <pc:sldMk cId="6481694" sldId="310"/>
            <ac:spMk id="6" creationId="{9A2F8583-916A-C949-2154-1A394E814957}"/>
          </ac:spMkLst>
        </pc:spChg>
        <pc:spChg chg="add mod">
          <ac:chgData name="CHARLET CHRISTOPHE" userId="372abce5-d68a-4928-b90c-9807a0e333dd" providerId="ADAL" clId="{B9943684-EFB4-4A18-9F24-20D750895A79}" dt="2023-07-12T13:24:40.163" v="23504" actId="1076"/>
          <ac:spMkLst>
            <pc:docMk/>
            <pc:sldMk cId="6481694" sldId="310"/>
            <ac:spMk id="7" creationId="{EA1E9DBB-56F0-FB5A-95D1-2973A44F45C0}"/>
          </ac:spMkLst>
        </pc:spChg>
        <pc:spChg chg="add mod">
          <ac:chgData name="CHARLET CHRISTOPHE" userId="372abce5-d68a-4928-b90c-9807a0e333dd" providerId="ADAL" clId="{B9943684-EFB4-4A18-9F24-20D750895A79}" dt="2023-07-12T13:24:33.806" v="23503" actId="1076"/>
          <ac:spMkLst>
            <pc:docMk/>
            <pc:sldMk cId="6481694" sldId="310"/>
            <ac:spMk id="8" creationId="{2490BB12-F46F-6246-FA3E-31CEFB3CF2E0}"/>
          </ac:spMkLst>
        </pc:spChg>
        <pc:spChg chg="add mod">
          <ac:chgData name="CHARLET CHRISTOPHE" userId="372abce5-d68a-4928-b90c-9807a0e333dd" providerId="ADAL" clId="{B9943684-EFB4-4A18-9F24-20D750895A79}" dt="2023-07-10T12:47:29.884" v="21994" actId="255"/>
          <ac:spMkLst>
            <pc:docMk/>
            <pc:sldMk cId="6481694" sldId="310"/>
            <ac:spMk id="9" creationId="{151A25E7-0DBB-1E9E-3872-39D986BE5139}"/>
          </ac:spMkLst>
        </pc:spChg>
        <pc:picChg chg="add mod">
          <ac:chgData name="CHARLET CHRISTOPHE" userId="372abce5-d68a-4928-b90c-9807a0e333dd" providerId="ADAL" clId="{B9943684-EFB4-4A18-9F24-20D750895A79}" dt="2023-07-10T06:42:37.983" v="16305" actId="1076"/>
          <ac:picMkLst>
            <pc:docMk/>
            <pc:sldMk cId="6481694" sldId="310"/>
            <ac:picMk id="5" creationId="{64AA797A-FA9A-F347-EA99-CD48A02B3B1D}"/>
          </ac:picMkLst>
        </pc:picChg>
      </pc:sldChg>
      <pc:sldChg chg="addSp delSp modSp new mod">
        <pc:chgData name="CHARLET CHRISTOPHE" userId="372abce5-d68a-4928-b90c-9807a0e333dd" providerId="ADAL" clId="{B9943684-EFB4-4A18-9F24-20D750895A79}" dt="2023-07-13T07:02:27.046" v="24173" actId="20577"/>
        <pc:sldMkLst>
          <pc:docMk/>
          <pc:sldMk cId="909715938" sldId="311"/>
        </pc:sldMkLst>
        <pc:spChg chg="mod">
          <ac:chgData name="CHARLET CHRISTOPHE" userId="372abce5-d68a-4928-b90c-9807a0e333dd" providerId="ADAL" clId="{B9943684-EFB4-4A18-9F24-20D750895A79}" dt="2023-07-13T07:02:27.046" v="24173" actId="20577"/>
          <ac:spMkLst>
            <pc:docMk/>
            <pc:sldMk cId="909715938" sldId="311"/>
            <ac:spMk id="2" creationId="{199A451E-97F2-B101-3EF3-CAF0B96C0EA5}"/>
          </ac:spMkLst>
        </pc:spChg>
        <pc:spChg chg="del">
          <ac:chgData name="CHARLET CHRISTOPHE" userId="372abce5-d68a-4928-b90c-9807a0e333dd" providerId="ADAL" clId="{B9943684-EFB4-4A18-9F24-20D750895A79}" dt="2023-07-10T07:07:09.239" v="16783" actId="478"/>
          <ac:spMkLst>
            <pc:docMk/>
            <pc:sldMk cId="909715938" sldId="311"/>
            <ac:spMk id="3" creationId="{9480739B-D1E7-2E4C-811C-533AA7F2222E}"/>
          </ac:spMkLst>
        </pc:spChg>
        <pc:spChg chg="add mod">
          <ac:chgData name="CHARLET CHRISTOPHE" userId="372abce5-d68a-4928-b90c-9807a0e333dd" providerId="ADAL" clId="{B9943684-EFB4-4A18-9F24-20D750895A79}" dt="2023-07-10T07:16:37.914" v="17108" actId="20577"/>
          <ac:spMkLst>
            <pc:docMk/>
            <pc:sldMk cId="909715938" sldId="311"/>
            <ac:spMk id="6" creationId="{4554463D-7B70-DCCF-701A-378CE89B7B77}"/>
          </ac:spMkLst>
        </pc:spChg>
        <pc:spChg chg="add mod">
          <ac:chgData name="CHARLET CHRISTOPHE" userId="372abce5-d68a-4928-b90c-9807a0e333dd" providerId="ADAL" clId="{B9943684-EFB4-4A18-9F24-20D750895A79}" dt="2023-07-10T07:17:30.838" v="17129" actId="20577"/>
          <ac:spMkLst>
            <pc:docMk/>
            <pc:sldMk cId="909715938" sldId="311"/>
            <ac:spMk id="12" creationId="{19D94869-A829-A9E4-6FDB-4B84FE5B87A7}"/>
          </ac:spMkLst>
        </pc:spChg>
        <pc:picChg chg="add mod">
          <ac:chgData name="CHARLET CHRISTOPHE" userId="372abce5-d68a-4928-b90c-9807a0e333dd" providerId="ADAL" clId="{B9943684-EFB4-4A18-9F24-20D750895A79}" dt="2023-07-10T07:08:12.763" v="16828" actId="1076"/>
          <ac:picMkLst>
            <pc:docMk/>
            <pc:sldMk cId="909715938" sldId="311"/>
            <ac:picMk id="5" creationId="{5D203467-8C89-0A31-D04F-C4B6A2E2A91C}"/>
          </ac:picMkLst>
        </pc:picChg>
        <pc:cxnChg chg="add mod">
          <ac:chgData name="CHARLET CHRISTOPHE" userId="372abce5-d68a-4928-b90c-9807a0e333dd" providerId="ADAL" clId="{B9943684-EFB4-4A18-9F24-20D750895A79}" dt="2023-07-10T07:10:13.340" v="16908" actId="13822"/>
          <ac:cxnSpMkLst>
            <pc:docMk/>
            <pc:sldMk cId="909715938" sldId="311"/>
            <ac:cxnSpMk id="8" creationId="{78D62F15-DB45-88C3-497E-FF468C48A755}"/>
          </ac:cxnSpMkLst>
        </pc:cxnChg>
        <pc:cxnChg chg="add mod">
          <ac:chgData name="CHARLET CHRISTOPHE" userId="372abce5-d68a-4928-b90c-9807a0e333dd" providerId="ADAL" clId="{B9943684-EFB4-4A18-9F24-20D750895A79}" dt="2023-07-10T07:10:25.625" v="16911" actId="13822"/>
          <ac:cxnSpMkLst>
            <pc:docMk/>
            <pc:sldMk cId="909715938" sldId="311"/>
            <ac:cxnSpMk id="10" creationId="{5E81CF5A-F2EB-3260-0FBD-0DE63E004388}"/>
          </ac:cxnSpMkLst>
        </pc:cxnChg>
      </pc:sldChg>
      <pc:sldChg chg="addSp delSp modSp new mod modAnim">
        <pc:chgData name="CHARLET CHRISTOPHE" userId="372abce5-d68a-4928-b90c-9807a0e333dd" providerId="ADAL" clId="{B9943684-EFB4-4A18-9F24-20D750895A79}" dt="2023-07-13T07:02:37.258" v="24176" actId="20577"/>
        <pc:sldMkLst>
          <pc:docMk/>
          <pc:sldMk cId="2563565613" sldId="312"/>
        </pc:sldMkLst>
        <pc:spChg chg="mod">
          <ac:chgData name="CHARLET CHRISTOPHE" userId="372abce5-d68a-4928-b90c-9807a0e333dd" providerId="ADAL" clId="{B9943684-EFB4-4A18-9F24-20D750895A79}" dt="2023-07-13T07:02:37.258" v="24176" actId="20577"/>
          <ac:spMkLst>
            <pc:docMk/>
            <pc:sldMk cId="2563565613" sldId="312"/>
            <ac:spMk id="2" creationId="{8B1E0E28-D329-CB2C-DFAF-60015301E147}"/>
          </ac:spMkLst>
        </pc:spChg>
        <pc:spChg chg="del">
          <ac:chgData name="CHARLET CHRISTOPHE" userId="372abce5-d68a-4928-b90c-9807a0e333dd" providerId="ADAL" clId="{B9943684-EFB4-4A18-9F24-20D750895A79}" dt="2023-07-10T07:18:27.812" v="17132" actId="478"/>
          <ac:spMkLst>
            <pc:docMk/>
            <pc:sldMk cId="2563565613" sldId="312"/>
            <ac:spMk id="3" creationId="{B092FF9C-D992-A4A1-C2E4-3658D91FA451}"/>
          </ac:spMkLst>
        </pc:spChg>
        <pc:spChg chg="add mod">
          <ac:chgData name="CHARLET CHRISTOPHE" userId="372abce5-d68a-4928-b90c-9807a0e333dd" providerId="ADAL" clId="{B9943684-EFB4-4A18-9F24-20D750895A79}" dt="2023-07-10T07:33:19.569" v="17721" actId="1076"/>
          <ac:spMkLst>
            <pc:docMk/>
            <pc:sldMk cId="2563565613" sldId="312"/>
            <ac:spMk id="6" creationId="{C72F699A-6BEA-4FF9-A0A2-1AECF4CB8A0C}"/>
          </ac:spMkLst>
        </pc:spChg>
        <pc:spChg chg="add mod">
          <ac:chgData name="CHARLET CHRISTOPHE" userId="372abce5-d68a-4928-b90c-9807a0e333dd" providerId="ADAL" clId="{B9943684-EFB4-4A18-9F24-20D750895A79}" dt="2023-07-10T07:40:22.058" v="17978" actId="14100"/>
          <ac:spMkLst>
            <pc:docMk/>
            <pc:sldMk cId="2563565613" sldId="312"/>
            <ac:spMk id="7" creationId="{630E1DE9-46D8-3999-CF4F-CB29F4763D1A}"/>
          </ac:spMkLst>
        </pc:spChg>
        <pc:spChg chg="add mod">
          <ac:chgData name="CHARLET CHRISTOPHE" userId="372abce5-d68a-4928-b90c-9807a0e333dd" providerId="ADAL" clId="{B9943684-EFB4-4A18-9F24-20D750895A79}" dt="2023-07-10T07:40:18.929" v="17977" actId="14100"/>
          <ac:spMkLst>
            <pc:docMk/>
            <pc:sldMk cId="2563565613" sldId="312"/>
            <ac:spMk id="14" creationId="{1FEAFBFD-67AD-3BDB-C630-56A56183A6C4}"/>
          </ac:spMkLst>
        </pc:spChg>
        <pc:spChg chg="add mod">
          <ac:chgData name="CHARLET CHRISTOPHE" userId="372abce5-d68a-4928-b90c-9807a0e333dd" providerId="ADAL" clId="{B9943684-EFB4-4A18-9F24-20D750895A79}" dt="2023-07-10T07:37:13.254" v="17962" actId="207"/>
          <ac:spMkLst>
            <pc:docMk/>
            <pc:sldMk cId="2563565613" sldId="312"/>
            <ac:spMk id="17" creationId="{FC10C550-6D87-284C-748B-8AFF0E3A0172}"/>
          </ac:spMkLst>
        </pc:spChg>
        <pc:spChg chg="add mod">
          <ac:chgData name="CHARLET CHRISTOPHE" userId="372abce5-d68a-4928-b90c-9807a0e333dd" providerId="ADAL" clId="{B9943684-EFB4-4A18-9F24-20D750895A79}" dt="2023-07-10T08:01:05.748" v="18766" actId="1076"/>
          <ac:spMkLst>
            <pc:docMk/>
            <pc:sldMk cId="2563565613" sldId="312"/>
            <ac:spMk id="25" creationId="{DEE320D2-FAC7-7E5C-9336-24C0418556DE}"/>
          </ac:spMkLst>
        </pc:spChg>
        <pc:picChg chg="add mod">
          <ac:chgData name="CHARLET CHRISTOPHE" userId="372abce5-d68a-4928-b90c-9807a0e333dd" providerId="ADAL" clId="{B9943684-EFB4-4A18-9F24-20D750895A79}" dt="2023-07-12T13:20:16.601" v="23488" actId="1038"/>
          <ac:picMkLst>
            <pc:docMk/>
            <pc:sldMk cId="2563565613" sldId="312"/>
            <ac:picMk id="4" creationId="{8DC2535B-B995-DDD0-F564-0F8A6077824B}"/>
          </ac:picMkLst>
        </pc:picChg>
        <pc:picChg chg="add mod">
          <ac:chgData name="CHARLET CHRISTOPHE" userId="372abce5-d68a-4928-b90c-9807a0e333dd" providerId="ADAL" clId="{B9943684-EFB4-4A18-9F24-20D750895A79}" dt="2023-07-10T07:37:44.182" v="17965" actId="1076"/>
          <ac:picMkLst>
            <pc:docMk/>
            <pc:sldMk cId="2563565613" sldId="312"/>
            <ac:picMk id="5" creationId="{3687EF9C-2E83-73A7-5A9E-E12F9723F4DB}"/>
          </ac:picMkLst>
        </pc:picChg>
        <pc:cxnChg chg="add mod">
          <ac:chgData name="CHARLET CHRISTOPHE" userId="372abce5-d68a-4928-b90c-9807a0e333dd" providerId="ADAL" clId="{B9943684-EFB4-4A18-9F24-20D750895A79}" dt="2023-07-10T07:33:27.443" v="17723" actId="14100"/>
          <ac:cxnSpMkLst>
            <pc:docMk/>
            <pc:sldMk cId="2563565613" sldId="312"/>
            <ac:cxnSpMk id="9" creationId="{CDFA0A2A-863B-DE31-6758-16C4D1BCB92F}"/>
          </ac:cxnSpMkLst>
        </pc:cxnChg>
        <pc:cxnChg chg="add mod">
          <ac:chgData name="CHARLET CHRISTOPHE" userId="372abce5-d68a-4928-b90c-9807a0e333dd" providerId="ADAL" clId="{B9943684-EFB4-4A18-9F24-20D750895A79}" dt="2023-07-10T07:38:21.322" v="17972" actId="14100"/>
          <ac:cxnSpMkLst>
            <pc:docMk/>
            <pc:sldMk cId="2563565613" sldId="312"/>
            <ac:cxnSpMk id="19" creationId="{6C969D18-161D-D3DE-B550-173B400BF8B0}"/>
          </ac:cxnSpMkLst>
        </pc:cxnChg>
      </pc:sldChg>
      <pc:sldChg chg="addSp delSp modSp new mod">
        <pc:chgData name="CHARLET CHRISTOPHE" userId="372abce5-d68a-4928-b90c-9807a0e333dd" providerId="ADAL" clId="{B9943684-EFB4-4A18-9F24-20D750895A79}" dt="2023-07-13T07:02:46.027" v="24179" actId="20577"/>
        <pc:sldMkLst>
          <pc:docMk/>
          <pc:sldMk cId="4109278309" sldId="313"/>
        </pc:sldMkLst>
        <pc:spChg chg="mod">
          <ac:chgData name="CHARLET CHRISTOPHE" userId="372abce5-d68a-4928-b90c-9807a0e333dd" providerId="ADAL" clId="{B9943684-EFB4-4A18-9F24-20D750895A79}" dt="2023-07-13T07:02:46.027" v="24179" actId="20577"/>
          <ac:spMkLst>
            <pc:docMk/>
            <pc:sldMk cId="4109278309" sldId="313"/>
            <ac:spMk id="2" creationId="{C372A23E-DD56-F077-5118-D61D169DA7A5}"/>
          </ac:spMkLst>
        </pc:spChg>
        <pc:spChg chg="del">
          <ac:chgData name="CHARLET CHRISTOPHE" userId="372abce5-d68a-4928-b90c-9807a0e333dd" providerId="ADAL" clId="{B9943684-EFB4-4A18-9F24-20D750895A79}" dt="2023-07-10T07:43:58.518" v="18045" actId="478"/>
          <ac:spMkLst>
            <pc:docMk/>
            <pc:sldMk cId="4109278309" sldId="313"/>
            <ac:spMk id="3" creationId="{A63250A6-1240-F4B4-4DF2-71FC7FE6B02E}"/>
          </ac:spMkLst>
        </pc:spChg>
        <pc:spChg chg="add mod">
          <ac:chgData name="CHARLET CHRISTOPHE" userId="372abce5-d68a-4928-b90c-9807a0e333dd" providerId="ADAL" clId="{B9943684-EFB4-4A18-9F24-20D750895A79}" dt="2023-07-10T07:45:29.605" v="18104" actId="14100"/>
          <ac:spMkLst>
            <pc:docMk/>
            <pc:sldMk cId="4109278309" sldId="313"/>
            <ac:spMk id="6" creationId="{6648E8EF-4683-600C-437E-FE5891E40512}"/>
          </ac:spMkLst>
        </pc:spChg>
        <pc:spChg chg="add mod">
          <ac:chgData name="CHARLET CHRISTOPHE" userId="372abce5-d68a-4928-b90c-9807a0e333dd" providerId="ADAL" clId="{B9943684-EFB4-4A18-9F24-20D750895A79}" dt="2023-07-10T07:51:16.332" v="18525" actId="20577"/>
          <ac:spMkLst>
            <pc:docMk/>
            <pc:sldMk cId="4109278309" sldId="313"/>
            <ac:spMk id="7" creationId="{A67F8EDA-E248-85EA-3120-FD6B086DEAB6}"/>
          </ac:spMkLst>
        </pc:spChg>
        <pc:picChg chg="add mod">
          <ac:chgData name="CHARLET CHRISTOPHE" userId="372abce5-d68a-4928-b90c-9807a0e333dd" providerId="ADAL" clId="{B9943684-EFB4-4A18-9F24-20D750895A79}" dt="2023-07-10T07:44:53.027" v="18049" actId="1076"/>
          <ac:picMkLst>
            <pc:docMk/>
            <pc:sldMk cId="4109278309" sldId="313"/>
            <ac:picMk id="5" creationId="{67BABDAE-F5E4-BC56-BCC9-C89CD9A28B8A}"/>
          </ac:picMkLst>
        </pc:picChg>
        <pc:cxnChg chg="add mod">
          <ac:chgData name="CHARLET CHRISTOPHE" userId="372abce5-d68a-4928-b90c-9807a0e333dd" providerId="ADAL" clId="{B9943684-EFB4-4A18-9F24-20D750895A79}" dt="2023-07-10T07:51:02.858" v="18512" actId="13822"/>
          <ac:cxnSpMkLst>
            <pc:docMk/>
            <pc:sldMk cId="4109278309" sldId="313"/>
            <ac:cxnSpMk id="9" creationId="{8B474CBF-0E0D-94BC-900B-6C0E9A266AFD}"/>
          </ac:cxnSpMkLst>
        </pc:cxnChg>
      </pc:sldChg>
      <pc:sldChg chg="addSp delSp modSp new mod modAnim">
        <pc:chgData name="CHARLET CHRISTOPHE" userId="372abce5-d68a-4928-b90c-9807a0e333dd" providerId="ADAL" clId="{B9943684-EFB4-4A18-9F24-20D750895A79}" dt="2023-07-14T09:44:48.445" v="24209" actId="20577"/>
        <pc:sldMkLst>
          <pc:docMk/>
          <pc:sldMk cId="4071940865" sldId="314"/>
        </pc:sldMkLst>
        <pc:spChg chg="mod">
          <ac:chgData name="CHARLET CHRISTOPHE" userId="372abce5-d68a-4928-b90c-9807a0e333dd" providerId="ADAL" clId="{B9943684-EFB4-4A18-9F24-20D750895A79}" dt="2023-07-14T09:44:48.445" v="24209" actId="20577"/>
          <ac:spMkLst>
            <pc:docMk/>
            <pc:sldMk cId="4071940865" sldId="314"/>
            <ac:spMk id="2" creationId="{25CB86C4-CF63-08A0-5CB6-107EE09F4E87}"/>
          </ac:spMkLst>
        </pc:spChg>
        <pc:spChg chg="del">
          <ac:chgData name="CHARLET CHRISTOPHE" userId="372abce5-d68a-4928-b90c-9807a0e333dd" providerId="ADAL" clId="{B9943684-EFB4-4A18-9F24-20D750895A79}" dt="2023-07-10T07:52:10.156" v="18544" actId="478"/>
          <ac:spMkLst>
            <pc:docMk/>
            <pc:sldMk cId="4071940865" sldId="314"/>
            <ac:spMk id="3" creationId="{AE13DCD3-CC9E-EEAE-3535-CCE680261BBA}"/>
          </ac:spMkLst>
        </pc:spChg>
        <pc:spChg chg="add del mod">
          <ac:chgData name="CHARLET CHRISTOPHE" userId="372abce5-d68a-4928-b90c-9807a0e333dd" providerId="ADAL" clId="{B9943684-EFB4-4A18-9F24-20D750895A79}" dt="2023-07-10T08:38:26.275" v="19430" actId="1076"/>
          <ac:spMkLst>
            <pc:docMk/>
            <pc:sldMk cId="4071940865" sldId="314"/>
            <ac:spMk id="4" creationId="{751295D2-3D34-61DC-93A2-F7613F3C5544}"/>
          </ac:spMkLst>
        </pc:spChg>
        <pc:spChg chg="add mod">
          <ac:chgData name="CHARLET CHRISTOPHE" userId="372abce5-d68a-4928-b90c-9807a0e333dd" providerId="ADAL" clId="{B9943684-EFB4-4A18-9F24-20D750895A79}" dt="2023-07-10T08:38:36.526" v="19431" actId="1076"/>
          <ac:spMkLst>
            <pc:docMk/>
            <pc:sldMk cId="4071940865" sldId="314"/>
            <ac:spMk id="5" creationId="{215F37D6-2640-C547-4380-CBA91C5CFF58}"/>
          </ac:spMkLst>
        </pc:spChg>
        <pc:spChg chg="add mod">
          <ac:chgData name="CHARLET CHRISTOPHE" userId="372abce5-d68a-4928-b90c-9807a0e333dd" providerId="ADAL" clId="{B9943684-EFB4-4A18-9F24-20D750895A79}" dt="2023-07-10T08:38:42.006" v="19432" actId="1076"/>
          <ac:spMkLst>
            <pc:docMk/>
            <pc:sldMk cId="4071940865" sldId="314"/>
            <ac:spMk id="6" creationId="{AEE0669C-4171-5977-C6E2-316E065216AD}"/>
          </ac:spMkLst>
        </pc:spChg>
        <pc:spChg chg="add mod">
          <ac:chgData name="CHARLET CHRISTOPHE" userId="372abce5-d68a-4928-b90c-9807a0e333dd" providerId="ADAL" clId="{B9943684-EFB4-4A18-9F24-20D750895A79}" dt="2023-07-10T08:38:49.584" v="19434" actId="1076"/>
          <ac:spMkLst>
            <pc:docMk/>
            <pc:sldMk cId="4071940865" sldId="314"/>
            <ac:spMk id="7" creationId="{7B24299C-9479-CD0A-4D81-EABBB164F57D}"/>
          </ac:spMkLst>
        </pc:spChg>
        <pc:spChg chg="add mod">
          <ac:chgData name="CHARLET CHRISTOPHE" userId="372abce5-d68a-4928-b90c-9807a0e333dd" providerId="ADAL" clId="{B9943684-EFB4-4A18-9F24-20D750895A79}" dt="2023-07-10T08:37:45.338" v="19423" actId="20577"/>
          <ac:spMkLst>
            <pc:docMk/>
            <pc:sldMk cId="4071940865" sldId="314"/>
            <ac:spMk id="8" creationId="{187A995D-62F7-AC96-28E4-807FCD7D25BC}"/>
          </ac:spMkLst>
        </pc:spChg>
        <pc:spChg chg="add mod">
          <ac:chgData name="CHARLET CHRISTOPHE" userId="372abce5-d68a-4928-b90c-9807a0e333dd" providerId="ADAL" clId="{B9943684-EFB4-4A18-9F24-20D750895A79}" dt="2023-07-10T08:53:21.831" v="19609" actId="6549"/>
          <ac:spMkLst>
            <pc:docMk/>
            <pc:sldMk cId="4071940865" sldId="314"/>
            <ac:spMk id="60" creationId="{B1053E4B-8450-73F0-853D-841A8DFF575B}"/>
          </ac:spMkLst>
        </pc:spChg>
        <pc:picChg chg="add del mod">
          <ac:chgData name="CHARLET CHRISTOPHE" userId="372abce5-d68a-4928-b90c-9807a0e333dd" providerId="ADAL" clId="{B9943684-EFB4-4A18-9F24-20D750895A79}" dt="2023-07-10T08:16:32.906" v="19149" actId="478"/>
          <ac:picMkLst>
            <pc:docMk/>
            <pc:sldMk cId="4071940865" sldId="314"/>
            <ac:picMk id="10" creationId="{35F8F7C6-7FC5-A8B7-A582-B120A7C9ED72}"/>
          </ac:picMkLst>
        </pc:picChg>
        <pc:picChg chg="add del mod">
          <ac:chgData name="CHARLET CHRISTOPHE" userId="372abce5-d68a-4928-b90c-9807a0e333dd" providerId="ADAL" clId="{B9943684-EFB4-4A18-9F24-20D750895A79}" dt="2023-07-10T08:16:34.555" v="19150" actId="478"/>
          <ac:picMkLst>
            <pc:docMk/>
            <pc:sldMk cId="4071940865" sldId="314"/>
            <ac:picMk id="12" creationId="{8AEFDDA1-8A8D-5F9F-1225-AE90C5DA6AC4}"/>
          </ac:picMkLst>
        </pc:picChg>
        <pc:picChg chg="add mod">
          <ac:chgData name="CHARLET CHRISTOPHE" userId="372abce5-d68a-4928-b90c-9807a0e333dd" providerId="ADAL" clId="{B9943684-EFB4-4A18-9F24-20D750895A79}" dt="2023-07-10T08:22:08.951" v="19181" actId="1076"/>
          <ac:picMkLst>
            <pc:docMk/>
            <pc:sldMk cId="4071940865" sldId="314"/>
            <ac:picMk id="14" creationId="{7CE7875C-DEC1-971B-DEB9-BD95DFCCE2CA}"/>
          </ac:picMkLst>
        </pc:picChg>
        <pc:picChg chg="add mod">
          <ac:chgData name="CHARLET CHRISTOPHE" userId="372abce5-d68a-4928-b90c-9807a0e333dd" providerId="ADAL" clId="{B9943684-EFB4-4A18-9F24-20D750895A79}" dt="2023-07-10T08:21:29.166" v="19174" actId="14100"/>
          <ac:picMkLst>
            <pc:docMk/>
            <pc:sldMk cId="4071940865" sldId="314"/>
            <ac:picMk id="27" creationId="{76F55CCF-FE1C-3477-BDB9-ACF89D4F82C8}"/>
          </ac:picMkLst>
        </pc:picChg>
        <pc:cxnChg chg="add mod">
          <ac:chgData name="CHARLET CHRISTOPHE" userId="372abce5-d68a-4928-b90c-9807a0e333dd" providerId="ADAL" clId="{B9943684-EFB4-4A18-9F24-20D750895A79}" dt="2023-07-10T08:21:52.700" v="19178" actId="1076"/>
          <ac:cxnSpMkLst>
            <pc:docMk/>
            <pc:sldMk cId="4071940865" sldId="314"/>
            <ac:cxnSpMk id="16" creationId="{EDBF1F04-12D3-0D3F-D188-48A2FB521E94}"/>
          </ac:cxnSpMkLst>
        </pc:cxnChg>
        <pc:cxnChg chg="add mod">
          <ac:chgData name="CHARLET CHRISTOPHE" userId="372abce5-d68a-4928-b90c-9807a0e333dd" providerId="ADAL" clId="{B9943684-EFB4-4A18-9F24-20D750895A79}" dt="2023-07-10T08:21:57.423" v="19179" actId="1076"/>
          <ac:cxnSpMkLst>
            <pc:docMk/>
            <pc:sldMk cId="4071940865" sldId="314"/>
            <ac:cxnSpMk id="18" creationId="{7D1336E4-CDF2-2370-DCF5-FB5FF80D0696}"/>
          </ac:cxnSpMkLst>
        </pc:cxnChg>
        <pc:cxnChg chg="add mod">
          <ac:chgData name="CHARLET CHRISTOPHE" userId="372abce5-d68a-4928-b90c-9807a0e333dd" providerId="ADAL" clId="{B9943684-EFB4-4A18-9F24-20D750895A79}" dt="2023-07-10T08:31:29.308" v="19338" actId="13822"/>
          <ac:cxnSpMkLst>
            <pc:docMk/>
            <pc:sldMk cId="4071940865" sldId="314"/>
            <ac:cxnSpMk id="20" creationId="{B947304B-4204-02E9-77BE-2F3FA6BD45D0}"/>
          </ac:cxnSpMkLst>
        </pc:cxnChg>
        <pc:cxnChg chg="add mod">
          <ac:chgData name="CHARLET CHRISTOPHE" userId="372abce5-d68a-4928-b90c-9807a0e333dd" providerId="ADAL" clId="{B9943684-EFB4-4A18-9F24-20D750895A79}" dt="2023-07-10T08:30:38.193" v="19327" actId="14100"/>
          <ac:cxnSpMkLst>
            <pc:docMk/>
            <pc:sldMk cId="4071940865" sldId="314"/>
            <ac:cxnSpMk id="22" creationId="{C3E9D077-9928-2E3A-B95A-4635DEC9625F}"/>
          </ac:cxnSpMkLst>
        </pc:cxnChg>
        <pc:cxnChg chg="add del">
          <ac:chgData name="CHARLET CHRISTOPHE" userId="372abce5-d68a-4928-b90c-9807a0e333dd" providerId="ADAL" clId="{B9943684-EFB4-4A18-9F24-20D750895A79}" dt="2023-07-10T08:31:47.116" v="19339" actId="478"/>
          <ac:cxnSpMkLst>
            <pc:docMk/>
            <pc:sldMk cId="4071940865" sldId="314"/>
            <ac:cxnSpMk id="34" creationId="{BD2923D2-CE02-8494-E1DC-C84BA11A1F28}"/>
          </ac:cxnSpMkLst>
        </pc:cxnChg>
        <pc:cxnChg chg="add mod">
          <ac:chgData name="CHARLET CHRISTOPHE" userId="372abce5-d68a-4928-b90c-9807a0e333dd" providerId="ADAL" clId="{B9943684-EFB4-4A18-9F24-20D750895A79}" dt="2023-07-10T08:23:03.351" v="19187" actId="13822"/>
          <ac:cxnSpMkLst>
            <pc:docMk/>
            <pc:sldMk cId="4071940865" sldId="314"/>
            <ac:cxnSpMk id="36" creationId="{E6A59A1D-F1E9-86B2-7BE9-40C4C7C98C9D}"/>
          </ac:cxnSpMkLst>
        </pc:cxnChg>
        <pc:cxnChg chg="add mod">
          <ac:chgData name="CHARLET CHRISTOPHE" userId="372abce5-d68a-4928-b90c-9807a0e333dd" providerId="ADAL" clId="{B9943684-EFB4-4A18-9F24-20D750895A79}" dt="2023-07-10T08:25:08.948" v="19203" actId="14100"/>
          <ac:cxnSpMkLst>
            <pc:docMk/>
            <pc:sldMk cId="4071940865" sldId="314"/>
            <ac:cxnSpMk id="40" creationId="{726646A7-5C53-C1CE-3AA2-E420BDB53A61}"/>
          </ac:cxnSpMkLst>
        </pc:cxnChg>
        <pc:cxnChg chg="add mod">
          <ac:chgData name="CHARLET CHRISTOPHE" userId="372abce5-d68a-4928-b90c-9807a0e333dd" providerId="ADAL" clId="{B9943684-EFB4-4A18-9F24-20D750895A79}" dt="2023-07-10T08:24:15.801" v="19196" actId="692"/>
          <ac:cxnSpMkLst>
            <pc:docMk/>
            <pc:sldMk cId="4071940865" sldId="314"/>
            <ac:cxnSpMk id="44" creationId="{97F53422-F97A-3782-C0A1-974696A33B54}"/>
          </ac:cxnSpMkLst>
        </pc:cxnChg>
        <pc:cxnChg chg="add mod">
          <ac:chgData name="CHARLET CHRISTOPHE" userId="372abce5-d68a-4928-b90c-9807a0e333dd" providerId="ADAL" clId="{B9943684-EFB4-4A18-9F24-20D750895A79}" dt="2023-07-10T08:24:54.103" v="19201" actId="13822"/>
          <ac:cxnSpMkLst>
            <pc:docMk/>
            <pc:sldMk cId="4071940865" sldId="314"/>
            <ac:cxnSpMk id="47" creationId="{1A9074A4-1EFA-B730-2FEA-1079E902020F}"/>
          </ac:cxnSpMkLst>
        </pc:cxnChg>
        <pc:cxnChg chg="add mod">
          <ac:chgData name="CHARLET CHRISTOPHE" userId="372abce5-d68a-4928-b90c-9807a0e333dd" providerId="ADAL" clId="{B9943684-EFB4-4A18-9F24-20D750895A79}" dt="2023-07-10T08:38:01.246" v="19426" actId="14100"/>
          <ac:cxnSpMkLst>
            <pc:docMk/>
            <pc:sldMk cId="4071940865" sldId="314"/>
            <ac:cxnSpMk id="55" creationId="{33253BE2-59B2-D4BF-A75A-E99D389514F5}"/>
          </ac:cxnSpMkLst>
        </pc:cxnChg>
        <pc:cxnChg chg="add mod">
          <ac:chgData name="CHARLET CHRISTOPHE" userId="372abce5-d68a-4928-b90c-9807a0e333dd" providerId="ADAL" clId="{B9943684-EFB4-4A18-9F24-20D750895A79}" dt="2023-07-10T08:38:06.916" v="19427" actId="14100"/>
          <ac:cxnSpMkLst>
            <pc:docMk/>
            <pc:sldMk cId="4071940865" sldId="314"/>
            <ac:cxnSpMk id="57" creationId="{B7DBC585-94CB-F444-CAE8-6125BC75D91D}"/>
          </ac:cxnSpMkLst>
        </pc:cxnChg>
      </pc:sldChg>
      <pc:sldChg chg="addSp delSp modSp new mod addAnim delAnim modAnim">
        <pc:chgData name="CHARLET CHRISTOPHE" userId="372abce5-d68a-4928-b90c-9807a0e333dd" providerId="ADAL" clId="{B9943684-EFB4-4A18-9F24-20D750895A79}" dt="2023-08-03T07:01:12.418" v="24924" actId="20577"/>
        <pc:sldMkLst>
          <pc:docMk/>
          <pc:sldMk cId="171260732" sldId="315"/>
        </pc:sldMkLst>
        <pc:spChg chg="mod">
          <ac:chgData name="CHARLET CHRISTOPHE" userId="372abce5-d68a-4928-b90c-9807a0e333dd" providerId="ADAL" clId="{B9943684-EFB4-4A18-9F24-20D750895A79}" dt="2023-07-14T09:44:53.029" v="24211" actId="20577"/>
          <ac:spMkLst>
            <pc:docMk/>
            <pc:sldMk cId="171260732" sldId="315"/>
            <ac:spMk id="2" creationId="{08C3367F-1EC1-6FEF-5C7D-DBE044C1DAE4}"/>
          </ac:spMkLst>
        </pc:spChg>
        <pc:spChg chg="del">
          <ac:chgData name="CHARLET CHRISTOPHE" userId="372abce5-d68a-4928-b90c-9807a0e333dd" providerId="ADAL" clId="{B9943684-EFB4-4A18-9F24-20D750895A79}" dt="2023-07-10T08:46:57.732" v="19490" actId="478"/>
          <ac:spMkLst>
            <pc:docMk/>
            <pc:sldMk cId="171260732" sldId="315"/>
            <ac:spMk id="3" creationId="{897C750C-0525-D0B8-CCDF-2F052E1DB7AB}"/>
          </ac:spMkLst>
        </pc:spChg>
        <pc:spChg chg="add mod">
          <ac:chgData name="CHARLET CHRISTOPHE" userId="372abce5-d68a-4928-b90c-9807a0e333dd" providerId="ADAL" clId="{B9943684-EFB4-4A18-9F24-20D750895A79}" dt="2023-07-10T09:06:21.940" v="20280" actId="1076"/>
          <ac:spMkLst>
            <pc:docMk/>
            <pc:sldMk cId="171260732" sldId="315"/>
            <ac:spMk id="5" creationId="{AB546FF2-6A17-6DB5-AF49-68D4BA6F33D2}"/>
          </ac:spMkLst>
        </pc:spChg>
        <pc:spChg chg="add del mod">
          <ac:chgData name="CHARLET CHRISTOPHE" userId="372abce5-d68a-4928-b90c-9807a0e333dd" providerId="ADAL" clId="{B9943684-EFB4-4A18-9F24-20D750895A79}" dt="2023-08-03T07:01:12.418" v="24924" actId="20577"/>
          <ac:spMkLst>
            <pc:docMk/>
            <pc:sldMk cId="171260732" sldId="315"/>
            <ac:spMk id="7" creationId="{1E6044B2-A060-1994-2EF0-488C7A1CD3A2}"/>
          </ac:spMkLst>
        </pc:spChg>
        <pc:spChg chg="add mod">
          <ac:chgData name="CHARLET CHRISTOPHE" userId="372abce5-d68a-4928-b90c-9807a0e333dd" providerId="ADAL" clId="{B9943684-EFB4-4A18-9F24-20D750895A79}" dt="2023-07-10T09:10:12.602" v="20480" actId="20577"/>
          <ac:spMkLst>
            <pc:docMk/>
            <pc:sldMk cId="171260732" sldId="315"/>
            <ac:spMk id="8" creationId="{7722AB01-DAA9-B472-5CE1-22D3D5BDA459}"/>
          </ac:spMkLst>
        </pc:spChg>
        <pc:spChg chg="add mod">
          <ac:chgData name="CHARLET CHRISTOPHE" userId="372abce5-d68a-4928-b90c-9807a0e333dd" providerId="ADAL" clId="{B9943684-EFB4-4A18-9F24-20D750895A79}" dt="2023-07-12T13:18:11.189" v="23471" actId="313"/>
          <ac:spMkLst>
            <pc:docMk/>
            <pc:sldMk cId="171260732" sldId="315"/>
            <ac:spMk id="9" creationId="{0CDD77E8-5207-10F2-7498-61C6CE735E35}"/>
          </ac:spMkLst>
        </pc:spChg>
      </pc:sldChg>
      <pc:sldChg chg="addSp delSp modSp new mod modAnim">
        <pc:chgData name="CHARLET CHRISTOPHE" userId="372abce5-d68a-4928-b90c-9807a0e333dd" providerId="ADAL" clId="{B9943684-EFB4-4A18-9F24-20D750895A79}" dt="2023-07-14T09:45:08.416" v="24217" actId="20577"/>
        <pc:sldMkLst>
          <pc:docMk/>
          <pc:sldMk cId="1194564177" sldId="316"/>
        </pc:sldMkLst>
        <pc:spChg chg="mod">
          <ac:chgData name="CHARLET CHRISTOPHE" userId="372abce5-d68a-4928-b90c-9807a0e333dd" providerId="ADAL" clId="{B9943684-EFB4-4A18-9F24-20D750895A79}" dt="2023-07-14T09:45:08.416" v="24217" actId="20577"/>
          <ac:spMkLst>
            <pc:docMk/>
            <pc:sldMk cId="1194564177" sldId="316"/>
            <ac:spMk id="2" creationId="{EBFF6EA8-9338-8309-E1E3-1D166C6B95DA}"/>
          </ac:spMkLst>
        </pc:spChg>
        <pc:spChg chg="del">
          <ac:chgData name="CHARLET CHRISTOPHE" userId="372abce5-d68a-4928-b90c-9807a0e333dd" providerId="ADAL" clId="{B9943684-EFB4-4A18-9F24-20D750895A79}" dt="2023-07-10T09:15:12.345" v="20590" actId="478"/>
          <ac:spMkLst>
            <pc:docMk/>
            <pc:sldMk cId="1194564177" sldId="316"/>
            <ac:spMk id="3" creationId="{B1800382-0ABC-ADE7-8895-1D46015D519E}"/>
          </ac:spMkLst>
        </pc:spChg>
        <pc:spChg chg="add mod">
          <ac:chgData name="CHARLET CHRISTOPHE" userId="372abce5-d68a-4928-b90c-9807a0e333dd" providerId="ADAL" clId="{B9943684-EFB4-4A18-9F24-20D750895A79}" dt="2023-07-10T09:51:08.077" v="21256" actId="21"/>
          <ac:spMkLst>
            <pc:docMk/>
            <pc:sldMk cId="1194564177" sldId="316"/>
            <ac:spMk id="4" creationId="{98EF3D77-C0BF-15A4-EEE5-46F30B5F57EC}"/>
          </ac:spMkLst>
        </pc:spChg>
        <pc:spChg chg="add mod ord">
          <ac:chgData name="CHARLET CHRISTOPHE" userId="372abce5-d68a-4928-b90c-9807a0e333dd" providerId="ADAL" clId="{B9943684-EFB4-4A18-9F24-20D750895A79}" dt="2023-07-10T09:29:26.960" v="21008" actId="170"/>
          <ac:spMkLst>
            <pc:docMk/>
            <pc:sldMk cId="1194564177" sldId="316"/>
            <ac:spMk id="13" creationId="{88B0D57D-76F0-1CAF-97D1-B35031252906}"/>
          </ac:spMkLst>
        </pc:spChg>
        <pc:spChg chg="add mod">
          <ac:chgData name="CHARLET CHRISTOPHE" userId="372abce5-d68a-4928-b90c-9807a0e333dd" providerId="ADAL" clId="{B9943684-EFB4-4A18-9F24-20D750895A79}" dt="2023-07-10T09:28:34.661" v="21007" actId="207"/>
          <ac:spMkLst>
            <pc:docMk/>
            <pc:sldMk cId="1194564177" sldId="316"/>
            <ac:spMk id="14" creationId="{8760D5A6-B1B7-FF81-0D6F-277C954FC902}"/>
          </ac:spMkLst>
        </pc:spChg>
        <pc:spChg chg="add mod">
          <ac:chgData name="CHARLET CHRISTOPHE" userId="372abce5-d68a-4928-b90c-9807a0e333dd" providerId="ADAL" clId="{B9943684-EFB4-4A18-9F24-20D750895A79}" dt="2023-07-10T09:43:44.698" v="21217" actId="207"/>
          <ac:spMkLst>
            <pc:docMk/>
            <pc:sldMk cId="1194564177" sldId="316"/>
            <ac:spMk id="15" creationId="{B33DC921-5054-C51E-5658-D9C243DF954F}"/>
          </ac:spMkLst>
        </pc:spChg>
        <pc:spChg chg="add del">
          <ac:chgData name="CHARLET CHRISTOPHE" userId="372abce5-d68a-4928-b90c-9807a0e333dd" providerId="ADAL" clId="{B9943684-EFB4-4A18-9F24-20D750895A79}" dt="2023-07-10T09:43:01.105" v="21209"/>
          <ac:spMkLst>
            <pc:docMk/>
            <pc:sldMk cId="1194564177" sldId="316"/>
            <ac:spMk id="16" creationId="{9A990382-AB66-0421-280A-9480044C1E9E}"/>
          </ac:spMkLst>
        </pc:spChg>
        <pc:spChg chg="add mod">
          <ac:chgData name="CHARLET CHRISTOPHE" userId="372abce5-d68a-4928-b90c-9807a0e333dd" providerId="ADAL" clId="{B9943684-EFB4-4A18-9F24-20D750895A79}" dt="2023-07-10T09:52:08.870" v="21268" actId="21"/>
          <ac:spMkLst>
            <pc:docMk/>
            <pc:sldMk cId="1194564177" sldId="316"/>
            <ac:spMk id="17" creationId="{E4E09180-DD7B-924A-0F41-847D9E7757F1}"/>
          </ac:spMkLst>
        </pc:spChg>
        <pc:spChg chg="add mod">
          <ac:chgData name="CHARLET CHRISTOPHE" userId="372abce5-d68a-4928-b90c-9807a0e333dd" providerId="ADAL" clId="{B9943684-EFB4-4A18-9F24-20D750895A79}" dt="2023-07-10T09:51:27.754" v="21261" actId="21"/>
          <ac:spMkLst>
            <pc:docMk/>
            <pc:sldMk cId="1194564177" sldId="316"/>
            <ac:spMk id="18" creationId="{B49CA159-2D81-26F0-7093-E9FA6EDF91CC}"/>
          </ac:spMkLst>
        </pc:spChg>
        <pc:spChg chg="add mod">
          <ac:chgData name="CHARLET CHRISTOPHE" userId="372abce5-d68a-4928-b90c-9807a0e333dd" providerId="ADAL" clId="{B9943684-EFB4-4A18-9F24-20D750895A79}" dt="2023-07-10T09:51:00.988" v="21255" actId="14100"/>
          <ac:spMkLst>
            <pc:docMk/>
            <pc:sldMk cId="1194564177" sldId="316"/>
            <ac:spMk id="19" creationId="{A1C8B2BD-C7DF-FEFE-2ABA-078CE2E2B7AB}"/>
          </ac:spMkLst>
        </pc:spChg>
        <pc:spChg chg="add mod">
          <ac:chgData name="CHARLET CHRISTOPHE" userId="372abce5-d68a-4928-b90c-9807a0e333dd" providerId="ADAL" clId="{B9943684-EFB4-4A18-9F24-20D750895A79}" dt="2023-07-10T10:21:00.729" v="21430" actId="207"/>
          <ac:spMkLst>
            <pc:docMk/>
            <pc:sldMk cId="1194564177" sldId="316"/>
            <ac:spMk id="20" creationId="{374DE2A2-CDF9-C1A9-8306-68032932E49B}"/>
          </ac:spMkLst>
        </pc:spChg>
        <pc:picChg chg="add mod">
          <ac:chgData name="CHARLET CHRISTOPHE" userId="372abce5-d68a-4928-b90c-9807a0e333dd" providerId="ADAL" clId="{B9943684-EFB4-4A18-9F24-20D750895A79}" dt="2023-07-10T09:51:38.071" v="21263" actId="1076"/>
          <ac:picMkLst>
            <pc:docMk/>
            <pc:sldMk cId="1194564177" sldId="316"/>
            <ac:picMk id="6" creationId="{B55B12EF-258C-6706-A954-6D09BE1B8E39}"/>
          </ac:picMkLst>
        </pc:picChg>
        <pc:cxnChg chg="add mod">
          <ac:chgData name="CHARLET CHRISTOPHE" userId="372abce5-d68a-4928-b90c-9807a0e333dd" providerId="ADAL" clId="{B9943684-EFB4-4A18-9F24-20D750895A79}" dt="2023-07-10T09:18:22.881" v="20655" actId="13822"/>
          <ac:cxnSpMkLst>
            <pc:docMk/>
            <pc:sldMk cId="1194564177" sldId="316"/>
            <ac:cxnSpMk id="8" creationId="{0375A703-DB41-D8A1-1F9D-03674EACCDB4}"/>
          </ac:cxnSpMkLst>
        </pc:cxnChg>
        <pc:cxnChg chg="add mod">
          <ac:chgData name="CHARLET CHRISTOPHE" userId="372abce5-d68a-4928-b90c-9807a0e333dd" providerId="ADAL" clId="{B9943684-EFB4-4A18-9F24-20D750895A79}" dt="2023-07-10T09:18:45.159" v="20657" actId="13822"/>
          <ac:cxnSpMkLst>
            <pc:docMk/>
            <pc:sldMk cId="1194564177" sldId="316"/>
            <ac:cxnSpMk id="10" creationId="{C4512CE2-7033-2088-39E0-402A2CE69801}"/>
          </ac:cxnSpMkLst>
        </pc:cxnChg>
        <pc:cxnChg chg="add mod">
          <ac:chgData name="CHARLET CHRISTOPHE" userId="372abce5-d68a-4928-b90c-9807a0e333dd" providerId="ADAL" clId="{B9943684-EFB4-4A18-9F24-20D750895A79}" dt="2023-07-10T09:23:24.955" v="20805" actId="13822"/>
          <ac:cxnSpMkLst>
            <pc:docMk/>
            <pc:sldMk cId="1194564177" sldId="316"/>
            <ac:cxnSpMk id="12" creationId="{25863A8F-AB9B-C662-F4AD-D29896F37400}"/>
          </ac:cxnSpMkLst>
        </pc:cxnChg>
      </pc:sldChg>
      <pc:sldChg chg="addSp delSp modSp new mod setBg modAnim">
        <pc:chgData name="CHARLET CHRISTOPHE" userId="372abce5-d68a-4928-b90c-9807a0e333dd" providerId="ADAL" clId="{B9943684-EFB4-4A18-9F24-20D750895A79}" dt="2023-07-14T09:45:18.213" v="24222" actId="20577"/>
        <pc:sldMkLst>
          <pc:docMk/>
          <pc:sldMk cId="3990753431" sldId="317"/>
        </pc:sldMkLst>
        <pc:spChg chg="mod">
          <ac:chgData name="CHARLET CHRISTOPHE" userId="372abce5-d68a-4928-b90c-9807a0e333dd" providerId="ADAL" clId="{B9943684-EFB4-4A18-9F24-20D750895A79}" dt="2023-07-14T09:45:18.213" v="24222" actId="20577"/>
          <ac:spMkLst>
            <pc:docMk/>
            <pc:sldMk cId="3990753431" sldId="317"/>
            <ac:spMk id="2" creationId="{8B1B05CE-09B5-C6C3-9312-AB9D8DA6151C}"/>
          </ac:spMkLst>
        </pc:spChg>
        <pc:spChg chg="del">
          <ac:chgData name="CHARLET CHRISTOPHE" userId="372abce5-d68a-4928-b90c-9807a0e333dd" providerId="ADAL" clId="{B9943684-EFB4-4A18-9F24-20D750895A79}" dt="2023-07-10T09:31:22.565" v="21044" actId="478"/>
          <ac:spMkLst>
            <pc:docMk/>
            <pc:sldMk cId="3990753431" sldId="317"/>
            <ac:spMk id="3" creationId="{D2467AA3-6344-4840-3526-DF7C9BD02916}"/>
          </ac:spMkLst>
        </pc:spChg>
        <pc:spChg chg="add mod">
          <ac:chgData name="CHARLET CHRISTOPHE" userId="372abce5-d68a-4928-b90c-9807a0e333dd" providerId="ADAL" clId="{B9943684-EFB4-4A18-9F24-20D750895A79}" dt="2023-07-10T09:32:59.085" v="21124" actId="207"/>
          <ac:spMkLst>
            <pc:docMk/>
            <pc:sldMk cId="3990753431" sldId="317"/>
            <ac:spMk id="6" creationId="{8E735F61-3746-8F0D-9EEA-AAECFE6AE5BC}"/>
          </ac:spMkLst>
        </pc:spChg>
        <pc:spChg chg="add mod">
          <ac:chgData name="CHARLET CHRISTOPHE" userId="372abce5-d68a-4928-b90c-9807a0e333dd" providerId="ADAL" clId="{B9943684-EFB4-4A18-9F24-20D750895A79}" dt="2023-07-11T06:56:45.999" v="22019" actId="20577"/>
          <ac:spMkLst>
            <pc:docMk/>
            <pc:sldMk cId="3990753431" sldId="317"/>
            <ac:spMk id="7" creationId="{081FAD97-8205-B167-2CCC-62CDCFF82306}"/>
          </ac:spMkLst>
        </pc:spChg>
        <pc:picChg chg="add mod">
          <ac:chgData name="CHARLET CHRISTOPHE" userId="372abce5-d68a-4928-b90c-9807a0e333dd" providerId="ADAL" clId="{B9943684-EFB4-4A18-9F24-20D750895A79}" dt="2023-07-10T09:32:07.008" v="21050" actId="14100"/>
          <ac:picMkLst>
            <pc:docMk/>
            <pc:sldMk cId="3990753431" sldId="317"/>
            <ac:picMk id="5" creationId="{F7F96F65-CC93-CC81-A463-7AAA7C1042C9}"/>
          </ac:picMkLst>
        </pc:picChg>
      </pc:sldChg>
      <pc:sldChg chg="addSp delSp modSp new mod modAnim">
        <pc:chgData name="CHARLET CHRISTOPHE" userId="372abce5-d68a-4928-b90c-9807a0e333dd" providerId="ADAL" clId="{B9943684-EFB4-4A18-9F24-20D750895A79}" dt="2023-07-14T09:45:12.931" v="24219" actId="20577"/>
        <pc:sldMkLst>
          <pc:docMk/>
          <pc:sldMk cId="2429782551" sldId="318"/>
        </pc:sldMkLst>
        <pc:spChg chg="mod">
          <ac:chgData name="CHARLET CHRISTOPHE" userId="372abce5-d68a-4928-b90c-9807a0e333dd" providerId="ADAL" clId="{B9943684-EFB4-4A18-9F24-20D750895A79}" dt="2023-07-14T09:45:12.931" v="24219" actId="20577"/>
          <ac:spMkLst>
            <pc:docMk/>
            <pc:sldMk cId="2429782551" sldId="318"/>
            <ac:spMk id="2" creationId="{6EC77CDE-5C63-20AE-9CC2-D618D104E721}"/>
          </ac:spMkLst>
        </pc:spChg>
        <pc:spChg chg="del">
          <ac:chgData name="CHARLET CHRISTOPHE" userId="372abce5-d68a-4928-b90c-9807a0e333dd" providerId="ADAL" clId="{B9943684-EFB4-4A18-9F24-20D750895A79}" dt="2023-07-10T09:59:38.202" v="21358" actId="478"/>
          <ac:spMkLst>
            <pc:docMk/>
            <pc:sldMk cId="2429782551" sldId="318"/>
            <ac:spMk id="3" creationId="{ECAE74EA-7F60-2E35-DEBF-0E04F5B22375}"/>
          </ac:spMkLst>
        </pc:spChg>
        <pc:spChg chg="add mod">
          <ac:chgData name="CHARLET CHRISTOPHE" userId="372abce5-d68a-4928-b90c-9807a0e333dd" providerId="ADAL" clId="{B9943684-EFB4-4A18-9F24-20D750895A79}" dt="2023-07-10T10:19:16.496" v="21420" actId="20577"/>
          <ac:spMkLst>
            <pc:docMk/>
            <pc:sldMk cId="2429782551" sldId="318"/>
            <ac:spMk id="5" creationId="{CB28B7C0-9E91-DAAF-E281-5D7D54477A15}"/>
          </ac:spMkLst>
        </pc:spChg>
        <pc:spChg chg="add mod">
          <ac:chgData name="CHARLET CHRISTOPHE" userId="372abce5-d68a-4928-b90c-9807a0e333dd" providerId="ADAL" clId="{B9943684-EFB4-4A18-9F24-20D750895A79}" dt="2023-07-10T10:20:27.959" v="21429" actId="207"/>
          <ac:spMkLst>
            <pc:docMk/>
            <pc:sldMk cId="2429782551" sldId="318"/>
            <ac:spMk id="6" creationId="{D9DA4A59-B6DE-72D1-B03F-54DF4DD00E77}"/>
          </ac:spMkLst>
        </pc:spChg>
      </pc:sldChg>
      <pc:sldChg chg="addSp delSp modSp new mod modAnim">
        <pc:chgData name="CHARLET CHRISTOPHE" userId="372abce5-d68a-4928-b90c-9807a0e333dd" providerId="ADAL" clId="{B9943684-EFB4-4A18-9F24-20D750895A79}" dt="2023-07-14T09:45:23.762" v="24224" actId="20577"/>
        <pc:sldMkLst>
          <pc:docMk/>
          <pc:sldMk cId="2741324082" sldId="319"/>
        </pc:sldMkLst>
        <pc:spChg chg="mod">
          <ac:chgData name="CHARLET CHRISTOPHE" userId="372abce5-d68a-4928-b90c-9807a0e333dd" providerId="ADAL" clId="{B9943684-EFB4-4A18-9F24-20D750895A79}" dt="2023-07-14T09:45:23.762" v="24224" actId="20577"/>
          <ac:spMkLst>
            <pc:docMk/>
            <pc:sldMk cId="2741324082" sldId="319"/>
            <ac:spMk id="2" creationId="{506CE7BA-4593-F909-5255-FCC8642DDE0F}"/>
          </ac:spMkLst>
        </pc:spChg>
        <pc:spChg chg="del">
          <ac:chgData name="CHARLET CHRISTOPHE" userId="372abce5-d68a-4928-b90c-9807a0e333dd" providerId="ADAL" clId="{B9943684-EFB4-4A18-9F24-20D750895A79}" dt="2023-07-11T07:01:46.479" v="22056" actId="478"/>
          <ac:spMkLst>
            <pc:docMk/>
            <pc:sldMk cId="2741324082" sldId="319"/>
            <ac:spMk id="3" creationId="{2C029207-E601-A255-DA66-79E7A363BA25}"/>
          </ac:spMkLst>
        </pc:spChg>
        <pc:spChg chg="add del mod">
          <ac:chgData name="CHARLET CHRISTOPHE" userId="372abce5-d68a-4928-b90c-9807a0e333dd" providerId="ADAL" clId="{B9943684-EFB4-4A18-9F24-20D750895A79}" dt="2023-07-11T07:03:08.433" v="22064"/>
          <ac:spMkLst>
            <pc:docMk/>
            <pc:sldMk cId="2741324082" sldId="319"/>
            <ac:spMk id="6" creationId="{63DC0C8A-9317-79EC-D5FA-0C754F4DE6AC}"/>
          </ac:spMkLst>
        </pc:spChg>
        <pc:spChg chg="add mod">
          <ac:chgData name="CHARLET CHRISTOPHE" userId="372abce5-d68a-4928-b90c-9807a0e333dd" providerId="ADAL" clId="{B9943684-EFB4-4A18-9F24-20D750895A79}" dt="2023-07-11T07:33:30.278" v="22657" actId="20577"/>
          <ac:spMkLst>
            <pc:docMk/>
            <pc:sldMk cId="2741324082" sldId="319"/>
            <ac:spMk id="9" creationId="{D0597195-5589-B8A0-59FD-471B987BAF59}"/>
          </ac:spMkLst>
        </pc:spChg>
        <pc:spChg chg="add mod">
          <ac:chgData name="CHARLET CHRISTOPHE" userId="372abce5-d68a-4928-b90c-9807a0e333dd" providerId="ADAL" clId="{B9943684-EFB4-4A18-9F24-20D750895A79}" dt="2023-07-11T07:27:17.255" v="22635" actId="1076"/>
          <ac:spMkLst>
            <pc:docMk/>
            <pc:sldMk cId="2741324082" sldId="319"/>
            <ac:spMk id="22" creationId="{514917E1-81D9-8F40-54F6-D30A79D90E73}"/>
          </ac:spMkLst>
        </pc:spChg>
        <pc:spChg chg="add mod">
          <ac:chgData name="CHARLET CHRISTOPHE" userId="372abce5-d68a-4928-b90c-9807a0e333dd" providerId="ADAL" clId="{B9943684-EFB4-4A18-9F24-20D750895A79}" dt="2023-07-11T07:31:32.706" v="22641" actId="20577"/>
          <ac:spMkLst>
            <pc:docMk/>
            <pc:sldMk cId="2741324082" sldId="319"/>
            <ac:spMk id="23" creationId="{FA0DEF2F-655A-4F33-8579-30E30B051D24}"/>
          </ac:spMkLst>
        </pc:spChg>
        <pc:spChg chg="add mod">
          <ac:chgData name="CHARLET CHRISTOPHE" userId="372abce5-d68a-4928-b90c-9807a0e333dd" providerId="ADAL" clId="{B9943684-EFB4-4A18-9F24-20D750895A79}" dt="2023-07-11T07:32:55.675" v="22653" actId="1076"/>
          <ac:spMkLst>
            <pc:docMk/>
            <pc:sldMk cId="2741324082" sldId="319"/>
            <ac:spMk id="24" creationId="{5FC8FFDD-3798-4CD3-F571-09B71D9E649E}"/>
          </ac:spMkLst>
        </pc:spChg>
        <pc:picChg chg="add del mod">
          <ac:chgData name="CHARLET CHRISTOPHE" userId="372abce5-d68a-4928-b90c-9807a0e333dd" providerId="ADAL" clId="{B9943684-EFB4-4A18-9F24-20D750895A79}" dt="2023-07-11T07:07:16.811" v="22068" actId="478"/>
          <ac:picMkLst>
            <pc:docMk/>
            <pc:sldMk cId="2741324082" sldId="319"/>
            <ac:picMk id="5" creationId="{EF2E7F51-9CFD-5268-2666-0034D258BD8C}"/>
          </ac:picMkLst>
        </pc:picChg>
        <pc:picChg chg="add mod">
          <ac:chgData name="CHARLET CHRISTOPHE" userId="372abce5-d68a-4928-b90c-9807a0e333dd" providerId="ADAL" clId="{B9943684-EFB4-4A18-9F24-20D750895A79}" dt="2023-07-11T07:11:04.038" v="22220" actId="1076"/>
          <ac:picMkLst>
            <pc:docMk/>
            <pc:sldMk cId="2741324082" sldId="319"/>
            <ac:picMk id="8" creationId="{23FC9D6A-5310-5E52-95F6-5CEDDC292BAC}"/>
          </ac:picMkLst>
        </pc:picChg>
        <pc:cxnChg chg="add mod">
          <ac:chgData name="CHARLET CHRISTOPHE" userId="372abce5-d68a-4928-b90c-9807a0e333dd" providerId="ADAL" clId="{B9943684-EFB4-4A18-9F24-20D750895A79}" dt="2023-07-11T07:11:35.814" v="22224" actId="14100"/>
          <ac:cxnSpMkLst>
            <pc:docMk/>
            <pc:sldMk cId="2741324082" sldId="319"/>
            <ac:cxnSpMk id="11" creationId="{32705066-19D2-7625-376A-0E612EE4465B}"/>
          </ac:cxnSpMkLst>
        </pc:cxnChg>
        <pc:cxnChg chg="add mod">
          <ac:chgData name="CHARLET CHRISTOPHE" userId="372abce5-d68a-4928-b90c-9807a0e333dd" providerId="ADAL" clId="{B9943684-EFB4-4A18-9F24-20D750895A79}" dt="2023-07-11T07:13:04.331" v="22233" actId="14100"/>
          <ac:cxnSpMkLst>
            <pc:docMk/>
            <pc:sldMk cId="2741324082" sldId="319"/>
            <ac:cxnSpMk id="13" creationId="{4C61425C-3B0A-4DFA-0417-4F9217CE2998}"/>
          </ac:cxnSpMkLst>
        </pc:cxnChg>
        <pc:cxnChg chg="add mod">
          <ac:chgData name="CHARLET CHRISTOPHE" userId="372abce5-d68a-4928-b90c-9807a0e333dd" providerId="ADAL" clId="{B9943684-EFB4-4A18-9F24-20D750895A79}" dt="2023-07-11T07:13:09.696" v="22234" actId="14100"/>
          <ac:cxnSpMkLst>
            <pc:docMk/>
            <pc:sldMk cId="2741324082" sldId="319"/>
            <ac:cxnSpMk id="16" creationId="{807F937B-79FD-D62F-1FF2-E2D4AA796A56}"/>
          </ac:cxnSpMkLst>
        </pc:cxnChg>
        <pc:cxnChg chg="add mod">
          <ac:chgData name="CHARLET CHRISTOPHE" userId="372abce5-d68a-4928-b90c-9807a0e333dd" providerId="ADAL" clId="{B9943684-EFB4-4A18-9F24-20D750895A79}" dt="2023-07-11T07:33:55.145" v="22660" actId="13822"/>
          <ac:cxnSpMkLst>
            <pc:docMk/>
            <pc:sldMk cId="2741324082" sldId="319"/>
            <ac:cxnSpMk id="26" creationId="{25050DB0-BE63-3B7F-0DA0-9E17E71EDEE1}"/>
          </ac:cxnSpMkLst>
        </pc:cxnChg>
        <pc:cxnChg chg="add mod">
          <ac:chgData name="CHARLET CHRISTOPHE" userId="372abce5-d68a-4928-b90c-9807a0e333dd" providerId="ADAL" clId="{B9943684-EFB4-4A18-9F24-20D750895A79}" dt="2023-07-11T07:34:12.802" v="22663" actId="13822"/>
          <ac:cxnSpMkLst>
            <pc:docMk/>
            <pc:sldMk cId="2741324082" sldId="319"/>
            <ac:cxnSpMk id="29" creationId="{0E5B657A-D47E-E72F-8A19-5FF7784B78CA}"/>
          </ac:cxnSpMkLst>
        </pc:cxnChg>
      </pc:sldChg>
      <pc:sldChg chg="addSp delSp modSp new mod">
        <pc:chgData name="CHARLET CHRISTOPHE" userId="372abce5-d68a-4928-b90c-9807a0e333dd" providerId="ADAL" clId="{B9943684-EFB4-4A18-9F24-20D750895A79}" dt="2023-07-14T09:45:28.171" v="24226" actId="20577"/>
        <pc:sldMkLst>
          <pc:docMk/>
          <pc:sldMk cId="3009876672" sldId="320"/>
        </pc:sldMkLst>
        <pc:spChg chg="mod">
          <ac:chgData name="CHARLET CHRISTOPHE" userId="372abce5-d68a-4928-b90c-9807a0e333dd" providerId="ADAL" clId="{B9943684-EFB4-4A18-9F24-20D750895A79}" dt="2023-07-14T09:45:28.171" v="24226" actId="20577"/>
          <ac:spMkLst>
            <pc:docMk/>
            <pc:sldMk cId="3009876672" sldId="320"/>
            <ac:spMk id="2" creationId="{6CAB64E3-2A71-21DF-1771-CA37AEB9F2C7}"/>
          </ac:spMkLst>
        </pc:spChg>
        <pc:spChg chg="del">
          <ac:chgData name="CHARLET CHRISTOPHE" userId="372abce5-d68a-4928-b90c-9807a0e333dd" providerId="ADAL" clId="{B9943684-EFB4-4A18-9F24-20D750895A79}" dt="2023-07-11T07:38:32.339" v="22710" actId="478"/>
          <ac:spMkLst>
            <pc:docMk/>
            <pc:sldMk cId="3009876672" sldId="320"/>
            <ac:spMk id="3" creationId="{6F8B57A1-399B-5F4C-2AE1-67D0F05816C6}"/>
          </ac:spMkLst>
        </pc:spChg>
        <pc:spChg chg="add mod">
          <ac:chgData name="CHARLET CHRISTOPHE" userId="372abce5-d68a-4928-b90c-9807a0e333dd" providerId="ADAL" clId="{B9943684-EFB4-4A18-9F24-20D750895A79}" dt="2023-07-12T13:00:25.482" v="23375" actId="1076"/>
          <ac:spMkLst>
            <pc:docMk/>
            <pc:sldMk cId="3009876672" sldId="320"/>
            <ac:spMk id="3" creationId="{8C97FD82-BDE6-C5D7-28DC-C1EFE5E8D377}"/>
          </ac:spMkLst>
        </pc:spChg>
        <pc:spChg chg="add del">
          <ac:chgData name="CHARLET CHRISTOPHE" userId="372abce5-d68a-4928-b90c-9807a0e333dd" providerId="ADAL" clId="{B9943684-EFB4-4A18-9F24-20D750895A79}" dt="2023-07-11T07:37:51.301" v="22688" actId="22"/>
          <ac:spMkLst>
            <pc:docMk/>
            <pc:sldMk cId="3009876672" sldId="320"/>
            <ac:spMk id="5" creationId="{8D3F3571-2370-2341-3F2E-A387A174921F}"/>
          </ac:spMkLst>
        </pc:spChg>
        <pc:spChg chg="add mod">
          <ac:chgData name="CHARLET CHRISTOPHE" userId="372abce5-d68a-4928-b90c-9807a0e333dd" providerId="ADAL" clId="{B9943684-EFB4-4A18-9F24-20D750895A79}" dt="2023-07-12T12:59:24.236" v="23372" actId="15"/>
          <ac:spMkLst>
            <pc:docMk/>
            <pc:sldMk cId="3009876672" sldId="320"/>
            <ac:spMk id="6" creationId="{6B4CCFA4-7FD8-798E-722C-529CA55646D2}"/>
          </ac:spMkLst>
        </pc:spChg>
        <pc:spChg chg="add mod">
          <ac:chgData name="CHARLET CHRISTOPHE" userId="372abce5-d68a-4928-b90c-9807a0e333dd" providerId="ADAL" clId="{B9943684-EFB4-4A18-9F24-20D750895A79}" dt="2023-07-12T13:00:45.404" v="23377" actId="1076"/>
          <ac:spMkLst>
            <pc:docMk/>
            <pc:sldMk cId="3009876672" sldId="320"/>
            <ac:spMk id="7" creationId="{B141D816-BA0D-135F-79F5-78FD7ACAABEC}"/>
          </ac:spMkLst>
        </pc:spChg>
      </pc:sldChg>
      <pc:sldChg chg="addSp delSp modSp new mod">
        <pc:chgData name="CHARLET CHRISTOPHE" userId="372abce5-d68a-4928-b90c-9807a0e333dd" providerId="ADAL" clId="{B9943684-EFB4-4A18-9F24-20D750895A79}" dt="2023-07-14T09:45:41.172" v="24228" actId="20577"/>
        <pc:sldMkLst>
          <pc:docMk/>
          <pc:sldMk cId="2225802910" sldId="321"/>
        </pc:sldMkLst>
        <pc:spChg chg="mod">
          <ac:chgData name="CHARLET CHRISTOPHE" userId="372abce5-d68a-4928-b90c-9807a0e333dd" providerId="ADAL" clId="{B9943684-EFB4-4A18-9F24-20D750895A79}" dt="2023-07-14T09:45:41.172" v="24228" actId="20577"/>
          <ac:spMkLst>
            <pc:docMk/>
            <pc:sldMk cId="2225802910" sldId="321"/>
            <ac:spMk id="2" creationId="{83C2ED34-E465-A6F8-D28E-E90286DE3598}"/>
          </ac:spMkLst>
        </pc:spChg>
        <pc:spChg chg="del">
          <ac:chgData name="CHARLET CHRISTOPHE" userId="372abce5-d68a-4928-b90c-9807a0e333dd" providerId="ADAL" clId="{B9943684-EFB4-4A18-9F24-20D750895A79}" dt="2023-07-12T13:03:38.303" v="23398" actId="478"/>
          <ac:spMkLst>
            <pc:docMk/>
            <pc:sldMk cId="2225802910" sldId="321"/>
            <ac:spMk id="3" creationId="{559CB6D3-7C50-A18D-8A05-BCC5FBAF847C}"/>
          </ac:spMkLst>
        </pc:spChg>
        <pc:spChg chg="add mod">
          <ac:chgData name="CHARLET CHRISTOPHE" userId="372abce5-d68a-4928-b90c-9807a0e333dd" providerId="ADAL" clId="{B9943684-EFB4-4A18-9F24-20D750895A79}" dt="2023-07-13T06:30:59.046" v="23755" actId="1076"/>
          <ac:spMkLst>
            <pc:docMk/>
            <pc:sldMk cId="2225802910" sldId="321"/>
            <ac:spMk id="3" creationId="{BBC3A2A8-4576-F496-0825-4D5C76C2F16C}"/>
          </ac:spMkLst>
        </pc:spChg>
        <pc:spChg chg="add mod">
          <ac:chgData name="CHARLET CHRISTOPHE" userId="372abce5-d68a-4928-b90c-9807a0e333dd" providerId="ADAL" clId="{B9943684-EFB4-4A18-9F24-20D750895A79}" dt="2023-07-12T13:15:19.615" v="23462" actId="692"/>
          <ac:spMkLst>
            <pc:docMk/>
            <pc:sldMk cId="2225802910" sldId="321"/>
            <ac:spMk id="5" creationId="{4C0B3AD7-EE78-214E-4611-FC2A7D706834}"/>
          </ac:spMkLst>
        </pc:spChg>
        <pc:spChg chg="add mod">
          <ac:chgData name="CHARLET CHRISTOPHE" userId="372abce5-d68a-4928-b90c-9807a0e333dd" providerId="ADAL" clId="{B9943684-EFB4-4A18-9F24-20D750895A79}" dt="2023-07-12T13:10:55.794" v="23458" actId="1076"/>
          <ac:spMkLst>
            <pc:docMk/>
            <pc:sldMk cId="2225802910" sldId="321"/>
            <ac:spMk id="6" creationId="{AD930893-2845-E91C-F48F-48A841792E7C}"/>
          </ac:spMkLst>
        </pc:spChg>
        <pc:cxnChg chg="add mod">
          <ac:chgData name="CHARLET CHRISTOPHE" userId="372abce5-d68a-4928-b90c-9807a0e333dd" providerId="ADAL" clId="{B9943684-EFB4-4A18-9F24-20D750895A79}" dt="2023-07-12T13:10:55.794" v="23458" actId="1076"/>
          <ac:cxnSpMkLst>
            <pc:docMk/>
            <pc:sldMk cId="2225802910" sldId="321"/>
            <ac:cxnSpMk id="8" creationId="{E3BF967C-C6F5-6DD9-2662-F88012B84B47}"/>
          </ac:cxnSpMkLst>
        </pc:cxnChg>
      </pc:sldChg>
      <pc:sldChg chg="addSp delSp modSp new mod">
        <pc:chgData name="CHARLET CHRISTOPHE" userId="372abce5-d68a-4928-b90c-9807a0e333dd" providerId="ADAL" clId="{B9943684-EFB4-4A18-9F24-20D750895A79}" dt="2023-07-14T09:45:45.704" v="24230" actId="20577"/>
        <pc:sldMkLst>
          <pc:docMk/>
          <pc:sldMk cId="1101549703" sldId="322"/>
        </pc:sldMkLst>
        <pc:spChg chg="mod">
          <ac:chgData name="CHARLET CHRISTOPHE" userId="372abce5-d68a-4928-b90c-9807a0e333dd" providerId="ADAL" clId="{B9943684-EFB4-4A18-9F24-20D750895A79}" dt="2023-07-14T09:45:45.704" v="24230" actId="20577"/>
          <ac:spMkLst>
            <pc:docMk/>
            <pc:sldMk cId="1101549703" sldId="322"/>
            <ac:spMk id="2" creationId="{EA291658-8153-1EA9-1415-1574765F3D18}"/>
          </ac:spMkLst>
        </pc:spChg>
        <pc:spChg chg="del">
          <ac:chgData name="CHARLET CHRISTOPHE" userId="372abce5-d68a-4928-b90c-9807a0e333dd" providerId="ADAL" clId="{B9943684-EFB4-4A18-9F24-20D750895A79}" dt="2023-07-12T13:21:37.505" v="23489" actId="478"/>
          <ac:spMkLst>
            <pc:docMk/>
            <pc:sldMk cId="1101549703" sldId="322"/>
            <ac:spMk id="3" creationId="{BF3DF8A9-D841-14C1-79DB-5CF13007DDAF}"/>
          </ac:spMkLst>
        </pc:spChg>
        <pc:spChg chg="add mod">
          <ac:chgData name="CHARLET CHRISTOPHE" userId="372abce5-d68a-4928-b90c-9807a0e333dd" providerId="ADAL" clId="{B9943684-EFB4-4A18-9F24-20D750895A79}" dt="2023-07-12T13:52:49.844" v="23721" actId="13926"/>
          <ac:spMkLst>
            <pc:docMk/>
            <pc:sldMk cId="1101549703" sldId="322"/>
            <ac:spMk id="5" creationId="{DDBC94D8-4AF4-CC07-957F-C2CDAEC231ED}"/>
          </ac:spMkLst>
        </pc:spChg>
        <pc:spChg chg="add mod">
          <ac:chgData name="CHARLET CHRISTOPHE" userId="372abce5-d68a-4928-b90c-9807a0e333dd" providerId="ADAL" clId="{B9943684-EFB4-4A18-9F24-20D750895A79}" dt="2023-07-12T13:26:15.483" v="23520" actId="1076"/>
          <ac:spMkLst>
            <pc:docMk/>
            <pc:sldMk cId="1101549703" sldId="322"/>
            <ac:spMk id="6" creationId="{F73A61B1-AFFD-7603-C314-FB1F03CFDC7D}"/>
          </ac:spMkLst>
        </pc:spChg>
        <pc:spChg chg="add mod">
          <ac:chgData name="CHARLET CHRISTOPHE" userId="372abce5-d68a-4928-b90c-9807a0e333dd" providerId="ADAL" clId="{B9943684-EFB4-4A18-9F24-20D750895A79}" dt="2023-07-12T13:52:10.323" v="23708" actId="1076"/>
          <ac:spMkLst>
            <pc:docMk/>
            <pc:sldMk cId="1101549703" sldId="322"/>
            <ac:spMk id="8" creationId="{93713E86-BF89-2A89-FAF2-6182AD49CCB3}"/>
          </ac:spMkLst>
        </pc:spChg>
        <pc:spChg chg="add mod">
          <ac:chgData name="CHARLET CHRISTOPHE" userId="372abce5-d68a-4928-b90c-9807a0e333dd" providerId="ADAL" clId="{B9943684-EFB4-4A18-9F24-20D750895A79}" dt="2023-07-12T13:52:19.776" v="23710" actId="1076"/>
          <ac:spMkLst>
            <pc:docMk/>
            <pc:sldMk cId="1101549703" sldId="322"/>
            <ac:spMk id="9" creationId="{FFA8F3DF-F886-FA2E-0070-9356E70C3CD7}"/>
          </ac:spMkLst>
        </pc:spChg>
        <pc:spChg chg="add mod">
          <ac:chgData name="CHARLET CHRISTOPHE" userId="372abce5-d68a-4928-b90c-9807a0e333dd" providerId="ADAL" clId="{B9943684-EFB4-4A18-9F24-20D750895A79}" dt="2023-07-12T13:53:50.527" v="23729" actId="1076"/>
          <ac:spMkLst>
            <pc:docMk/>
            <pc:sldMk cId="1101549703" sldId="322"/>
            <ac:spMk id="16" creationId="{2DF36818-D2A0-B21E-8588-7E8CC084DDE6}"/>
          </ac:spMkLst>
        </pc:spChg>
        <pc:spChg chg="add mod">
          <ac:chgData name="CHARLET CHRISTOPHE" userId="372abce5-d68a-4928-b90c-9807a0e333dd" providerId="ADAL" clId="{B9943684-EFB4-4A18-9F24-20D750895A79}" dt="2023-07-12T13:53:12.372" v="23723" actId="1076"/>
          <ac:spMkLst>
            <pc:docMk/>
            <pc:sldMk cId="1101549703" sldId="322"/>
            <ac:spMk id="17" creationId="{4CD8AE55-89A4-21D4-0FE3-A73520F19F62}"/>
          </ac:spMkLst>
        </pc:spChg>
        <pc:cxnChg chg="add mod">
          <ac:chgData name="CHARLET CHRISTOPHE" userId="372abce5-d68a-4928-b90c-9807a0e333dd" providerId="ADAL" clId="{B9943684-EFB4-4A18-9F24-20D750895A79}" dt="2023-07-12T13:53:48.078" v="23728" actId="14100"/>
          <ac:cxnSpMkLst>
            <pc:docMk/>
            <pc:sldMk cId="1101549703" sldId="322"/>
            <ac:cxnSpMk id="11" creationId="{C7869A40-A5E4-3C53-1D75-555BF6912F34}"/>
          </ac:cxnSpMkLst>
        </pc:cxnChg>
        <pc:cxnChg chg="add mod">
          <ac:chgData name="CHARLET CHRISTOPHE" userId="372abce5-d68a-4928-b90c-9807a0e333dd" providerId="ADAL" clId="{B9943684-EFB4-4A18-9F24-20D750895A79}" dt="2023-07-12T13:53:25.013" v="23727" actId="14100"/>
          <ac:cxnSpMkLst>
            <pc:docMk/>
            <pc:sldMk cId="1101549703" sldId="322"/>
            <ac:cxnSpMk id="19" creationId="{04C42458-3DAE-770D-1BCC-2D83188827F8}"/>
          </ac:cxnSpMkLst>
        </pc:cxnChg>
        <pc:cxnChg chg="add mod">
          <ac:chgData name="CHARLET CHRISTOPHE" userId="372abce5-d68a-4928-b90c-9807a0e333dd" providerId="ADAL" clId="{B9943684-EFB4-4A18-9F24-20D750895A79}" dt="2023-07-12T13:53:21.718" v="23726" actId="14100"/>
          <ac:cxnSpMkLst>
            <pc:docMk/>
            <pc:sldMk cId="1101549703" sldId="322"/>
            <ac:cxnSpMk id="23" creationId="{BCCD9974-9736-C632-61A5-13FCB0D6B1AF}"/>
          </ac:cxnSpMkLst>
        </pc:cxnChg>
      </pc:sldChg>
      <pc:sldChg chg="addSp delSp modSp new mod modAnim">
        <pc:chgData name="CHARLET CHRISTOPHE" userId="372abce5-d68a-4928-b90c-9807a0e333dd" providerId="ADAL" clId="{B9943684-EFB4-4A18-9F24-20D750895A79}" dt="2023-08-03T07:17:31.152" v="24928" actId="14100"/>
        <pc:sldMkLst>
          <pc:docMk/>
          <pc:sldMk cId="1574949261" sldId="323"/>
        </pc:sldMkLst>
        <pc:spChg chg="mod">
          <ac:chgData name="CHARLET CHRISTOPHE" userId="372abce5-d68a-4928-b90c-9807a0e333dd" providerId="ADAL" clId="{B9943684-EFB4-4A18-9F24-20D750895A79}" dt="2023-07-14T09:45:52.269" v="24232" actId="20577"/>
          <ac:spMkLst>
            <pc:docMk/>
            <pc:sldMk cId="1574949261" sldId="323"/>
            <ac:spMk id="2" creationId="{2116749E-4141-637E-9866-8D79D5F0E5DC}"/>
          </ac:spMkLst>
        </pc:spChg>
        <pc:spChg chg="del">
          <ac:chgData name="CHARLET CHRISTOPHE" userId="372abce5-d68a-4928-b90c-9807a0e333dd" providerId="ADAL" clId="{B9943684-EFB4-4A18-9F24-20D750895A79}" dt="2023-07-13T06:31:42.720" v="23779" actId="478"/>
          <ac:spMkLst>
            <pc:docMk/>
            <pc:sldMk cId="1574949261" sldId="323"/>
            <ac:spMk id="3" creationId="{1D278E54-F6E9-D6D2-0A2C-E9B59AC8A966}"/>
          </ac:spMkLst>
        </pc:spChg>
        <pc:spChg chg="add mod">
          <ac:chgData name="CHARLET CHRISTOPHE" userId="372abce5-d68a-4928-b90c-9807a0e333dd" providerId="ADAL" clId="{B9943684-EFB4-4A18-9F24-20D750895A79}" dt="2023-08-03T07:17:16.250" v="24927" actId="255"/>
          <ac:spMkLst>
            <pc:docMk/>
            <pc:sldMk cId="1574949261" sldId="323"/>
            <ac:spMk id="4" creationId="{60AA4C9F-9A9A-832F-3AA5-05128F7CDBDF}"/>
          </ac:spMkLst>
        </pc:spChg>
        <pc:spChg chg="add mod">
          <ac:chgData name="CHARLET CHRISTOPHE" userId="372abce5-d68a-4928-b90c-9807a0e333dd" providerId="ADAL" clId="{B9943684-EFB4-4A18-9F24-20D750895A79}" dt="2023-07-13T06:36:12.965" v="23849" actId="1076"/>
          <ac:spMkLst>
            <pc:docMk/>
            <pc:sldMk cId="1574949261" sldId="323"/>
            <ac:spMk id="5" creationId="{4481C00D-E05D-ECD2-49B7-7369B79F81A0}"/>
          </ac:spMkLst>
        </pc:spChg>
        <pc:spChg chg="add mod">
          <ac:chgData name="CHARLET CHRISTOPHE" userId="372abce5-d68a-4928-b90c-9807a0e333dd" providerId="ADAL" clId="{B9943684-EFB4-4A18-9F24-20D750895A79}" dt="2023-07-13T06:36:37.707" v="23855" actId="1076"/>
          <ac:spMkLst>
            <pc:docMk/>
            <pc:sldMk cId="1574949261" sldId="323"/>
            <ac:spMk id="6" creationId="{5588691A-411A-73D6-6FA1-0097596898E3}"/>
          </ac:spMkLst>
        </pc:spChg>
        <pc:spChg chg="add del mod">
          <ac:chgData name="CHARLET CHRISTOPHE" userId="372abce5-d68a-4928-b90c-9807a0e333dd" providerId="ADAL" clId="{B9943684-EFB4-4A18-9F24-20D750895A79}" dt="2023-07-14T13:02:15.782" v="24844" actId="21"/>
          <ac:spMkLst>
            <pc:docMk/>
            <pc:sldMk cId="1574949261" sldId="323"/>
            <ac:spMk id="7" creationId="{07462DA4-7FCD-39A3-658C-6853872374C9}"/>
          </ac:spMkLst>
        </pc:spChg>
        <pc:spChg chg="add mod">
          <ac:chgData name="CHARLET CHRISTOPHE" userId="372abce5-d68a-4928-b90c-9807a0e333dd" providerId="ADAL" clId="{B9943684-EFB4-4A18-9F24-20D750895A79}" dt="2023-07-14T13:01:51.441" v="24843" actId="255"/>
          <ac:spMkLst>
            <pc:docMk/>
            <pc:sldMk cId="1574949261" sldId="323"/>
            <ac:spMk id="8" creationId="{BC3DFA04-5288-2943-3090-9D99C20F94CB}"/>
          </ac:spMkLst>
        </pc:spChg>
        <pc:spChg chg="add del mod">
          <ac:chgData name="CHARLET CHRISTOPHE" userId="372abce5-d68a-4928-b90c-9807a0e333dd" providerId="ADAL" clId="{B9943684-EFB4-4A18-9F24-20D750895A79}" dt="2023-07-13T06:38:22.388" v="23869"/>
          <ac:spMkLst>
            <pc:docMk/>
            <pc:sldMk cId="1574949261" sldId="323"/>
            <ac:spMk id="9" creationId="{66C34CA7-7DD7-8465-BBCA-41B37BDE7325}"/>
          </ac:spMkLst>
        </pc:spChg>
        <pc:spChg chg="add mod">
          <ac:chgData name="CHARLET CHRISTOPHE" userId="372abce5-d68a-4928-b90c-9807a0e333dd" providerId="ADAL" clId="{B9943684-EFB4-4A18-9F24-20D750895A79}" dt="2023-07-13T06:39:28.780" v="23926" actId="14100"/>
          <ac:spMkLst>
            <pc:docMk/>
            <pc:sldMk cId="1574949261" sldId="323"/>
            <ac:spMk id="10" creationId="{8BA26458-2921-05E6-E415-6DAF0FBA5163}"/>
          </ac:spMkLst>
        </pc:spChg>
        <pc:spChg chg="add mod">
          <ac:chgData name="CHARLET CHRISTOPHE" userId="372abce5-d68a-4928-b90c-9807a0e333dd" providerId="ADAL" clId="{B9943684-EFB4-4A18-9F24-20D750895A79}" dt="2023-07-13T06:42:21.246" v="24020" actId="20577"/>
          <ac:spMkLst>
            <pc:docMk/>
            <pc:sldMk cId="1574949261" sldId="323"/>
            <ac:spMk id="20" creationId="{AD3895AB-5F6F-CB00-0EE6-0FA31F93097C}"/>
          </ac:spMkLst>
        </pc:spChg>
        <pc:cxnChg chg="add mod">
          <ac:chgData name="CHARLET CHRISTOPHE" userId="372abce5-d68a-4928-b90c-9807a0e333dd" providerId="ADAL" clId="{B9943684-EFB4-4A18-9F24-20D750895A79}" dt="2023-08-03T07:17:31.152" v="24928" actId="14100"/>
          <ac:cxnSpMkLst>
            <pc:docMk/>
            <pc:sldMk cId="1574949261" sldId="323"/>
            <ac:cxnSpMk id="12" creationId="{2B7A1C05-4939-1DA9-9EAF-7745CE7F91E1}"/>
          </ac:cxnSpMkLst>
        </pc:cxnChg>
        <pc:cxnChg chg="add mod">
          <ac:chgData name="CHARLET CHRISTOPHE" userId="372abce5-d68a-4928-b90c-9807a0e333dd" providerId="ADAL" clId="{B9943684-EFB4-4A18-9F24-20D750895A79}" dt="2023-07-14T13:03:14.524" v="24848" actId="14100"/>
          <ac:cxnSpMkLst>
            <pc:docMk/>
            <pc:sldMk cId="1574949261" sldId="323"/>
            <ac:cxnSpMk id="17" creationId="{6D34A27D-E7D1-EE2B-8C55-E6E99428B919}"/>
          </ac:cxnSpMkLst>
        </pc:cxnChg>
        <pc:cxnChg chg="add mod">
          <ac:chgData name="CHARLET CHRISTOPHE" userId="372abce5-d68a-4928-b90c-9807a0e333dd" providerId="ADAL" clId="{B9943684-EFB4-4A18-9F24-20D750895A79}" dt="2023-07-14T13:03:02.916" v="24846" actId="14100"/>
          <ac:cxnSpMkLst>
            <pc:docMk/>
            <pc:sldMk cId="1574949261" sldId="323"/>
            <ac:cxnSpMk id="22" creationId="{38F92F75-382F-32FF-5B85-35681DD351FE}"/>
          </ac:cxnSpMkLst>
        </pc:cxnChg>
        <pc:cxnChg chg="add mod">
          <ac:chgData name="CHARLET CHRISTOPHE" userId="372abce5-d68a-4928-b90c-9807a0e333dd" providerId="ADAL" clId="{B9943684-EFB4-4A18-9F24-20D750895A79}" dt="2023-07-13T06:42:11.719" v="24019" actId="13822"/>
          <ac:cxnSpMkLst>
            <pc:docMk/>
            <pc:sldMk cId="1574949261" sldId="323"/>
            <ac:cxnSpMk id="24" creationId="{A57087CF-F66A-19D7-E727-19FC342F4859}"/>
          </ac:cxnSpMkLst>
        </pc:cxnChg>
      </pc:sldChg>
      <pc:sldChg chg="new del">
        <pc:chgData name="CHARLET CHRISTOPHE" userId="372abce5-d68a-4928-b90c-9807a0e333dd" providerId="ADAL" clId="{B9943684-EFB4-4A18-9F24-20D750895A79}" dt="2023-07-14T09:46:20.848" v="24234" actId="47"/>
        <pc:sldMkLst>
          <pc:docMk/>
          <pc:sldMk cId="1912968930" sldId="324"/>
        </pc:sldMkLst>
      </pc:sldChg>
      <pc:sldChg chg="modSp new mod">
        <pc:chgData name="CHARLET CHRISTOPHE" userId="372abce5-d68a-4928-b90c-9807a0e333dd" providerId="ADAL" clId="{B9943684-EFB4-4A18-9F24-20D750895A79}" dt="2023-07-14T09:47:21.301" v="24278"/>
        <pc:sldMkLst>
          <pc:docMk/>
          <pc:sldMk cId="4084643371" sldId="324"/>
        </pc:sldMkLst>
        <pc:spChg chg="mod">
          <ac:chgData name="CHARLET CHRISTOPHE" userId="372abce5-d68a-4928-b90c-9807a0e333dd" providerId="ADAL" clId="{B9943684-EFB4-4A18-9F24-20D750895A79}" dt="2023-07-14T09:47:16.989" v="24277" actId="20577"/>
          <ac:spMkLst>
            <pc:docMk/>
            <pc:sldMk cId="4084643371" sldId="324"/>
            <ac:spMk id="2" creationId="{605B76B5-D63E-0BCB-4761-4D4DA9B53059}"/>
          </ac:spMkLst>
        </pc:spChg>
        <pc:spChg chg="mod">
          <ac:chgData name="CHARLET CHRISTOPHE" userId="372abce5-d68a-4928-b90c-9807a0e333dd" providerId="ADAL" clId="{B9943684-EFB4-4A18-9F24-20D750895A79}" dt="2023-07-14T09:47:21.301" v="24278"/>
          <ac:spMkLst>
            <pc:docMk/>
            <pc:sldMk cId="4084643371" sldId="324"/>
            <ac:spMk id="3" creationId="{2777D869-4190-0670-2E6E-4965A2F7824D}"/>
          </ac:spMkLst>
        </pc:spChg>
      </pc:sldChg>
      <pc:sldChg chg="addSp delSp modSp new mod">
        <pc:chgData name="CHARLET CHRISTOPHE" userId="372abce5-d68a-4928-b90c-9807a0e333dd" providerId="ADAL" clId="{B9943684-EFB4-4A18-9F24-20D750895A79}" dt="2023-08-03T07:40:02.894" v="25281" actId="255"/>
        <pc:sldMkLst>
          <pc:docMk/>
          <pc:sldMk cId="1354853554" sldId="325"/>
        </pc:sldMkLst>
        <pc:spChg chg="mod">
          <ac:chgData name="CHARLET CHRISTOPHE" userId="372abce5-d68a-4928-b90c-9807a0e333dd" providerId="ADAL" clId="{B9943684-EFB4-4A18-9F24-20D750895A79}" dt="2023-08-03T07:40:02.894" v="25281" actId="255"/>
          <ac:spMkLst>
            <pc:docMk/>
            <pc:sldMk cId="1354853554" sldId="325"/>
            <ac:spMk id="2" creationId="{5C767CA5-1EC8-2A13-5A02-6DCBDD58E321}"/>
          </ac:spMkLst>
        </pc:spChg>
        <pc:spChg chg="del">
          <ac:chgData name="CHARLET CHRISTOPHE" userId="372abce5-d68a-4928-b90c-9807a0e333dd" providerId="ADAL" clId="{B9943684-EFB4-4A18-9F24-20D750895A79}" dt="2023-07-14T09:47:47.436" v="24300" actId="478"/>
          <ac:spMkLst>
            <pc:docMk/>
            <pc:sldMk cId="1354853554" sldId="325"/>
            <ac:spMk id="3" creationId="{500F828A-79FC-055D-BA2B-C78EA1FDA06C}"/>
          </ac:spMkLst>
        </pc:spChg>
        <pc:spChg chg="add del mod">
          <ac:chgData name="CHARLET CHRISTOPHE" userId="372abce5-d68a-4928-b90c-9807a0e333dd" providerId="ADAL" clId="{B9943684-EFB4-4A18-9F24-20D750895A79}" dt="2023-07-14T09:51:58.132" v="24312"/>
          <ac:spMkLst>
            <pc:docMk/>
            <pc:sldMk cId="1354853554" sldId="325"/>
            <ac:spMk id="10" creationId="{E6F6EF53-88E4-2AB0-B7EA-38980B53CABE}"/>
          </ac:spMkLst>
        </pc:spChg>
        <pc:spChg chg="add mod">
          <ac:chgData name="CHARLET CHRISTOPHE" userId="372abce5-d68a-4928-b90c-9807a0e333dd" providerId="ADAL" clId="{B9943684-EFB4-4A18-9F24-20D750895A79}" dt="2023-07-14T09:54:28.990" v="24334" actId="1076"/>
          <ac:spMkLst>
            <pc:docMk/>
            <pc:sldMk cId="1354853554" sldId="325"/>
            <ac:spMk id="11" creationId="{83F7FBD5-2F2E-601E-F44F-528A1D86C629}"/>
          </ac:spMkLst>
        </pc:spChg>
        <pc:picChg chg="add mod">
          <ac:chgData name="CHARLET CHRISTOPHE" userId="372abce5-d68a-4928-b90c-9807a0e333dd" providerId="ADAL" clId="{B9943684-EFB4-4A18-9F24-20D750895A79}" dt="2023-07-14T09:50:48.595" v="24304" actId="14100"/>
          <ac:picMkLst>
            <pc:docMk/>
            <pc:sldMk cId="1354853554" sldId="325"/>
            <ac:picMk id="5" creationId="{A222EA03-CE0C-07DE-2A95-0290193284CF}"/>
          </ac:picMkLst>
        </pc:picChg>
        <pc:cxnChg chg="add mod">
          <ac:chgData name="CHARLET CHRISTOPHE" userId="372abce5-d68a-4928-b90c-9807a0e333dd" providerId="ADAL" clId="{B9943684-EFB4-4A18-9F24-20D750895A79}" dt="2023-07-14T09:54:36.114" v="24335" actId="14100"/>
          <ac:cxnSpMkLst>
            <pc:docMk/>
            <pc:sldMk cId="1354853554" sldId="325"/>
            <ac:cxnSpMk id="7" creationId="{C068F7DF-81C9-3F89-417A-580D09061CEF}"/>
          </ac:cxnSpMkLst>
        </pc:cxnChg>
        <pc:cxnChg chg="add mod">
          <ac:chgData name="CHARLET CHRISTOPHE" userId="372abce5-d68a-4928-b90c-9807a0e333dd" providerId="ADAL" clId="{B9943684-EFB4-4A18-9F24-20D750895A79}" dt="2023-07-14T09:54:40.054" v="24336" actId="14100"/>
          <ac:cxnSpMkLst>
            <pc:docMk/>
            <pc:sldMk cId="1354853554" sldId="325"/>
            <ac:cxnSpMk id="14" creationId="{2933D6DC-C2AA-6B6E-D681-12DC016E5516}"/>
          </ac:cxnSpMkLst>
        </pc:cxnChg>
      </pc:sldChg>
      <pc:sldChg chg="addSp delSp modSp new mod">
        <pc:chgData name="CHARLET CHRISTOPHE" userId="372abce5-d68a-4928-b90c-9807a0e333dd" providerId="ADAL" clId="{B9943684-EFB4-4A18-9F24-20D750895A79}" dt="2023-07-14T10:49:28.369" v="24648" actId="20577"/>
        <pc:sldMkLst>
          <pc:docMk/>
          <pc:sldMk cId="2134639037" sldId="326"/>
        </pc:sldMkLst>
        <pc:spChg chg="mod">
          <ac:chgData name="CHARLET CHRISTOPHE" userId="372abce5-d68a-4928-b90c-9807a0e333dd" providerId="ADAL" clId="{B9943684-EFB4-4A18-9F24-20D750895A79}" dt="2023-07-14T10:49:28.369" v="24648" actId="20577"/>
          <ac:spMkLst>
            <pc:docMk/>
            <pc:sldMk cId="2134639037" sldId="326"/>
            <ac:spMk id="2" creationId="{25C17D6D-0079-03A1-755D-BA9F90661024}"/>
          </ac:spMkLst>
        </pc:spChg>
        <pc:spChg chg="del">
          <ac:chgData name="CHARLET CHRISTOPHE" userId="372abce5-d68a-4928-b90c-9807a0e333dd" providerId="ADAL" clId="{B9943684-EFB4-4A18-9F24-20D750895A79}" dt="2023-07-14T09:58:00.863" v="24348" actId="478"/>
          <ac:spMkLst>
            <pc:docMk/>
            <pc:sldMk cId="2134639037" sldId="326"/>
            <ac:spMk id="3" creationId="{3A355C99-6A9F-4F12-A326-B3E52F82146E}"/>
          </ac:spMkLst>
        </pc:spChg>
        <pc:spChg chg="add mod">
          <ac:chgData name="CHARLET CHRISTOPHE" userId="372abce5-d68a-4928-b90c-9807a0e333dd" providerId="ADAL" clId="{B9943684-EFB4-4A18-9F24-20D750895A79}" dt="2023-07-14T10:16:14.164" v="24406"/>
          <ac:spMkLst>
            <pc:docMk/>
            <pc:sldMk cId="2134639037" sldId="326"/>
            <ac:spMk id="6" creationId="{611446D8-A2AF-4DFB-D905-B260205B2747}"/>
          </ac:spMkLst>
        </pc:spChg>
        <pc:picChg chg="add mod">
          <ac:chgData name="CHARLET CHRISTOPHE" userId="372abce5-d68a-4928-b90c-9807a0e333dd" providerId="ADAL" clId="{B9943684-EFB4-4A18-9F24-20D750895A79}" dt="2023-07-14T09:58:15.979" v="24352" actId="1076"/>
          <ac:picMkLst>
            <pc:docMk/>
            <pc:sldMk cId="2134639037" sldId="326"/>
            <ac:picMk id="5" creationId="{F7092BCE-2A7F-72DB-4E66-370B568C070E}"/>
          </ac:picMkLst>
        </pc:picChg>
      </pc:sldChg>
      <pc:sldChg chg="addSp delSp modSp new mod">
        <pc:chgData name="CHARLET CHRISTOPHE" userId="372abce5-d68a-4928-b90c-9807a0e333dd" providerId="ADAL" clId="{B9943684-EFB4-4A18-9F24-20D750895A79}" dt="2023-07-14T10:49:12.837" v="24624" actId="6549"/>
        <pc:sldMkLst>
          <pc:docMk/>
          <pc:sldMk cId="574330984" sldId="327"/>
        </pc:sldMkLst>
        <pc:spChg chg="mod">
          <ac:chgData name="CHARLET CHRISTOPHE" userId="372abce5-d68a-4928-b90c-9807a0e333dd" providerId="ADAL" clId="{B9943684-EFB4-4A18-9F24-20D750895A79}" dt="2023-07-14T10:49:12.837" v="24624" actId="6549"/>
          <ac:spMkLst>
            <pc:docMk/>
            <pc:sldMk cId="574330984" sldId="327"/>
            <ac:spMk id="2" creationId="{4DEB14C9-0FC9-635F-B6AA-04DCDC0A80EB}"/>
          </ac:spMkLst>
        </pc:spChg>
        <pc:spChg chg="del">
          <ac:chgData name="CHARLET CHRISTOPHE" userId="372abce5-d68a-4928-b90c-9807a0e333dd" providerId="ADAL" clId="{B9943684-EFB4-4A18-9F24-20D750895A79}" dt="2023-07-14T10:24:38.651" v="24448" actId="478"/>
          <ac:spMkLst>
            <pc:docMk/>
            <pc:sldMk cId="574330984" sldId="327"/>
            <ac:spMk id="3" creationId="{C8BCA7EF-233F-F0A1-900D-C435958661DF}"/>
          </ac:spMkLst>
        </pc:spChg>
        <pc:picChg chg="add mod">
          <ac:chgData name="CHARLET CHRISTOPHE" userId="372abce5-d68a-4928-b90c-9807a0e333dd" providerId="ADAL" clId="{B9943684-EFB4-4A18-9F24-20D750895A79}" dt="2023-07-14T10:31:38.367" v="24474"/>
          <ac:picMkLst>
            <pc:docMk/>
            <pc:sldMk cId="574330984" sldId="327"/>
            <ac:picMk id="5" creationId="{E877F9F0-9302-37F9-15C1-49A6B7AE0A65}"/>
          </ac:picMkLst>
        </pc:picChg>
      </pc:sldChg>
      <pc:sldChg chg="addSp delSp modSp new mod">
        <pc:chgData name="CHARLET CHRISTOPHE" userId="372abce5-d68a-4928-b90c-9807a0e333dd" providerId="ADAL" clId="{B9943684-EFB4-4A18-9F24-20D750895A79}" dt="2023-07-14T10:48:38.398" v="24600" actId="20577"/>
        <pc:sldMkLst>
          <pc:docMk/>
          <pc:sldMk cId="2960578500" sldId="328"/>
        </pc:sldMkLst>
        <pc:spChg chg="mod">
          <ac:chgData name="CHARLET CHRISTOPHE" userId="372abce5-d68a-4928-b90c-9807a0e333dd" providerId="ADAL" clId="{B9943684-EFB4-4A18-9F24-20D750895A79}" dt="2023-07-14T10:48:38.398" v="24600" actId="20577"/>
          <ac:spMkLst>
            <pc:docMk/>
            <pc:sldMk cId="2960578500" sldId="328"/>
            <ac:spMk id="2" creationId="{BEAD9950-DB31-B2D8-1EF2-F14FD31C16B9}"/>
          </ac:spMkLst>
        </pc:spChg>
        <pc:spChg chg="del">
          <ac:chgData name="CHARLET CHRISTOPHE" userId="372abce5-d68a-4928-b90c-9807a0e333dd" providerId="ADAL" clId="{B9943684-EFB4-4A18-9F24-20D750895A79}" dt="2023-07-14T10:33:15.332" v="24504" actId="478"/>
          <ac:spMkLst>
            <pc:docMk/>
            <pc:sldMk cId="2960578500" sldId="328"/>
            <ac:spMk id="3" creationId="{9AA4EB1E-E4B6-AA78-47C1-CC219D21CF77}"/>
          </ac:spMkLst>
        </pc:spChg>
        <pc:graphicFrameChg chg="add del mod modGraphic">
          <ac:chgData name="CHARLET CHRISTOPHE" userId="372abce5-d68a-4928-b90c-9807a0e333dd" providerId="ADAL" clId="{B9943684-EFB4-4A18-9F24-20D750895A79}" dt="2023-07-14T10:38:56.289" v="24511" actId="21"/>
          <ac:graphicFrameMkLst>
            <pc:docMk/>
            <pc:sldMk cId="2960578500" sldId="328"/>
            <ac:graphicFrameMk id="7" creationId="{A1FDCB0C-987B-ACA2-1F25-DFEF0A39692C}"/>
          </ac:graphicFrameMkLst>
        </pc:graphicFrameChg>
        <pc:picChg chg="add mod">
          <ac:chgData name="CHARLET CHRISTOPHE" userId="372abce5-d68a-4928-b90c-9807a0e333dd" providerId="ADAL" clId="{B9943684-EFB4-4A18-9F24-20D750895A79}" dt="2023-07-14T10:41:35.952" v="24512"/>
          <ac:picMkLst>
            <pc:docMk/>
            <pc:sldMk cId="2960578500" sldId="328"/>
            <ac:picMk id="5" creationId="{E7A7D431-3C87-9A64-8441-BF7F63D7C636}"/>
          </ac:picMkLst>
        </pc:picChg>
      </pc:sldChg>
      <pc:sldChg chg="addSp delSp modSp new mod">
        <pc:chgData name="CHARLET CHRISTOPHE" userId="372abce5-d68a-4928-b90c-9807a0e333dd" providerId="ADAL" clId="{B9943684-EFB4-4A18-9F24-20D750895A79}" dt="2023-07-14T10:50:02.712" v="24649"/>
        <pc:sldMkLst>
          <pc:docMk/>
          <pc:sldMk cId="54798469" sldId="329"/>
        </pc:sldMkLst>
        <pc:spChg chg="mod">
          <ac:chgData name="CHARLET CHRISTOPHE" userId="372abce5-d68a-4928-b90c-9807a0e333dd" providerId="ADAL" clId="{B9943684-EFB4-4A18-9F24-20D750895A79}" dt="2023-07-14T10:48:27.093" v="24597" actId="20577"/>
          <ac:spMkLst>
            <pc:docMk/>
            <pc:sldMk cId="54798469" sldId="329"/>
            <ac:spMk id="2" creationId="{49C9931F-7726-93D2-4FAE-E66BE868BA94}"/>
          </ac:spMkLst>
        </pc:spChg>
        <pc:spChg chg="del">
          <ac:chgData name="CHARLET CHRISTOPHE" userId="372abce5-d68a-4928-b90c-9807a0e333dd" providerId="ADAL" clId="{B9943684-EFB4-4A18-9F24-20D750895A79}" dt="2023-07-14T10:47:27.219" v="24562" actId="478"/>
          <ac:spMkLst>
            <pc:docMk/>
            <pc:sldMk cId="54798469" sldId="329"/>
            <ac:spMk id="3" creationId="{C5BCD895-76F1-005B-A1AC-007526725F40}"/>
          </ac:spMkLst>
        </pc:spChg>
        <pc:picChg chg="add mod">
          <ac:chgData name="CHARLET CHRISTOPHE" userId="372abce5-d68a-4928-b90c-9807a0e333dd" providerId="ADAL" clId="{B9943684-EFB4-4A18-9F24-20D750895A79}" dt="2023-07-14T10:50:02.712" v="24649"/>
          <ac:picMkLst>
            <pc:docMk/>
            <pc:sldMk cId="54798469" sldId="329"/>
            <ac:picMk id="5" creationId="{4DC9E499-86F5-2770-508C-B3F7AD37EF74}"/>
          </ac:picMkLst>
        </pc:picChg>
      </pc:sldChg>
      <pc:sldChg chg="new del">
        <pc:chgData name="CHARLET CHRISTOPHE" userId="372abce5-d68a-4928-b90c-9807a0e333dd" providerId="ADAL" clId="{B9943684-EFB4-4A18-9F24-20D750895A79}" dt="2023-07-14T10:46:34.849" v="24520" actId="47"/>
        <pc:sldMkLst>
          <pc:docMk/>
          <pc:sldMk cId="2304135433" sldId="329"/>
        </pc:sldMkLst>
      </pc:sldChg>
      <pc:sldChg chg="addSp delSp modSp new mod">
        <pc:chgData name="CHARLET CHRISTOPHE" userId="372abce5-d68a-4928-b90c-9807a0e333dd" providerId="ADAL" clId="{B9943684-EFB4-4A18-9F24-20D750895A79}" dt="2023-07-14T11:21:44.351" v="24698"/>
        <pc:sldMkLst>
          <pc:docMk/>
          <pc:sldMk cId="799806377" sldId="330"/>
        </pc:sldMkLst>
        <pc:spChg chg="mod">
          <ac:chgData name="CHARLET CHRISTOPHE" userId="372abce5-d68a-4928-b90c-9807a0e333dd" providerId="ADAL" clId="{B9943684-EFB4-4A18-9F24-20D750895A79}" dt="2023-07-14T11:21:16.709" v="24693" actId="20577"/>
          <ac:spMkLst>
            <pc:docMk/>
            <pc:sldMk cId="799806377" sldId="330"/>
            <ac:spMk id="2" creationId="{139DA84B-FBFD-3A05-1DEA-650450470AAB}"/>
          </ac:spMkLst>
        </pc:spChg>
        <pc:spChg chg="del">
          <ac:chgData name="CHARLET CHRISTOPHE" userId="372abce5-d68a-4928-b90c-9807a0e333dd" providerId="ADAL" clId="{B9943684-EFB4-4A18-9F24-20D750895A79}" dt="2023-07-14T11:21:20.926" v="24694" actId="478"/>
          <ac:spMkLst>
            <pc:docMk/>
            <pc:sldMk cId="799806377" sldId="330"/>
            <ac:spMk id="3" creationId="{561D507F-FC61-F6EC-DFFE-BB687DA3475B}"/>
          </ac:spMkLst>
        </pc:spChg>
        <pc:picChg chg="add mod">
          <ac:chgData name="CHARLET CHRISTOPHE" userId="372abce5-d68a-4928-b90c-9807a0e333dd" providerId="ADAL" clId="{B9943684-EFB4-4A18-9F24-20D750895A79}" dt="2023-07-14T11:21:44.351" v="24698"/>
          <ac:picMkLst>
            <pc:docMk/>
            <pc:sldMk cId="799806377" sldId="330"/>
            <ac:picMk id="5" creationId="{88A3AF7F-3E96-E4A4-E8F1-C7DA928E222F}"/>
          </ac:picMkLst>
        </pc:picChg>
      </pc:sldChg>
      <pc:sldChg chg="addSp delSp modSp new mod">
        <pc:chgData name="CHARLET CHRISTOPHE" userId="372abce5-d68a-4928-b90c-9807a0e333dd" providerId="ADAL" clId="{B9943684-EFB4-4A18-9F24-20D750895A79}" dt="2023-07-14T11:53:07.060" v="24796"/>
        <pc:sldMkLst>
          <pc:docMk/>
          <pc:sldMk cId="1856018057" sldId="331"/>
        </pc:sldMkLst>
        <pc:spChg chg="mod">
          <ac:chgData name="CHARLET CHRISTOPHE" userId="372abce5-d68a-4928-b90c-9807a0e333dd" providerId="ADAL" clId="{B9943684-EFB4-4A18-9F24-20D750895A79}" dt="2023-07-14T11:48:10.123" v="24773" actId="255"/>
          <ac:spMkLst>
            <pc:docMk/>
            <pc:sldMk cId="1856018057" sldId="331"/>
            <ac:spMk id="2" creationId="{EADDEA28-2A8E-6D99-1B0C-78E619113D54}"/>
          </ac:spMkLst>
        </pc:spChg>
        <pc:spChg chg="del">
          <ac:chgData name="CHARLET CHRISTOPHE" userId="372abce5-d68a-4928-b90c-9807a0e333dd" providerId="ADAL" clId="{B9943684-EFB4-4A18-9F24-20D750895A79}" dt="2023-07-14T11:31:39.721" v="24741" actId="478"/>
          <ac:spMkLst>
            <pc:docMk/>
            <pc:sldMk cId="1856018057" sldId="331"/>
            <ac:spMk id="3" creationId="{A650CAE8-2652-F889-FF35-E59BD59FE40E}"/>
          </ac:spMkLst>
        </pc:spChg>
        <pc:picChg chg="add mod">
          <ac:chgData name="CHARLET CHRISTOPHE" userId="372abce5-d68a-4928-b90c-9807a0e333dd" providerId="ADAL" clId="{B9943684-EFB4-4A18-9F24-20D750895A79}" dt="2023-07-14T11:48:28.178" v="24778" actId="1076"/>
          <ac:picMkLst>
            <pc:docMk/>
            <pc:sldMk cId="1856018057" sldId="331"/>
            <ac:picMk id="5" creationId="{D259941C-F193-C9B3-278A-68F2E510D1EE}"/>
          </ac:picMkLst>
        </pc:picChg>
        <pc:picChg chg="add del mod">
          <ac:chgData name="CHARLET CHRISTOPHE" userId="372abce5-d68a-4928-b90c-9807a0e333dd" providerId="ADAL" clId="{B9943684-EFB4-4A18-9F24-20D750895A79}" dt="2023-07-14T11:47:02.011" v="24756" actId="478"/>
          <ac:picMkLst>
            <pc:docMk/>
            <pc:sldMk cId="1856018057" sldId="331"/>
            <ac:picMk id="7" creationId="{C20BEC85-BB6A-00D6-95F6-5081440F3BFD}"/>
          </ac:picMkLst>
        </pc:picChg>
        <pc:picChg chg="add del mod">
          <ac:chgData name="CHARLET CHRISTOPHE" userId="372abce5-d68a-4928-b90c-9807a0e333dd" providerId="ADAL" clId="{B9943684-EFB4-4A18-9F24-20D750895A79}" dt="2023-07-14T11:49:25.156" v="24789" actId="21"/>
          <ac:picMkLst>
            <pc:docMk/>
            <pc:sldMk cId="1856018057" sldId="331"/>
            <ac:picMk id="9" creationId="{EC9D727C-0FB2-FC68-9BBC-45472A3D8A37}"/>
          </ac:picMkLst>
        </pc:picChg>
        <pc:picChg chg="add mod">
          <ac:chgData name="CHARLET CHRISTOPHE" userId="372abce5-d68a-4928-b90c-9807a0e333dd" providerId="ADAL" clId="{B9943684-EFB4-4A18-9F24-20D750895A79}" dt="2023-07-14T11:53:07.060" v="24796"/>
          <ac:picMkLst>
            <pc:docMk/>
            <pc:sldMk cId="1856018057" sldId="331"/>
            <ac:picMk id="11" creationId="{197E867C-1CE7-9E62-563D-7FB3428AECEC}"/>
          </ac:picMkLst>
        </pc:picChg>
        <pc:picChg chg="add del">
          <ac:chgData name="CHARLET CHRISTOPHE" userId="372abce5-d68a-4928-b90c-9807a0e333dd" providerId="ADAL" clId="{B9943684-EFB4-4A18-9F24-20D750895A79}" dt="2023-07-14T11:48:14.750" v="24775" actId="478"/>
          <ac:picMkLst>
            <pc:docMk/>
            <pc:sldMk cId="1856018057" sldId="331"/>
            <ac:picMk id="13" creationId="{4F31A0B5-DD84-C747-0A9C-268520E227F2}"/>
          </ac:picMkLst>
        </pc:picChg>
      </pc:sldChg>
      <pc:sldChg chg="addSp delSp modSp new mod">
        <pc:chgData name="CHARLET CHRISTOPHE" userId="372abce5-d68a-4928-b90c-9807a0e333dd" providerId="ADAL" clId="{B9943684-EFB4-4A18-9F24-20D750895A79}" dt="2023-07-14T11:50:15.471" v="24795" actId="14100"/>
        <pc:sldMkLst>
          <pc:docMk/>
          <pc:sldMk cId="2605061625" sldId="332"/>
        </pc:sldMkLst>
        <pc:spChg chg="mod">
          <ac:chgData name="CHARLET CHRISTOPHE" userId="372abce5-d68a-4928-b90c-9807a0e333dd" providerId="ADAL" clId="{B9943684-EFB4-4A18-9F24-20D750895A79}" dt="2023-07-14T11:49:19.714" v="24788" actId="255"/>
          <ac:spMkLst>
            <pc:docMk/>
            <pc:sldMk cId="2605061625" sldId="332"/>
            <ac:spMk id="2" creationId="{FA36A122-99C7-B747-B155-66BF72CB9063}"/>
          </ac:spMkLst>
        </pc:spChg>
        <pc:spChg chg="del">
          <ac:chgData name="CHARLET CHRISTOPHE" userId="372abce5-d68a-4928-b90c-9807a0e333dd" providerId="ADAL" clId="{B9943684-EFB4-4A18-9F24-20D750895A79}" dt="2023-07-14T11:49:11.738" v="24787" actId="478"/>
          <ac:spMkLst>
            <pc:docMk/>
            <pc:sldMk cId="2605061625" sldId="332"/>
            <ac:spMk id="3" creationId="{040A747E-546D-0F67-6B87-67CA09268C81}"/>
          </ac:spMkLst>
        </pc:spChg>
        <pc:picChg chg="add mod">
          <ac:chgData name="CHARLET CHRISTOPHE" userId="372abce5-d68a-4928-b90c-9807a0e333dd" providerId="ADAL" clId="{B9943684-EFB4-4A18-9F24-20D750895A79}" dt="2023-07-14T11:49:32.228" v="24791" actId="1076"/>
          <ac:picMkLst>
            <pc:docMk/>
            <pc:sldMk cId="2605061625" sldId="332"/>
            <ac:picMk id="4" creationId="{F8553D81-73B3-3E10-756D-09863CD7524D}"/>
          </ac:picMkLst>
        </pc:picChg>
        <pc:picChg chg="add mod">
          <ac:chgData name="CHARLET CHRISTOPHE" userId="372abce5-d68a-4928-b90c-9807a0e333dd" providerId="ADAL" clId="{B9943684-EFB4-4A18-9F24-20D750895A79}" dt="2023-07-14T11:50:15.471" v="24795" actId="14100"/>
          <ac:picMkLst>
            <pc:docMk/>
            <pc:sldMk cId="2605061625" sldId="332"/>
            <ac:picMk id="6" creationId="{CE44EBE8-446D-00CA-16C3-D0E8D33D811F}"/>
          </ac:picMkLst>
        </pc:picChg>
      </pc:sldChg>
      <pc:sldChg chg="addSp delSp modSp new mod">
        <pc:chgData name="CHARLET CHRISTOPHE" userId="372abce5-d68a-4928-b90c-9807a0e333dd" providerId="ADAL" clId="{B9943684-EFB4-4A18-9F24-20D750895A79}" dt="2023-07-14T12:08:39.942" v="24831" actId="20577"/>
        <pc:sldMkLst>
          <pc:docMk/>
          <pc:sldMk cId="1225790707" sldId="333"/>
        </pc:sldMkLst>
        <pc:spChg chg="mod">
          <ac:chgData name="CHARLET CHRISTOPHE" userId="372abce5-d68a-4928-b90c-9807a0e333dd" providerId="ADAL" clId="{B9943684-EFB4-4A18-9F24-20D750895A79}" dt="2023-07-14T12:08:39.942" v="24831" actId="20577"/>
          <ac:spMkLst>
            <pc:docMk/>
            <pc:sldMk cId="1225790707" sldId="333"/>
            <ac:spMk id="2" creationId="{1C80C94D-2E35-A288-03AE-2923331BC14B}"/>
          </ac:spMkLst>
        </pc:spChg>
        <pc:spChg chg="del">
          <ac:chgData name="CHARLET CHRISTOPHE" userId="372abce5-d68a-4928-b90c-9807a0e333dd" providerId="ADAL" clId="{B9943684-EFB4-4A18-9F24-20D750895A79}" dt="2023-07-14T11:55:48.072" v="24820" actId="478"/>
          <ac:spMkLst>
            <pc:docMk/>
            <pc:sldMk cId="1225790707" sldId="333"/>
            <ac:spMk id="3" creationId="{AA88A3BD-26F3-B959-3BF3-B3B792CCB802}"/>
          </ac:spMkLst>
        </pc:spChg>
        <pc:picChg chg="add mod">
          <ac:chgData name="CHARLET CHRISTOPHE" userId="372abce5-d68a-4928-b90c-9807a0e333dd" providerId="ADAL" clId="{B9943684-EFB4-4A18-9F24-20D750895A79}" dt="2023-07-14T11:57:19.840" v="24826" actId="1076"/>
          <ac:picMkLst>
            <pc:docMk/>
            <pc:sldMk cId="1225790707" sldId="333"/>
            <ac:picMk id="5" creationId="{C1C2646B-0E68-F36B-34EF-37B9C986C323}"/>
          </ac:picMkLst>
        </pc:picChg>
      </pc:sldChg>
      <pc:sldChg chg="addSp delSp modSp new mod">
        <pc:chgData name="CHARLET CHRISTOPHE" userId="372abce5-d68a-4928-b90c-9807a0e333dd" providerId="ADAL" clId="{B9943684-EFB4-4A18-9F24-20D750895A79}" dt="2023-08-03T07:20:34.891" v="24997" actId="20577"/>
        <pc:sldMkLst>
          <pc:docMk/>
          <pc:sldMk cId="2047436305" sldId="334"/>
        </pc:sldMkLst>
        <pc:spChg chg="mod">
          <ac:chgData name="CHARLET CHRISTOPHE" userId="372abce5-d68a-4928-b90c-9807a0e333dd" providerId="ADAL" clId="{B9943684-EFB4-4A18-9F24-20D750895A79}" dt="2023-08-03T07:20:34.891" v="24997" actId="20577"/>
          <ac:spMkLst>
            <pc:docMk/>
            <pc:sldMk cId="2047436305" sldId="334"/>
            <ac:spMk id="2" creationId="{BE96EE33-FD3F-AF6B-E789-DEEA04CF85F0}"/>
          </ac:spMkLst>
        </pc:spChg>
        <pc:spChg chg="add mod">
          <ac:chgData name="CHARLET CHRISTOPHE" userId="372abce5-d68a-4928-b90c-9807a0e333dd" providerId="ADAL" clId="{B9943684-EFB4-4A18-9F24-20D750895A79}" dt="2023-08-03T07:20:05.413" v="24995" actId="13926"/>
          <ac:spMkLst>
            <pc:docMk/>
            <pc:sldMk cId="2047436305" sldId="334"/>
            <ac:spMk id="3" creationId="{17B23817-F064-815E-CFD5-D0C1251C7279}"/>
          </ac:spMkLst>
        </pc:spChg>
        <pc:spChg chg="del">
          <ac:chgData name="CHARLET CHRISTOPHE" userId="372abce5-d68a-4928-b90c-9807a0e333dd" providerId="ADAL" clId="{B9943684-EFB4-4A18-9F24-20D750895A79}" dt="2023-07-14T13:04:12.280" v="24850" actId="478"/>
          <ac:spMkLst>
            <pc:docMk/>
            <pc:sldMk cId="2047436305" sldId="334"/>
            <ac:spMk id="3" creationId="{F81A3F03-AE15-A5E9-D8A0-EB601B015113}"/>
          </ac:spMkLst>
        </pc:spChg>
        <pc:spChg chg="add del mod">
          <ac:chgData name="CHARLET CHRISTOPHE" userId="372abce5-d68a-4928-b90c-9807a0e333dd" providerId="ADAL" clId="{B9943684-EFB4-4A18-9F24-20D750895A79}" dt="2023-08-03T07:18:05.454" v="24930" actId="478"/>
          <ac:spMkLst>
            <pc:docMk/>
            <pc:sldMk cId="2047436305" sldId="334"/>
            <ac:spMk id="5" creationId="{19CC9680-3B0A-BA02-2685-931CE395E7FD}"/>
          </ac:spMkLst>
        </pc:spChg>
      </pc:sldChg>
      <pc:sldChg chg="modSp add mod">
        <pc:chgData name="CHARLET CHRISTOPHE" userId="372abce5-d68a-4928-b90c-9807a0e333dd" providerId="ADAL" clId="{B9943684-EFB4-4A18-9F24-20D750895A79}" dt="2023-08-03T07:21:47.642" v="25003" actId="13926"/>
        <pc:sldMkLst>
          <pc:docMk/>
          <pc:sldMk cId="2949896028" sldId="335"/>
        </pc:sldMkLst>
        <pc:spChg chg="mod">
          <ac:chgData name="CHARLET CHRISTOPHE" userId="372abce5-d68a-4928-b90c-9807a0e333dd" providerId="ADAL" clId="{B9943684-EFB4-4A18-9F24-20D750895A79}" dt="2023-08-03T07:20:54.536" v="25000" actId="20577"/>
          <ac:spMkLst>
            <pc:docMk/>
            <pc:sldMk cId="2949896028" sldId="335"/>
            <ac:spMk id="2" creationId="{BE96EE33-FD3F-AF6B-E789-DEEA04CF85F0}"/>
          </ac:spMkLst>
        </pc:spChg>
        <pc:spChg chg="mod">
          <ac:chgData name="CHARLET CHRISTOPHE" userId="372abce5-d68a-4928-b90c-9807a0e333dd" providerId="ADAL" clId="{B9943684-EFB4-4A18-9F24-20D750895A79}" dt="2023-08-03T07:21:47.642" v="25003" actId="13926"/>
          <ac:spMkLst>
            <pc:docMk/>
            <pc:sldMk cId="2949896028" sldId="335"/>
            <ac:spMk id="3" creationId="{17B23817-F064-815E-CFD5-D0C1251C7279}"/>
          </ac:spMkLst>
        </pc:spChg>
      </pc:sldChg>
      <pc:sldChg chg="modSp add mod">
        <pc:chgData name="CHARLET CHRISTOPHE" userId="372abce5-d68a-4928-b90c-9807a0e333dd" providerId="ADAL" clId="{B9943684-EFB4-4A18-9F24-20D750895A79}" dt="2023-08-03T07:23:21.662" v="25043" actId="13926"/>
        <pc:sldMkLst>
          <pc:docMk/>
          <pc:sldMk cId="766014975" sldId="336"/>
        </pc:sldMkLst>
        <pc:spChg chg="mod">
          <ac:chgData name="CHARLET CHRISTOPHE" userId="372abce5-d68a-4928-b90c-9807a0e333dd" providerId="ADAL" clId="{B9943684-EFB4-4A18-9F24-20D750895A79}" dt="2023-08-03T07:22:00.248" v="25006" actId="20577"/>
          <ac:spMkLst>
            <pc:docMk/>
            <pc:sldMk cId="766014975" sldId="336"/>
            <ac:spMk id="2" creationId="{BE96EE33-FD3F-AF6B-E789-DEEA04CF85F0}"/>
          </ac:spMkLst>
        </pc:spChg>
        <pc:spChg chg="mod">
          <ac:chgData name="CHARLET CHRISTOPHE" userId="372abce5-d68a-4928-b90c-9807a0e333dd" providerId="ADAL" clId="{B9943684-EFB4-4A18-9F24-20D750895A79}" dt="2023-08-03T07:23:21.662" v="25043" actId="13926"/>
          <ac:spMkLst>
            <pc:docMk/>
            <pc:sldMk cId="766014975" sldId="336"/>
            <ac:spMk id="3" creationId="{17B23817-F064-815E-CFD5-D0C1251C7279}"/>
          </ac:spMkLst>
        </pc:spChg>
      </pc:sldChg>
      <pc:sldChg chg="modSp add mod">
        <pc:chgData name="CHARLET CHRISTOPHE" userId="372abce5-d68a-4928-b90c-9807a0e333dd" providerId="ADAL" clId="{B9943684-EFB4-4A18-9F24-20D750895A79}" dt="2023-08-03T07:30:38.041" v="25139" actId="1076"/>
        <pc:sldMkLst>
          <pc:docMk/>
          <pc:sldMk cId="2185188618" sldId="337"/>
        </pc:sldMkLst>
        <pc:spChg chg="mod">
          <ac:chgData name="CHARLET CHRISTOPHE" userId="372abce5-d68a-4928-b90c-9807a0e333dd" providerId="ADAL" clId="{B9943684-EFB4-4A18-9F24-20D750895A79}" dt="2023-08-03T07:27:20.531" v="25046" actId="20577"/>
          <ac:spMkLst>
            <pc:docMk/>
            <pc:sldMk cId="2185188618" sldId="337"/>
            <ac:spMk id="2" creationId="{BE96EE33-FD3F-AF6B-E789-DEEA04CF85F0}"/>
          </ac:spMkLst>
        </pc:spChg>
        <pc:spChg chg="mod">
          <ac:chgData name="CHARLET CHRISTOPHE" userId="372abce5-d68a-4928-b90c-9807a0e333dd" providerId="ADAL" clId="{B9943684-EFB4-4A18-9F24-20D750895A79}" dt="2023-08-03T07:30:38.041" v="25139" actId="1076"/>
          <ac:spMkLst>
            <pc:docMk/>
            <pc:sldMk cId="2185188618" sldId="337"/>
            <ac:spMk id="3" creationId="{17B23817-F064-815E-CFD5-D0C1251C7279}"/>
          </ac:spMkLst>
        </pc:spChg>
      </pc:sldChg>
      <pc:sldChg chg="modSp add mod">
        <pc:chgData name="CHARLET CHRISTOPHE" userId="372abce5-d68a-4928-b90c-9807a0e333dd" providerId="ADAL" clId="{B9943684-EFB4-4A18-9F24-20D750895A79}" dt="2023-08-03T07:31:26.277" v="25144" actId="255"/>
        <pc:sldMkLst>
          <pc:docMk/>
          <pc:sldMk cId="2228416055" sldId="338"/>
        </pc:sldMkLst>
        <pc:spChg chg="mod">
          <ac:chgData name="CHARLET CHRISTOPHE" userId="372abce5-d68a-4928-b90c-9807a0e333dd" providerId="ADAL" clId="{B9943684-EFB4-4A18-9F24-20D750895A79}" dt="2023-08-03T07:31:07.393" v="25142" actId="20577"/>
          <ac:spMkLst>
            <pc:docMk/>
            <pc:sldMk cId="2228416055" sldId="338"/>
            <ac:spMk id="2" creationId="{BE96EE33-FD3F-AF6B-E789-DEEA04CF85F0}"/>
          </ac:spMkLst>
        </pc:spChg>
        <pc:spChg chg="mod">
          <ac:chgData name="CHARLET CHRISTOPHE" userId="372abce5-d68a-4928-b90c-9807a0e333dd" providerId="ADAL" clId="{B9943684-EFB4-4A18-9F24-20D750895A79}" dt="2023-08-03T07:31:26.277" v="25144" actId="255"/>
          <ac:spMkLst>
            <pc:docMk/>
            <pc:sldMk cId="2228416055" sldId="338"/>
            <ac:spMk id="3" creationId="{17B23817-F064-815E-CFD5-D0C1251C7279}"/>
          </ac:spMkLst>
        </pc:spChg>
      </pc:sldChg>
      <pc:sldChg chg="addSp delSp modSp new mod modClrScheme chgLayout">
        <pc:chgData name="CHARLET CHRISTOPHE" userId="372abce5-d68a-4928-b90c-9807a0e333dd" providerId="ADAL" clId="{B9943684-EFB4-4A18-9F24-20D750895A79}" dt="2023-08-03T07:46:46.073" v="25335" actId="1076"/>
        <pc:sldMkLst>
          <pc:docMk/>
          <pc:sldMk cId="404589939" sldId="339"/>
        </pc:sldMkLst>
        <pc:spChg chg="mod ord">
          <ac:chgData name="CHARLET CHRISTOPHE" userId="372abce5-d68a-4928-b90c-9807a0e333dd" providerId="ADAL" clId="{B9943684-EFB4-4A18-9F24-20D750895A79}" dt="2023-08-03T07:46:32.820" v="25331" actId="700"/>
          <ac:spMkLst>
            <pc:docMk/>
            <pc:sldMk cId="404589939" sldId="339"/>
            <ac:spMk id="2" creationId="{5D7F869B-144E-B9A3-11A1-3C073D5BABFD}"/>
          </ac:spMkLst>
        </pc:spChg>
        <pc:spChg chg="del">
          <ac:chgData name="CHARLET CHRISTOPHE" userId="372abce5-d68a-4928-b90c-9807a0e333dd" providerId="ADAL" clId="{B9943684-EFB4-4A18-9F24-20D750895A79}" dt="2023-08-03T07:34:51.734" v="25194" actId="22"/>
          <ac:spMkLst>
            <pc:docMk/>
            <pc:sldMk cId="404589939" sldId="339"/>
            <ac:spMk id="3" creationId="{F2B26F9C-4E3C-48E7-B733-9C1516132714}"/>
          </ac:spMkLst>
        </pc:spChg>
        <pc:spChg chg="add del mod">
          <ac:chgData name="CHARLET CHRISTOPHE" userId="372abce5-d68a-4928-b90c-9807a0e333dd" providerId="ADAL" clId="{B9943684-EFB4-4A18-9F24-20D750895A79}" dt="2023-08-03T07:35:16.946" v="25197" actId="26606"/>
          <ac:spMkLst>
            <pc:docMk/>
            <pc:sldMk cId="404589939" sldId="339"/>
            <ac:spMk id="10" creationId="{F778E3C6-E1EC-885E-C076-26954FEB6692}"/>
          </ac:spMkLst>
        </pc:spChg>
        <pc:spChg chg="add del mod">
          <ac:chgData name="CHARLET CHRISTOPHE" userId="372abce5-d68a-4928-b90c-9807a0e333dd" providerId="ADAL" clId="{B9943684-EFB4-4A18-9F24-20D750895A79}" dt="2023-08-03T07:36:17.042" v="25201" actId="22"/>
          <ac:spMkLst>
            <pc:docMk/>
            <pc:sldMk cId="404589939" sldId="339"/>
            <ac:spMk id="12" creationId="{24935BA6-3E3F-FC62-76A3-BBB5BD30C40B}"/>
          </ac:spMkLst>
        </pc:spChg>
        <pc:picChg chg="add mod ord">
          <ac:chgData name="CHARLET CHRISTOPHE" userId="372abce5-d68a-4928-b90c-9807a0e333dd" providerId="ADAL" clId="{B9943684-EFB4-4A18-9F24-20D750895A79}" dt="2023-08-03T07:46:43.819" v="25334" actId="1076"/>
          <ac:picMkLst>
            <pc:docMk/>
            <pc:sldMk cId="404589939" sldId="339"/>
            <ac:picMk id="5" creationId="{0A21DD26-90E6-B0AA-8EA3-3CF120A84237}"/>
          </ac:picMkLst>
        </pc:picChg>
        <pc:picChg chg="add mod ord">
          <ac:chgData name="CHARLET CHRISTOPHE" userId="372abce5-d68a-4928-b90c-9807a0e333dd" providerId="ADAL" clId="{B9943684-EFB4-4A18-9F24-20D750895A79}" dt="2023-08-03T07:46:46.073" v="25335" actId="1076"/>
          <ac:picMkLst>
            <pc:docMk/>
            <pc:sldMk cId="404589939" sldId="339"/>
            <ac:picMk id="7" creationId="{BA057D04-D46F-D82A-CCDA-C54304B88D24}"/>
          </ac:picMkLst>
        </pc:picChg>
      </pc:sldChg>
      <pc:sldChg chg="addSp delSp modSp add mod modClrScheme chgLayout">
        <pc:chgData name="CHARLET CHRISTOPHE" userId="372abce5-d68a-4928-b90c-9807a0e333dd" providerId="ADAL" clId="{B9943684-EFB4-4A18-9F24-20D750895A79}" dt="2023-08-03T07:47:08.345" v="25337" actId="1076"/>
        <pc:sldMkLst>
          <pc:docMk/>
          <pc:sldMk cId="552126669" sldId="340"/>
        </pc:sldMkLst>
        <pc:spChg chg="mod">
          <ac:chgData name="CHARLET CHRISTOPHE" userId="372abce5-d68a-4928-b90c-9807a0e333dd" providerId="ADAL" clId="{B9943684-EFB4-4A18-9F24-20D750895A79}" dt="2023-08-03T07:46:56.167" v="25336" actId="26606"/>
          <ac:spMkLst>
            <pc:docMk/>
            <pc:sldMk cId="552126669" sldId="340"/>
            <ac:spMk id="2" creationId="{5D7F869B-144E-B9A3-11A1-3C073D5BABFD}"/>
          </ac:spMkLst>
        </pc:spChg>
        <pc:spChg chg="add del mod">
          <ac:chgData name="CHARLET CHRISTOPHE" userId="372abce5-d68a-4928-b90c-9807a0e333dd" providerId="ADAL" clId="{B9943684-EFB4-4A18-9F24-20D750895A79}" dt="2023-08-03T07:45:15.539" v="25330"/>
          <ac:spMkLst>
            <pc:docMk/>
            <pc:sldMk cId="552126669" sldId="340"/>
            <ac:spMk id="3" creationId="{88958BCD-64EF-7DD3-7A69-FC7C84466FD0}"/>
          </ac:spMkLst>
        </pc:spChg>
        <pc:spChg chg="add del mod">
          <ac:chgData name="CHARLET CHRISTOPHE" userId="372abce5-d68a-4928-b90c-9807a0e333dd" providerId="ADAL" clId="{B9943684-EFB4-4A18-9F24-20D750895A79}" dt="2023-08-03T07:37:04.236" v="25213" actId="478"/>
          <ac:spMkLst>
            <pc:docMk/>
            <pc:sldMk cId="552126669" sldId="340"/>
            <ac:spMk id="4" creationId="{82929C33-7A05-ED00-1A31-497985ED5B01}"/>
          </ac:spMkLst>
        </pc:spChg>
        <pc:picChg chg="del">
          <ac:chgData name="CHARLET CHRISTOPHE" userId="372abce5-d68a-4928-b90c-9807a0e333dd" providerId="ADAL" clId="{B9943684-EFB4-4A18-9F24-20D750895A79}" dt="2023-08-03T07:36:59.609" v="25211" actId="478"/>
          <ac:picMkLst>
            <pc:docMk/>
            <pc:sldMk cId="552126669" sldId="340"/>
            <ac:picMk id="5" creationId="{0A21DD26-90E6-B0AA-8EA3-3CF120A84237}"/>
          </ac:picMkLst>
        </pc:picChg>
        <pc:picChg chg="add mod">
          <ac:chgData name="CHARLET CHRISTOPHE" userId="372abce5-d68a-4928-b90c-9807a0e333dd" providerId="ADAL" clId="{B9943684-EFB4-4A18-9F24-20D750895A79}" dt="2023-08-03T07:47:08.345" v="25337" actId="1076"/>
          <ac:picMkLst>
            <pc:docMk/>
            <pc:sldMk cId="552126669" sldId="340"/>
            <ac:picMk id="6" creationId="{89BB6BD5-91A5-B8EF-8C14-531AF61831A9}"/>
          </ac:picMkLst>
        </pc:picChg>
        <pc:picChg chg="del">
          <ac:chgData name="CHARLET CHRISTOPHE" userId="372abce5-d68a-4928-b90c-9807a0e333dd" providerId="ADAL" clId="{B9943684-EFB4-4A18-9F24-20D750895A79}" dt="2023-08-03T07:37:01.746" v="25212" actId="478"/>
          <ac:picMkLst>
            <pc:docMk/>
            <pc:sldMk cId="552126669" sldId="340"/>
            <ac:picMk id="7" creationId="{BA057D04-D46F-D82A-CCDA-C54304B88D24}"/>
          </ac:picMkLst>
        </pc:picChg>
      </pc:sldChg>
      <pc:sldChg chg="addSp delSp modSp new mod">
        <pc:chgData name="CHARLET CHRISTOPHE" userId="372abce5-d68a-4928-b90c-9807a0e333dd" providerId="ADAL" clId="{B9943684-EFB4-4A18-9F24-20D750895A79}" dt="2023-08-04T09:52:53.909" v="26513" actId="20577"/>
        <pc:sldMkLst>
          <pc:docMk/>
          <pc:sldMk cId="3680311658" sldId="341"/>
        </pc:sldMkLst>
        <pc:spChg chg="mod">
          <ac:chgData name="CHARLET CHRISTOPHE" userId="372abce5-d68a-4928-b90c-9807a0e333dd" providerId="ADAL" clId="{B9943684-EFB4-4A18-9F24-20D750895A79}" dt="2023-08-04T09:52:53.909" v="26513" actId="20577"/>
          <ac:spMkLst>
            <pc:docMk/>
            <pc:sldMk cId="3680311658" sldId="341"/>
            <ac:spMk id="2" creationId="{179DF3AA-4C76-443C-62E6-15A412D596A3}"/>
          </ac:spMkLst>
        </pc:spChg>
        <pc:spChg chg="del">
          <ac:chgData name="CHARLET CHRISTOPHE" userId="372abce5-d68a-4928-b90c-9807a0e333dd" providerId="ADAL" clId="{B9943684-EFB4-4A18-9F24-20D750895A79}" dt="2023-08-03T07:43:48.051" v="25282" actId="22"/>
          <ac:spMkLst>
            <pc:docMk/>
            <pc:sldMk cId="3680311658" sldId="341"/>
            <ac:spMk id="3" creationId="{77EF7328-44C1-1F82-726B-6FA26797D063}"/>
          </ac:spMkLst>
        </pc:spChg>
        <pc:spChg chg="add del mod">
          <ac:chgData name="CHARLET CHRISTOPHE" userId="372abce5-d68a-4928-b90c-9807a0e333dd" providerId="ADAL" clId="{B9943684-EFB4-4A18-9F24-20D750895A79}" dt="2023-08-03T10:43:31.912" v="25637" actId="22"/>
          <ac:spMkLst>
            <pc:docMk/>
            <pc:sldMk cId="3680311658" sldId="341"/>
            <ac:spMk id="6" creationId="{AD9D09DF-56B4-8436-A3E1-E5F70606F4FD}"/>
          </ac:spMkLst>
        </pc:spChg>
        <pc:spChg chg="add del mod">
          <ac:chgData name="CHARLET CHRISTOPHE" userId="372abce5-d68a-4928-b90c-9807a0e333dd" providerId="ADAL" clId="{B9943684-EFB4-4A18-9F24-20D750895A79}" dt="2023-08-03T10:45:30.195" v="25647" actId="478"/>
          <ac:spMkLst>
            <pc:docMk/>
            <pc:sldMk cId="3680311658" sldId="341"/>
            <ac:spMk id="9" creationId="{1309E738-B71F-5651-7E59-47522E78CB75}"/>
          </ac:spMkLst>
        </pc:spChg>
        <pc:spChg chg="add del">
          <ac:chgData name="CHARLET CHRISTOPHE" userId="372abce5-d68a-4928-b90c-9807a0e333dd" providerId="ADAL" clId="{B9943684-EFB4-4A18-9F24-20D750895A79}" dt="2023-08-03T10:45:30.195" v="25647" actId="478"/>
          <ac:spMkLst>
            <pc:docMk/>
            <pc:sldMk cId="3680311658" sldId="341"/>
            <ac:spMk id="10" creationId="{FF8F8977-E1B1-51B6-1F8D-1F2F0A9F887F}"/>
          </ac:spMkLst>
        </pc:spChg>
        <pc:spChg chg="add mod">
          <ac:chgData name="CHARLET CHRISTOPHE" userId="372abce5-d68a-4928-b90c-9807a0e333dd" providerId="ADAL" clId="{B9943684-EFB4-4A18-9F24-20D750895A79}" dt="2023-08-03T10:47:19.963" v="25660" actId="13926"/>
          <ac:spMkLst>
            <pc:docMk/>
            <pc:sldMk cId="3680311658" sldId="341"/>
            <ac:spMk id="11" creationId="{A9C7166D-E5B8-EA39-3857-FB93396A8547}"/>
          </ac:spMkLst>
        </pc:spChg>
        <pc:spChg chg="add mod">
          <ac:chgData name="CHARLET CHRISTOPHE" userId="372abce5-d68a-4928-b90c-9807a0e333dd" providerId="ADAL" clId="{B9943684-EFB4-4A18-9F24-20D750895A79}" dt="2023-08-03T10:54:35.614" v="25985" actId="14100"/>
          <ac:spMkLst>
            <pc:docMk/>
            <pc:sldMk cId="3680311658" sldId="341"/>
            <ac:spMk id="17" creationId="{07680F1D-9C1F-7E36-4348-58A81A121E7C}"/>
          </ac:spMkLst>
        </pc:spChg>
        <pc:spChg chg="add mod">
          <ac:chgData name="CHARLET CHRISTOPHE" userId="372abce5-d68a-4928-b90c-9807a0e333dd" providerId="ADAL" clId="{B9943684-EFB4-4A18-9F24-20D750895A79}" dt="2023-08-03T10:54:13.160" v="25982" actId="1076"/>
          <ac:spMkLst>
            <pc:docMk/>
            <pc:sldMk cId="3680311658" sldId="341"/>
            <ac:spMk id="18" creationId="{8DF42253-CE77-DE46-A500-9BAB1BA80EAD}"/>
          </ac:spMkLst>
        </pc:spChg>
        <pc:spChg chg="add mod">
          <ac:chgData name="CHARLET CHRISTOPHE" userId="372abce5-d68a-4928-b90c-9807a0e333dd" providerId="ADAL" clId="{B9943684-EFB4-4A18-9F24-20D750895A79}" dt="2023-08-03T10:58:20.554" v="26064" actId="14100"/>
          <ac:spMkLst>
            <pc:docMk/>
            <pc:sldMk cId="3680311658" sldId="341"/>
            <ac:spMk id="19" creationId="{50FB353C-726F-B9F0-B171-1BA7127DCFAA}"/>
          </ac:spMkLst>
        </pc:spChg>
        <pc:spChg chg="add mod">
          <ac:chgData name="CHARLET CHRISTOPHE" userId="372abce5-d68a-4928-b90c-9807a0e333dd" providerId="ADAL" clId="{B9943684-EFB4-4A18-9F24-20D750895A79}" dt="2023-08-03T10:58:09.486" v="26063" actId="1076"/>
          <ac:spMkLst>
            <pc:docMk/>
            <pc:sldMk cId="3680311658" sldId="341"/>
            <ac:spMk id="20" creationId="{7A0C0F39-C197-D454-7FC5-7BE80D370E4F}"/>
          </ac:spMkLst>
        </pc:spChg>
        <pc:spChg chg="add mod">
          <ac:chgData name="CHARLET CHRISTOPHE" userId="372abce5-d68a-4928-b90c-9807a0e333dd" providerId="ADAL" clId="{B9943684-EFB4-4A18-9F24-20D750895A79}" dt="2023-08-03T11:01:13.631" v="26122" actId="14100"/>
          <ac:spMkLst>
            <pc:docMk/>
            <pc:sldMk cId="3680311658" sldId="341"/>
            <ac:spMk id="21" creationId="{2629AD1C-B5D9-677E-5E2A-B62515573367}"/>
          </ac:spMkLst>
        </pc:spChg>
        <pc:spChg chg="add mod">
          <ac:chgData name="CHARLET CHRISTOPHE" userId="372abce5-d68a-4928-b90c-9807a0e333dd" providerId="ADAL" clId="{B9943684-EFB4-4A18-9F24-20D750895A79}" dt="2023-08-03T11:01:01.006" v="26121" actId="1076"/>
          <ac:spMkLst>
            <pc:docMk/>
            <pc:sldMk cId="3680311658" sldId="341"/>
            <ac:spMk id="22" creationId="{BD174FE9-EEE9-AF7F-B2B0-5DF279E3B784}"/>
          </ac:spMkLst>
        </pc:spChg>
        <pc:spChg chg="add mod">
          <ac:chgData name="CHARLET CHRISTOPHE" userId="372abce5-d68a-4928-b90c-9807a0e333dd" providerId="ADAL" clId="{B9943684-EFB4-4A18-9F24-20D750895A79}" dt="2023-08-03T11:03:47.910" v="26158" actId="207"/>
          <ac:spMkLst>
            <pc:docMk/>
            <pc:sldMk cId="3680311658" sldId="341"/>
            <ac:spMk id="23" creationId="{BA4E8F62-0983-7FB1-434B-0EFF3DDC4027}"/>
          </ac:spMkLst>
        </pc:spChg>
        <pc:spChg chg="add mod">
          <ac:chgData name="CHARLET CHRISTOPHE" userId="372abce5-d68a-4928-b90c-9807a0e333dd" providerId="ADAL" clId="{B9943684-EFB4-4A18-9F24-20D750895A79}" dt="2023-08-03T11:04:24.360" v="26169" actId="1076"/>
          <ac:spMkLst>
            <pc:docMk/>
            <pc:sldMk cId="3680311658" sldId="341"/>
            <ac:spMk id="24" creationId="{23C3D7C2-0DCB-4074-CE99-9983975AD050}"/>
          </ac:spMkLst>
        </pc:spChg>
        <pc:picChg chg="add del mod ord">
          <ac:chgData name="CHARLET CHRISTOPHE" userId="372abce5-d68a-4928-b90c-9807a0e333dd" providerId="ADAL" clId="{B9943684-EFB4-4A18-9F24-20D750895A79}" dt="2023-08-03T07:45:05.688" v="25329" actId="21"/>
          <ac:picMkLst>
            <pc:docMk/>
            <pc:sldMk cId="3680311658" sldId="341"/>
            <ac:picMk id="5" creationId="{BF20F38D-52E5-AFEC-08E0-DFEF7C9F0263}"/>
          </ac:picMkLst>
        </pc:picChg>
        <pc:picChg chg="add mod ord">
          <ac:chgData name="CHARLET CHRISTOPHE" userId="372abce5-d68a-4928-b90c-9807a0e333dd" providerId="ADAL" clId="{B9943684-EFB4-4A18-9F24-20D750895A79}" dt="2023-08-04T09:51:31.109" v="26502" actId="1076"/>
          <ac:picMkLst>
            <pc:docMk/>
            <pc:sldMk cId="3680311658" sldId="341"/>
            <ac:picMk id="8" creationId="{F1BDF2DB-F028-B2A2-BE8C-267B675405D2}"/>
          </ac:picMkLst>
        </pc:picChg>
        <pc:cxnChg chg="add mod">
          <ac:chgData name="CHARLET CHRISTOPHE" userId="372abce5-d68a-4928-b90c-9807a0e333dd" providerId="ADAL" clId="{B9943684-EFB4-4A18-9F24-20D750895A79}" dt="2023-08-03T10:46:59.974" v="25659" actId="14100"/>
          <ac:cxnSpMkLst>
            <pc:docMk/>
            <pc:sldMk cId="3680311658" sldId="341"/>
            <ac:cxnSpMk id="13" creationId="{CF8885C3-1773-B360-1EE2-864F582B2D9C}"/>
          </ac:cxnSpMkLst>
        </pc:cxnChg>
      </pc:sldChg>
      <pc:sldChg chg="addSp delSp modSp new mod">
        <pc:chgData name="CHARLET CHRISTOPHE" userId="372abce5-d68a-4928-b90c-9807a0e333dd" providerId="ADAL" clId="{B9943684-EFB4-4A18-9F24-20D750895A79}" dt="2023-08-03T07:58:50.804" v="25442" actId="1076"/>
        <pc:sldMkLst>
          <pc:docMk/>
          <pc:sldMk cId="3618436621" sldId="342"/>
        </pc:sldMkLst>
        <pc:spChg chg="mod">
          <ac:chgData name="CHARLET CHRISTOPHE" userId="372abce5-d68a-4928-b90c-9807a0e333dd" providerId="ADAL" clId="{B9943684-EFB4-4A18-9F24-20D750895A79}" dt="2023-08-03T07:50:54.800" v="25415" actId="20577"/>
          <ac:spMkLst>
            <pc:docMk/>
            <pc:sldMk cId="3618436621" sldId="342"/>
            <ac:spMk id="2" creationId="{44400D22-22C2-0772-A795-C4304507890D}"/>
          </ac:spMkLst>
        </pc:spChg>
        <pc:spChg chg="del">
          <ac:chgData name="CHARLET CHRISTOPHE" userId="372abce5-d68a-4928-b90c-9807a0e333dd" providerId="ADAL" clId="{B9943684-EFB4-4A18-9F24-20D750895A79}" dt="2023-08-03T07:48:54.004" v="25340" actId="22"/>
          <ac:spMkLst>
            <pc:docMk/>
            <pc:sldMk cId="3618436621" sldId="342"/>
            <ac:spMk id="3" creationId="{0EA805BA-0763-8F69-CA29-B382D0DAFC1A}"/>
          </ac:spMkLst>
        </pc:spChg>
        <pc:spChg chg="add mod">
          <ac:chgData name="CHARLET CHRISTOPHE" userId="372abce5-d68a-4928-b90c-9807a0e333dd" providerId="ADAL" clId="{B9943684-EFB4-4A18-9F24-20D750895A79}" dt="2023-08-03T07:58:35.638" v="25439" actId="1076"/>
          <ac:spMkLst>
            <pc:docMk/>
            <pc:sldMk cId="3618436621" sldId="342"/>
            <ac:spMk id="13" creationId="{B37FB217-A486-482E-7EFD-04FE19E0289D}"/>
          </ac:spMkLst>
        </pc:spChg>
        <pc:spChg chg="add mod">
          <ac:chgData name="CHARLET CHRISTOPHE" userId="372abce5-d68a-4928-b90c-9807a0e333dd" providerId="ADAL" clId="{B9943684-EFB4-4A18-9F24-20D750895A79}" dt="2023-08-03T07:58:50.804" v="25442" actId="1076"/>
          <ac:spMkLst>
            <pc:docMk/>
            <pc:sldMk cId="3618436621" sldId="342"/>
            <ac:spMk id="14" creationId="{DC6CAF9B-7AE3-6FF4-0006-E2FC0DEAF9D1}"/>
          </ac:spMkLst>
        </pc:spChg>
        <pc:picChg chg="add mod ord">
          <ac:chgData name="CHARLET CHRISTOPHE" userId="372abce5-d68a-4928-b90c-9807a0e333dd" providerId="ADAL" clId="{B9943684-EFB4-4A18-9F24-20D750895A79}" dt="2023-08-03T07:49:00.167" v="25341" actId="1076"/>
          <ac:picMkLst>
            <pc:docMk/>
            <pc:sldMk cId="3618436621" sldId="342"/>
            <ac:picMk id="5" creationId="{2CF6FF85-D017-E939-72F7-E7F59B00C6BD}"/>
          </ac:picMkLst>
        </pc:picChg>
        <pc:cxnChg chg="add mod">
          <ac:chgData name="CHARLET CHRISTOPHE" userId="372abce5-d68a-4928-b90c-9807a0e333dd" providerId="ADAL" clId="{B9943684-EFB4-4A18-9F24-20D750895A79}" dt="2023-08-03T07:58:21.234" v="25436" actId="13822"/>
          <ac:cxnSpMkLst>
            <pc:docMk/>
            <pc:sldMk cId="3618436621" sldId="342"/>
            <ac:cxnSpMk id="7" creationId="{9EBD24DF-7EFE-B6B7-D520-AD0FB533E9ED}"/>
          </ac:cxnSpMkLst>
        </pc:cxnChg>
        <pc:cxnChg chg="add mod">
          <ac:chgData name="CHARLET CHRISTOPHE" userId="372abce5-d68a-4928-b90c-9807a0e333dd" providerId="ADAL" clId="{B9943684-EFB4-4A18-9F24-20D750895A79}" dt="2023-08-03T07:58:15.984" v="25435" actId="13822"/>
          <ac:cxnSpMkLst>
            <pc:docMk/>
            <pc:sldMk cId="3618436621" sldId="342"/>
            <ac:cxnSpMk id="12" creationId="{9AFC106C-B1AB-38F4-9934-EBA7E5B9EB70}"/>
          </ac:cxnSpMkLst>
        </pc:cxnChg>
      </pc:sldChg>
      <pc:sldChg chg="addSp delSp modSp add mod">
        <pc:chgData name="CHARLET CHRISTOPHE" userId="372abce5-d68a-4928-b90c-9807a0e333dd" providerId="ADAL" clId="{B9943684-EFB4-4A18-9F24-20D750895A79}" dt="2023-08-03T08:02:51.615" v="25574" actId="14100"/>
        <pc:sldMkLst>
          <pc:docMk/>
          <pc:sldMk cId="1617859355" sldId="343"/>
        </pc:sldMkLst>
        <pc:spChg chg="mod">
          <ac:chgData name="CHARLET CHRISTOPHE" userId="372abce5-d68a-4928-b90c-9807a0e333dd" providerId="ADAL" clId="{B9943684-EFB4-4A18-9F24-20D750895A79}" dt="2023-08-03T07:51:05.480" v="25418" actId="20577"/>
          <ac:spMkLst>
            <pc:docMk/>
            <pc:sldMk cId="1617859355" sldId="343"/>
            <ac:spMk id="2" creationId="{44400D22-22C2-0772-A795-C4304507890D}"/>
          </ac:spMkLst>
        </pc:spChg>
        <pc:spChg chg="add del mod">
          <ac:chgData name="CHARLET CHRISTOPHE" userId="372abce5-d68a-4928-b90c-9807a0e333dd" providerId="ADAL" clId="{B9943684-EFB4-4A18-9F24-20D750895A79}" dt="2023-08-03T07:59:24.482" v="25445" actId="478"/>
          <ac:spMkLst>
            <pc:docMk/>
            <pc:sldMk cId="1617859355" sldId="343"/>
            <ac:spMk id="6" creationId="{BC05C719-8B63-7040-520A-2F33BB61097A}"/>
          </ac:spMkLst>
        </pc:spChg>
        <pc:spChg chg="add del mod">
          <ac:chgData name="CHARLET CHRISTOPHE" userId="372abce5-d68a-4928-b90c-9807a0e333dd" providerId="ADAL" clId="{B9943684-EFB4-4A18-9F24-20D750895A79}" dt="2023-08-03T07:57:57.547" v="25432"/>
          <ac:spMkLst>
            <pc:docMk/>
            <pc:sldMk cId="1617859355" sldId="343"/>
            <ac:spMk id="8" creationId="{99F9B600-6556-58E7-7A83-4FE4521B6E2B}"/>
          </ac:spMkLst>
        </pc:spChg>
        <pc:spChg chg="add del mod">
          <ac:chgData name="CHARLET CHRISTOPHE" userId="372abce5-d68a-4928-b90c-9807a0e333dd" providerId="ADAL" clId="{B9943684-EFB4-4A18-9F24-20D750895A79}" dt="2023-08-03T07:59:21.174" v="25444" actId="478"/>
          <ac:spMkLst>
            <pc:docMk/>
            <pc:sldMk cId="1617859355" sldId="343"/>
            <ac:spMk id="9" creationId="{B5F15F00-B64E-8CA2-D44E-1DA35CBD3842}"/>
          </ac:spMkLst>
        </pc:spChg>
        <pc:spChg chg="add mod">
          <ac:chgData name="CHARLET CHRISTOPHE" userId="372abce5-d68a-4928-b90c-9807a0e333dd" providerId="ADAL" clId="{B9943684-EFB4-4A18-9F24-20D750895A79}" dt="2023-08-03T08:00:23.430" v="25501" actId="1076"/>
          <ac:spMkLst>
            <pc:docMk/>
            <pc:sldMk cId="1617859355" sldId="343"/>
            <ac:spMk id="12" creationId="{16F5A343-A00D-AF30-C3A0-B1868DF2B5B0}"/>
          </ac:spMkLst>
        </pc:spChg>
        <pc:spChg chg="add mod">
          <ac:chgData name="CHARLET CHRISTOPHE" userId="372abce5-d68a-4928-b90c-9807a0e333dd" providerId="ADAL" clId="{B9943684-EFB4-4A18-9F24-20D750895A79}" dt="2023-08-03T08:01:33.760" v="25563" actId="692"/>
          <ac:spMkLst>
            <pc:docMk/>
            <pc:sldMk cId="1617859355" sldId="343"/>
            <ac:spMk id="15" creationId="{1BE6D4E0-F4CE-B12D-24B5-3434509EE4BF}"/>
          </ac:spMkLst>
        </pc:spChg>
        <pc:spChg chg="add mod">
          <ac:chgData name="CHARLET CHRISTOPHE" userId="372abce5-d68a-4928-b90c-9807a0e333dd" providerId="ADAL" clId="{B9943684-EFB4-4A18-9F24-20D750895A79}" dt="2023-08-03T08:02:27.734" v="25570" actId="1076"/>
          <ac:spMkLst>
            <pc:docMk/>
            <pc:sldMk cId="1617859355" sldId="343"/>
            <ac:spMk id="20" creationId="{95119034-7E62-D00D-95FC-0CF0A2B09EC6}"/>
          </ac:spMkLst>
        </pc:spChg>
        <pc:spChg chg="add mod">
          <ac:chgData name="CHARLET CHRISTOPHE" userId="372abce5-d68a-4928-b90c-9807a0e333dd" providerId="ADAL" clId="{B9943684-EFB4-4A18-9F24-20D750895A79}" dt="2023-08-03T08:02:40.142" v="25573" actId="1076"/>
          <ac:spMkLst>
            <pc:docMk/>
            <pc:sldMk cId="1617859355" sldId="343"/>
            <ac:spMk id="21" creationId="{15E911D6-30F3-1582-FB85-7D66B2E92508}"/>
          </ac:spMkLst>
        </pc:spChg>
        <pc:picChg chg="del mod">
          <ac:chgData name="CHARLET CHRISTOPHE" userId="372abce5-d68a-4928-b90c-9807a0e333dd" providerId="ADAL" clId="{B9943684-EFB4-4A18-9F24-20D750895A79}" dt="2023-08-03T07:58:58.761" v="25443" actId="478"/>
          <ac:picMkLst>
            <pc:docMk/>
            <pc:sldMk cId="1617859355" sldId="343"/>
            <ac:picMk id="5" creationId="{2CF6FF85-D017-E939-72F7-E7F59B00C6BD}"/>
          </ac:picMkLst>
        </pc:picChg>
        <pc:picChg chg="add mod">
          <ac:chgData name="CHARLET CHRISTOPHE" userId="372abce5-d68a-4928-b90c-9807a0e333dd" providerId="ADAL" clId="{B9943684-EFB4-4A18-9F24-20D750895A79}" dt="2023-08-03T07:59:36.486" v="25447" actId="1076"/>
          <ac:picMkLst>
            <pc:docMk/>
            <pc:sldMk cId="1617859355" sldId="343"/>
            <ac:picMk id="11" creationId="{EA6DA877-D042-F33E-0EA0-E25FE758B4D0}"/>
          </ac:picMkLst>
        </pc:picChg>
        <pc:cxnChg chg="add del mod">
          <ac:chgData name="CHARLET CHRISTOPHE" userId="372abce5-d68a-4928-b90c-9807a0e333dd" providerId="ADAL" clId="{B9943684-EFB4-4A18-9F24-20D750895A79}" dt="2023-08-03T07:57:57.547" v="25430" actId="478"/>
          <ac:cxnSpMkLst>
            <pc:docMk/>
            <pc:sldMk cId="1617859355" sldId="343"/>
            <ac:cxnSpMk id="4" creationId="{DF786470-0396-3B5E-2DE7-368FE45F0B62}"/>
          </ac:cxnSpMkLst>
        </pc:cxnChg>
        <pc:cxnChg chg="del">
          <ac:chgData name="CHARLET CHRISTOPHE" userId="372abce5-d68a-4928-b90c-9807a0e333dd" providerId="ADAL" clId="{B9943684-EFB4-4A18-9F24-20D750895A79}" dt="2023-08-03T07:59:24.482" v="25445" actId="478"/>
          <ac:cxnSpMkLst>
            <pc:docMk/>
            <pc:sldMk cId="1617859355" sldId="343"/>
            <ac:cxnSpMk id="7" creationId="{9EBD24DF-7EFE-B6B7-D520-AD0FB533E9ED}"/>
          </ac:cxnSpMkLst>
        </pc:cxnChg>
        <pc:cxnChg chg="add mod">
          <ac:chgData name="CHARLET CHRISTOPHE" userId="372abce5-d68a-4928-b90c-9807a0e333dd" providerId="ADAL" clId="{B9943684-EFB4-4A18-9F24-20D750895A79}" dt="2023-08-03T08:01:07.189" v="25510" actId="1035"/>
          <ac:cxnSpMkLst>
            <pc:docMk/>
            <pc:sldMk cId="1617859355" sldId="343"/>
            <ac:cxnSpMk id="14" creationId="{9A9239B8-B420-7C53-4549-C069F4220268}"/>
          </ac:cxnSpMkLst>
        </pc:cxnChg>
        <pc:cxnChg chg="add del">
          <ac:chgData name="CHARLET CHRISTOPHE" userId="372abce5-d68a-4928-b90c-9807a0e333dd" providerId="ADAL" clId="{B9943684-EFB4-4A18-9F24-20D750895A79}" dt="2023-08-03T08:01:57.797" v="25565" actId="478"/>
          <ac:cxnSpMkLst>
            <pc:docMk/>
            <pc:sldMk cId="1617859355" sldId="343"/>
            <ac:cxnSpMk id="17" creationId="{4B9087FE-8048-DEB2-A3B5-23B40398161C}"/>
          </ac:cxnSpMkLst>
        </pc:cxnChg>
        <pc:cxnChg chg="add mod">
          <ac:chgData name="CHARLET CHRISTOPHE" userId="372abce5-d68a-4928-b90c-9807a0e333dd" providerId="ADAL" clId="{B9943684-EFB4-4A18-9F24-20D750895A79}" dt="2023-08-03T08:02:51.615" v="25574" actId="14100"/>
          <ac:cxnSpMkLst>
            <pc:docMk/>
            <pc:sldMk cId="1617859355" sldId="343"/>
            <ac:cxnSpMk id="19" creationId="{4687333C-678E-296D-005D-54805F0D1D24}"/>
          </ac:cxnSpMkLst>
        </pc:cxnChg>
      </pc:sldChg>
      <pc:sldChg chg="addSp delSp modSp add mod ord modClrScheme chgLayout">
        <pc:chgData name="CHARLET CHRISTOPHE" userId="372abce5-d68a-4928-b90c-9807a0e333dd" providerId="ADAL" clId="{B9943684-EFB4-4A18-9F24-20D750895A79}" dt="2023-08-06T06:43:42.128" v="33467" actId="20577"/>
        <pc:sldMkLst>
          <pc:docMk/>
          <pc:sldMk cId="3353748522" sldId="344"/>
        </pc:sldMkLst>
        <pc:spChg chg="mod ord">
          <ac:chgData name="CHARLET CHRISTOPHE" userId="372abce5-d68a-4928-b90c-9807a0e333dd" providerId="ADAL" clId="{B9943684-EFB4-4A18-9F24-20D750895A79}" dt="2023-08-04T10:50:59.435" v="28430" actId="26606"/>
          <ac:spMkLst>
            <pc:docMk/>
            <pc:sldMk cId="3353748522" sldId="344"/>
            <ac:spMk id="2" creationId="{179DF3AA-4C76-443C-62E6-15A412D596A3}"/>
          </ac:spMkLst>
        </pc:spChg>
        <pc:spChg chg="add del mod">
          <ac:chgData name="CHARLET CHRISTOPHE" userId="372abce5-d68a-4928-b90c-9807a0e333dd" providerId="ADAL" clId="{B9943684-EFB4-4A18-9F24-20D750895A79}" dt="2023-08-04T09:55:01.405" v="26518" actId="478"/>
          <ac:spMkLst>
            <pc:docMk/>
            <pc:sldMk cId="3353748522" sldId="344"/>
            <ac:spMk id="3" creationId="{F52B0941-D83C-DD2C-360E-0EB503FF6844}"/>
          </ac:spMkLst>
        </pc:spChg>
        <pc:spChg chg="add mod">
          <ac:chgData name="CHARLET CHRISTOPHE" userId="372abce5-d68a-4928-b90c-9807a0e333dd" providerId="ADAL" clId="{B9943684-EFB4-4A18-9F24-20D750895A79}" dt="2023-08-04T10:54:47.406" v="28588" actId="5793"/>
          <ac:spMkLst>
            <pc:docMk/>
            <pc:sldMk cId="3353748522" sldId="344"/>
            <ac:spMk id="6" creationId="{885AAC21-465D-52DE-57FB-F54C326FC68A}"/>
          </ac:spMkLst>
        </pc:spChg>
        <pc:spChg chg="del">
          <ac:chgData name="CHARLET CHRISTOPHE" userId="372abce5-d68a-4928-b90c-9807a0e333dd" providerId="ADAL" clId="{B9943684-EFB4-4A18-9F24-20D750895A79}" dt="2023-08-03T10:33:26.845" v="25610" actId="22"/>
          <ac:spMkLst>
            <pc:docMk/>
            <pc:sldMk cId="3353748522" sldId="344"/>
            <ac:spMk id="6" creationId="{AD9D09DF-56B4-8436-A3E1-E5F70606F4FD}"/>
          </ac:spMkLst>
        </pc:spChg>
        <pc:spChg chg="add del mod">
          <ac:chgData name="CHARLET CHRISTOPHE" userId="372abce5-d68a-4928-b90c-9807a0e333dd" providerId="ADAL" clId="{B9943684-EFB4-4A18-9F24-20D750895A79}" dt="2023-08-04T10:56:20.114" v="28591" actId="478"/>
          <ac:spMkLst>
            <pc:docMk/>
            <pc:sldMk cId="3353748522" sldId="344"/>
            <ac:spMk id="7" creationId="{BF760A8B-1E42-9674-AD39-61B179924D8A}"/>
          </ac:spMkLst>
        </pc:spChg>
        <pc:spChg chg="add del mod">
          <ac:chgData name="CHARLET CHRISTOPHE" userId="372abce5-d68a-4928-b90c-9807a0e333dd" providerId="ADAL" clId="{B9943684-EFB4-4A18-9F24-20D750895A79}" dt="2023-08-03T10:34:04.081" v="25614" actId="22"/>
          <ac:spMkLst>
            <pc:docMk/>
            <pc:sldMk cId="3353748522" sldId="344"/>
            <ac:spMk id="9" creationId="{C1AC4DC3-8312-9B16-61E6-F09F578704D8}"/>
          </ac:spMkLst>
        </pc:spChg>
        <pc:spChg chg="add del mod">
          <ac:chgData name="CHARLET CHRISTOPHE" userId="372abce5-d68a-4928-b90c-9807a0e333dd" providerId="ADAL" clId="{B9943684-EFB4-4A18-9F24-20D750895A79}" dt="2023-08-03T10:34:15.911" v="25618" actId="22"/>
          <ac:spMkLst>
            <pc:docMk/>
            <pc:sldMk cId="3353748522" sldId="344"/>
            <ac:spMk id="11" creationId="{F56E5239-67D8-A8FC-CAEA-3509D53D2FAF}"/>
          </ac:spMkLst>
        </pc:spChg>
        <pc:spChg chg="add mod">
          <ac:chgData name="CHARLET CHRISTOPHE" userId="372abce5-d68a-4928-b90c-9807a0e333dd" providerId="ADAL" clId="{B9943684-EFB4-4A18-9F24-20D750895A79}" dt="2023-08-04T10:57:34.942" v="28685" actId="20577"/>
          <ac:spMkLst>
            <pc:docMk/>
            <pc:sldMk cId="3353748522" sldId="344"/>
            <ac:spMk id="12" creationId="{E1C11789-F937-194C-7D6B-51C4E102E3A9}"/>
          </ac:spMkLst>
        </pc:spChg>
        <pc:spChg chg="add mod">
          <ac:chgData name="CHARLET CHRISTOPHE" userId="372abce5-d68a-4928-b90c-9807a0e333dd" providerId="ADAL" clId="{B9943684-EFB4-4A18-9F24-20D750895A79}" dt="2023-08-04T10:57:43.038" v="28686" actId="1076"/>
          <ac:spMkLst>
            <pc:docMk/>
            <pc:sldMk cId="3353748522" sldId="344"/>
            <ac:spMk id="14" creationId="{24DF034E-8B6A-E6AE-5D0B-83FA05C3166A}"/>
          </ac:spMkLst>
        </pc:spChg>
        <pc:spChg chg="add mod">
          <ac:chgData name="CHARLET CHRISTOPHE" userId="372abce5-d68a-4928-b90c-9807a0e333dd" providerId="ADAL" clId="{B9943684-EFB4-4A18-9F24-20D750895A79}" dt="2023-08-04T11:02:13.362" v="28795" actId="255"/>
          <ac:spMkLst>
            <pc:docMk/>
            <pc:sldMk cId="3353748522" sldId="344"/>
            <ac:spMk id="20" creationId="{68F81839-0017-DF1D-87BE-3324D809B929}"/>
          </ac:spMkLst>
        </pc:spChg>
        <pc:spChg chg="add mod">
          <ac:chgData name="CHARLET CHRISTOPHE" userId="372abce5-d68a-4928-b90c-9807a0e333dd" providerId="ADAL" clId="{B9943684-EFB4-4A18-9F24-20D750895A79}" dt="2023-08-04T11:10:15.035" v="28958" actId="1076"/>
          <ac:spMkLst>
            <pc:docMk/>
            <pc:sldMk cId="3353748522" sldId="344"/>
            <ac:spMk id="21" creationId="{B864F2BD-2511-EC4A-6E90-BEBDA0ABD15C}"/>
          </ac:spMkLst>
        </pc:spChg>
        <pc:spChg chg="add mod">
          <ac:chgData name="CHARLET CHRISTOPHE" userId="372abce5-d68a-4928-b90c-9807a0e333dd" providerId="ADAL" clId="{B9943684-EFB4-4A18-9F24-20D750895A79}" dt="2023-08-04T11:05:20.309" v="28832" actId="1076"/>
          <ac:spMkLst>
            <pc:docMk/>
            <pc:sldMk cId="3353748522" sldId="344"/>
            <ac:spMk id="34" creationId="{9EFC0FFF-EDCC-BD1F-B12E-2CE5A68E0044}"/>
          </ac:spMkLst>
        </pc:spChg>
        <pc:spChg chg="add mod">
          <ac:chgData name="CHARLET CHRISTOPHE" userId="372abce5-d68a-4928-b90c-9807a0e333dd" providerId="ADAL" clId="{B9943684-EFB4-4A18-9F24-20D750895A79}" dt="2023-08-04T11:07:56.545" v="28896" actId="1076"/>
          <ac:spMkLst>
            <pc:docMk/>
            <pc:sldMk cId="3353748522" sldId="344"/>
            <ac:spMk id="35" creationId="{03A781A0-C7C8-FDFB-CD9A-4AF942EFA3B5}"/>
          </ac:spMkLst>
        </pc:spChg>
        <pc:spChg chg="add mod">
          <ac:chgData name="CHARLET CHRISTOPHE" userId="372abce5-d68a-4928-b90c-9807a0e333dd" providerId="ADAL" clId="{B9943684-EFB4-4A18-9F24-20D750895A79}" dt="2023-08-04T11:07:48.898" v="28895" actId="1076"/>
          <ac:spMkLst>
            <pc:docMk/>
            <pc:sldMk cId="3353748522" sldId="344"/>
            <ac:spMk id="36" creationId="{F148F10F-4810-AE4D-A529-969AD2EBF027}"/>
          </ac:spMkLst>
        </pc:spChg>
        <pc:spChg chg="add mod">
          <ac:chgData name="CHARLET CHRISTOPHE" userId="372abce5-d68a-4928-b90c-9807a0e333dd" providerId="ADAL" clId="{B9943684-EFB4-4A18-9F24-20D750895A79}" dt="2023-08-04T11:08:05.316" v="28897" actId="1076"/>
          <ac:spMkLst>
            <pc:docMk/>
            <pc:sldMk cId="3353748522" sldId="344"/>
            <ac:spMk id="37" creationId="{4F42E616-109E-ACE0-6D72-4256EAAACFD9}"/>
          </ac:spMkLst>
        </pc:spChg>
        <pc:spChg chg="add mod">
          <ac:chgData name="CHARLET CHRISTOPHE" userId="372abce5-d68a-4928-b90c-9807a0e333dd" providerId="ADAL" clId="{B9943684-EFB4-4A18-9F24-20D750895A79}" dt="2023-08-04T11:08:47.747" v="28914" actId="688"/>
          <ac:spMkLst>
            <pc:docMk/>
            <pc:sldMk cId="3353748522" sldId="344"/>
            <ac:spMk id="38" creationId="{C01DB4A0-5A29-57AB-E66C-34C7B6B70E71}"/>
          </ac:spMkLst>
        </pc:spChg>
        <pc:spChg chg="add mod">
          <ac:chgData name="CHARLET CHRISTOPHE" userId="372abce5-d68a-4928-b90c-9807a0e333dd" providerId="ADAL" clId="{B9943684-EFB4-4A18-9F24-20D750895A79}" dt="2023-08-04T11:09:12.885" v="28918" actId="1076"/>
          <ac:spMkLst>
            <pc:docMk/>
            <pc:sldMk cId="3353748522" sldId="344"/>
            <ac:spMk id="39" creationId="{4EBD2AFE-62CA-ED8C-02F4-47A47DA3DC13}"/>
          </ac:spMkLst>
        </pc:spChg>
        <pc:spChg chg="add mod">
          <ac:chgData name="CHARLET CHRISTOPHE" userId="372abce5-d68a-4928-b90c-9807a0e333dd" providerId="ADAL" clId="{B9943684-EFB4-4A18-9F24-20D750895A79}" dt="2023-08-04T11:10:02.489" v="28956" actId="14100"/>
          <ac:spMkLst>
            <pc:docMk/>
            <pc:sldMk cId="3353748522" sldId="344"/>
            <ac:spMk id="40" creationId="{99E63A3C-2DC9-BE27-4641-257725ED5244}"/>
          </ac:spMkLst>
        </pc:spChg>
        <pc:spChg chg="add mod">
          <ac:chgData name="CHARLET CHRISTOPHE" userId="372abce5-d68a-4928-b90c-9807a0e333dd" providerId="ADAL" clId="{B9943684-EFB4-4A18-9F24-20D750895A79}" dt="2023-08-06T06:43:42.128" v="33467" actId="20577"/>
          <ac:spMkLst>
            <pc:docMk/>
            <pc:sldMk cId="3353748522" sldId="344"/>
            <ac:spMk id="41" creationId="{EFEF6E4E-FD6D-E1D2-BEC0-CD3EEB10D96B}"/>
          </ac:spMkLst>
        </pc:spChg>
        <pc:spChg chg="add mod">
          <ac:chgData name="CHARLET CHRISTOPHE" userId="372abce5-d68a-4928-b90c-9807a0e333dd" providerId="ADAL" clId="{B9943684-EFB4-4A18-9F24-20D750895A79}" dt="2023-08-04T11:11:37.349" v="29016" actId="207"/>
          <ac:spMkLst>
            <pc:docMk/>
            <pc:sldMk cId="3353748522" sldId="344"/>
            <ac:spMk id="42" creationId="{4486BA13-C012-597F-ADC1-4F6F8F6344B3}"/>
          </ac:spMkLst>
        </pc:spChg>
        <pc:spChg chg="add mod">
          <ac:chgData name="CHARLET CHRISTOPHE" userId="372abce5-d68a-4928-b90c-9807a0e333dd" providerId="ADAL" clId="{B9943684-EFB4-4A18-9F24-20D750895A79}" dt="2023-08-04T11:12:16.912" v="29037" actId="1076"/>
          <ac:spMkLst>
            <pc:docMk/>
            <pc:sldMk cId="3353748522" sldId="344"/>
            <ac:spMk id="43" creationId="{65EF7627-937E-3D4C-43FB-09E32333C4E4}"/>
          </ac:spMkLst>
        </pc:spChg>
        <pc:spChg chg="add mod">
          <ac:chgData name="CHARLET CHRISTOPHE" userId="372abce5-d68a-4928-b90c-9807a0e333dd" providerId="ADAL" clId="{B9943684-EFB4-4A18-9F24-20D750895A79}" dt="2023-08-04T11:13:45.524" v="29043" actId="14100"/>
          <ac:spMkLst>
            <pc:docMk/>
            <pc:sldMk cId="3353748522" sldId="344"/>
            <ac:spMk id="44" creationId="{DF7C4A39-6F64-717A-2566-F0C4B02E1A03}"/>
          </ac:spMkLst>
        </pc:spChg>
        <pc:picChg chg="add del mod ord">
          <ac:chgData name="CHARLET CHRISTOPHE" userId="372abce5-d68a-4928-b90c-9807a0e333dd" providerId="ADAL" clId="{B9943684-EFB4-4A18-9F24-20D750895A79}" dt="2023-08-04T09:54:57.533" v="26517" actId="478"/>
          <ac:picMkLst>
            <pc:docMk/>
            <pc:sldMk cId="3353748522" sldId="344"/>
            <ac:picMk id="4" creationId="{FDAC9CB7-B2AA-FD5F-086C-3BA28752A1D5}"/>
          </ac:picMkLst>
        </pc:picChg>
        <pc:picChg chg="add del mod">
          <ac:chgData name="CHARLET CHRISTOPHE" userId="372abce5-d68a-4928-b90c-9807a0e333dd" providerId="ADAL" clId="{B9943684-EFB4-4A18-9F24-20D750895A79}" dt="2023-08-04T10:48:12.925" v="28351" actId="21"/>
          <ac:picMkLst>
            <pc:docMk/>
            <pc:sldMk cId="3353748522" sldId="344"/>
            <ac:picMk id="5" creationId="{1A8F9680-F5F3-D408-E162-C4CEB3ED7CEB}"/>
          </ac:picMkLst>
        </pc:picChg>
        <pc:picChg chg="add del mod">
          <ac:chgData name="CHARLET CHRISTOPHE" userId="372abce5-d68a-4928-b90c-9807a0e333dd" providerId="ADAL" clId="{B9943684-EFB4-4A18-9F24-20D750895A79}" dt="2023-08-03T10:34:13.142" v="25617" actId="478"/>
          <ac:picMkLst>
            <pc:docMk/>
            <pc:sldMk cId="3353748522" sldId="344"/>
            <ac:picMk id="7" creationId="{2216C7B7-CCD2-F0D5-A123-198AD0F743C4}"/>
          </ac:picMkLst>
        </pc:picChg>
        <pc:picChg chg="add del mod ord">
          <ac:chgData name="CHARLET CHRISTOPHE" userId="372abce5-d68a-4928-b90c-9807a0e333dd" providerId="ADAL" clId="{B9943684-EFB4-4A18-9F24-20D750895A79}" dt="2023-08-03T10:34:08.391" v="25616" actId="478"/>
          <ac:picMkLst>
            <pc:docMk/>
            <pc:sldMk cId="3353748522" sldId="344"/>
            <ac:picMk id="10" creationId="{63CDAC02-EEA9-FECE-CF47-19C06044F105}"/>
          </ac:picMkLst>
        </pc:picChg>
        <pc:picChg chg="add del mod ord">
          <ac:chgData name="CHARLET CHRISTOPHE" userId="372abce5-d68a-4928-b90c-9807a0e333dd" providerId="ADAL" clId="{B9943684-EFB4-4A18-9F24-20D750895A79}" dt="2023-08-04T10:56:12.387" v="28589" actId="478"/>
          <ac:picMkLst>
            <pc:docMk/>
            <pc:sldMk cId="3353748522" sldId="344"/>
            <ac:picMk id="13" creationId="{4BB0817B-305D-7CBD-59D0-9A1818E8E9CC}"/>
          </ac:picMkLst>
        </pc:picChg>
        <pc:cxnChg chg="add mod">
          <ac:chgData name="CHARLET CHRISTOPHE" userId="372abce5-d68a-4928-b90c-9807a0e333dd" providerId="ADAL" clId="{B9943684-EFB4-4A18-9F24-20D750895A79}" dt="2023-08-04T11:04:30.669" v="28809" actId="14100"/>
          <ac:cxnSpMkLst>
            <pc:docMk/>
            <pc:sldMk cId="3353748522" sldId="344"/>
            <ac:cxnSpMk id="9" creationId="{1C5C974D-A1E0-2FB0-AEAF-BBEFF520E6A6}"/>
          </ac:cxnSpMkLst>
        </pc:cxnChg>
        <pc:cxnChg chg="add mod">
          <ac:chgData name="CHARLET CHRISTOPHE" userId="372abce5-d68a-4928-b90c-9807a0e333dd" providerId="ADAL" clId="{B9943684-EFB4-4A18-9F24-20D750895A79}" dt="2023-08-04T11:04:34.440" v="28810" actId="14100"/>
          <ac:cxnSpMkLst>
            <pc:docMk/>
            <pc:sldMk cId="3353748522" sldId="344"/>
            <ac:cxnSpMk id="11" creationId="{936DC0A6-A289-9983-5590-78BA58FB79A7}"/>
          </ac:cxnSpMkLst>
        </pc:cxnChg>
        <pc:cxnChg chg="add mod">
          <ac:chgData name="CHARLET CHRISTOPHE" userId="372abce5-d68a-4928-b90c-9807a0e333dd" providerId="ADAL" clId="{B9943684-EFB4-4A18-9F24-20D750895A79}" dt="2023-08-04T10:58:47.089" v="28689" actId="13822"/>
          <ac:cxnSpMkLst>
            <pc:docMk/>
            <pc:sldMk cId="3353748522" sldId="344"/>
            <ac:cxnSpMk id="16" creationId="{E39BECA9-6C7F-C3BD-3F9E-4AA03315D676}"/>
          </ac:cxnSpMkLst>
        </pc:cxnChg>
        <pc:cxnChg chg="add mod">
          <ac:chgData name="CHARLET CHRISTOPHE" userId="372abce5-d68a-4928-b90c-9807a0e333dd" providerId="ADAL" clId="{B9943684-EFB4-4A18-9F24-20D750895A79}" dt="2023-08-04T11:10:19.941" v="28959" actId="1076"/>
          <ac:cxnSpMkLst>
            <pc:docMk/>
            <pc:sldMk cId="3353748522" sldId="344"/>
            <ac:cxnSpMk id="19" creationId="{40AB04FD-69F6-C40B-6721-B47B66CD7B42}"/>
          </ac:cxnSpMkLst>
        </pc:cxnChg>
        <pc:cxnChg chg="add mod">
          <ac:chgData name="CHARLET CHRISTOPHE" userId="372abce5-d68a-4928-b90c-9807a0e333dd" providerId="ADAL" clId="{B9943684-EFB4-4A18-9F24-20D750895A79}" dt="2023-08-04T11:07:48.898" v="28895" actId="1076"/>
          <ac:cxnSpMkLst>
            <pc:docMk/>
            <pc:sldMk cId="3353748522" sldId="344"/>
            <ac:cxnSpMk id="23" creationId="{C4ED21CA-3CE5-C4E2-5CE6-D34BC585D7E0}"/>
          </ac:cxnSpMkLst>
        </pc:cxnChg>
        <pc:cxnChg chg="add mod">
          <ac:chgData name="CHARLET CHRISTOPHE" userId="372abce5-d68a-4928-b90c-9807a0e333dd" providerId="ADAL" clId="{B9943684-EFB4-4A18-9F24-20D750895A79}" dt="2023-08-04T11:07:48.898" v="28895" actId="1076"/>
          <ac:cxnSpMkLst>
            <pc:docMk/>
            <pc:sldMk cId="3353748522" sldId="344"/>
            <ac:cxnSpMk id="25" creationId="{3CC83631-E7A2-BE0D-80C0-442442512A06}"/>
          </ac:cxnSpMkLst>
        </pc:cxnChg>
        <pc:cxnChg chg="add mod">
          <ac:chgData name="CHARLET CHRISTOPHE" userId="372abce5-d68a-4928-b90c-9807a0e333dd" providerId="ADAL" clId="{B9943684-EFB4-4A18-9F24-20D750895A79}" dt="2023-08-04T11:07:48.898" v="28895" actId="1076"/>
          <ac:cxnSpMkLst>
            <pc:docMk/>
            <pc:sldMk cId="3353748522" sldId="344"/>
            <ac:cxnSpMk id="26" creationId="{DBA6B468-2A47-AEE6-6D80-E56A0981960C}"/>
          </ac:cxnSpMkLst>
        </pc:cxnChg>
        <pc:cxnChg chg="add mod">
          <ac:chgData name="CHARLET CHRISTOPHE" userId="372abce5-d68a-4928-b90c-9807a0e333dd" providerId="ADAL" clId="{B9943684-EFB4-4A18-9F24-20D750895A79}" dt="2023-08-04T11:07:48.898" v="28895" actId="1076"/>
          <ac:cxnSpMkLst>
            <pc:docMk/>
            <pc:sldMk cId="3353748522" sldId="344"/>
            <ac:cxnSpMk id="27" creationId="{F5015BAC-8946-0710-0027-E21532104169}"/>
          </ac:cxnSpMkLst>
        </pc:cxnChg>
        <pc:cxnChg chg="add mod">
          <ac:chgData name="CHARLET CHRISTOPHE" userId="372abce5-d68a-4928-b90c-9807a0e333dd" providerId="ADAL" clId="{B9943684-EFB4-4A18-9F24-20D750895A79}" dt="2023-08-04T11:04:24.852" v="28808" actId="13822"/>
          <ac:cxnSpMkLst>
            <pc:docMk/>
            <pc:sldMk cId="3353748522" sldId="344"/>
            <ac:cxnSpMk id="29" creationId="{DCE5CE99-AF03-36DA-8A57-25EDDF7F9A3F}"/>
          </ac:cxnSpMkLst>
        </pc:cxnChg>
        <pc:cxnChg chg="add mod">
          <ac:chgData name="CHARLET CHRISTOPHE" userId="372abce5-d68a-4928-b90c-9807a0e333dd" providerId="ADAL" clId="{B9943684-EFB4-4A18-9F24-20D750895A79}" dt="2023-08-04T11:04:54.189" v="28812" actId="13822"/>
          <ac:cxnSpMkLst>
            <pc:docMk/>
            <pc:sldMk cId="3353748522" sldId="344"/>
            <ac:cxnSpMk id="33" creationId="{31C0F2AB-2231-6F56-7006-6D8CEF1F8117}"/>
          </ac:cxnSpMkLst>
        </pc:cxnChg>
        <pc:cxnChg chg="add mod">
          <ac:chgData name="CHARLET CHRISTOPHE" userId="372abce5-d68a-4928-b90c-9807a0e333dd" providerId="ADAL" clId="{B9943684-EFB4-4A18-9F24-20D750895A79}" dt="2023-08-04T11:13:31.499" v="29042" actId="13822"/>
          <ac:cxnSpMkLst>
            <pc:docMk/>
            <pc:sldMk cId="3353748522" sldId="344"/>
            <ac:cxnSpMk id="46" creationId="{658273DE-95D0-096A-A60D-CA18D3EBD27F}"/>
          </ac:cxnSpMkLst>
        </pc:cxnChg>
      </pc:sldChg>
      <pc:sldChg chg="addSp delSp modSp add del mod">
        <pc:chgData name="CHARLET CHRISTOPHE" userId="372abce5-d68a-4928-b90c-9807a0e333dd" providerId="ADAL" clId="{B9943684-EFB4-4A18-9F24-20D750895A79}" dt="2023-08-06T07:38:47.476" v="34876" actId="47"/>
        <pc:sldMkLst>
          <pc:docMk/>
          <pc:sldMk cId="1617092714" sldId="345"/>
        </pc:sldMkLst>
        <pc:spChg chg="add mod">
          <ac:chgData name="CHARLET CHRISTOPHE" userId="372abce5-d68a-4928-b90c-9807a0e333dd" providerId="ADAL" clId="{B9943684-EFB4-4A18-9F24-20D750895A79}" dt="2023-08-04T09:55:10.739" v="26520" actId="21"/>
          <ac:spMkLst>
            <pc:docMk/>
            <pc:sldMk cId="1617092714" sldId="345"/>
            <ac:spMk id="3" creationId="{DA2AD8F6-8713-1125-8EFE-EA134C08E2B7}"/>
          </ac:spMkLst>
        </pc:spChg>
        <pc:spChg chg="add del mod">
          <ac:chgData name="CHARLET CHRISTOPHE" userId="372abce5-d68a-4928-b90c-9807a0e333dd" providerId="ADAL" clId="{B9943684-EFB4-4A18-9F24-20D750895A79}" dt="2023-08-03T10:36:39.824" v="25632" actId="478"/>
          <ac:spMkLst>
            <pc:docMk/>
            <pc:sldMk cId="1617092714" sldId="345"/>
            <ac:spMk id="6" creationId="{D0B3410E-CA48-49C1-B636-DE7939C3AB9E}"/>
          </ac:spMkLst>
        </pc:spChg>
        <pc:spChg chg="add del mod">
          <ac:chgData name="CHARLET CHRISTOPHE" userId="372abce5-d68a-4928-b90c-9807a0e333dd" providerId="ADAL" clId="{B9943684-EFB4-4A18-9F24-20D750895A79}" dt="2023-08-03T10:36:42.515" v="25633" actId="22"/>
          <ac:spMkLst>
            <pc:docMk/>
            <pc:sldMk cId="1617092714" sldId="345"/>
            <ac:spMk id="7" creationId="{B76C1AD4-285D-756A-46B7-501E248863BC}"/>
          </ac:spMkLst>
        </pc:spChg>
        <pc:picChg chg="add mod">
          <ac:chgData name="CHARLET CHRISTOPHE" userId="372abce5-d68a-4928-b90c-9807a0e333dd" providerId="ADAL" clId="{B9943684-EFB4-4A18-9F24-20D750895A79}" dt="2023-08-06T07:15:17.296" v="34024" actId="1076"/>
          <ac:picMkLst>
            <pc:docMk/>
            <pc:sldMk cId="1617092714" sldId="345"/>
            <ac:picMk id="4" creationId="{C8BA4162-A142-D3C0-B2BD-9D0F5D9DD1FC}"/>
          </ac:picMkLst>
        </pc:picChg>
        <pc:picChg chg="del">
          <ac:chgData name="CHARLET CHRISTOPHE" userId="372abce5-d68a-4928-b90c-9807a0e333dd" providerId="ADAL" clId="{B9943684-EFB4-4A18-9F24-20D750895A79}" dt="2023-08-03T10:36:30.363" v="25629" actId="478"/>
          <ac:picMkLst>
            <pc:docMk/>
            <pc:sldMk cId="1617092714" sldId="345"/>
            <ac:picMk id="4" creationId="{FDAC9CB7-B2AA-FD5F-086C-3BA28752A1D5}"/>
          </ac:picMkLst>
        </pc:picChg>
        <pc:picChg chg="add del">
          <ac:chgData name="CHARLET CHRISTOPHE" userId="372abce5-d68a-4928-b90c-9807a0e333dd" providerId="ADAL" clId="{B9943684-EFB4-4A18-9F24-20D750895A79}" dt="2023-08-03T10:36:36.131" v="25631" actId="478"/>
          <ac:picMkLst>
            <pc:docMk/>
            <pc:sldMk cId="1617092714" sldId="345"/>
            <ac:picMk id="5" creationId="{ED9A6C93-5F8B-D349-FEF1-39ECB3342146}"/>
          </ac:picMkLst>
        </pc:picChg>
        <pc:picChg chg="add del mod ord">
          <ac:chgData name="CHARLET CHRISTOPHE" userId="372abce5-d68a-4928-b90c-9807a0e333dd" providerId="ADAL" clId="{B9943684-EFB4-4A18-9F24-20D750895A79}" dt="2023-08-04T09:55:10.739" v="26520" actId="21"/>
          <ac:picMkLst>
            <pc:docMk/>
            <pc:sldMk cId="1617092714" sldId="345"/>
            <ac:picMk id="9" creationId="{9A810A11-559F-1B5A-0F97-E064E8485DF2}"/>
          </ac:picMkLst>
        </pc:picChg>
        <pc:picChg chg="del">
          <ac:chgData name="CHARLET CHRISTOPHE" userId="372abce5-d68a-4928-b90c-9807a0e333dd" providerId="ADAL" clId="{B9943684-EFB4-4A18-9F24-20D750895A79}" dt="2023-08-03T10:36:33.047" v="25630" actId="478"/>
          <ac:picMkLst>
            <pc:docMk/>
            <pc:sldMk cId="1617092714" sldId="345"/>
            <ac:picMk id="13" creationId="{4BB0817B-305D-7CBD-59D0-9A1818E8E9CC}"/>
          </ac:picMkLst>
        </pc:picChg>
      </pc:sldChg>
      <pc:sldChg chg="addSp delSp modSp new mod modAnim">
        <pc:chgData name="CHARLET CHRISTOPHE" userId="372abce5-d68a-4928-b90c-9807a0e333dd" providerId="ADAL" clId="{B9943684-EFB4-4A18-9F24-20D750895A79}" dt="2023-08-04T09:53:13.411" v="26516" actId="20577"/>
        <pc:sldMkLst>
          <pc:docMk/>
          <pc:sldMk cId="2068515536" sldId="346"/>
        </pc:sldMkLst>
        <pc:spChg chg="mod">
          <ac:chgData name="CHARLET CHRISTOPHE" userId="372abce5-d68a-4928-b90c-9807a0e333dd" providerId="ADAL" clId="{B9943684-EFB4-4A18-9F24-20D750895A79}" dt="2023-08-04T09:53:13.411" v="26516" actId="20577"/>
          <ac:spMkLst>
            <pc:docMk/>
            <pc:sldMk cId="2068515536" sldId="346"/>
            <ac:spMk id="2" creationId="{1A5CAF27-6AEB-1677-2699-E9EE83A45D53}"/>
          </ac:spMkLst>
        </pc:spChg>
        <pc:spChg chg="del">
          <ac:chgData name="CHARLET CHRISTOPHE" userId="372abce5-d68a-4928-b90c-9807a0e333dd" providerId="ADAL" clId="{B9943684-EFB4-4A18-9F24-20D750895A79}" dt="2023-08-04T07:19:24.580" v="26174" actId="478"/>
          <ac:spMkLst>
            <pc:docMk/>
            <pc:sldMk cId="2068515536" sldId="346"/>
            <ac:spMk id="3" creationId="{A78C87FF-7A7F-7436-1888-248042FE8CE1}"/>
          </ac:spMkLst>
        </pc:spChg>
        <pc:spChg chg="mod">
          <ac:chgData name="CHARLET CHRISTOPHE" userId="372abce5-d68a-4928-b90c-9807a0e333dd" providerId="ADAL" clId="{B9943684-EFB4-4A18-9F24-20D750895A79}" dt="2023-08-04T07:19:21.288" v="26173"/>
          <ac:spMkLst>
            <pc:docMk/>
            <pc:sldMk cId="2068515536" sldId="346"/>
            <ac:spMk id="7" creationId="{114BB351-D9DD-B0AF-1FE3-19E54D9DFAB7}"/>
          </ac:spMkLst>
        </pc:spChg>
        <pc:spChg chg="mod">
          <ac:chgData name="CHARLET CHRISTOPHE" userId="372abce5-d68a-4928-b90c-9807a0e333dd" providerId="ADAL" clId="{B9943684-EFB4-4A18-9F24-20D750895A79}" dt="2023-08-04T07:19:21.288" v="26173"/>
          <ac:spMkLst>
            <pc:docMk/>
            <pc:sldMk cId="2068515536" sldId="346"/>
            <ac:spMk id="8" creationId="{457BE671-BC8C-118B-37A4-551ABDB02402}"/>
          </ac:spMkLst>
        </pc:spChg>
        <pc:spChg chg="mod">
          <ac:chgData name="CHARLET CHRISTOPHE" userId="372abce5-d68a-4928-b90c-9807a0e333dd" providerId="ADAL" clId="{B9943684-EFB4-4A18-9F24-20D750895A79}" dt="2023-08-04T07:19:21.288" v="26173"/>
          <ac:spMkLst>
            <pc:docMk/>
            <pc:sldMk cId="2068515536" sldId="346"/>
            <ac:spMk id="11" creationId="{81471A4A-230B-BD80-6682-3AA7A79408FE}"/>
          </ac:spMkLst>
        </pc:spChg>
        <pc:spChg chg="mod">
          <ac:chgData name="CHARLET CHRISTOPHE" userId="372abce5-d68a-4928-b90c-9807a0e333dd" providerId="ADAL" clId="{B9943684-EFB4-4A18-9F24-20D750895A79}" dt="2023-08-04T07:19:21.288" v="26173"/>
          <ac:spMkLst>
            <pc:docMk/>
            <pc:sldMk cId="2068515536" sldId="346"/>
            <ac:spMk id="12" creationId="{E57CAFC5-77EC-460E-2BD5-B8D5F6A0C9B9}"/>
          </ac:spMkLst>
        </pc:spChg>
        <pc:spChg chg="del mod">
          <ac:chgData name="CHARLET CHRISTOPHE" userId="372abce5-d68a-4928-b90c-9807a0e333dd" providerId="ADAL" clId="{B9943684-EFB4-4A18-9F24-20D750895A79}" dt="2023-08-04T07:25:33.410" v="26180" actId="478"/>
          <ac:spMkLst>
            <pc:docMk/>
            <pc:sldMk cId="2068515536" sldId="346"/>
            <ac:spMk id="14" creationId="{FE8021F8-5550-9641-F0D9-9C8D581CE71F}"/>
          </ac:spMkLst>
        </pc:spChg>
        <pc:spChg chg="mod">
          <ac:chgData name="CHARLET CHRISTOPHE" userId="372abce5-d68a-4928-b90c-9807a0e333dd" providerId="ADAL" clId="{B9943684-EFB4-4A18-9F24-20D750895A79}" dt="2023-08-04T07:24:59.867" v="26176"/>
          <ac:spMkLst>
            <pc:docMk/>
            <pc:sldMk cId="2068515536" sldId="346"/>
            <ac:spMk id="21" creationId="{9C8667FA-32C8-EDB8-6CEF-73DF81200F36}"/>
          </ac:spMkLst>
        </pc:spChg>
        <pc:spChg chg="mod">
          <ac:chgData name="CHARLET CHRISTOPHE" userId="372abce5-d68a-4928-b90c-9807a0e333dd" providerId="ADAL" clId="{B9943684-EFB4-4A18-9F24-20D750895A79}" dt="2023-08-04T07:24:59.867" v="26176"/>
          <ac:spMkLst>
            <pc:docMk/>
            <pc:sldMk cId="2068515536" sldId="346"/>
            <ac:spMk id="22" creationId="{B1CFCD44-4C82-421C-A7FD-FCBB6733EF49}"/>
          </ac:spMkLst>
        </pc:spChg>
        <pc:spChg chg="mod">
          <ac:chgData name="CHARLET CHRISTOPHE" userId="372abce5-d68a-4928-b90c-9807a0e333dd" providerId="ADAL" clId="{B9943684-EFB4-4A18-9F24-20D750895A79}" dt="2023-08-04T09:48:18.175" v="26376" actId="13926"/>
          <ac:spMkLst>
            <pc:docMk/>
            <pc:sldMk cId="2068515536" sldId="346"/>
            <ac:spMk id="23" creationId="{7BF4B56C-909A-1F14-F98E-0E8329CCD432}"/>
          </ac:spMkLst>
        </pc:spChg>
        <pc:spChg chg="mod">
          <ac:chgData name="CHARLET CHRISTOPHE" userId="372abce5-d68a-4928-b90c-9807a0e333dd" providerId="ADAL" clId="{B9943684-EFB4-4A18-9F24-20D750895A79}" dt="2023-08-04T07:24:59.867" v="26176"/>
          <ac:spMkLst>
            <pc:docMk/>
            <pc:sldMk cId="2068515536" sldId="346"/>
            <ac:spMk id="24" creationId="{46BF85DD-C19C-FFBC-D5AD-647DA76CB218}"/>
          </ac:spMkLst>
        </pc:spChg>
        <pc:spChg chg="del mod">
          <ac:chgData name="CHARLET CHRISTOPHE" userId="372abce5-d68a-4928-b90c-9807a0e333dd" providerId="ADAL" clId="{B9943684-EFB4-4A18-9F24-20D750895A79}" dt="2023-08-04T07:25:37.419" v="26181" actId="478"/>
          <ac:spMkLst>
            <pc:docMk/>
            <pc:sldMk cId="2068515536" sldId="346"/>
            <ac:spMk id="25" creationId="{7880BEC1-472C-2F29-6518-30B94B4CF3EE}"/>
          </ac:spMkLst>
        </pc:spChg>
        <pc:spChg chg="mod">
          <ac:chgData name="CHARLET CHRISTOPHE" userId="372abce5-d68a-4928-b90c-9807a0e333dd" providerId="ADAL" clId="{B9943684-EFB4-4A18-9F24-20D750895A79}" dt="2023-08-04T07:27:50.501" v="26186"/>
          <ac:spMkLst>
            <pc:docMk/>
            <pc:sldMk cId="2068515536" sldId="346"/>
            <ac:spMk id="29" creationId="{C0921191-E2DA-9454-96A1-E489D6E669FB}"/>
          </ac:spMkLst>
        </pc:spChg>
        <pc:spChg chg="mod">
          <ac:chgData name="CHARLET CHRISTOPHE" userId="372abce5-d68a-4928-b90c-9807a0e333dd" providerId="ADAL" clId="{B9943684-EFB4-4A18-9F24-20D750895A79}" dt="2023-08-04T07:27:50.501" v="26186"/>
          <ac:spMkLst>
            <pc:docMk/>
            <pc:sldMk cId="2068515536" sldId="346"/>
            <ac:spMk id="30" creationId="{0438354F-449F-5429-F428-856FF90436AB}"/>
          </ac:spMkLst>
        </pc:spChg>
        <pc:spChg chg="mod">
          <ac:chgData name="CHARLET CHRISTOPHE" userId="372abce5-d68a-4928-b90c-9807a0e333dd" providerId="ADAL" clId="{B9943684-EFB4-4A18-9F24-20D750895A79}" dt="2023-08-04T09:49:24.784" v="26422" actId="13926"/>
          <ac:spMkLst>
            <pc:docMk/>
            <pc:sldMk cId="2068515536" sldId="346"/>
            <ac:spMk id="34" creationId="{802A48F0-7555-F466-4415-E78573986856}"/>
          </ac:spMkLst>
        </pc:spChg>
        <pc:spChg chg="mod">
          <ac:chgData name="CHARLET CHRISTOPHE" userId="372abce5-d68a-4928-b90c-9807a0e333dd" providerId="ADAL" clId="{B9943684-EFB4-4A18-9F24-20D750895A79}" dt="2023-08-04T07:28:58.680" v="26196" actId="1076"/>
          <ac:spMkLst>
            <pc:docMk/>
            <pc:sldMk cId="2068515536" sldId="346"/>
            <ac:spMk id="35" creationId="{04927F81-C46B-3837-560C-AAC5E85D513E}"/>
          </ac:spMkLst>
        </pc:spChg>
        <pc:spChg chg="mod">
          <ac:chgData name="CHARLET CHRISTOPHE" userId="372abce5-d68a-4928-b90c-9807a0e333dd" providerId="ADAL" clId="{B9943684-EFB4-4A18-9F24-20D750895A79}" dt="2023-08-04T07:28:45.451" v="26194" actId="1076"/>
          <ac:spMkLst>
            <pc:docMk/>
            <pc:sldMk cId="2068515536" sldId="346"/>
            <ac:spMk id="36" creationId="{394E30E8-5C08-E761-780F-104AC601EDE8}"/>
          </ac:spMkLst>
        </pc:spChg>
        <pc:spChg chg="add mod">
          <ac:chgData name="CHARLET CHRISTOPHE" userId="372abce5-d68a-4928-b90c-9807a0e333dd" providerId="ADAL" clId="{B9943684-EFB4-4A18-9F24-20D750895A79}" dt="2023-08-04T09:46:43.064" v="26331" actId="207"/>
          <ac:spMkLst>
            <pc:docMk/>
            <pc:sldMk cId="2068515536" sldId="346"/>
            <ac:spMk id="39" creationId="{1BA214B6-230F-8FC9-E9B7-38DA24DDB690}"/>
          </ac:spMkLst>
        </pc:spChg>
        <pc:spChg chg="add mod">
          <ac:chgData name="CHARLET CHRISTOPHE" userId="372abce5-d68a-4928-b90c-9807a0e333dd" providerId="ADAL" clId="{B9943684-EFB4-4A18-9F24-20D750895A79}" dt="2023-08-04T09:52:21.174" v="26507" actId="1076"/>
          <ac:spMkLst>
            <pc:docMk/>
            <pc:sldMk cId="2068515536" sldId="346"/>
            <ac:spMk id="45" creationId="{6E018B7A-F62A-3BBC-9CFD-D3A986353F2C}"/>
          </ac:spMkLst>
        </pc:spChg>
        <pc:spChg chg="add mod">
          <ac:chgData name="CHARLET CHRISTOPHE" userId="372abce5-d68a-4928-b90c-9807a0e333dd" providerId="ADAL" clId="{B9943684-EFB4-4A18-9F24-20D750895A79}" dt="2023-08-04T09:52:21.174" v="26507" actId="1076"/>
          <ac:spMkLst>
            <pc:docMk/>
            <pc:sldMk cId="2068515536" sldId="346"/>
            <ac:spMk id="46" creationId="{3BFE858C-CF8A-9BB8-29FD-4E133BF84DB4}"/>
          </ac:spMkLst>
        </pc:spChg>
        <pc:spChg chg="add mod">
          <ac:chgData name="CHARLET CHRISTOPHE" userId="372abce5-d68a-4928-b90c-9807a0e333dd" providerId="ADAL" clId="{B9943684-EFB4-4A18-9F24-20D750895A79}" dt="2023-08-04T09:52:21.174" v="26507" actId="1076"/>
          <ac:spMkLst>
            <pc:docMk/>
            <pc:sldMk cId="2068515536" sldId="346"/>
            <ac:spMk id="47" creationId="{95A52A57-602E-2E06-698F-9B2365E9071D}"/>
          </ac:spMkLst>
        </pc:spChg>
        <pc:spChg chg="add mod">
          <ac:chgData name="CHARLET CHRISTOPHE" userId="372abce5-d68a-4928-b90c-9807a0e333dd" providerId="ADAL" clId="{B9943684-EFB4-4A18-9F24-20D750895A79}" dt="2023-08-04T09:52:21.174" v="26507" actId="1076"/>
          <ac:spMkLst>
            <pc:docMk/>
            <pc:sldMk cId="2068515536" sldId="346"/>
            <ac:spMk id="48" creationId="{7F48F948-9FD0-0008-C744-3F24D2C14DC9}"/>
          </ac:spMkLst>
        </pc:spChg>
        <pc:spChg chg="add mod">
          <ac:chgData name="CHARLET CHRISTOPHE" userId="372abce5-d68a-4928-b90c-9807a0e333dd" providerId="ADAL" clId="{B9943684-EFB4-4A18-9F24-20D750895A79}" dt="2023-08-04T09:48:30.498" v="26378" actId="14100"/>
          <ac:spMkLst>
            <pc:docMk/>
            <pc:sldMk cId="2068515536" sldId="346"/>
            <ac:spMk id="49" creationId="{B5EC5FAD-5BED-8F57-DB22-DB7ABBB4C20C}"/>
          </ac:spMkLst>
        </pc:spChg>
        <pc:spChg chg="add mod">
          <ac:chgData name="CHARLET CHRISTOPHE" userId="372abce5-d68a-4928-b90c-9807a0e333dd" providerId="ADAL" clId="{B9943684-EFB4-4A18-9F24-20D750895A79}" dt="2023-08-04T09:52:21.174" v="26507" actId="1076"/>
          <ac:spMkLst>
            <pc:docMk/>
            <pc:sldMk cId="2068515536" sldId="346"/>
            <ac:spMk id="50" creationId="{799E9373-D0BF-6B77-F87A-9170F93E4327}"/>
          </ac:spMkLst>
        </pc:spChg>
        <pc:spChg chg="add mod">
          <ac:chgData name="CHARLET CHRISTOPHE" userId="372abce5-d68a-4928-b90c-9807a0e333dd" providerId="ADAL" clId="{B9943684-EFB4-4A18-9F24-20D750895A79}" dt="2023-08-04T09:52:21.174" v="26507" actId="1076"/>
          <ac:spMkLst>
            <pc:docMk/>
            <pc:sldMk cId="2068515536" sldId="346"/>
            <ac:spMk id="51" creationId="{24A284A2-AFA7-8061-8849-45659DC28ACE}"/>
          </ac:spMkLst>
        </pc:spChg>
        <pc:spChg chg="add mod">
          <ac:chgData name="CHARLET CHRISTOPHE" userId="372abce5-d68a-4928-b90c-9807a0e333dd" providerId="ADAL" clId="{B9943684-EFB4-4A18-9F24-20D750895A79}" dt="2023-08-04T09:51:47.589" v="26504" actId="1076"/>
          <ac:spMkLst>
            <pc:docMk/>
            <pc:sldMk cId="2068515536" sldId="346"/>
            <ac:spMk id="53" creationId="{5D1D6ED8-C8D4-8AA1-99CB-A1317487799B}"/>
          </ac:spMkLst>
        </pc:spChg>
        <pc:spChg chg="add mod">
          <ac:chgData name="CHARLET CHRISTOPHE" userId="372abce5-d68a-4928-b90c-9807a0e333dd" providerId="ADAL" clId="{B9943684-EFB4-4A18-9F24-20D750895A79}" dt="2023-08-04T09:52:00.968" v="26506" actId="1076"/>
          <ac:spMkLst>
            <pc:docMk/>
            <pc:sldMk cId="2068515536" sldId="346"/>
            <ac:spMk id="54" creationId="{1F0A6BB7-0D44-54D1-EE16-C0A61FD63DFF}"/>
          </ac:spMkLst>
        </pc:spChg>
        <pc:spChg chg="add mod">
          <ac:chgData name="CHARLET CHRISTOPHE" userId="372abce5-d68a-4928-b90c-9807a0e333dd" providerId="ADAL" clId="{B9943684-EFB4-4A18-9F24-20D750895A79}" dt="2023-08-04T09:52:28" v="26508" actId="1076"/>
          <ac:spMkLst>
            <pc:docMk/>
            <pc:sldMk cId="2068515536" sldId="346"/>
            <ac:spMk id="55" creationId="{B5B6EC02-9A36-0F0D-6B36-351309BAB5FD}"/>
          </ac:spMkLst>
        </pc:spChg>
        <pc:spChg chg="add mod">
          <ac:chgData name="CHARLET CHRISTOPHE" userId="372abce5-d68a-4928-b90c-9807a0e333dd" providerId="ADAL" clId="{B9943684-EFB4-4A18-9F24-20D750895A79}" dt="2023-08-04T09:52:35.437" v="26509" actId="1076"/>
          <ac:spMkLst>
            <pc:docMk/>
            <pc:sldMk cId="2068515536" sldId="346"/>
            <ac:spMk id="56" creationId="{A3381004-93FF-7E3B-BF10-C58343FF2EAE}"/>
          </ac:spMkLst>
        </pc:spChg>
        <pc:grpChg chg="add mod">
          <ac:chgData name="CHARLET CHRISTOPHE" userId="372abce5-d68a-4928-b90c-9807a0e333dd" providerId="ADAL" clId="{B9943684-EFB4-4A18-9F24-20D750895A79}" dt="2023-08-04T07:25:11.571" v="26178" actId="1076"/>
          <ac:grpSpMkLst>
            <pc:docMk/>
            <pc:sldMk cId="2068515536" sldId="346"/>
            <ac:grpSpMk id="4" creationId="{505FD46E-4521-7A79-5723-224AEB4F3266}"/>
          </ac:grpSpMkLst>
        </pc:grpChg>
        <pc:grpChg chg="add mod">
          <ac:chgData name="CHARLET CHRISTOPHE" userId="372abce5-d68a-4928-b90c-9807a0e333dd" providerId="ADAL" clId="{B9943684-EFB4-4A18-9F24-20D750895A79}" dt="2023-08-04T07:29:21.951" v="26197" actId="1076"/>
          <ac:grpSpMkLst>
            <pc:docMk/>
            <pc:sldMk cId="2068515536" sldId="346"/>
            <ac:grpSpMk id="13" creationId="{7E02FEDF-B707-B92B-EC66-2EF9E73CDC15}"/>
          </ac:grpSpMkLst>
        </pc:grpChg>
        <pc:grpChg chg="add mod">
          <ac:chgData name="CHARLET CHRISTOPHE" userId="372abce5-d68a-4928-b90c-9807a0e333dd" providerId="ADAL" clId="{B9943684-EFB4-4A18-9F24-20D750895A79}" dt="2023-08-04T09:52:21.174" v="26507" actId="1076"/>
          <ac:grpSpMkLst>
            <pc:docMk/>
            <pc:sldMk cId="2068515536" sldId="346"/>
            <ac:grpSpMk id="26" creationId="{4CCEAD6E-8FAE-5735-E569-388C61979849}"/>
          </ac:grpSpMkLst>
        </pc:grpChg>
        <pc:cxnChg chg="mod">
          <ac:chgData name="CHARLET CHRISTOPHE" userId="372abce5-d68a-4928-b90c-9807a0e333dd" providerId="ADAL" clId="{B9943684-EFB4-4A18-9F24-20D750895A79}" dt="2023-08-04T07:26:27.985" v="26183" actId="692"/>
          <ac:cxnSpMkLst>
            <pc:docMk/>
            <pc:sldMk cId="2068515536" sldId="346"/>
            <ac:cxnSpMk id="5" creationId="{8B237291-E9D0-5756-51DC-4403E2FCA961}"/>
          </ac:cxnSpMkLst>
        </pc:cxnChg>
        <pc:cxnChg chg="mod">
          <ac:chgData name="CHARLET CHRISTOPHE" userId="372abce5-d68a-4928-b90c-9807a0e333dd" providerId="ADAL" clId="{B9943684-EFB4-4A18-9F24-20D750895A79}" dt="2023-08-04T07:29:27.536" v="26198" actId="1076"/>
          <ac:cxnSpMkLst>
            <pc:docMk/>
            <pc:sldMk cId="2068515536" sldId="346"/>
            <ac:cxnSpMk id="6" creationId="{9A12D839-431B-D690-9213-F2596ECFC05F}"/>
          </ac:cxnSpMkLst>
        </pc:cxnChg>
        <pc:cxnChg chg="mod">
          <ac:chgData name="CHARLET CHRISTOPHE" userId="372abce5-d68a-4928-b90c-9807a0e333dd" providerId="ADAL" clId="{B9943684-EFB4-4A18-9F24-20D750895A79}" dt="2023-08-04T07:19:21.288" v="26173"/>
          <ac:cxnSpMkLst>
            <pc:docMk/>
            <pc:sldMk cId="2068515536" sldId="346"/>
            <ac:cxnSpMk id="9" creationId="{D7DEBB6A-CF02-8791-54F3-79430CA84A65}"/>
          </ac:cxnSpMkLst>
        </pc:cxnChg>
        <pc:cxnChg chg="mod">
          <ac:chgData name="CHARLET CHRISTOPHE" userId="372abce5-d68a-4928-b90c-9807a0e333dd" providerId="ADAL" clId="{B9943684-EFB4-4A18-9F24-20D750895A79}" dt="2023-08-04T07:19:21.288" v="26173"/>
          <ac:cxnSpMkLst>
            <pc:docMk/>
            <pc:sldMk cId="2068515536" sldId="346"/>
            <ac:cxnSpMk id="10" creationId="{A916C238-4C01-7992-7E6E-5DDA2DD38300}"/>
          </ac:cxnSpMkLst>
        </pc:cxnChg>
        <pc:cxnChg chg="mod">
          <ac:chgData name="CHARLET CHRISTOPHE" userId="372abce5-d68a-4928-b90c-9807a0e333dd" providerId="ADAL" clId="{B9943684-EFB4-4A18-9F24-20D750895A79}" dt="2023-08-04T07:24:59.867" v="26176"/>
          <ac:cxnSpMkLst>
            <pc:docMk/>
            <pc:sldMk cId="2068515536" sldId="346"/>
            <ac:cxnSpMk id="15" creationId="{195E90C2-8605-5AB4-0809-A7DD16439396}"/>
          </ac:cxnSpMkLst>
        </pc:cxnChg>
        <pc:cxnChg chg="mod">
          <ac:chgData name="CHARLET CHRISTOPHE" userId="372abce5-d68a-4928-b90c-9807a0e333dd" providerId="ADAL" clId="{B9943684-EFB4-4A18-9F24-20D750895A79}" dt="2023-08-04T07:24:59.867" v="26176"/>
          <ac:cxnSpMkLst>
            <pc:docMk/>
            <pc:sldMk cId="2068515536" sldId="346"/>
            <ac:cxnSpMk id="16" creationId="{AC6E81C2-BE09-F5A3-AB9C-7DF052C0C18E}"/>
          </ac:cxnSpMkLst>
        </pc:cxnChg>
        <pc:cxnChg chg="mod">
          <ac:chgData name="CHARLET CHRISTOPHE" userId="372abce5-d68a-4928-b90c-9807a0e333dd" providerId="ADAL" clId="{B9943684-EFB4-4A18-9F24-20D750895A79}" dt="2023-08-04T07:24:59.867" v="26176"/>
          <ac:cxnSpMkLst>
            <pc:docMk/>
            <pc:sldMk cId="2068515536" sldId="346"/>
            <ac:cxnSpMk id="17" creationId="{62F22B1F-0C1A-8D3A-C872-CFA55020EA45}"/>
          </ac:cxnSpMkLst>
        </pc:cxnChg>
        <pc:cxnChg chg="mod">
          <ac:chgData name="CHARLET CHRISTOPHE" userId="372abce5-d68a-4928-b90c-9807a0e333dd" providerId="ADAL" clId="{B9943684-EFB4-4A18-9F24-20D750895A79}" dt="2023-08-04T07:26:46.504" v="26185" actId="1076"/>
          <ac:cxnSpMkLst>
            <pc:docMk/>
            <pc:sldMk cId="2068515536" sldId="346"/>
            <ac:cxnSpMk id="18" creationId="{A3C63E99-70BF-458C-B1E8-E90B4685DE3E}"/>
          </ac:cxnSpMkLst>
        </pc:cxnChg>
        <pc:cxnChg chg="mod">
          <ac:chgData name="CHARLET CHRISTOPHE" userId="372abce5-d68a-4928-b90c-9807a0e333dd" providerId="ADAL" clId="{B9943684-EFB4-4A18-9F24-20D750895A79}" dt="2023-08-04T09:45:50.297" v="26269" actId="1037"/>
          <ac:cxnSpMkLst>
            <pc:docMk/>
            <pc:sldMk cId="2068515536" sldId="346"/>
            <ac:cxnSpMk id="19" creationId="{13A3F13B-4DC4-D492-69D4-34CF7ED37CD1}"/>
          </ac:cxnSpMkLst>
        </pc:cxnChg>
        <pc:cxnChg chg="mod">
          <ac:chgData name="CHARLET CHRISTOPHE" userId="372abce5-d68a-4928-b90c-9807a0e333dd" providerId="ADAL" clId="{B9943684-EFB4-4A18-9F24-20D750895A79}" dt="2023-08-04T07:24:59.867" v="26176"/>
          <ac:cxnSpMkLst>
            <pc:docMk/>
            <pc:sldMk cId="2068515536" sldId="346"/>
            <ac:cxnSpMk id="20" creationId="{8034B952-B7EE-8C62-BBD1-A57B96682EB8}"/>
          </ac:cxnSpMkLst>
        </pc:cxnChg>
        <pc:cxnChg chg="mod">
          <ac:chgData name="CHARLET CHRISTOPHE" userId="372abce5-d68a-4928-b90c-9807a0e333dd" providerId="ADAL" clId="{B9943684-EFB4-4A18-9F24-20D750895A79}" dt="2023-08-04T07:28:13.269" v="26190" actId="1076"/>
          <ac:cxnSpMkLst>
            <pc:docMk/>
            <pc:sldMk cId="2068515536" sldId="346"/>
            <ac:cxnSpMk id="27" creationId="{90067B54-4E9C-4D41-E218-77B4D8D66470}"/>
          </ac:cxnSpMkLst>
        </pc:cxnChg>
        <pc:cxnChg chg="mod">
          <ac:chgData name="CHARLET CHRISTOPHE" userId="372abce5-d68a-4928-b90c-9807a0e333dd" providerId="ADAL" clId="{B9943684-EFB4-4A18-9F24-20D750895A79}" dt="2023-08-04T07:27:50.501" v="26186"/>
          <ac:cxnSpMkLst>
            <pc:docMk/>
            <pc:sldMk cId="2068515536" sldId="346"/>
            <ac:cxnSpMk id="28" creationId="{710D550D-0A7A-F694-8869-D142F60832F7}"/>
          </ac:cxnSpMkLst>
        </pc:cxnChg>
        <pc:cxnChg chg="mod">
          <ac:chgData name="CHARLET CHRISTOPHE" userId="372abce5-d68a-4928-b90c-9807a0e333dd" providerId="ADAL" clId="{B9943684-EFB4-4A18-9F24-20D750895A79}" dt="2023-08-04T07:28:23.126" v="26191" actId="14100"/>
          <ac:cxnSpMkLst>
            <pc:docMk/>
            <pc:sldMk cId="2068515536" sldId="346"/>
            <ac:cxnSpMk id="31" creationId="{F54BA580-C527-9AA1-2DCE-57729F58E241}"/>
          </ac:cxnSpMkLst>
        </pc:cxnChg>
        <pc:cxnChg chg="mod">
          <ac:chgData name="CHARLET CHRISTOPHE" userId="372abce5-d68a-4928-b90c-9807a0e333dd" providerId="ADAL" clId="{B9943684-EFB4-4A18-9F24-20D750895A79}" dt="2023-08-04T07:28:39.603" v="26193" actId="14100"/>
          <ac:cxnSpMkLst>
            <pc:docMk/>
            <pc:sldMk cId="2068515536" sldId="346"/>
            <ac:cxnSpMk id="32" creationId="{0B20569A-31C8-0F96-CED2-6FB6979CDD1D}"/>
          </ac:cxnSpMkLst>
        </pc:cxnChg>
        <pc:cxnChg chg="mod">
          <ac:chgData name="CHARLET CHRISTOPHE" userId="372abce5-d68a-4928-b90c-9807a0e333dd" providerId="ADAL" clId="{B9943684-EFB4-4A18-9F24-20D750895A79}" dt="2023-08-04T07:28:52.997" v="26195" actId="14100"/>
          <ac:cxnSpMkLst>
            <pc:docMk/>
            <pc:sldMk cId="2068515536" sldId="346"/>
            <ac:cxnSpMk id="33" creationId="{9FF81F16-7E9D-D4B5-CF57-77B570139830}"/>
          </ac:cxnSpMkLst>
        </pc:cxnChg>
        <pc:cxnChg chg="add mod">
          <ac:chgData name="CHARLET CHRISTOPHE" userId="372abce5-d68a-4928-b90c-9807a0e333dd" providerId="ADAL" clId="{B9943684-EFB4-4A18-9F24-20D750895A79}" dt="2023-08-04T09:52:21.174" v="26507" actId="1076"/>
          <ac:cxnSpMkLst>
            <pc:docMk/>
            <pc:sldMk cId="2068515536" sldId="346"/>
            <ac:cxnSpMk id="38" creationId="{7DC234D8-B886-002E-57C3-D640703BF5F7}"/>
          </ac:cxnSpMkLst>
        </pc:cxnChg>
        <pc:cxnChg chg="add mod">
          <ac:chgData name="CHARLET CHRISTOPHE" userId="372abce5-d68a-4928-b90c-9807a0e333dd" providerId="ADAL" clId="{B9943684-EFB4-4A18-9F24-20D750895A79}" dt="2023-08-04T09:52:21.174" v="26507" actId="1076"/>
          <ac:cxnSpMkLst>
            <pc:docMk/>
            <pc:sldMk cId="2068515536" sldId="346"/>
            <ac:cxnSpMk id="40" creationId="{B3BFFDB2-3DE7-42B3-BE7D-D4464E41451C}"/>
          </ac:cxnSpMkLst>
        </pc:cxnChg>
        <pc:cxnChg chg="add mod">
          <ac:chgData name="CHARLET CHRISTOPHE" userId="372abce5-d68a-4928-b90c-9807a0e333dd" providerId="ADAL" clId="{B9943684-EFB4-4A18-9F24-20D750895A79}" dt="2023-08-04T09:52:21.174" v="26507" actId="1076"/>
          <ac:cxnSpMkLst>
            <pc:docMk/>
            <pc:sldMk cId="2068515536" sldId="346"/>
            <ac:cxnSpMk id="41" creationId="{49A1642A-C2F8-8EC2-13B0-B8BBDDF51D4A}"/>
          </ac:cxnSpMkLst>
        </pc:cxnChg>
        <pc:cxnChg chg="add mod">
          <ac:chgData name="CHARLET CHRISTOPHE" userId="372abce5-d68a-4928-b90c-9807a0e333dd" providerId="ADAL" clId="{B9943684-EFB4-4A18-9F24-20D750895A79}" dt="2023-08-04T09:52:21.174" v="26507" actId="1076"/>
          <ac:cxnSpMkLst>
            <pc:docMk/>
            <pc:sldMk cId="2068515536" sldId="346"/>
            <ac:cxnSpMk id="42" creationId="{AF235EA2-8775-87D2-583E-F791768726C2}"/>
          </ac:cxnSpMkLst>
        </pc:cxnChg>
        <pc:cxnChg chg="add mod">
          <ac:chgData name="CHARLET CHRISTOPHE" userId="372abce5-d68a-4928-b90c-9807a0e333dd" providerId="ADAL" clId="{B9943684-EFB4-4A18-9F24-20D750895A79}" dt="2023-08-04T09:52:21.174" v="26507" actId="1076"/>
          <ac:cxnSpMkLst>
            <pc:docMk/>
            <pc:sldMk cId="2068515536" sldId="346"/>
            <ac:cxnSpMk id="43" creationId="{4796F094-1318-70B3-27B6-601721855CFA}"/>
          </ac:cxnSpMkLst>
        </pc:cxnChg>
        <pc:cxnChg chg="add mod">
          <ac:chgData name="CHARLET CHRISTOPHE" userId="372abce5-d68a-4928-b90c-9807a0e333dd" providerId="ADAL" clId="{B9943684-EFB4-4A18-9F24-20D750895A79}" dt="2023-08-04T09:52:21.174" v="26507" actId="1076"/>
          <ac:cxnSpMkLst>
            <pc:docMk/>
            <pc:sldMk cId="2068515536" sldId="346"/>
            <ac:cxnSpMk id="44" creationId="{7E2EB9F5-E1D8-4268-9A06-8C3C9427ECC2}"/>
          </ac:cxnSpMkLst>
        </pc:cxnChg>
      </pc:sldChg>
      <pc:sldChg chg="new del">
        <pc:chgData name="CHARLET CHRISTOPHE" userId="372abce5-d68a-4928-b90c-9807a0e333dd" providerId="ADAL" clId="{B9943684-EFB4-4A18-9F24-20D750895A79}" dt="2023-08-04T07:19:06.792" v="26171" actId="680"/>
        <pc:sldMkLst>
          <pc:docMk/>
          <pc:sldMk cId="2634306632" sldId="346"/>
        </pc:sldMkLst>
      </pc:sldChg>
      <pc:sldChg chg="addSp delSp modSp new mod">
        <pc:chgData name="CHARLET CHRISTOPHE" userId="372abce5-d68a-4928-b90c-9807a0e333dd" providerId="ADAL" clId="{B9943684-EFB4-4A18-9F24-20D750895A79}" dt="2023-08-05T15:48:11.278" v="32235" actId="20577"/>
        <pc:sldMkLst>
          <pc:docMk/>
          <pc:sldMk cId="2944311719" sldId="347"/>
        </pc:sldMkLst>
        <pc:spChg chg="mod">
          <ac:chgData name="CHARLET CHRISTOPHE" userId="372abce5-d68a-4928-b90c-9807a0e333dd" providerId="ADAL" clId="{B9943684-EFB4-4A18-9F24-20D750895A79}" dt="2023-08-04T10:46:10.619" v="28228" actId="20577"/>
          <ac:spMkLst>
            <pc:docMk/>
            <pc:sldMk cId="2944311719" sldId="347"/>
            <ac:spMk id="2" creationId="{9256ECB8-7391-55A0-6E2B-18D4A9553D28}"/>
          </ac:spMkLst>
        </pc:spChg>
        <pc:spChg chg="mod">
          <ac:chgData name="CHARLET CHRISTOPHE" userId="372abce5-d68a-4928-b90c-9807a0e333dd" providerId="ADAL" clId="{B9943684-EFB4-4A18-9F24-20D750895A79}" dt="2023-08-05T15:48:11.278" v="32235" actId="20577"/>
          <ac:spMkLst>
            <pc:docMk/>
            <pc:sldMk cId="2944311719" sldId="347"/>
            <ac:spMk id="3" creationId="{BC0DD896-3B01-375B-3BC7-36F14D478C75}"/>
          </ac:spMkLst>
        </pc:spChg>
        <pc:spChg chg="add del">
          <ac:chgData name="CHARLET CHRISTOPHE" userId="372abce5-d68a-4928-b90c-9807a0e333dd" providerId="ADAL" clId="{B9943684-EFB4-4A18-9F24-20D750895A79}" dt="2023-08-04T09:58:14.233" v="26533" actId="22"/>
          <ac:spMkLst>
            <pc:docMk/>
            <pc:sldMk cId="2944311719" sldId="347"/>
            <ac:spMk id="5" creationId="{DFEB6914-B447-3E0A-5583-4D86B29820C7}"/>
          </ac:spMkLst>
        </pc:spChg>
      </pc:sldChg>
      <pc:sldChg chg="addSp delSp modSp new mod">
        <pc:chgData name="CHARLET CHRISTOPHE" userId="372abce5-d68a-4928-b90c-9807a0e333dd" providerId="ADAL" clId="{B9943684-EFB4-4A18-9F24-20D750895A79}" dt="2023-08-04T11:54:35.491" v="29402" actId="20577"/>
        <pc:sldMkLst>
          <pc:docMk/>
          <pc:sldMk cId="4150262658" sldId="348"/>
        </pc:sldMkLst>
        <pc:spChg chg="mod">
          <ac:chgData name="CHARLET CHRISTOPHE" userId="372abce5-d68a-4928-b90c-9807a0e333dd" providerId="ADAL" clId="{B9943684-EFB4-4A18-9F24-20D750895A79}" dt="2023-08-04T11:54:35.491" v="29402" actId="20577"/>
          <ac:spMkLst>
            <pc:docMk/>
            <pc:sldMk cId="4150262658" sldId="348"/>
            <ac:spMk id="2" creationId="{5F89AA60-8B69-E110-E299-8416A54F40DD}"/>
          </ac:spMkLst>
        </pc:spChg>
        <pc:spChg chg="del">
          <ac:chgData name="CHARLET CHRISTOPHE" userId="372abce5-d68a-4928-b90c-9807a0e333dd" providerId="ADAL" clId="{B9943684-EFB4-4A18-9F24-20D750895A79}" dt="2023-08-04T11:16:14.638" v="29070" actId="478"/>
          <ac:spMkLst>
            <pc:docMk/>
            <pc:sldMk cId="4150262658" sldId="348"/>
            <ac:spMk id="3" creationId="{9C1B31B6-4425-B407-E1B6-A0F36F40C923}"/>
          </ac:spMkLst>
        </pc:spChg>
        <pc:spChg chg="add mod">
          <ac:chgData name="CHARLET CHRISTOPHE" userId="372abce5-d68a-4928-b90c-9807a0e333dd" providerId="ADAL" clId="{B9943684-EFB4-4A18-9F24-20D750895A79}" dt="2023-08-04T11:34:06.141" v="29094" actId="1076"/>
          <ac:spMkLst>
            <pc:docMk/>
            <pc:sldMk cId="4150262658" sldId="348"/>
            <ac:spMk id="6" creationId="{BF720FC7-F33C-B438-2423-1D15E483171C}"/>
          </ac:spMkLst>
        </pc:spChg>
        <pc:spChg chg="add mod">
          <ac:chgData name="CHARLET CHRISTOPHE" userId="372abce5-d68a-4928-b90c-9807a0e333dd" providerId="ADAL" clId="{B9943684-EFB4-4A18-9F24-20D750895A79}" dt="2023-08-04T11:34:06.141" v="29094" actId="1076"/>
          <ac:spMkLst>
            <pc:docMk/>
            <pc:sldMk cId="4150262658" sldId="348"/>
            <ac:spMk id="7" creationId="{7FF57F6E-F9BF-46E4-2451-AD8904A578F2}"/>
          </ac:spMkLst>
        </pc:spChg>
        <pc:spChg chg="add mod">
          <ac:chgData name="CHARLET CHRISTOPHE" userId="372abce5-d68a-4928-b90c-9807a0e333dd" providerId="ADAL" clId="{B9943684-EFB4-4A18-9F24-20D750895A79}" dt="2023-08-04T11:34:06.141" v="29094" actId="1076"/>
          <ac:spMkLst>
            <pc:docMk/>
            <pc:sldMk cId="4150262658" sldId="348"/>
            <ac:spMk id="8" creationId="{9A3771B7-771E-D727-C529-A367D7F31622}"/>
          </ac:spMkLst>
        </pc:spChg>
        <pc:spChg chg="add mod">
          <ac:chgData name="CHARLET CHRISTOPHE" userId="372abce5-d68a-4928-b90c-9807a0e333dd" providerId="ADAL" clId="{B9943684-EFB4-4A18-9F24-20D750895A79}" dt="2023-08-04T11:33:47.383" v="29092" actId="1076"/>
          <ac:spMkLst>
            <pc:docMk/>
            <pc:sldMk cId="4150262658" sldId="348"/>
            <ac:spMk id="14" creationId="{B7078BB1-6FF3-91B1-166A-D2B8E43F4C5C}"/>
          </ac:spMkLst>
        </pc:spChg>
        <pc:picChg chg="add del">
          <ac:chgData name="CHARLET CHRISTOPHE" userId="372abce5-d68a-4928-b90c-9807a0e333dd" providerId="ADAL" clId="{B9943684-EFB4-4A18-9F24-20D750895A79}" dt="2023-08-04T11:32:27.228" v="29084" actId="478"/>
          <ac:picMkLst>
            <pc:docMk/>
            <pc:sldMk cId="4150262658" sldId="348"/>
            <ac:picMk id="9" creationId="{332C803B-E863-714D-6C2A-82E4DF21D2A5}"/>
          </ac:picMkLst>
        </pc:picChg>
        <pc:picChg chg="add mod">
          <ac:chgData name="CHARLET CHRISTOPHE" userId="372abce5-d68a-4928-b90c-9807a0e333dd" providerId="ADAL" clId="{B9943684-EFB4-4A18-9F24-20D750895A79}" dt="2023-08-04T11:32:59.909" v="29089" actId="1076"/>
          <ac:picMkLst>
            <pc:docMk/>
            <pc:sldMk cId="4150262658" sldId="348"/>
            <ac:picMk id="13" creationId="{0B6E2CFD-6AA5-E718-6CC4-FB0BBB9D3029}"/>
          </ac:picMkLst>
        </pc:picChg>
        <pc:picChg chg="add del mod">
          <ac:chgData name="CHARLET CHRISTOPHE" userId="372abce5-d68a-4928-b90c-9807a0e333dd" providerId="ADAL" clId="{B9943684-EFB4-4A18-9F24-20D750895A79}" dt="2023-08-04T11:37:07.153" v="29133" actId="21"/>
          <ac:picMkLst>
            <pc:docMk/>
            <pc:sldMk cId="4150262658" sldId="348"/>
            <ac:picMk id="18" creationId="{83F7F0BE-60FB-FCF4-EE7D-E03CAF0FF68C}"/>
          </ac:picMkLst>
        </pc:picChg>
        <pc:cxnChg chg="add mod">
          <ac:chgData name="CHARLET CHRISTOPHE" userId="372abce5-d68a-4928-b90c-9807a0e333dd" providerId="ADAL" clId="{B9943684-EFB4-4A18-9F24-20D750895A79}" dt="2023-08-04T11:34:06.141" v="29094" actId="1076"/>
          <ac:cxnSpMkLst>
            <pc:docMk/>
            <pc:sldMk cId="4150262658" sldId="348"/>
            <ac:cxnSpMk id="4" creationId="{5DAD96C7-2714-5BF8-21BB-C2411DEF63C6}"/>
          </ac:cxnSpMkLst>
        </pc:cxnChg>
        <pc:cxnChg chg="add mod">
          <ac:chgData name="CHARLET CHRISTOPHE" userId="372abce5-d68a-4928-b90c-9807a0e333dd" providerId="ADAL" clId="{B9943684-EFB4-4A18-9F24-20D750895A79}" dt="2023-08-04T11:34:06.141" v="29094" actId="1076"/>
          <ac:cxnSpMkLst>
            <pc:docMk/>
            <pc:sldMk cId="4150262658" sldId="348"/>
            <ac:cxnSpMk id="5" creationId="{4C7615E5-EA45-4188-E8FF-1E04DCD642F6}"/>
          </ac:cxnSpMkLst>
        </pc:cxnChg>
        <pc:cxnChg chg="add mod">
          <ac:chgData name="CHARLET CHRISTOPHE" userId="372abce5-d68a-4928-b90c-9807a0e333dd" providerId="ADAL" clId="{B9943684-EFB4-4A18-9F24-20D750895A79}" dt="2023-08-04T11:34:06.141" v="29094" actId="1076"/>
          <ac:cxnSpMkLst>
            <pc:docMk/>
            <pc:sldMk cId="4150262658" sldId="348"/>
            <ac:cxnSpMk id="10" creationId="{EA4ED050-DB1E-9AD1-BFE1-2A74FE519271}"/>
          </ac:cxnSpMkLst>
        </pc:cxnChg>
        <pc:cxnChg chg="add mod">
          <ac:chgData name="CHARLET CHRISTOPHE" userId="372abce5-d68a-4928-b90c-9807a0e333dd" providerId="ADAL" clId="{B9943684-EFB4-4A18-9F24-20D750895A79}" dt="2023-08-04T11:34:06.141" v="29094" actId="1076"/>
          <ac:cxnSpMkLst>
            <pc:docMk/>
            <pc:sldMk cId="4150262658" sldId="348"/>
            <ac:cxnSpMk id="11" creationId="{68623750-9410-6FD1-47EE-ED5279D3267D}"/>
          </ac:cxnSpMkLst>
        </pc:cxnChg>
        <pc:cxnChg chg="add mod">
          <ac:chgData name="CHARLET CHRISTOPHE" userId="372abce5-d68a-4928-b90c-9807a0e333dd" providerId="ADAL" clId="{B9943684-EFB4-4A18-9F24-20D750895A79}" dt="2023-08-04T11:37:33.932" v="29136" actId="14100"/>
          <ac:cxnSpMkLst>
            <pc:docMk/>
            <pc:sldMk cId="4150262658" sldId="348"/>
            <ac:cxnSpMk id="16" creationId="{F898523B-4B8D-BF15-E189-AAAA59C13250}"/>
          </ac:cxnSpMkLst>
        </pc:cxnChg>
        <pc:cxnChg chg="add mod">
          <ac:chgData name="CHARLET CHRISTOPHE" userId="372abce5-d68a-4928-b90c-9807a0e333dd" providerId="ADAL" clId="{B9943684-EFB4-4A18-9F24-20D750895A79}" dt="2023-08-04T11:38:13.076" v="29144" actId="1076"/>
          <ac:cxnSpMkLst>
            <pc:docMk/>
            <pc:sldMk cId="4150262658" sldId="348"/>
            <ac:cxnSpMk id="23" creationId="{1CD13A32-40BA-7CB3-124B-1A4A8C44BEBA}"/>
          </ac:cxnSpMkLst>
        </pc:cxnChg>
      </pc:sldChg>
      <pc:sldChg chg="addSp delSp modSp new del mod">
        <pc:chgData name="CHARLET CHRISTOPHE" userId="372abce5-d68a-4928-b90c-9807a0e333dd" providerId="ADAL" clId="{B9943684-EFB4-4A18-9F24-20D750895A79}" dt="2023-08-04T11:32:39.688" v="29085" actId="47"/>
        <pc:sldMkLst>
          <pc:docMk/>
          <pc:sldMk cId="2521473381" sldId="349"/>
        </pc:sldMkLst>
        <pc:spChg chg="del">
          <ac:chgData name="CHARLET CHRISTOPHE" userId="372abce5-d68a-4928-b90c-9807a0e333dd" providerId="ADAL" clId="{B9943684-EFB4-4A18-9F24-20D750895A79}" dt="2023-08-04T11:31:51.140" v="29077" actId="22"/>
          <ac:spMkLst>
            <pc:docMk/>
            <pc:sldMk cId="2521473381" sldId="349"/>
            <ac:spMk id="3" creationId="{D0F9E3BB-A2E2-56BF-02C6-8DA90DBBF920}"/>
          </ac:spMkLst>
        </pc:spChg>
        <pc:picChg chg="add mod ord">
          <ac:chgData name="CHARLET CHRISTOPHE" userId="372abce5-d68a-4928-b90c-9807a0e333dd" providerId="ADAL" clId="{B9943684-EFB4-4A18-9F24-20D750895A79}" dt="2023-08-04T11:32:13.359" v="29082" actId="14100"/>
          <ac:picMkLst>
            <pc:docMk/>
            <pc:sldMk cId="2521473381" sldId="349"/>
            <ac:picMk id="5" creationId="{1C4440D9-D6AF-5465-B7A4-23606D5F4D13}"/>
          </ac:picMkLst>
        </pc:picChg>
      </pc:sldChg>
      <pc:sldChg chg="addSp delSp modSp new mod modAnim">
        <pc:chgData name="CHARLET CHRISTOPHE" userId="372abce5-d68a-4928-b90c-9807a0e333dd" providerId="ADAL" clId="{B9943684-EFB4-4A18-9F24-20D750895A79}" dt="2023-08-06T07:45:03.281" v="34929"/>
        <pc:sldMkLst>
          <pc:docMk/>
          <pc:sldMk cId="2613934405" sldId="349"/>
        </pc:sldMkLst>
        <pc:spChg chg="mod">
          <ac:chgData name="CHARLET CHRISTOPHE" userId="372abce5-d68a-4928-b90c-9807a0e333dd" providerId="ADAL" clId="{B9943684-EFB4-4A18-9F24-20D750895A79}" dt="2023-08-04T11:54:42.028" v="29403" actId="20577"/>
          <ac:spMkLst>
            <pc:docMk/>
            <pc:sldMk cId="2613934405" sldId="349"/>
            <ac:spMk id="2" creationId="{FAFD4942-1448-10F0-9E13-1D9D8FB6442F}"/>
          </ac:spMkLst>
        </pc:spChg>
        <pc:spChg chg="del">
          <ac:chgData name="CHARLET CHRISTOPHE" userId="372abce5-d68a-4928-b90c-9807a0e333dd" providerId="ADAL" clId="{B9943684-EFB4-4A18-9F24-20D750895A79}" dt="2023-08-04T11:37:02.095" v="29132" actId="478"/>
          <ac:spMkLst>
            <pc:docMk/>
            <pc:sldMk cId="2613934405" sldId="349"/>
            <ac:spMk id="3" creationId="{0E1BE955-40B9-8A8A-3075-44FEEDBC72FA}"/>
          </ac:spMkLst>
        </pc:spChg>
        <pc:spChg chg="add mod">
          <ac:chgData name="CHARLET CHRISTOPHE" userId="372abce5-d68a-4928-b90c-9807a0e333dd" providerId="ADAL" clId="{B9943684-EFB4-4A18-9F24-20D750895A79}" dt="2023-08-05T14:07:53.585" v="29830" actId="13926"/>
          <ac:spMkLst>
            <pc:docMk/>
            <pc:sldMk cId="2613934405" sldId="349"/>
            <ac:spMk id="3" creationId="{5561F7AA-8841-3140-2891-08EE68B36A36}"/>
          </ac:spMkLst>
        </pc:spChg>
        <pc:spChg chg="add mod">
          <ac:chgData name="CHARLET CHRISTOPHE" userId="372abce5-d68a-4928-b90c-9807a0e333dd" providerId="ADAL" clId="{B9943684-EFB4-4A18-9F24-20D750895A79}" dt="2023-08-05T14:09:06.459" v="29881" actId="20577"/>
          <ac:spMkLst>
            <pc:docMk/>
            <pc:sldMk cId="2613934405" sldId="349"/>
            <ac:spMk id="5" creationId="{FE9F90E6-E406-EC99-E09F-2E05CA3685FB}"/>
          </ac:spMkLst>
        </pc:spChg>
        <pc:spChg chg="add mod">
          <ac:chgData name="CHARLET CHRISTOPHE" userId="372abce5-d68a-4928-b90c-9807a0e333dd" providerId="ADAL" clId="{B9943684-EFB4-4A18-9F24-20D750895A79}" dt="2023-08-06T06:50:16.068" v="33614" actId="14100"/>
          <ac:spMkLst>
            <pc:docMk/>
            <pc:sldMk cId="2613934405" sldId="349"/>
            <ac:spMk id="15" creationId="{D9BC371F-1700-AADD-5629-C8E8232095DD}"/>
          </ac:spMkLst>
        </pc:spChg>
        <pc:spChg chg="add mod">
          <ac:chgData name="CHARLET CHRISTOPHE" userId="372abce5-d68a-4928-b90c-9807a0e333dd" providerId="ADAL" clId="{B9943684-EFB4-4A18-9F24-20D750895A79}" dt="2023-08-06T06:52:52.510" v="33735" actId="207"/>
          <ac:spMkLst>
            <pc:docMk/>
            <pc:sldMk cId="2613934405" sldId="349"/>
            <ac:spMk id="20" creationId="{4A1E3393-0F6E-8A28-3C9A-8F4A1F6F6048}"/>
          </ac:spMkLst>
        </pc:spChg>
        <pc:spChg chg="add mod">
          <ac:chgData name="CHARLET CHRISTOPHE" userId="372abce5-d68a-4928-b90c-9807a0e333dd" providerId="ADAL" clId="{B9943684-EFB4-4A18-9F24-20D750895A79}" dt="2023-08-06T06:56:15.962" v="33834" actId="14100"/>
          <ac:spMkLst>
            <pc:docMk/>
            <pc:sldMk cId="2613934405" sldId="349"/>
            <ac:spMk id="23" creationId="{2C90C4ED-CF94-9C21-6427-D0110180E46F}"/>
          </ac:spMkLst>
        </pc:spChg>
        <pc:spChg chg="add mod">
          <ac:chgData name="CHARLET CHRISTOPHE" userId="372abce5-d68a-4928-b90c-9807a0e333dd" providerId="ADAL" clId="{B9943684-EFB4-4A18-9F24-20D750895A79}" dt="2023-08-06T06:56:09.590" v="33833" actId="1076"/>
          <ac:spMkLst>
            <pc:docMk/>
            <pc:sldMk cId="2613934405" sldId="349"/>
            <ac:spMk id="24" creationId="{8480614A-5964-C73A-BB98-D56264469106}"/>
          </ac:spMkLst>
        </pc:spChg>
        <pc:spChg chg="add mod">
          <ac:chgData name="CHARLET CHRISTOPHE" userId="372abce5-d68a-4928-b90c-9807a0e333dd" providerId="ADAL" clId="{B9943684-EFB4-4A18-9F24-20D750895A79}" dt="2023-08-06T06:59:02.959" v="33873" actId="1076"/>
          <ac:spMkLst>
            <pc:docMk/>
            <pc:sldMk cId="2613934405" sldId="349"/>
            <ac:spMk id="28" creationId="{48D1C069-A186-28C9-37B8-21E8BB84B605}"/>
          </ac:spMkLst>
        </pc:spChg>
        <pc:spChg chg="add mod">
          <ac:chgData name="CHARLET CHRISTOPHE" userId="372abce5-d68a-4928-b90c-9807a0e333dd" providerId="ADAL" clId="{B9943684-EFB4-4A18-9F24-20D750895A79}" dt="2023-08-06T07:41:50.810" v="34917" actId="1076"/>
          <ac:spMkLst>
            <pc:docMk/>
            <pc:sldMk cId="2613934405" sldId="349"/>
            <ac:spMk id="42" creationId="{16E34418-4B08-27E7-E18C-144E788ABEC2}"/>
          </ac:spMkLst>
        </pc:spChg>
        <pc:picChg chg="add mod">
          <ac:chgData name="CHARLET CHRISTOPHE" userId="372abce5-d68a-4928-b90c-9807a0e333dd" providerId="ADAL" clId="{B9943684-EFB4-4A18-9F24-20D750895A79}" dt="2023-08-06T07:00:24.736" v="33880" actId="1076"/>
          <ac:picMkLst>
            <pc:docMk/>
            <pc:sldMk cId="2613934405" sldId="349"/>
            <ac:picMk id="4" creationId="{1FE8EC46-5184-A224-6ADD-BC15FA1A62F7}"/>
          </ac:picMkLst>
        </pc:picChg>
        <pc:picChg chg="add mod">
          <ac:chgData name="CHARLET CHRISTOPHE" userId="372abce5-d68a-4928-b90c-9807a0e333dd" providerId="ADAL" clId="{B9943684-EFB4-4A18-9F24-20D750895A79}" dt="2023-08-06T06:59:55.901" v="33877" actId="1076"/>
          <ac:picMkLst>
            <pc:docMk/>
            <pc:sldMk cId="2613934405" sldId="349"/>
            <ac:picMk id="38" creationId="{A5440497-6EC5-DC22-CBED-262CAB0EE950}"/>
          </ac:picMkLst>
        </pc:picChg>
        <pc:picChg chg="add mod">
          <ac:chgData name="CHARLET CHRISTOPHE" userId="372abce5-d68a-4928-b90c-9807a0e333dd" providerId="ADAL" clId="{B9943684-EFB4-4A18-9F24-20D750895A79}" dt="2023-08-06T07:44:34.505" v="34926" actId="1076"/>
          <ac:picMkLst>
            <pc:docMk/>
            <pc:sldMk cId="2613934405" sldId="349"/>
            <ac:picMk id="48" creationId="{FC96ADA6-3854-1363-0148-C09FF414E76F}"/>
          </ac:picMkLst>
        </pc:picChg>
        <pc:cxnChg chg="add mod">
          <ac:chgData name="CHARLET CHRISTOPHE" userId="372abce5-d68a-4928-b90c-9807a0e333dd" providerId="ADAL" clId="{B9943684-EFB4-4A18-9F24-20D750895A79}" dt="2023-08-04T11:41:34.425" v="29221" actId="13822"/>
          <ac:cxnSpMkLst>
            <pc:docMk/>
            <pc:sldMk cId="2613934405" sldId="349"/>
            <ac:cxnSpMk id="7" creationId="{5B2DB0DA-A60F-C367-90A2-13550343E9FE}"/>
          </ac:cxnSpMkLst>
        </pc:cxnChg>
        <pc:cxnChg chg="add mod">
          <ac:chgData name="CHARLET CHRISTOPHE" userId="372abce5-d68a-4928-b90c-9807a0e333dd" providerId="ADAL" clId="{B9943684-EFB4-4A18-9F24-20D750895A79}" dt="2023-08-06T06:50:23.025" v="33616" actId="1035"/>
          <ac:cxnSpMkLst>
            <pc:docMk/>
            <pc:sldMk cId="2613934405" sldId="349"/>
            <ac:cxnSpMk id="8" creationId="{9C57494D-730C-C2F3-9965-912088EB7B46}"/>
          </ac:cxnSpMkLst>
        </pc:cxnChg>
        <pc:cxnChg chg="add mod">
          <ac:chgData name="CHARLET CHRISTOPHE" userId="372abce5-d68a-4928-b90c-9807a0e333dd" providerId="ADAL" clId="{B9943684-EFB4-4A18-9F24-20D750895A79}" dt="2023-08-04T11:52:40.410" v="29380" actId="13822"/>
          <ac:cxnSpMkLst>
            <pc:docMk/>
            <pc:sldMk cId="2613934405" sldId="349"/>
            <ac:cxnSpMk id="9" creationId="{57D55C52-4DB1-C3FD-8C6B-C4104A1268A0}"/>
          </ac:cxnSpMkLst>
        </pc:cxnChg>
        <pc:cxnChg chg="add mod">
          <ac:chgData name="CHARLET CHRISTOPHE" userId="372abce5-d68a-4928-b90c-9807a0e333dd" providerId="ADAL" clId="{B9943684-EFB4-4A18-9F24-20D750895A79}" dt="2023-08-06T06:58:22.944" v="33865" actId="14100"/>
          <ac:cxnSpMkLst>
            <pc:docMk/>
            <pc:sldMk cId="2613934405" sldId="349"/>
            <ac:cxnSpMk id="11" creationId="{B131AF27-D5E7-B620-9DFF-6E41FA2FD082}"/>
          </ac:cxnSpMkLst>
        </pc:cxnChg>
        <pc:cxnChg chg="add mod">
          <ac:chgData name="CHARLET CHRISTOPHE" userId="372abce5-d68a-4928-b90c-9807a0e333dd" providerId="ADAL" clId="{B9943684-EFB4-4A18-9F24-20D750895A79}" dt="2023-08-06T06:50:59.024" v="33620" actId="14100"/>
          <ac:cxnSpMkLst>
            <pc:docMk/>
            <pc:sldMk cId="2613934405" sldId="349"/>
            <ac:cxnSpMk id="17" creationId="{39C08EF4-0BEF-4BC7-FB9B-3294478666CE}"/>
          </ac:cxnSpMkLst>
        </pc:cxnChg>
        <pc:cxnChg chg="add mod">
          <ac:chgData name="CHARLET CHRISTOPHE" userId="372abce5-d68a-4928-b90c-9807a0e333dd" providerId="ADAL" clId="{B9943684-EFB4-4A18-9F24-20D750895A79}" dt="2023-08-06T06:53:03.413" v="33737" actId="13822"/>
          <ac:cxnSpMkLst>
            <pc:docMk/>
            <pc:sldMk cId="2613934405" sldId="349"/>
            <ac:cxnSpMk id="22" creationId="{B08E6D3E-2EA8-4352-5232-EF505F330483}"/>
          </ac:cxnSpMkLst>
        </pc:cxnChg>
        <pc:cxnChg chg="add mod">
          <ac:chgData name="CHARLET CHRISTOPHE" userId="372abce5-d68a-4928-b90c-9807a0e333dd" providerId="ADAL" clId="{B9943684-EFB4-4A18-9F24-20D750895A79}" dt="2023-08-06T06:56:34.779" v="33838" actId="13822"/>
          <ac:cxnSpMkLst>
            <pc:docMk/>
            <pc:sldMk cId="2613934405" sldId="349"/>
            <ac:cxnSpMk id="26" creationId="{3A5D889F-870C-3405-3E5D-89EE0E4041EB}"/>
          </ac:cxnSpMkLst>
        </pc:cxnChg>
        <pc:cxnChg chg="add mod">
          <ac:chgData name="CHARLET CHRISTOPHE" userId="372abce5-d68a-4928-b90c-9807a0e333dd" providerId="ADAL" clId="{B9943684-EFB4-4A18-9F24-20D750895A79}" dt="2023-08-06T06:59:12.587" v="33875" actId="13822"/>
          <ac:cxnSpMkLst>
            <pc:docMk/>
            <pc:sldMk cId="2613934405" sldId="349"/>
            <ac:cxnSpMk id="31" creationId="{6CF92576-AD8B-6DB2-90EC-ED2E52C90D3C}"/>
          </ac:cxnSpMkLst>
        </pc:cxnChg>
        <pc:cxnChg chg="add mod">
          <ac:chgData name="CHARLET CHRISTOPHE" userId="372abce5-d68a-4928-b90c-9807a0e333dd" providerId="ADAL" clId="{B9943684-EFB4-4A18-9F24-20D750895A79}" dt="2023-08-06T07:00:29.883" v="33881" actId="14100"/>
          <ac:cxnSpMkLst>
            <pc:docMk/>
            <pc:sldMk cId="2613934405" sldId="349"/>
            <ac:cxnSpMk id="40" creationId="{D68ED484-7501-2C3D-810F-6625023ECB9B}"/>
          </ac:cxnSpMkLst>
        </pc:cxnChg>
        <pc:cxnChg chg="add mod">
          <ac:chgData name="CHARLET CHRISTOPHE" userId="372abce5-d68a-4928-b90c-9807a0e333dd" providerId="ADAL" clId="{B9943684-EFB4-4A18-9F24-20D750895A79}" dt="2023-08-06T07:42:16.407" v="34921" actId="14100"/>
          <ac:cxnSpMkLst>
            <pc:docMk/>
            <pc:sldMk cId="2613934405" sldId="349"/>
            <ac:cxnSpMk id="44" creationId="{9D214654-F98C-FACD-51AC-37B43EA95254}"/>
          </ac:cxnSpMkLst>
        </pc:cxnChg>
      </pc:sldChg>
      <pc:sldChg chg="addSp delSp modSp new mod modAnim">
        <pc:chgData name="CHARLET CHRISTOPHE" userId="372abce5-d68a-4928-b90c-9807a0e333dd" providerId="ADAL" clId="{B9943684-EFB4-4A18-9F24-20D750895A79}" dt="2023-08-06T07:10:36.133" v="34018" actId="14100"/>
        <pc:sldMkLst>
          <pc:docMk/>
          <pc:sldMk cId="264381296" sldId="350"/>
        </pc:sldMkLst>
        <pc:spChg chg="mod">
          <ac:chgData name="CHARLET CHRISTOPHE" userId="372abce5-d68a-4928-b90c-9807a0e333dd" providerId="ADAL" clId="{B9943684-EFB4-4A18-9F24-20D750895A79}" dt="2023-08-05T14:06:48.381" v="29758" actId="20577"/>
          <ac:spMkLst>
            <pc:docMk/>
            <pc:sldMk cId="264381296" sldId="350"/>
            <ac:spMk id="2" creationId="{A0996182-7AA7-9403-0C1E-B96EE1C52C17}"/>
          </ac:spMkLst>
        </pc:spChg>
        <pc:spChg chg="add mod">
          <ac:chgData name="CHARLET CHRISTOPHE" userId="372abce5-d68a-4928-b90c-9807a0e333dd" providerId="ADAL" clId="{B9943684-EFB4-4A18-9F24-20D750895A79}" dt="2023-08-06T07:05:56.270" v="33916" actId="1076"/>
          <ac:spMkLst>
            <pc:docMk/>
            <pc:sldMk cId="264381296" sldId="350"/>
            <ac:spMk id="3" creationId="{43CE0B56-74B2-520D-8BCF-8D30A5BDF4B1}"/>
          </ac:spMkLst>
        </pc:spChg>
        <pc:spChg chg="del">
          <ac:chgData name="CHARLET CHRISTOPHE" userId="372abce5-d68a-4928-b90c-9807a0e333dd" providerId="ADAL" clId="{B9943684-EFB4-4A18-9F24-20D750895A79}" dt="2023-08-04T11:55:25.682" v="29404" actId="478"/>
          <ac:spMkLst>
            <pc:docMk/>
            <pc:sldMk cId="264381296" sldId="350"/>
            <ac:spMk id="3" creationId="{73A756BF-FEB3-CDF0-3CAB-BAD3A866E071}"/>
          </ac:spMkLst>
        </pc:spChg>
        <pc:spChg chg="add mod">
          <ac:chgData name="CHARLET CHRISTOPHE" userId="372abce5-d68a-4928-b90c-9807a0e333dd" providerId="ADAL" clId="{B9943684-EFB4-4A18-9F24-20D750895A79}" dt="2023-08-06T07:04:46.640" v="33890" actId="14100"/>
          <ac:spMkLst>
            <pc:docMk/>
            <pc:sldMk cId="264381296" sldId="350"/>
            <ac:spMk id="6" creationId="{5DA5C57C-3D63-0A37-685C-AA888DEF5C0F}"/>
          </ac:spMkLst>
        </pc:spChg>
        <pc:spChg chg="add mod">
          <ac:chgData name="CHARLET CHRISTOPHE" userId="372abce5-d68a-4928-b90c-9807a0e333dd" providerId="ADAL" clId="{B9943684-EFB4-4A18-9F24-20D750895A79}" dt="2023-08-04T12:02:39.882" v="29572" actId="1076"/>
          <ac:spMkLst>
            <pc:docMk/>
            <pc:sldMk cId="264381296" sldId="350"/>
            <ac:spMk id="7" creationId="{EE23DD05-796B-DDC8-7850-5CF76D28504E}"/>
          </ac:spMkLst>
        </pc:spChg>
        <pc:spChg chg="add mod">
          <ac:chgData name="CHARLET CHRISTOPHE" userId="372abce5-d68a-4928-b90c-9807a0e333dd" providerId="ADAL" clId="{B9943684-EFB4-4A18-9F24-20D750895A79}" dt="2023-08-06T07:08:35.478" v="33950" actId="14100"/>
          <ac:spMkLst>
            <pc:docMk/>
            <pc:sldMk cId="264381296" sldId="350"/>
            <ac:spMk id="10" creationId="{26355B19-3984-84AB-3348-06C586358A26}"/>
          </ac:spMkLst>
        </pc:spChg>
        <pc:spChg chg="add mod">
          <ac:chgData name="CHARLET CHRISTOPHE" userId="372abce5-d68a-4928-b90c-9807a0e333dd" providerId="ADAL" clId="{B9943684-EFB4-4A18-9F24-20D750895A79}" dt="2023-08-06T07:09:31.033" v="34009" actId="1076"/>
          <ac:spMkLst>
            <pc:docMk/>
            <pc:sldMk cId="264381296" sldId="350"/>
            <ac:spMk id="12" creationId="{A042063A-4C5A-1946-1031-2D61CE961DE6}"/>
          </ac:spMkLst>
        </pc:spChg>
        <pc:spChg chg="add mod">
          <ac:chgData name="CHARLET CHRISTOPHE" userId="372abce5-d68a-4928-b90c-9807a0e333dd" providerId="ADAL" clId="{B9943684-EFB4-4A18-9F24-20D750895A79}" dt="2023-08-06T07:10:36.133" v="34018" actId="14100"/>
          <ac:spMkLst>
            <pc:docMk/>
            <pc:sldMk cId="264381296" sldId="350"/>
            <ac:spMk id="13" creationId="{2B7B8578-0277-5056-E3B3-813A1857289A}"/>
          </ac:spMkLst>
        </pc:spChg>
        <pc:picChg chg="add mod">
          <ac:chgData name="CHARLET CHRISTOPHE" userId="372abce5-d68a-4928-b90c-9807a0e333dd" providerId="ADAL" clId="{B9943684-EFB4-4A18-9F24-20D750895A79}" dt="2023-08-04T11:55:39.966" v="29408" actId="14100"/>
          <ac:picMkLst>
            <pc:docMk/>
            <pc:sldMk cId="264381296" sldId="350"/>
            <ac:picMk id="5" creationId="{C13D2C7F-7E06-CD20-62F3-9CFDB206BCE0}"/>
          </ac:picMkLst>
        </pc:picChg>
        <pc:cxnChg chg="add mod">
          <ac:chgData name="CHARLET CHRISTOPHE" userId="372abce5-d68a-4928-b90c-9807a0e333dd" providerId="ADAL" clId="{B9943684-EFB4-4A18-9F24-20D750895A79}" dt="2023-08-06T07:05:51" v="33915" actId="1038"/>
          <ac:cxnSpMkLst>
            <pc:docMk/>
            <pc:sldMk cId="264381296" sldId="350"/>
            <ac:cxnSpMk id="8" creationId="{330EE123-43F8-0113-52F6-57F6B9264AE2}"/>
          </ac:cxnSpMkLst>
        </pc:cxnChg>
        <pc:cxnChg chg="add mod">
          <ac:chgData name="CHARLET CHRISTOPHE" userId="372abce5-d68a-4928-b90c-9807a0e333dd" providerId="ADAL" clId="{B9943684-EFB4-4A18-9F24-20D750895A79}" dt="2023-08-04T12:02:51.647" v="29574" actId="13822"/>
          <ac:cxnSpMkLst>
            <pc:docMk/>
            <pc:sldMk cId="264381296" sldId="350"/>
            <ac:cxnSpMk id="9" creationId="{D66BBFE3-CAEE-A662-0B01-7CF3BE3DA93E}"/>
          </ac:cxnSpMkLst>
        </pc:cxnChg>
        <pc:cxnChg chg="add mod">
          <ac:chgData name="CHARLET CHRISTOPHE" userId="372abce5-d68a-4928-b90c-9807a0e333dd" providerId="ADAL" clId="{B9943684-EFB4-4A18-9F24-20D750895A79}" dt="2023-08-04T12:03:09.382" v="29577" actId="13822"/>
          <ac:cxnSpMkLst>
            <pc:docMk/>
            <pc:sldMk cId="264381296" sldId="350"/>
            <ac:cxnSpMk id="11" creationId="{C94EDB5E-E4C6-DB61-CE9D-8DDCE0348453}"/>
          </ac:cxnSpMkLst>
        </pc:cxnChg>
        <pc:cxnChg chg="add mod">
          <ac:chgData name="CHARLET CHRISTOPHE" userId="372abce5-d68a-4928-b90c-9807a0e333dd" providerId="ADAL" clId="{B9943684-EFB4-4A18-9F24-20D750895A79}" dt="2023-08-06T07:09:39.029" v="34011" actId="13822"/>
          <ac:cxnSpMkLst>
            <pc:docMk/>
            <pc:sldMk cId="264381296" sldId="350"/>
            <ac:cxnSpMk id="15" creationId="{5AB2CA6C-D71E-9E24-22F9-4E44F1DE58EC}"/>
          </ac:cxnSpMkLst>
        </pc:cxnChg>
      </pc:sldChg>
      <pc:sldChg chg="addSp delSp modSp new mod">
        <pc:chgData name="CHARLET CHRISTOPHE" userId="372abce5-d68a-4928-b90c-9807a0e333dd" providerId="ADAL" clId="{B9943684-EFB4-4A18-9F24-20D750895A79}" dt="2023-08-06T08:37:17.494" v="37127" actId="20577"/>
        <pc:sldMkLst>
          <pc:docMk/>
          <pc:sldMk cId="537084017" sldId="351"/>
        </pc:sldMkLst>
        <pc:spChg chg="mod">
          <ac:chgData name="CHARLET CHRISTOPHE" userId="372abce5-d68a-4928-b90c-9807a0e333dd" providerId="ADAL" clId="{B9943684-EFB4-4A18-9F24-20D750895A79}" dt="2023-08-04T11:59:45.201" v="29508" actId="20577"/>
          <ac:spMkLst>
            <pc:docMk/>
            <pc:sldMk cId="537084017" sldId="351"/>
            <ac:spMk id="2" creationId="{245AA10A-2A60-8B93-8A11-9E6E4B47D691}"/>
          </ac:spMkLst>
        </pc:spChg>
        <pc:spChg chg="del">
          <ac:chgData name="CHARLET CHRISTOPHE" userId="372abce5-d68a-4928-b90c-9807a0e333dd" providerId="ADAL" clId="{B9943684-EFB4-4A18-9F24-20D750895A79}" dt="2023-08-04T11:57:49.808" v="29410" actId="478"/>
          <ac:spMkLst>
            <pc:docMk/>
            <pc:sldMk cId="537084017" sldId="351"/>
            <ac:spMk id="3" creationId="{16DBDC36-9E49-AC69-776A-7145E3BEE14A}"/>
          </ac:spMkLst>
        </pc:spChg>
        <pc:spChg chg="add mod">
          <ac:chgData name="CHARLET CHRISTOPHE" userId="372abce5-d68a-4928-b90c-9807a0e333dd" providerId="ADAL" clId="{B9943684-EFB4-4A18-9F24-20D750895A79}" dt="2023-08-06T08:37:17.494" v="37127" actId="20577"/>
          <ac:spMkLst>
            <pc:docMk/>
            <pc:sldMk cId="537084017" sldId="351"/>
            <ac:spMk id="3" creationId="{57C544BE-3D88-4DE4-C666-5BAEDFBED970}"/>
          </ac:spMkLst>
        </pc:spChg>
        <pc:spChg chg="add mod">
          <ac:chgData name="CHARLET CHRISTOPHE" userId="372abce5-d68a-4928-b90c-9807a0e333dd" providerId="ADAL" clId="{B9943684-EFB4-4A18-9F24-20D750895A79}" dt="2023-08-04T12:01:14.440" v="29518" actId="1076"/>
          <ac:spMkLst>
            <pc:docMk/>
            <pc:sldMk cId="537084017" sldId="351"/>
            <ac:spMk id="8" creationId="{7E470A9E-1662-12BA-242D-4E024AF2B344}"/>
          </ac:spMkLst>
        </pc:spChg>
        <pc:spChg chg="add mod">
          <ac:chgData name="CHARLET CHRISTOPHE" userId="372abce5-d68a-4928-b90c-9807a0e333dd" providerId="ADAL" clId="{B9943684-EFB4-4A18-9F24-20D750895A79}" dt="2023-08-04T12:01:17.589" v="29519" actId="1076"/>
          <ac:spMkLst>
            <pc:docMk/>
            <pc:sldMk cId="537084017" sldId="351"/>
            <ac:spMk id="9" creationId="{9DEA7C96-6200-69B2-6CF1-95828D3D9256}"/>
          </ac:spMkLst>
        </pc:spChg>
        <pc:picChg chg="add mod">
          <ac:chgData name="CHARLET CHRISTOPHE" userId="372abce5-d68a-4928-b90c-9807a0e333dd" providerId="ADAL" clId="{B9943684-EFB4-4A18-9F24-20D750895A79}" dt="2023-08-04T11:58:40.363" v="29415" actId="1076"/>
          <ac:picMkLst>
            <pc:docMk/>
            <pc:sldMk cId="537084017" sldId="351"/>
            <ac:picMk id="5" creationId="{101849FD-F1A5-4980-F194-F738027BC1F0}"/>
          </ac:picMkLst>
        </pc:picChg>
        <pc:picChg chg="add mod">
          <ac:chgData name="CHARLET CHRISTOPHE" userId="372abce5-d68a-4928-b90c-9807a0e333dd" providerId="ADAL" clId="{B9943684-EFB4-4A18-9F24-20D750895A79}" dt="2023-08-06T08:35:31.630" v="37122" actId="1076"/>
          <ac:picMkLst>
            <pc:docMk/>
            <pc:sldMk cId="537084017" sldId="351"/>
            <ac:picMk id="7" creationId="{1600F3B9-AE0A-FDF1-7544-A658A9AB1527}"/>
          </ac:picMkLst>
        </pc:picChg>
        <pc:cxnChg chg="add mod">
          <ac:chgData name="CHARLET CHRISTOPHE" userId="372abce5-d68a-4928-b90c-9807a0e333dd" providerId="ADAL" clId="{B9943684-EFB4-4A18-9F24-20D750895A79}" dt="2023-08-06T08:37:17.494" v="37127" actId="20577"/>
          <ac:cxnSpMkLst>
            <pc:docMk/>
            <pc:sldMk cId="537084017" sldId="351"/>
            <ac:cxnSpMk id="6" creationId="{C12FBAB4-3A4E-08A9-1048-44D089702DE5}"/>
          </ac:cxnSpMkLst>
        </pc:cxnChg>
        <pc:cxnChg chg="add mod">
          <ac:chgData name="CHARLET CHRISTOPHE" userId="372abce5-d68a-4928-b90c-9807a0e333dd" providerId="ADAL" clId="{B9943684-EFB4-4A18-9F24-20D750895A79}" dt="2023-08-04T12:00:43.140" v="29513" actId="13822"/>
          <ac:cxnSpMkLst>
            <pc:docMk/>
            <pc:sldMk cId="537084017" sldId="351"/>
            <ac:cxnSpMk id="11" creationId="{13614C9C-4B53-A07C-D358-8AB1BF26889C}"/>
          </ac:cxnSpMkLst>
        </pc:cxnChg>
        <pc:cxnChg chg="add mod">
          <ac:chgData name="CHARLET CHRISTOPHE" userId="372abce5-d68a-4928-b90c-9807a0e333dd" providerId="ADAL" clId="{B9943684-EFB4-4A18-9F24-20D750895A79}" dt="2023-08-04T12:00:52.291" v="29515" actId="13822"/>
          <ac:cxnSpMkLst>
            <pc:docMk/>
            <pc:sldMk cId="537084017" sldId="351"/>
            <ac:cxnSpMk id="13" creationId="{8788D325-E8C0-D235-E5FF-69D183B065C1}"/>
          </ac:cxnSpMkLst>
        </pc:cxnChg>
      </pc:sldChg>
      <pc:sldChg chg="addSp delSp modSp add mod delAnim modAnim">
        <pc:chgData name="CHARLET CHRISTOPHE" userId="372abce5-d68a-4928-b90c-9807a0e333dd" providerId="ADAL" clId="{B9943684-EFB4-4A18-9F24-20D750895A79}" dt="2023-08-06T06:38:37.387" v="33285" actId="20577"/>
        <pc:sldMkLst>
          <pc:docMk/>
          <pc:sldMk cId="1777053374" sldId="352"/>
        </pc:sldMkLst>
        <pc:spChg chg="mod">
          <ac:chgData name="CHARLET CHRISTOPHE" userId="372abce5-d68a-4928-b90c-9807a0e333dd" providerId="ADAL" clId="{B9943684-EFB4-4A18-9F24-20D750895A79}" dt="2023-08-05T14:11:02.136" v="29917" actId="5793"/>
          <ac:spMkLst>
            <pc:docMk/>
            <pc:sldMk cId="1777053374" sldId="352"/>
            <ac:spMk id="2" creationId="{A0996182-7AA7-9403-0C1E-B96EE1C52C17}"/>
          </ac:spMkLst>
        </pc:spChg>
        <pc:spChg chg="add mod">
          <ac:chgData name="CHARLET CHRISTOPHE" userId="372abce5-d68a-4928-b90c-9807a0e333dd" providerId="ADAL" clId="{B9943684-EFB4-4A18-9F24-20D750895A79}" dt="2023-08-05T14:37:13.182" v="30643" actId="114"/>
          <ac:spMkLst>
            <pc:docMk/>
            <pc:sldMk cId="1777053374" sldId="352"/>
            <ac:spMk id="4" creationId="{5F85C77C-7B32-55CD-2A12-2C75FC74ED02}"/>
          </ac:spMkLst>
        </pc:spChg>
        <pc:spChg chg="del">
          <ac:chgData name="CHARLET CHRISTOPHE" userId="372abce5-d68a-4928-b90c-9807a0e333dd" providerId="ADAL" clId="{B9943684-EFB4-4A18-9F24-20D750895A79}" dt="2023-08-05T14:09:47.972" v="29891" actId="478"/>
          <ac:spMkLst>
            <pc:docMk/>
            <pc:sldMk cId="1777053374" sldId="352"/>
            <ac:spMk id="6" creationId="{5DA5C57C-3D63-0A37-685C-AA888DEF5C0F}"/>
          </ac:spMkLst>
        </pc:spChg>
        <pc:spChg chg="del mod">
          <ac:chgData name="CHARLET CHRISTOPHE" userId="372abce5-d68a-4928-b90c-9807a0e333dd" providerId="ADAL" clId="{B9943684-EFB4-4A18-9F24-20D750895A79}" dt="2023-08-05T14:09:43.205" v="29889" actId="478"/>
          <ac:spMkLst>
            <pc:docMk/>
            <pc:sldMk cId="1777053374" sldId="352"/>
            <ac:spMk id="7" creationId="{EE23DD05-796B-DDC8-7850-5CF76D28504E}"/>
          </ac:spMkLst>
        </pc:spChg>
        <pc:spChg chg="add mod">
          <ac:chgData name="CHARLET CHRISTOPHE" userId="372abce5-d68a-4928-b90c-9807a0e333dd" providerId="ADAL" clId="{B9943684-EFB4-4A18-9F24-20D750895A79}" dt="2023-08-05T14:33:12.863" v="30518" actId="20577"/>
          <ac:spMkLst>
            <pc:docMk/>
            <pc:sldMk cId="1777053374" sldId="352"/>
            <ac:spMk id="10" creationId="{8BEA9F05-A32E-54E9-DAE2-52006AFB6B1C}"/>
          </ac:spMkLst>
        </pc:spChg>
        <pc:spChg chg="del mod">
          <ac:chgData name="CHARLET CHRISTOPHE" userId="372abce5-d68a-4928-b90c-9807a0e333dd" providerId="ADAL" clId="{B9943684-EFB4-4A18-9F24-20D750895A79}" dt="2023-08-05T14:09:35.837" v="29886" actId="478"/>
          <ac:spMkLst>
            <pc:docMk/>
            <pc:sldMk cId="1777053374" sldId="352"/>
            <ac:spMk id="13" creationId="{2B7B8578-0277-5056-E3B3-813A1857289A}"/>
          </ac:spMkLst>
        </pc:spChg>
        <pc:spChg chg="add mod">
          <ac:chgData name="CHARLET CHRISTOPHE" userId="372abce5-d68a-4928-b90c-9807a0e333dd" providerId="ADAL" clId="{B9943684-EFB4-4A18-9F24-20D750895A79}" dt="2023-08-06T06:38:37.387" v="33285" actId="20577"/>
          <ac:spMkLst>
            <pc:docMk/>
            <pc:sldMk cId="1777053374" sldId="352"/>
            <ac:spMk id="14" creationId="{8A5EF9C9-5F72-6319-B010-8DF5CE4E19D6}"/>
          </ac:spMkLst>
        </pc:spChg>
        <pc:picChg chg="del">
          <ac:chgData name="CHARLET CHRISTOPHE" userId="372abce5-d68a-4928-b90c-9807a0e333dd" providerId="ADAL" clId="{B9943684-EFB4-4A18-9F24-20D750895A79}" dt="2023-08-05T14:09:29.534" v="29883" actId="478"/>
          <ac:picMkLst>
            <pc:docMk/>
            <pc:sldMk cId="1777053374" sldId="352"/>
            <ac:picMk id="5" creationId="{C13D2C7F-7E06-CD20-62F3-9CFDB206BCE0}"/>
          </ac:picMkLst>
        </pc:picChg>
        <pc:cxnChg chg="del">
          <ac:chgData name="CHARLET CHRISTOPHE" userId="372abce5-d68a-4928-b90c-9807a0e333dd" providerId="ADAL" clId="{B9943684-EFB4-4A18-9F24-20D750895A79}" dt="2023-08-05T14:09:38.229" v="29887" actId="478"/>
          <ac:cxnSpMkLst>
            <pc:docMk/>
            <pc:sldMk cId="1777053374" sldId="352"/>
            <ac:cxnSpMk id="9" creationId="{D66BBFE3-CAEE-A662-0B01-7CF3BE3DA93E}"/>
          </ac:cxnSpMkLst>
        </pc:cxnChg>
        <pc:cxnChg chg="del">
          <ac:chgData name="CHARLET CHRISTOPHE" userId="372abce5-d68a-4928-b90c-9807a0e333dd" providerId="ADAL" clId="{B9943684-EFB4-4A18-9F24-20D750895A79}" dt="2023-08-05T14:09:45.465" v="29890" actId="478"/>
          <ac:cxnSpMkLst>
            <pc:docMk/>
            <pc:sldMk cId="1777053374" sldId="352"/>
            <ac:cxnSpMk id="11" creationId="{C94EDB5E-E4C6-DB61-CE9D-8DDCE0348453}"/>
          </ac:cxnSpMkLst>
        </pc:cxnChg>
      </pc:sldChg>
      <pc:sldChg chg="addSp delSp modSp add mod delAnim modAnim">
        <pc:chgData name="CHARLET CHRISTOPHE" userId="372abce5-d68a-4928-b90c-9807a0e333dd" providerId="ADAL" clId="{B9943684-EFB4-4A18-9F24-20D750895A79}" dt="2023-08-05T15:43:57.936" v="32189" actId="1076"/>
        <pc:sldMkLst>
          <pc:docMk/>
          <pc:sldMk cId="693933859" sldId="353"/>
        </pc:sldMkLst>
        <pc:spChg chg="mod">
          <ac:chgData name="CHARLET CHRISTOPHE" userId="372abce5-d68a-4928-b90c-9807a0e333dd" providerId="ADAL" clId="{B9943684-EFB4-4A18-9F24-20D750895A79}" dt="2023-08-05T14:40:57.392" v="30801" actId="20577"/>
          <ac:spMkLst>
            <pc:docMk/>
            <pc:sldMk cId="693933859" sldId="353"/>
            <ac:spMk id="2" creationId="{A0996182-7AA7-9403-0C1E-B96EE1C52C17}"/>
          </ac:spMkLst>
        </pc:spChg>
        <pc:spChg chg="del">
          <ac:chgData name="CHARLET CHRISTOPHE" userId="372abce5-d68a-4928-b90c-9807a0e333dd" providerId="ADAL" clId="{B9943684-EFB4-4A18-9F24-20D750895A79}" dt="2023-08-05T14:39:39.951" v="30728" actId="478"/>
          <ac:spMkLst>
            <pc:docMk/>
            <pc:sldMk cId="693933859" sldId="353"/>
            <ac:spMk id="4" creationId="{5F85C77C-7B32-55CD-2A12-2C75FC74ED02}"/>
          </ac:spMkLst>
        </pc:spChg>
        <pc:spChg chg="add mod">
          <ac:chgData name="CHARLET CHRISTOPHE" userId="372abce5-d68a-4928-b90c-9807a0e333dd" providerId="ADAL" clId="{B9943684-EFB4-4A18-9F24-20D750895A79}" dt="2023-08-05T14:52:48.378" v="30910" actId="1076"/>
          <ac:spMkLst>
            <pc:docMk/>
            <pc:sldMk cId="693933859" sldId="353"/>
            <ac:spMk id="9" creationId="{BD40EF8D-4966-3C70-96CD-0679E5203324}"/>
          </ac:spMkLst>
        </pc:spChg>
        <pc:spChg chg="del">
          <ac:chgData name="CHARLET CHRISTOPHE" userId="372abce5-d68a-4928-b90c-9807a0e333dd" providerId="ADAL" clId="{B9943684-EFB4-4A18-9F24-20D750895A79}" dt="2023-08-05T14:39:39.951" v="30728" actId="478"/>
          <ac:spMkLst>
            <pc:docMk/>
            <pc:sldMk cId="693933859" sldId="353"/>
            <ac:spMk id="10" creationId="{8BEA9F05-A32E-54E9-DAE2-52006AFB6B1C}"/>
          </ac:spMkLst>
        </pc:spChg>
        <pc:spChg chg="add mod">
          <ac:chgData name="CHARLET CHRISTOPHE" userId="372abce5-d68a-4928-b90c-9807a0e333dd" providerId="ADAL" clId="{B9943684-EFB4-4A18-9F24-20D750895A79}" dt="2023-08-05T14:52:48.378" v="30910" actId="1076"/>
          <ac:spMkLst>
            <pc:docMk/>
            <pc:sldMk cId="693933859" sldId="353"/>
            <ac:spMk id="11" creationId="{9E8DDCD4-EDF3-71C8-1AFA-963EF17B0889}"/>
          </ac:spMkLst>
        </pc:spChg>
        <pc:spChg chg="add mod">
          <ac:chgData name="CHARLET CHRISTOPHE" userId="372abce5-d68a-4928-b90c-9807a0e333dd" providerId="ADAL" clId="{B9943684-EFB4-4A18-9F24-20D750895A79}" dt="2023-08-05T14:52:48.378" v="30910" actId="1076"/>
          <ac:spMkLst>
            <pc:docMk/>
            <pc:sldMk cId="693933859" sldId="353"/>
            <ac:spMk id="12" creationId="{DDC8C806-8AFD-687B-BFA9-ED1143B97F0F}"/>
          </ac:spMkLst>
        </pc:spChg>
        <pc:spChg chg="add mod">
          <ac:chgData name="CHARLET CHRISTOPHE" userId="372abce5-d68a-4928-b90c-9807a0e333dd" providerId="ADAL" clId="{B9943684-EFB4-4A18-9F24-20D750895A79}" dt="2023-08-05T14:52:48.378" v="30910" actId="1076"/>
          <ac:spMkLst>
            <pc:docMk/>
            <pc:sldMk cId="693933859" sldId="353"/>
            <ac:spMk id="13" creationId="{29FA5A06-9E6A-84BD-6C59-E8F7CF6EF1BB}"/>
          </ac:spMkLst>
        </pc:spChg>
        <pc:spChg chg="del">
          <ac:chgData name="CHARLET CHRISTOPHE" userId="372abce5-d68a-4928-b90c-9807a0e333dd" providerId="ADAL" clId="{B9943684-EFB4-4A18-9F24-20D750895A79}" dt="2023-08-05T14:39:39.951" v="30728" actId="478"/>
          <ac:spMkLst>
            <pc:docMk/>
            <pc:sldMk cId="693933859" sldId="353"/>
            <ac:spMk id="14" creationId="{8A5EF9C9-5F72-6319-B010-8DF5CE4E19D6}"/>
          </ac:spMkLst>
        </pc:spChg>
        <pc:spChg chg="add mod">
          <ac:chgData name="CHARLET CHRISTOPHE" userId="372abce5-d68a-4928-b90c-9807a0e333dd" providerId="ADAL" clId="{B9943684-EFB4-4A18-9F24-20D750895A79}" dt="2023-08-05T14:52:48.378" v="30910" actId="1076"/>
          <ac:spMkLst>
            <pc:docMk/>
            <pc:sldMk cId="693933859" sldId="353"/>
            <ac:spMk id="15" creationId="{EAEF8DE5-7E04-599E-4A5F-E1D09FF802AE}"/>
          </ac:spMkLst>
        </pc:spChg>
        <pc:spChg chg="add mod">
          <ac:chgData name="CHARLET CHRISTOPHE" userId="372abce5-d68a-4928-b90c-9807a0e333dd" providerId="ADAL" clId="{B9943684-EFB4-4A18-9F24-20D750895A79}" dt="2023-08-05T14:53:52.736" v="30919" actId="14100"/>
          <ac:spMkLst>
            <pc:docMk/>
            <pc:sldMk cId="693933859" sldId="353"/>
            <ac:spMk id="16" creationId="{A2D2FC18-9400-56A4-2DE1-81EC6DB32FD1}"/>
          </ac:spMkLst>
        </pc:spChg>
        <pc:spChg chg="add mod">
          <ac:chgData name="CHARLET CHRISTOPHE" userId="372abce5-d68a-4928-b90c-9807a0e333dd" providerId="ADAL" clId="{B9943684-EFB4-4A18-9F24-20D750895A79}" dt="2023-08-05T15:39:30.509" v="31984" actId="1076"/>
          <ac:spMkLst>
            <pc:docMk/>
            <pc:sldMk cId="693933859" sldId="353"/>
            <ac:spMk id="17" creationId="{45A3A524-C2B9-C06B-70AD-99341D034B73}"/>
          </ac:spMkLst>
        </pc:spChg>
        <pc:spChg chg="add mod">
          <ac:chgData name="CHARLET CHRISTOPHE" userId="372abce5-d68a-4928-b90c-9807a0e333dd" providerId="ADAL" clId="{B9943684-EFB4-4A18-9F24-20D750895A79}" dt="2023-08-05T15:43:49.791" v="32188" actId="14100"/>
          <ac:spMkLst>
            <pc:docMk/>
            <pc:sldMk cId="693933859" sldId="353"/>
            <ac:spMk id="24" creationId="{1DE10589-F00B-AACA-E95F-A7B360F85BB3}"/>
          </ac:spMkLst>
        </pc:spChg>
        <pc:spChg chg="add mod">
          <ac:chgData name="CHARLET CHRISTOPHE" userId="372abce5-d68a-4928-b90c-9807a0e333dd" providerId="ADAL" clId="{B9943684-EFB4-4A18-9F24-20D750895A79}" dt="2023-08-05T15:43:57.936" v="32189" actId="1076"/>
          <ac:spMkLst>
            <pc:docMk/>
            <pc:sldMk cId="693933859" sldId="353"/>
            <ac:spMk id="25" creationId="{2D5F5DCA-43A1-EEAE-3F02-50D7883B3974}"/>
          </ac:spMkLst>
        </pc:spChg>
        <pc:spChg chg="add del mod">
          <ac:chgData name="CHARLET CHRISTOPHE" userId="372abce5-d68a-4928-b90c-9807a0e333dd" providerId="ADAL" clId="{B9943684-EFB4-4A18-9F24-20D750895A79}" dt="2023-08-05T15:39:34.181" v="31985" actId="478"/>
          <ac:spMkLst>
            <pc:docMk/>
            <pc:sldMk cId="693933859" sldId="353"/>
            <ac:spMk id="26" creationId="{5840A253-75AB-564D-E027-1E8A9ED19178}"/>
          </ac:spMkLst>
        </pc:spChg>
        <pc:cxnChg chg="add mod">
          <ac:chgData name="CHARLET CHRISTOPHE" userId="372abce5-d68a-4928-b90c-9807a0e333dd" providerId="ADAL" clId="{B9943684-EFB4-4A18-9F24-20D750895A79}" dt="2023-08-05T14:52:48.378" v="30910" actId="1076"/>
          <ac:cxnSpMkLst>
            <pc:docMk/>
            <pc:sldMk cId="693933859" sldId="353"/>
            <ac:cxnSpMk id="3" creationId="{EEDE4816-CE69-59F5-2705-14C4BB2B7485}"/>
          </ac:cxnSpMkLst>
        </pc:cxnChg>
        <pc:cxnChg chg="add mod">
          <ac:chgData name="CHARLET CHRISTOPHE" userId="372abce5-d68a-4928-b90c-9807a0e333dd" providerId="ADAL" clId="{B9943684-EFB4-4A18-9F24-20D750895A79}" dt="2023-08-05T14:52:48.378" v="30910" actId="1076"/>
          <ac:cxnSpMkLst>
            <pc:docMk/>
            <pc:sldMk cId="693933859" sldId="353"/>
            <ac:cxnSpMk id="5" creationId="{2A51CF30-16FF-8A33-49E7-B188786E66FE}"/>
          </ac:cxnSpMkLst>
        </pc:cxnChg>
        <pc:cxnChg chg="add mod">
          <ac:chgData name="CHARLET CHRISTOPHE" userId="372abce5-d68a-4928-b90c-9807a0e333dd" providerId="ADAL" clId="{B9943684-EFB4-4A18-9F24-20D750895A79}" dt="2023-08-05T14:52:48.378" v="30910" actId="1076"/>
          <ac:cxnSpMkLst>
            <pc:docMk/>
            <pc:sldMk cId="693933859" sldId="353"/>
            <ac:cxnSpMk id="6" creationId="{FF57A621-7C97-52BA-52F8-480E92E76622}"/>
          </ac:cxnSpMkLst>
        </pc:cxnChg>
        <pc:cxnChg chg="add mod">
          <ac:chgData name="CHARLET CHRISTOPHE" userId="372abce5-d68a-4928-b90c-9807a0e333dd" providerId="ADAL" clId="{B9943684-EFB4-4A18-9F24-20D750895A79}" dt="2023-08-05T14:52:48.378" v="30910" actId="1076"/>
          <ac:cxnSpMkLst>
            <pc:docMk/>
            <pc:sldMk cId="693933859" sldId="353"/>
            <ac:cxnSpMk id="7" creationId="{FB3A4678-22F8-082E-AC6A-2F031E4B4D15}"/>
          </ac:cxnSpMkLst>
        </pc:cxnChg>
        <pc:cxnChg chg="add mod">
          <ac:chgData name="CHARLET CHRISTOPHE" userId="372abce5-d68a-4928-b90c-9807a0e333dd" providerId="ADAL" clId="{B9943684-EFB4-4A18-9F24-20D750895A79}" dt="2023-08-05T14:52:48.378" v="30910" actId="1076"/>
          <ac:cxnSpMkLst>
            <pc:docMk/>
            <pc:sldMk cId="693933859" sldId="353"/>
            <ac:cxnSpMk id="8" creationId="{F0230ACE-EB5D-9FC2-9348-0AA680788F24}"/>
          </ac:cxnSpMkLst>
        </pc:cxnChg>
        <pc:cxnChg chg="add mod">
          <ac:chgData name="CHARLET CHRISTOPHE" userId="372abce5-d68a-4928-b90c-9807a0e333dd" providerId="ADAL" clId="{B9943684-EFB4-4A18-9F24-20D750895A79}" dt="2023-08-05T14:53:16.806" v="30914" actId="13822"/>
          <ac:cxnSpMkLst>
            <pc:docMk/>
            <pc:sldMk cId="693933859" sldId="353"/>
            <ac:cxnSpMk id="19" creationId="{544C603A-01C6-530F-9348-88E1F0552AFB}"/>
          </ac:cxnSpMkLst>
        </pc:cxnChg>
        <pc:cxnChg chg="add mod">
          <ac:chgData name="CHARLET CHRISTOPHE" userId="372abce5-d68a-4928-b90c-9807a0e333dd" providerId="ADAL" clId="{B9943684-EFB4-4A18-9F24-20D750895A79}" dt="2023-08-05T14:53:45.055" v="30917" actId="14100"/>
          <ac:cxnSpMkLst>
            <pc:docMk/>
            <pc:sldMk cId="693933859" sldId="353"/>
            <ac:cxnSpMk id="21" creationId="{44E70A51-F2D3-CD38-4250-29AFB41A78D6}"/>
          </ac:cxnSpMkLst>
        </pc:cxnChg>
      </pc:sldChg>
      <pc:sldChg chg="addSp delSp modSp add mod delAnim modAnim">
        <pc:chgData name="CHARLET CHRISTOPHE" userId="372abce5-d68a-4928-b90c-9807a0e333dd" providerId="ADAL" clId="{B9943684-EFB4-4A18-9F24-20D750895A79}" dt="2023-08-06T07:16:24.728" v="34027" actId="20577"/>
        <pc:sldMkLst>
          <pc:docMk/>
          <pc:sldMk cId="1504499898" sldId="354"/>
        </pc:sldMkLst>
        <pc:spChg chg="mod">
          <ac:chgData name="CHARLET CHRISTOPHE" userId="372abce5-d68a-4928-b90c-9807a0e333dd" providerId="ADAL" clId="{B9943684-EFB4-4A18-9F24-20D750895A79}" dt="2023-08-06T07:16:24.728" v="34027" actId="20577"/>
          <ac:spMkLst>
            <pc:docMk/>
            <pc:sldMk cId="1504499898" sldId="354"/>
            <ac:spMk id="2" creationId="{A0996182-7AA7-9403-0C1E-B96EE1C52C17}"/>
          </ac:spMkLst>
        </pc:spChg>
        <pc:spChg chg="del">
          <ac:chgData name="CHARLET CHRISTOPHE" userId="372abce5-d68a-4928-b90c-9807a0e333dd" providerId="ADAL" clId="{B9943684-EFB4-4A18-9F24-20D750895A79}" dt="2023-08-05T15:53:57.482" v="32239" actId="478"/>
          <ac:spMkLst>
            <pc:docMk/>
            <pc:sldMk cId="1504499898" sldId="354"/>
            <ac:spMk id="9" creationId="{BD40EF8D-4966-3C70-96CD-0679E5203324}"/>
          </ac:spMkLst>
        </pc:spChg>
        <pc:spChg chg="add mod">
          <ac:chgData name="CHARLET CHRISTOPHE" userId="372abce5-d68a-4928-b90c-9807a0e333dd" providerId="ADAL" clId="{B9943684-EFB4-4A18-9F24-20D750895A79}" dt="2023-08-05T16:01:20.261" v="32537" actId="113"/>
          <ac:spMkLst>
            <pc:docMk/>
            <pc:sldMk cId="1504499898" sldId="354"/>
            <ac:spMk id="10" creationId="{6204AE0F-ECE6-6569-9BDD-5DED9C8ADDD9}"/>
          </ac:spMkLst>
        </pc:spChg>
        <pc:spChg chg="del">
          <ac:chgData name="CHARLET CHRISTOPHE" userId="372abce5-d68a-4928-b90c-9807a0e333dd" providerId="ADAL" clId="{B9943684-EFB4-4A18-9F24-20D750895A79}" dt="2023-08-05T15:53:57.482" v="32239" actId="478"/>
          <ac:spMkLst>
            <pc:docMk/>
            <pc:sldMk cId="1504499898" sldId="354"/>
            <ac:spMk id="11" creationId="{9E8DDCD4-EDF3-71C8-1AFA-963EF17B0889}"/>
          </ac:spMkLst>
        </pc:spChg>
        <pc:spChg chg="del">
          <ac:chgData name="CHARLET CHRISTOPHE" userId="372abce5-d68a-4928-b90c-9807a0e333dd" providerId="ADAL" clId="{B9943684-EFB4-4A18-9F24-20D750895A79}" dt="2023-08-05T15:53:57.482" v="32239" actId="478"/>
          <ac:spMkLst>
            <pc:docMk/>
            <pc:sldMk cId="1504499898" sldId="354"/>
            <ac:spMk id="12" creationId="{DDC8C806-8AFD-687B-BFA9-ED1143B97F0F}"/>
          </ac:spMkLst>
        </pc:spChg>
        <pc:spChg chg="del">
          <ac:chgData name="CHARLET CHRISTOPHE" userId="372abce5-d68a-4928-b90c-9807a0e333dd" providerId="ADAL" clId="{B9943684-EFB4-4A18-9F24-20D750895A79}" dt="2023-08-05T15:53:57.482" v="32239" actId="478"/>
          <ac:spMkLst>
            <pc:docMk/>
            <pc:sldMk cId="1504499898" sldId="354"/>
            <ac:spMk id="13" creationId="{29FA5A06-9E6A-84BD-6C59-E8F7CF6EF1BB}"/>
          </ac:spMkLst>
        </pc:spChg>
        <pc:spChg chg="del">
          <ac:chgData name="CHARLET CHRISTOPHE" userId="372abce5-d68a-4928-b90c-9807a0e333dd" providerId="ADAL" clId="{B9943684-EFB4-4A18-9F24-20D750895A79}" dt="2023-08-05T15:53:57.482" v="32239" actId="478"/>
          <ac:spMkLst>
            <pc:docMk/>
            <pc:sldMk cId="1504499898" sldId="354"/>
            <ac:spMk id="15" creationId="{EAEF8DE5-7E04-599E-4A5F-E1D09FF802AE}"/>
          </ac:spMkLst>
        </pc:spChg>
        <pc:spChg chg="del">
          <ac:chgData name="CHARLET CHRISTOPHE" userId="372abce5-d68a-4928-b90c-9807a0e333dd" providerId="ADAL" clId="{B9943684-EFB4-4A18-9F24-20D750895A79}" dt="2023-08-05T15:53:57.482" v="32239" actId="478"/>
          <ac:spMkLst>
            <pc:docMk/>
            <pc:sldMk cId="1504499898" sldId="354"/>
            <ac:spMk id="16" creationId="{A2D2FC18-9400-56A4-2DE1-81EC6DB32FD1}"/>
          </ac:spMkLst>
        </pc:spChg>
        <pc:spChg chg="del">
          <ac:chgData name="CHARLET CHRISTOPHE" userId="372abce5-d68a-4928-b90c-9807a0e333dd" providerId="ADAL" clId="{B9943684-EFB4-4A18-9F24-20D750895A79}" dt="2023-08-05T15:53:57.482" v="32239" actId="478"/>
          <ac:spMkLst>
            <pc:docMk/>
            <pc:sldMk cId="1504499898" sldId="354"/>
            <ac:spMk id="17" creationId="{45A3A524-C2B9-C06B-70AD-99341D034B73}"/>
          </ac:spMkLst>
        </pc:spChg>
        <pc:spChg chg="add mod">
          <ac:chgData name="CHARLET CHRISTOPHE" userId="372abce5-d68a-4928-b90c-9807a0e333dd" providerId="ADAL" clId="{B9943684-EFB4-4A18-9F24-20D750895A79}" dt="2023-08-05T16:26:34.754" v="33111" actId="20577"/>
          <ac:spMkLst>
            <pc:docMk/>
            <pc:sldMk cId="1504499898" sldId="354"/>
            <ac:spMk id="18" creationId="{A131C6AC-1745-F120-E324-7709B0EEF545}"/>
          </ac:spMkLst>
        </pc:spChg>
        <pc:spChg chg="add del mod">
          <ac:chgData name="CHARLET CHRISTOPHE" userId="372abce5-d68a-4928-b90c-9807a0e333dd" providerId="ADAL" clId="{B9943684-EFB4-4A18-9F24-20D750895A79}" dt="2023-08-05T16:10:33.629" v="32661" actId="478"/>
          <ac:spMkLst>
            <pc:docMk/>
            <pc:sldMk cId="1504499898" sldId="354"/>
            <ac:spMk id="20" creationId="{D5158582-0D6A-7F8A-B734-C5CF04E18CFB}"/>
          </ac:spMkLst>
        </pc:spChg>
        <pc:spChg chg="add mod">
          <ac:chgData name="CHARLET CHRISTOPHE" userId="372abce5-d68a-4928-b90c-9807a0e333dd" providerId="ADAL" clId="{B9943684-EFB4-4A18-9F24-20D750895A79}" dt="2023-08-05T16:18:18.811" v="32824" actId="1076"/>
          <ac:spMkLst>
            <pc:docMk/>
            <pc:sldMk cId="1504499898" sldId="354"/>
            <ac:spMk id="22" creationId="{33794E29-3922-1ECD-1C11-DDCE0CA1CBDD}"/>
          </ac:spMkLst>
        </pc:spChg>
        <pc:spChg chg="add mod">
          <ac:chgData name="CHARLET CHRISTOPHE" userId="372abce5-d68a-4928-b90c-9807a0e333dd" providerId="ADAL" clId="{B9943684-EFB4-4A18-9F24-20D750895A79}" dt="2023-08-05T16:18:18.811" v="32824" actId="1076"/>
          <ac:spMkLst>
            <pc:docMk/>
            <pc:sldMk cId="1504499898" sldId="354"/>
            <ac:spMk id="23" creationId="{F4328BC7-AE2B-8E6F-799D-1F5AEF35E568}"/>
          </ac:spMkLst>
        </pc:spChg>
        <pc:spChg chg="del mod">
          <ac:chgData name="CHARLET CHRISTOPHE" userId="372abce5-d68a-4928-b90c-9807a0e333dd" providerId="ADAL" clId="{B9943684-EFB4-4A18-9F24-20D750895A79}" dt="2023-08-05T15:53:52.629" v="32238" actId="478"/>
          <ac:spMkLst>
            <pc:docMk/>
            <pc:sldMk cId="1504499898" sldId="354"/>
            <ac:spMk id="24" creationId="{1DE10589-F00B-AACA-E95F-A7B360F85BB3}"/>
          </ac:spMkLst>
        </pc:spChg>
        <pc:spChg chg="del">
          <ac:chgData name="CHARLET CHRISTOPHE" userId="372abce5-d68a-4928-b90c-9807a0e333dd" providerId="ADAL" clId="{B9943684-EFB4-4A18-9F24-20D750895A79}" dt="2023-08-05T15:54:03.615" v="32240" actId="478"/>
          <ac:spMkLst>
            <pc:docMk/>
            <pc:sldMk cId="1504499898" sldId="354"/>
            <ac:spMk id="25" creationId="{2D5F5DCA-43A1-EEAE-3F02-50D7883B3974}"/>
          </ac:spMkLst>
        </pc:spChg>
        <pc:spChg chg="add mod">
          <ac:chgData name="CHARLET CHRISTOPHE" userId="372abce5-d68a-4928-b90c-9807a0e333dd" providerId="ADAL" clId="{B9943684-EFB4-4A18-9F24-20D750895A79}" dt="2023-08-05T16:18:18.811" v="32824" actId="1076"/>
          <ac:spMkLst>
            <pc:docMk/>
            <pc:sldMk cId="1504499898" sldId="354"/>
            <ac:spMk id="26" creationId="{0638B248-69DA-8C82-58B6-5EBC945B6474}"/>
          </ac:spMkLst>
        </pc:spChg>
        <pc:spChg chg="add mod">
          <ac:chgData name="CHARLET CHRISTOPHE" userId="372abce5-d68a-4928-b90c-9807a0e333dd" providerId="ADAL" clId="{B9943684-EFB4-4A18-9F24-20D750895A79}" dt="2023-08-05T16:18:18.811" v="32824" actId="1076"/>
          <ac:spMkLst>
            <pc:docMk/>
            <pc:sldMk cId="1504499898" sldId="354"/>
            <ac:spMk id="36" creationId="{52032C6A-2787-0D84-CC25-831F2B9D7A73}"/>
          </ac:spMkLst>
        </pc:spChg>
        <pc:spChg chg="add mod">
          <ac:chgData name="CHARLET CHRISTOPHE" userId="372abce5-d68a-4928-b90c-9807a0e333dd" providerId="ADAL" clId="{B9943684-EFB4-4A18-9F24-20D750895A79}" dt="2023-08-05T16:18:18.811" v="32824" actId="1076"/>
          <ac:spMkLst>
            <pc:docMk/>
            <pc:sldMk cId="1504499898" sldId="354"/>
            <ac:spMk id="38" creationId="{2A687D2F-C245-4FBA-1A90-BAEBCD926DEF}"/>
          </ac:spMkLst>
        </pc:spChg>
        <pc:spChg chg="add mod">
          <ac:chgData name="CHARLET CHRISTOPHE" userId="372abce5-d68a-4928-b90c-9807a0e333dd" providerId="ADAL" clId="{B9943684-EFB4-4A18-9F24-20D750895A79}" dt="2023-08-05T16:30:41.975" v="33242" actId="1076"/>
          <ac:spMkLst>
            <pc:docMk/>
            <pc:sldMk cId="1504499898" sldId="354"/>
            <ac:spMk id="46" creationId="{94257ACE-F95A-12C3-34C1-6B9F5F0495E0}"/>
          </ac:spMkLst>
        </pc:spChg>
        <pc:spChg chg="add mod">
          <ac:chgData name="CHARLET CHRISTOPHE" userId="372abce5-d68a-4928-b90c-9807a0e333dd" providerId="ADAL" clId="{B9943684-EFB4-4A18-9F24-20D750895A79}" dt="2023-08-05T16:23:56.870" v="33010" actId="1076"/>
          <ac:spMkLst>
            <pc:docMk/>
            <pc:sldMk cId="1504499898" sldId="354"/>
            <ac:spMk id="47" creationId="{EDCC9237-AA17-8A63-3742-DAA3B1E0FC29}"/>
          </ac:spMkLst>
        </pc:spChg>
        <pc:spChg chg="add mod">
          <ac:chgData name="CHARLET CHRISTOPHE" userId="372abce5-d68a-4928-b90c-9807a0e333dd" providerId="ADAL" clId="{B9943684-EFB4-4A18-9F24-20D750895A79}" dt="2023-08-05T16:25:13.023" v="33072" actId="1076"/>
          <ac:spMkLst>
            <pc:docMk/>
            <pc:sldMk cId="1504499898" sldId="354"/>
            <ac:spMk id="48" creationId="{77DB354D-2F76-76B3-1922-A61E64C6AA21}"/>
          </ac:spMkLst>
        </pc:spChg>
        <pc:spChg chg="add mod">
          <ac:chgData name="CHARLET CHRISTOPHE" userId="372abce5-d68a-4928-b90c-9807a0e333dd" providerId="ADAL" clId="{B9943684-EFB4-4A18-9F24-20D750895A79}" dt="2023-08-05T16:25:08.246" v="33071" actId="1076"/>
          <ac:spMkLst>
            <pc:docMk/>
            <pc:sldMk cId="1504499898" sldId="354"/>
            <ac:spMk id="49" creationId="{5047D239-410C-BD84-5E38-CC51AEA2B758}"/>
          </ac:spMkLst>
        </pc:spChg>
        <pc:spChg chg="add mod">
          <ac:chgData name="CHARLET CHRISTOPHE" userId="372abce5-d68a-4928-b90c-9807a0e333dd" providerId="ADAL" clId="{B9943684-EFB4-4A18-9F24-20D750895A79}" dt="2023-08-05T16:24:25.152" v="33014" actId="1076"/>
          <ac:spMkLst>
            <pc:docMk/>
            <pc:sldMk cId="1504499898" sldId="354"/>
            <ac:spMk id="53" creationId="{00BDA013-A5CE-ABE3-7472-27F573C2CBBA}"/>
          </ac:spMkLst>
        </pc:spChg>
        <pc:spChg chg="add mod">
          <ac:chgData name="CHARLET CHRISTOPHE" userId="372abce5-d68a-4928-b90c-9807a0e333dd" providerId="ADAL" clId="{B9943684-EFB4-4A18-9F24-20D750895A79}" dt="2023-08-05T16:23:56.870" v="33010" actId="1076"/>
          <ac:spMkLst>
            <pc:docMk/>
            <pc:sldMk cId="1504499898" sldId="354"/>
            <ac:spMk id="54" creationId="{3F583603-7167-D4D3-778A-10EFDBBB792F}"/>
          </ac:spMkLst>
        </pc:spChg>
        <pc:spChg chg="add mod">
          <ac:chgData name="CHARLET CHRISTOPHE" userId="372abce5-d68a-4928-b90c-9807a0e333dd" providerId="ADAL" clId="{B9943684-EFB4-4A18-9F24-20D750895A79}" dt="2023-08-05T16:27:51.890" v="33150" actId="6549"/>
          <ac:spMkLst>
            <pc:docMk/>
            <pc:sldMk cId="1504499898" sldId="354"/>
            <ac:spMk id="64" creationId="{940ACB25-CF85-6F25-0966-F49BF6BB6555}"/>
          </ac:spMkLst>
        </pc:spChg>
        <pc:spChg chg="add mod">
          <ac:chgData name="CHARLET CHRISTOPHE" userId="372abce5-d68a-4928-b90c-9807a0e333dd" providerId="ADAL" clId="{B9943684-EFB4-4A18-9F24-20D750895A79}" dt="2023-08-05T16:28:08.138" v="33154" actId="1076"/>
          <ac:spMkLst>
            <pc:docMk/>
            <pc:sldMk cId="1504499898" sldId="354"/>
            <ac:spMk id="66" creationId="{0910FC31-22A1-90B6-B7CE-5F7DE8021102}"/>
          </ac:spMkLst>
        </pc:spChg>
        <pc:cxnChg chg="del">
          <ac:chgData name="CHARLET CHRISTOPHE" userId="372abce5-d68a-4928-b90c-9807a0e333dd" providerId="ADAL" clId="{B9943684-EFB4-4A18-9F24-20D750895A79}" dt="2023-08-05T15:53:57.482" v="32239" actId="478"/>
          <ac:cxnSpMkLst>
            <pc:docMk/>
            <pc:sldMk cId="1504499898" sldId="354"/>
            <ac:cxnSpMk id="3" creationId="{EEDE4816-CE69-59F5-2705-14C4BB2B7485}"/>
          </ac:cxnSpMkLst>
        </pc:cxnChg>
        <pc:cxnChg chg="del">
          <ac:chgData name="CHARLET CHRISTOPHE" userId="372abce5-d68a-4928-b90c-9807a0e333dd" providerId="ADAL" clId="{B9943684-EFB4-4A18-9F24-20D750895A79}" dt="2023-08-05T15:53:57.482" v="32239" actId="478"/>
          <ac:cxnSpMkLst>
            <pc:docMk/>
            <pc:sldMk cId="1504499898" sldId="354"/>
            <ac:cxnSpMk id="5" creationId="{2A51CF30-16FF-8A33-49E7-B188786E66FE}"/>
          </ac:cxnSpMkLst>
        </pc:cxnChg>
        <pc:cxnChg chg="del">
          <ac:chgData name="CHARLET CHRISTOPHE" userId="372abce5-d68a-4928-b90c-9807a0e333dd" providerId="ADAL" clId="{B9943684-EFB4-4A18-9F24-20D750895A79}" dt="2023-08-05T15:53:57.482" v="32239" actId="478"/>
          <ac:cxnSpMkLst>
            <pc:docMk/>
            <pc:sldMk cId="1504499898" sldId="354"/>
            <ac:cxnSpMk id="6" creationId="{FF57A621-7C97-52BA-52F8-480E92E76622}"/>
          </ac:cxnSpMkLst>
        </pc:cxnChg>
        <pc:cxnChg chg="del">
          <ac:chgData name="CHARLET CHRISTOPHE" userId="372abce5-d68a-4928-b90c-9807a0e333dd" providerId="ADAL" clId="{B9943684-EFB4-4A18-9F24-20D750895A79}" dt="2023-08-05T15:53:57.482" v="32239" actId="478"/>
          <ac:cxnSpMkLst>
            <pc:docMk/>
            <pc:sldMk cId="1504499898" sldId="354"/>
            <ac:cxnSpMk id="7" creationId="{FB3A4678-22F8-082E-AC6A-2F031E4B4D15}"/>
          </ac:cxnSpMkLst>
        </pc:cxnChg>
        <pc:cxnChg chg="del">
          <ac:chgData name="CHARLET CHRISTOPHE" userId="372abce5-d68a-4928-b90c-9807a0e333dd" providerId="ADAL" clId="{B9943684-EFB4-4A18-9F24-20D750895A79}" dt="2023-08-05T15:53:57.482" v="32239" actId="478"/>
          <ac:cxnSpMkLst>
            <pc:docMk/>
            <pc:sldMk cId="1504499898" sldId="354"/>
            <ac:cxnSpMk id="8" creationId="{F0230ACE-EB5D-9FC2-9348-0AA680788F24}"/>
          </ac:cxnSpMkLst>
        </pc:cxnChg>
        <pc:cxnChg chg="del">
          <ac:chgData name="CHARLET CHRISTOPHE" userId="372abce5-d68a-4928-b90c-9807a0e333dd" providerId="ADAL" clId="{B9943684-EFB4-4A18-9F24-20D750895A79}" dt="2023-08-05T15:53:57.482" v="32239" actId="478"/>
          <ac:cxnSpMkLst>
            <pc:docMk/>
            <pc:sldMk cId="1504499898" sldId="354"/>
            <ac:cxnSpMk id="19" creationId="{544C603A-01C6-530F-9348-88E1F0552AFB}"/>
          </ac:cxnSpMkLst>
        </pc:cxnChg>
        <pc:cxnChg chg="del">
          <ac:chgData name="CHARLET CHRISTOPHE" userId="372abce5-d68a-4928-b90c-9807a0e333dd" providerId="ADAL" clId="{B9943684-EFB4-4A18-9F24-20D750895A79}" dt="2023-08-05T15:53:57.482" v="32239" actId="478"/>
          <ac:cxnSpMkLst>
            <pc:docMk/>
            <pc:sldMk cId="1504499898" sldId="354"/>
            <ac:cxnSpMk id="21" creationId="{44E70A51-F2D3-CD38-4250-29AFB41A78D6}"/>
          </ac:cxnSpMkLst>
        </pc:cxnChg>
        <pc:cxnChg chg="add mod">
          <ac:chgData name="CHARLET CHRISTOPHE" userId="372abce5-d68a-4928-b90c-9807a0e333dd" providerId="ADAL" clId="{B9943684-EFB4-4A18-9F24-20D750895A79}" dt="2023-08-05T16:18:18.811" v="32824" actId="1076"/>
          <ac:cxnSpMkLst>
            <pc:docMk/>
            <pc:sldMk cId="1504499898" sldId="354"/>
            <ac:cxnSpMk id="28" creationId="{E4AE9A9E-ADC6-93F9-B798-4D557D7A9005}"/>
          </ac:cxnSpMkLst>
        </pc:cxnChg>
        <pc:cxnChg chg="add mod">
          <ac:chgData name="CHARLET CHRISTOPHE" userId="372abce5-d68a-4928-b90c-9807a0e333dd" providerId="ADAL" clId="{B9943684-EFB4-4A18-9F24-20D750895A79}" dt="2023-08-05T16:18:18.811" v="32824" actId="1076"/>
          <ac:cxnSpMkLst>
            <pc:docMk/>
            <pc:sldMk cId="1504499898" sldId="354"/>
            <ac:cxnSpMk id="30" creationId="{FB034D30-3305-86DB-17C4-5D058204B73D}"/>
          </ac:cxnSpMkLst>
        </pc:cxnChg>
        <pc:cxnChg chg="add mod">
          <ac:chgData name="CHARLET CHRISTOPHE" userId="372abce5-d68a-4928-b90c-9807a0e333dd" providerId="ADAL" clId="{B9943684-EFB4-4A18-9F24-20D750895A79}" dt="2023-08-05T16:18:18.811" v="32824" actId="1076"/>
          <ac:cxnSpMkLst>
            <pc:docMk/>
            <pc:sldMk cId="1504499898" sldId="354"/>
            <ac:cxnSpMk id="34" creationId="{581B4967-2C9A-DAC2-83E7-D5438D0B3BB0}"/>
          </ac:cxnSpMkLst>
        </pc:cxnChg>
        <pc:cxnChg chg="add mod">
          <ac:chgData name="CHARLET CHRISTOPHE" userId="372abce5-d68a-4928-b90c-9807a0e333dd" providerId="ADAL" clId="{B9943684-EFB4-4A18-9F24-20D750895A79}" dt="2023-08-05T16:25:13.023" v="33072" actId="1076"/>
          <ac:cxnSpMkLst>
            <pc:docMk/>
            <pc:sldMk cId="1504499898" sldId="354"/>
            <ac:cxnSpMk id="50" creationId="{25AA1E63-A9EE-CAE2-D230-3DDABBCC91DF}"/>
          </ac:cxnSpMkLst>
        </pc:cxnChg>
        <pc:cxnChg chg="add mod">
          <ac:chgData name="CHARLET CHRISTOPHE" userId="372abce5-d68a-4928-b90c-9807a0e333dd" providerId="ADAL" clId="{B9943684-EFB4-4A18-9F24-20D750895A79}" dt="2023-08-05T16:25:08.246" v="33071" actId="1076"/>
          <ac:cxnSpMkLst>
            <pc:docMk/>
            <pc:sldMk cId="1504499898" sldId="354"/>
            <ac:cxnSpMk id="51" creationId="{18EA0B99-59B2-479D-8BA3-C33349793215}"/>
          </ac:cxnSpMkLst>
        </pc:cxnChg>
        <pc:cxnChg chg="add mod">
          <ac:chgData name="CHARLET CHRISTOPHE" userId="372abce5-d68a-4928-b90c-9807a0e333dd" providerId="ADAL" clId="{B9943684-EFB4-4A18-9F24-20D750895A79}" dt="2023-08-05T16:23:56.870" v="33010" actId="1076"/>
          <ac:cxnSpMkLst>
            <pc:docMk/>
            <pc:sldMk cId="1504499898" sldId="354"/>
            <ac:cxnSpMk id="52" creationId="{FE71D914-2330-DA69-E3DF-F8FF64374BB7}"/>
          </ac:cxnSpMkLst>
        </pc:cxnChg>
        <pc:cxnChg chg="add mod">
          <ac:chgData name="CHARLET CHRISTOPHE" userId="372abce5-d68a-4928-b90c-9807a0e333dd" providerId="ADAL" clId="{B9943684-EFB4-4A18-9F24-20D750895A79}" dt="2023-08-05T16:24:25.152" v="33014" actId="1076"/>
          <ac:cxnSpMkLst>
            <pc:docMk/>
            <pc:sldMk cId="1504499898" sldId="354"/>
            <ac:cxnSpMk id="56" creationId="{7F127D89-20F2-44DF-F18A-E175199D683D}"/>
          </ac:cxnSpMkLst>
        </pc:cxnChg>
      </pc:sldChg>
      <pc:sldChg chg="addSp delSp modSp new mod modAnim">
        <pc:chgData name="CHARLET CHRISTOPHE" userId="372abce5-d68a-4928-b90c-9807a0e333dd" providerId="ADAL" clId="{B9943684-EFB4-4A18-9F24-20D750895A79}" dt="2023-08-06T07:39:03.288" v="34877"/>
        <pc:sldMkLst>
          <pc:docMk/>
          <pc:sldMk cId="88870729" sldId="355"/>
        </pc:sldMkLst>
        <pc:spChg chg="mod">
          <ac:chgData name="CHARLET CHRISTOPHE" userId="372abce5-d68a-4928-b90c-9807a0e333dd" providerId="ADAL" clId="{B9943684-EFB4-4A18-9F24-20D750895A79}" dt="2023-08-06T07:26:11.270" v="34296" actId="20577"/>
          <ac:spMkLst>
            <pc:docMk/>
            <pc:sldMk cId="88870729" sldId="355"/>
            <ac:spMk id="2" creationId="{635C6148-D751-7131-35D2-3DE28205541C}"/>
          </ac:spMkLst>
        </pc:spChg>
        <pc:spChg chg="del">
          <ac:chgData name="CHARLET CHRISTOPHE" userId="372abce5-d68a-4928-b90c-9807a0e333dd" providerId="ADAL" clId="{B9943684-EFB4-4A18-9F24-20D750895A79}" dt="2023-08-06T07:16:37.932" v="34028" actId="478"/>
          <ac:spMkLst>
            <pc:docMk/>
            <pc:sldMk cId="88870729" sldId="355"/>
            <ac:spMk id="3" creationId="{070A6020-D3E2-22F2-2CC4-6CEF467E8546}"/>
          </ac:spMkLst>
        </pc:spChg>
        <pc:spChg chg="add mod">
          <ac:chgData name="CHARLET CHRISTOPHE" userId="372abce5-d68a-4928-b90c-9807a0e333dd" providerId="ADAL" clId="{B9943684-EFB4-4A18-9F24-20D750895A79}" dt="2023-08-06T07:16:56.498" v="34030"/>
          <ac:spMkLst>
            <pc:docMk/>
            <pc:sldMk cId="88870729" sldId="355"/>
            <ac:spMk id="6" creationId="{0CE0DD40-E91E-7243-9E62-C6B4E236A550}"/>
          </ac:spMkLst>
        </pc:spChg>
        <pc:spChg chg="add mod">
          <ac:chgData name="CHARLET CHRISTOPHE" userId="372abce5-d68a-4928-b90c-9807a0e333dd" providerId="ADAL" clId="{B9943684-EFB4-4A18-9F24-20D750895A79}" dt="2023-08-06T07:16:56.498" v="34030"/>
          <ac:spMkLst>
            <pc:docMk/>
            <pc:sldMk cId="88870729" sldId="355"/>
            <ac:spMk id="7" creationId="{0B8B9FA7-B11E-4E3D-4E27-F8E0E1CD2412}"/>
          </ac:spMkLst>
        </pc:spChg>
        <pc:spChg chg="add mod">
          <ac:chgData name="CHARLET CHRISTOPHE" userId="372abce5-d68a-4928-b90c-9807a0e333dd" providerId="ADAL" clId="{B9943684-EFB4-4A18-9F24-20D750895A79}" dt="2023-08-06T07:16:56.498" v="34030"/>
          <ac:spMkLst>
            <pc:docMk/>
            <pc:sldMk cId="88870729" sldId="355"/>
            <ac:spMk id="10" creationId="{5DFB1505-1230-A665-68FC-A38DE16E2DC3}"/>
          </ac:spMkLst>
        </pc:spChg>
        <pc:spChg chg="add mod">
          <ac:chgData name="CHARLET CHRISTOPHE" userId="372abce5-d68a-4928-b90c-9807a0e333dd" providerId="ADAL" clId="{B9943684-EFB4-4A18-9F24-20D750895A79}" dt="2023-08-06T07:16:56.498" v="34030"/>
          <ac:spMkLst>
            <pc:docMk/>
            <pc:sldMk cId="88870729" sldId="355"/>
            <ac:spMk id="11" creationId="{18EAD3AE-E430-06B0-40B2-A6ECD583A6BF}"/>
          </ac:spMkLst>
        </pc:spChg>
        <pc:spChg chg="add mod">
          <ac:chgData name="CHARLET CHRISTOPHE" userId="372abce5-d68a-4928-b90c-9807a0e333dd" providerId="ADAL" clId="{B9943684-EFB4-4A18-9F24-20D750895A79}" dt="2023-08-06T07:25:27.148" v="34249" actId="1035"/>
          <ac:spMkLst>
            <pc:docMk/>
            <pc:sldMk cId="88870729" sldId="355"/>
            <ac:spMk id="18" creationId="{10C7A808-E6DD-E598-F61D-678E19CEDEEC}"/>
          </ac:spMkLst>
        </pc:spChg>
        <pc:spChg chg="add mod">
          <ac:chgData name="CHARLET CHRISTOPHE" userId="372abce5-d68a-4928-b90c-9807a0e333dd" providerId="ADAL" clId="{B9943684-EFB4-4A18-9F24-20D750895A79}" dt="2023-08-06T07:25:13.529" v="34225" actId="1035"/>
          <ac:spMkLst>
            <pc:docMk/>
            <pc:sldMk cId="88870729" sldId="355"/>
            <ac:spMk id="19" creationId="{BEB796BC-1C77-E137-FEFE-DF7184BC47DE}"/>
          </ac:spMkLst>
        </pc:spChg>
        <pc:spChg chg="add mod">
          <ac:chgData name="CHARLET CHRISTOPHE" userId="372abce5-d68a-4928-b90c-9807a0e333dd" providerId="ADAL" clId="{B9943684-EFB4-4A18-9F24-20D750895A79}" dt="2023-08-06T07:25:13.529" v="34225" actId="1035"/>
          <ac:spMkLst>
            <pc:docMk/>
            <pc:sldMk cId="88870729" sldId="355"/>
            <ac:spMk id="20" creationId="{179BE1E9-5DB5-5EDD-95A6-BEA2BC3D2E4E}"/>
          </ac:spMkLst>
        </pc:spChg>
        <pc:spChg chg="add mod">
          <ac:chgData name="CHARLET CHRISTOPHE" userId="372abce5-d68a-4928-b90c-9807a0e333dd" providerId="ADAL" clId="{B9943684-EFB4-4A18-9F24-20D750895A79}" dt="2023-08-06T07:25:13.529" v="34225" actId="1035"/>
          <ac:spMkLst>
            <pc:docMk/>
            <pc:sldMk cId="88870729" sldId="355"/>
            <ac:spMk id="21" creationId="{02FE918C-0090-035A-15A8-7661F3CEBC15}"/>
          </ac:spMkLst>
        </pc:spChg>
        <pc:spChg chg="add mod">
          <ac:chgData name="CHARLET CHRISTOPHE" userId="372abce5-d68a-4928-b90c-9807a0e333dd" providerId="ADAL" clId="{B9943684-EFB4-4A18-9F24-20D750895A79}" dt="2023-08-06T07:25:13.529" v="34225" actId="1035"/>
          <ac:spMkLst>
            <pc:docMk/>
            <pc:sldMk cId="88870729" sldId="355"/>
            <ac:spMk id="22" creationId="{F778BDC4-F4E2-8321-97D4-10837976731B}"/>
          </ac:spMkLst>
        </pc:spChg>
        <pc:spChg chg="add mod">
          <ac:chgData name="CHARLET CHRISTOPHE" userId="372abce5-d68a-4928-b90c-9807a0e333dd" providerId="ADAL" clId="{B9943684-EFB4-4A18-9F24-20D750895A79}" dt="2023-08-06T07:25:27.148" v="34249" actId="1035"/>
          <ac:spMkLst>
            <pc:docMk/>
            <pc:sldMk cId="88870729" sldId="355"/>
            <ac:spMk id="23" creationId="{808C360B-B228-E6AA-5605-40017BF4617B}"/>
          </ac:spMkLst>
        </pc:spChg>
        <pc:spChg chg="add del mod">
          <ac:chgData name="CHARLET CHRISTOPHE" userId="372abce5-d68a-4928-b90c-9807a0e333dd" providerId="ADAL" clId="{B9943684-EFB4-4A18-9F24-20D750895A79}" dt="2023-08-06T07:20:32.877" v="34052" actId="478"/>
          <ac:spMkLst>
            <pc:docMk/>
            <pc:sldMk cId="88870729" sldId="355"/>
            <ac:spMk id="24" creationId="{B2B5E91E-989B-0C55-1859-69A2563C852D}"/>
          </ac:spMkLst>
        </pc:spChg>
        <pc:spChg chg="add mod">
          <ac:chgData name="CHARLET CHRISTOPHE" userId="372abce5-d68a-4928-b90c-9807a0e333dd" providerId="ADAL" clId="{B9943684-EFB4-4A18-9F24-20D750895A79}" dt="2023-08-06T07:16:56.498" v="34030"/>
          <ac:spMkLst>
            <pc:docMk/>
            <pc:sldMk cId="88870729" sldId="355"/>
            <ac:spMk id="25" creationId="{29F998D4-16FD-0B47-5969-F2BA1F37F00E}"/>
          </ac:spMkLst>
        </pc:spChg>
        <pc:spChg chg="add mod">
          <ac:chgData name="CHARLET CHRISTOPHE" userId="372abce5-d68a-4928-b90c-9807a0e333dd" providerId="ADAL" clId="{B9943684-EFB4-4A18-9F24-20D750895A79}" dt="2023-08-06T07:25:44.249" v="34250" actId="1076"/>
          <ac:spMkLst>
            <pc:docMk/>
            <pc:sldMk cId="88870729" sldId="355"/>
            <ac:spMk id="32" creationId="{CC8D6A9C-8950-42FA-597A-A684CE546EE6}"/>
          </ac:spMkLst>
        </pc:spChg>
        <pc:spChg chg="add mod">
          <ac:chgData name="CHARLET CHRISTOPHE" userId="372abce5-d68a-4928-b90c-9807a0e333dd" providerId="ADAL" clId="{B9943684-EFB4-4A18-9F24-20D750895A79}" dt="2023-08-06T07:25:13.529" v="34225" actId="1035"/>
          <ac:spMkLst>
            <pc:docMk/>
            <pc:sldMk cId="88870729" sldId="355"/>
            <ac:spMk id="33" creationId="{9A1A3BF6-3ED1-E1F9-DCE4-02FA6A9458C1}"/>
          </ac:spMkLst>
        </pc:spChg>
        <pc:spChg chg="add mod">
          <ac:chgData name="CHARLET CHRISTOPHE" userId="372abce5-d68a-4928-b90c-9807a0e333dd" providerId="ADAL" clId="{B9943684-EFB4-4A18-9F24-20D750895A79}" dt="2023-08-06T07:26:47.738" v="34301" actId="13822"/>
          <ac:spMkLst>
            <pc:docMk/>
            <pc:sldMk cId="88870729" sldId="355"/>
            <ac:spMk id="34" creationId="{FD9FC3BC-250F-4B8F-E21F-893BB9BE009E}"/>
          </ac:spMkLst>
        </pc:spChg>
        <pc:spChg chg="add mod">
          <ac:chgData name="CHARLET CHRISTOPHE" userId="372abce5-d68a-4928-b90c-9807a0e333dd" providerId="ADAL" clId="{B9943684-EFB4-4A18-9F24-20D750895A79}" dt="2023-08-06T07:27:36.795" v="34317" actId="14100"/>
          <ac:spMkLst>
            <pc:docMk/>
            <pc:sldMk cId="88870729" sldId="355"/>
            <ac:spMk id="35" creationId="{66AA68D2-D4A9-9023-88E6-FEF90F2399A6}"/>
          </ac:spMkLst>
        </pc:spChg>
        <pc:spChg chg="add mod">
          <ac:chgData name="CHARLET CHRISTOPHE" userId="372abce5-d68a-4928-b90c-9807a0e333dd" providerId="ADAL" clId="{B9943684-EFB4-4A18-9F24-20D750895A79}" dt="2023-08-06T07:27:12.028" v="34312" actId="1076"/>
          <ac:spMkLst>
            <pc:docMk/>
            <pc:sldMk cId="88870729" sldId="355"/>
            <ac:spMk id="36" creationId="{F0B877CA-045E-0AF2-B003-F37DE8728B08}"/>
          </ac:spMkLst>
        </pc:spChg>
        <pc:spChg chg="add mod">
          <ac:chgData name="CHARLET CHRISTOPHE" userId="372abce5-d68a-4928-b90c-9807a0e333dd" providerId="ADAL" clId="{B9943684-EFB4-4A18-9F24-20D750895A79}" dt="2023-08-06T07:27:26.641" v="34316" actId="1076"/>
          <ac:spMkLst>
            <pc:docMk/>
            <pc:sldMk cId="88870729" sldId="355"/>
            <ac:spMk id="37" creationId="{F7E0DFA8-197A-CEF3-C883-5D882832C6F0}"/>
          </ac:spMkLst>
        </pc:spChg>
        <pc:spChg chg="add mod">
          <ac:chgData name="CHARLET CHRISTOPHE" userId="372abce5-d68a-4928-b90c-9807a0e333dd" providerId="ADAL" clId="{B9943684-EFB4-4A18-9F24-20D750895A79}" dt="2023-08-06T07:31:02.482" v="34388" actId="1076"/>
          <ac:spMkLst>
            <pc:docMk/>
            <pc:sldMk cId="88870729" sldId="355"/>
            <ac:spMk id="40" creationId="{59C17A03-2974-00F2-F3DB-C34011FDB175}"/>
          </ac:spMkLst>
        </pc:spChg>
        <pc:spChg chg="add mod">
          <ac:chgData name="CHARLET CHRISTOPHE" userId="372abce5-d68a-4928-b90c-9807a0e333dd" providerId="ADAL" clId="{B9943684-EFB4-4A18-9F24-20D750895A79}" dt="2023-08-06T07:38:14.289" v="34874" actId="5793"/>
          <ac:spMkLst>
            <pc:docMk/>
            <pc:sldMk cId="88870729" sldId="355"/>
            <ac:spMk id="41" creationId="{319C27BB-33D6-3F9E-EE5A-9E7AC8525E8C}"/>
          </ac:spMkLst>
        </pc:spChg>
        <pc:picChg chg="add mod">
          <ac:chgData name="CHARLET CHRISTOPHE" userId="372abce5-d68a-4928-b90c-9807a0e333dd" providerId="ADAL" clId="{B9943684-EFB4-4A18-9F24-20D750895A79}" dt="2023-08-06T07:38:08.009" v="34871" actId="1076"/>
          <ac:picMkLst>
            <pc:docMk/>
            <pc:sldMk cId="88870729" sldId="355"/>
            <ac:picMk id="39" creationId="{A125D175-D9B0-86A7-87F9-DB17A0E419A8}"/>
          </ac:picMkLst>
        </pc:picChg>
        <pc:cxnChg chg="add mod">
          <ac:chgData name="CHARLET CHRISTOPHE" userId="372abce5-d68a-4928-b90c-9807a0e333dd" providerId="ADAL" clId="{B9943684-EFB4-4A18-9F24-20D750895A79}" dt="2023-08-06T07:16:56.498" v="34030"/>
          <ac:cxnSpMkLst>
            <pc:docMk/>
            <pc:sldMk cId="88870729" sldId="355"/>
            <ac:cxnSpMk id="4" creationId="{0FCDB446-88E9-C6CC-136D-659DEBA29741}"/>
          </ac:cxnSpMkLst>
        </pc:cxnChg>
        <pc:cxnChg chg="add mod">
          <ac:chgData name="CHARLET CHRISTOPHE" userId="372abce5-d68a-4928-b90c-9807a0e333dd" providerId="ADAL" clId="{B9943684-EFB4-4A18-9F24-20D750895A79}" dt="2023-08-06T07:16:56.498" v="34030"/>
          <ac:cxnSpMkLst>
            <pc:docMk/>
            <pc:sldMk cId="88870729" sldId="355"/>
            <ac:cxnSpMk id="5" creationId="{A1690140-F402-35FB-AA94-EE6395AAF4C0}"/>
          </ac:cxnSpMkLst>
        </pc:cxnChg>
        <pc:cxnChg chg="add mod">
          <ac:chgData name="CHARLET CHRISTOPHE" userId="372abce5-d68a-4928-b90c-9807a0e333dd" providerId="ADAL" clId="{B9943684-EFB4-4A18-9F24-20D750895A79}" dt="2023-08-06T07:16:56.498" v="34030"/>
          <ac:cxnSpMkLst>
            <pc:docMk/>
            <pc:sldMk cId="88870729" sldId="355"/>
            <ac:cxnSpMk id="8" creationId="{052C2F8B-E8D3-6137-65CB-81A0D3B006D7}"/>
          </ac:cxnSpMkLst>
        </pc:cxnChg>
        <pc:cxnChg chg="add mod">
          <ac:chgData name="CHARLET CHRISTOPHE" userId="372abce5-d68a-4928-b90c-9807a0e333dd" providerId="ADAL" clId="{B9943684-EFB4-4A18-9F24-20D750895A79}" dt="2023-08-06T07:16:56.498" v="34030"/>
          <ac:cxnSpMkLst>
            <pc:docMk/>
            <pc:sldMk cId="88870729" sldId="355"/>
            <ac:cxnSpMk id="9" creationId="{74E40902-EB99-E2BB-E59B-F0731D3A375A}"/>
          </ac:cxnSpMkLst>
        </pc:cxnChg>
        <pc:cxnChg chg="add mod">
          <ac:chgData name="CHARLET CHRISTOPHE" userId="372abce5-d68a-4928-b90c-9807a0e333dd" providerId="ADAL" clId="{B9943684-EFB4-4A18-9F24-20D750895A79}" dt="2023-08-06T07:25:13.529" v="34225" actId="1035"/>
          <ac:cxnSpMkLst>
            <pc:docMk/>
            <pc:sldMk cId="88870729" sldId="355"/>
            <ac:cxnSpMk id="12" creationId="{537A4D5B-E7A7-C831-3605-746F575BC37F}"/>
          </ac:cxnSpMkLst>
        </pc:cxnChg>
        <pc:cxnChg chg="add mod">
          <ac:chgData name="CHARLET CHRISTOPHE" userId="372abce5-d68a-4928-b90c-9807a0e333dd" providerId="ADAL" clId="{B9943684-EFB4-4A18-9F24-20D750895A79}" dt="2023-08-06T07:25:13.529" v="34225" actId="1035"/>
          <ac:cxnSpMkLst>
            <pc:docMk/>
            <pc:sldMk cId="88870729" sldId="355"/>
            <ac:cxnSpMk id="13" creationId="{A753B6CC-96D9-225E-0732-FB8F812068C4}"/>
          </ac:cxnSpMkLst>
        </pc:cxnChg>
        <pc:cxnChg chg="add mod">
          <ac:chgData name="CHARLET CHRISTOPHE" userId="372abce5-d68a-4928-b90c-9807a0e333dd" providerId="ADAL" clId="{B9943684-EFB4-4A18-9F24-20D750895A79}" dt="2023-08-06T07:25:13.529" v="34225" actId="1035"/>
          <ac:cxnSpMkLst>
            <pc:docMk/>
            <pc:sldMk cId="88870729" sldId="355"/>
            <ac:cxnSpMk id="14" creationId="{37DAA1B0-1E0D-4DFA-B4AA-C03FC2AC8F9A}"/>
          </ac:cxnSpMkLst>
        </pc:cxnChg>
        <pc:cxnChg chg="add mod">
          <ac:chgData name="CHARLET CHRISTOPHE" userId="372abce5-d68a-4928-b90c-9807a0e333dd" providerId="ADAL" clId="{B9943684-EFB4-4A18-9F24-20D750895A79}" dt="2023-08-06T07:25:13.529" v="34225" actId="1035"/>
          <ac:cxnSpMkLst>
            <pc:docMk/>
            <pc:sldMk cId="88870729" sldId="355"/>
            <ac:cxnSpMk id="15" creationId="{ED9E8F45-CF2B-AB44-5FEF-7DBE9639EEEE}"/>
          </ac:cxnSpMkLst>
        </pc:cxnChg>
        <pc:cxnChg chg="add mod">
          <ac:chgData name="CHARLET CHRISTOPHE" userId="372abce5-d68a-4928-b90c-9807a0e333dd" providerId="ADAL" clId="{B9943684-EFB4-4A18-9F24-20D750895A79}" dt="2023-08-06T07:25:27.148" v="34249" actId="1035"/>
          <ac:cxnSpMkLst>
            <pc:docMk/>
            <pc:sldMk cId="88870729" sldId="355"/>
            <ac:cxnSpMk id="16" creationId="{B349EC48-AC35-05A4-7D5D-1380C4594A8B}"/>
          </ac:cxnSpMkLst>
        </pc:cxnChg>
        <pc:cxnChg chg="add mod">
          <ac:chgData name="CHARLET CHRISTOPHE" userId="372abce5-d68a-4928-b90c-9807a0e333dd" providerId="ADAL" clId="{B9943684-EFB4-4A18-9F24-20D750895A79}" dt="2023-08-06T07:25:27.148" v="34249" actId="1035"/>
          <ac:cxnSpMkLst>
            <pc:docMk/>
            <pc:sldMk cId="88870729" sldId="355"/>
            <ac:cxnSpMk id="17" creationId="{729CC378-034F-F0AB-4A33-C26BE11B58A1}"/>
          </ac:cxnSpMkLst>
        </pc:cxnChg>
        <pc:cxnChg chg="add mod">
          <ac:chgData name="CHARLET CHRISTOPHE" userId="372abce5-d68a-4928-b90c-9807a0e333dd" providerId="ADAL" clId="{B9943684-EFB4-4A18-9F24-20D750895A79}" dt="2023-08-06T07:25:13.529" v="34225" actId="1035"/>
          <ac:cxnSpMkLst>
            <pc:docMk/>
            <pc:sldMk cId="88870729" sldId="355"/>
            <ac:cxnSpMk id="27" creationId="{004A219E-F19E-74C7-69B4-145A59773502}"/>
          </ac:cxnSpMkLst>
        </pc:cxnChg>
        <pc:cxnChg chg="add mod">
          <ac:chgData name="CHARLET CHRISTOPHE" userId="372abce5-d68a-4928-b90c-9807a0e333dd" providerId="ADAL" clId="{B9943684-EFB4-4A18-9F24-20D750895A79}" dt="2023-08-06T07:25:13.529" v="34225" actId="1035"/>
          <ac:cxnSpMkLst>
            <pc:docMk/>
            <pc:sldMk cId="88870729" sldId="355"/>
            <ac:cxnSpMk id="28" creationId="{8BE7EE3E-F71A-8FE6-E96F-E1B0A0B5A90D}"/>
          </ac:cxnSpMkLst>
        </pc:cxnChg>
      </pc:sldChg>
      <pc:sldChg chg="add del">
        <pc:chgData name="CHARLET CHRISTOPHE" userId="372abce5-d68a-4928-b90c-9807a0e333dd" providerId="ADAL" clId="{B9943684-EFB4-4A18-9F24-20D750895A79}" dt="2023-08-06T07:38:44.768" v="34875" actId="47"/>
        <pc:sldMkLst>
          <pc:docMk/>
          <pc:sldMk cId="297962511" sldId="356"/>
        </pc:sldMkLst>
      </pc:sldChg>
      <pc:sldChg chg="modSp new mod">
        <pc:chgData name="CHARLET CHRISTOPHE" userId="372abce5-d68a-4928-b90c-9807a0e333dd" providerId="ADAL" clId="{B9943684-EFB4-4A18-9F24-20D750895A79}" dt="2023-08-06T07:56:18.933" v="35359" actId="1076"/>
        <pc:sldMkLst>
          <pc:docMk/>
          <pc:sldMk cId="3569103782" sldId="356"/>
        </pc:sldMkLst>
        <pc:spChg chg="mod">
          <ac:chgData name="CHARLET CHRISTOPHE" userId="372abce5-d68a-4928-b90c-9807a0e333dd" providerId="ADAL" clId="{B9943684-EFB4-4A18-9F24-20D750895A79}" dt="2023-08-06T07:46:32.726" v="34962" actId="20577"/>
          <ac:spMkLst>
            <pc:docMk/>
            <pc:sldMk cId="3569103782" sldId="356"/>
            <ac:spMk id="2" creationId="{9DF220C1-DE61-B2BE-AC66-FA419E38AE02}"/>
          </ac:spMkLst>
        </pc:spChg>
        <pc:spChg chg="mod">
          <ac:chgData name="CHARLET CHRISTOPHE" userId="372abce5-d68a-4928-b90c-9807a0e333dd" providerId="ADAL" clId="{B9943684-EFB4-4A18-9F24-20D750895A79}" dt="2023-08-06T07:56:18.933" v="35359" actId="1076"/>
          <ac:spMkLst>
            <pc:docMk/>
            <pc:sldMk cId="3569103782" sldId="356"/>
            <ac:spMk id="3" creationId="{F83C64EC-AAA5-4A17-798E-70C3596A8D40}"/>
          </ac:spMkLst>
        </pc:spChg>
      </pc:sldChg>
      <pc:sldChg chg="new del">
        <pc:chgData name="CHARLET CHRISTOPHE" userId="372abce5-d68a-4928-b90c-9807a0e333dd" providerId="ADAL" clId="{B9943684-EFB4-4A18-9F24-20D750895A79}" dt="2023-08-06T07:45:55.337" v="34931" actId="680"/>
        <pc:sldMkLst>
          <pc:docMk/>
          <pc:sldMk cId="4129298294" sldId="356"/>
        </pc:sldMkLst>
      </pc:sldChg>
      <pc:sldChg chg="modSp new mod">
        <pc:chgData name="CHARLET CHRISTOPHE" userId="372abce5-d68a-4928-b90c-9807a0e333dd" providerId="ADAL" clId="{B9943684-EFB4-4A18-9F24-20D750895A79}" dt="2023-08-06T08:21:09.709" v="36342" actId="20577"/>
        <pc:sldMkLst>
          <pc:docMk/>
          <pc:sldMk cId="2744706455" sldId="357"/>
        </pc:sldMkLst>
        <pc:spChg chg="mod">
          <ac:chgData name="CHARLET CHRISTOPHE" userId="372abce5-d68a-4928-b90c-9807a0e333dd" providerId="ADAL" clId="{B9943684-EFB4-4A18-9F24-20D750895A79}" dt="2023-08-06T07:56:05.692" v="35358" actId="20577"/>
          <ac:spMkLst>
            <pc:docMk/>
            <pc:sldMk cId="2744706455" sldId="357"/>
            <ac:spMk id="2" creationId="{1E8A3DAA-1D08-24C7-EAEC-5F21E47544A1}"/>
          </ac:spMkLst>
        </pc:spChg>
        <pc:spChg chg="mod">
          <ac:chgData name="CHARLET CHRISTOPHE" userId="372abce5-d68a-4928-b90c-9807a0e333dd" providerId="ADAL" clId="{B9943684-EFB4-4A18-9F24-20D750895A79}" dt="2023-08-06T08:21:09.709" v="36342" actId="20577"/>
          <ac:spMkLst>
            <pc:docMk/>
            <pc:sldMk cId="2744706455" sldId="357"/>
            <ac:spMk id="3" creationId="{BBF44115-8874-9AE4-F648-B441B025D685}"/>
          </ac:spMkLst>
        </pc:spChg>
      </pc:sldChg>
      <pc:sldChg chg="modSp new mod">
        <pc:chgData name="CHARLET CHRISTOPHE" userId="372abce5-d68a-4928-b90c-9807a0e333dd" providerId="ADAL" clId="{B9943684-EFB4-4A18-9F24-20D750895A79}" dt="2023-08-06T08:31:42.451" v="37064" actId="20577"/>
        <pc:sldMkLst>
          <pc:docMk/>
          <pc:sldMk cId="4255476442" sldId="358"/>
        </pc:sldMkLst>
        <pc:spChg chg="mod">
          <ac:chgData name="CHARLET CHRISTOPHE" userId="372abce5-d68a-4928-b90c-9807a0e333dd" providerId="ADAL" clId="{B9943684-EFB4-4A18-9F24-20D750895A79}" dt="2023-08-06T08:21:34.621" v="36358" actId="20577"/>
          <ac:spMkLst>
            <pc:docMk/>
            <pc:sldMk cId="4255476442" sldId="358"/>
            <ac:spMk id="2" creationId="{1DE4BD89-741C-9D9B-4109-325F9FE679B9}"/>
          </ac:spMkLst>
        </pc:spChg>
        <pc:spChg chg="mod">
          <ac:chgData name="CHARLET CHRISTOPHE" userId="372abce5-d68a-4928-b90c-9807a0e333dd" providerId="ADAL" clId="{B9943684-EFB4-4A18-9F24-20D750895A79}" dt="2023-08-06T08:31:42.451" v="37064" actId="20577"/>
          <ac:spMkLst>
            <pc:docMk/>
            <pc:sldMk cId="4255476442" sldId="358"/>
            <ac:spMk id="3" creationId="{292EDA8E-466A-63A9-ED68-52657D9C8EB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38AB7E-0D9C-4C0E-8103-59093B4CED67}"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C4721D0F-B21B-4907-A05E-1BF500848894}">
      <dgm:prSet custT="1"/>
      <dgm:spPr/>
      <dgm:t>
        <a:bodyPr/>
        <a:lstStyle/>
        <a:p>
          <a:pPr>
            <a:lnSpc>
              <a:spcPct val="100000"/>
            </a:lnSpc>
            <a:defRPr b="1"/>
          </a:pPr>
          <a:r>
            <a:rPr lang="fr-FR" sz="1800" dirty="0"/>
            <a:t>Il existe bien entendu beaucoup d’autres exemples: </a:t>
          </a:r>
          <a:endParaRPr lang="en-US" sz="1800" dirty="0"/>
        </a:p>
      </dgm:t>
    </dgm:pt>
    <dgm:pt modelId="{BB266078-2772-406A-8598-0E032E5B0535}" type="parTrans" cxnId="{427E8115-0C24-464A-91C7-3B28A07189E0}">
      <dgm:prSet/>
      <dgm:spPr/>
      <dgm:t>
        <a:bodyPr/>
        <a:lstStyle/>
        <a:p>
          <a:endParaRPr lang="en-US"/>
        </a:p>
      </dgm:t>
    </dgm:pt>
    <dgm:pt modelId="{E2F19CBE-6C5E-402E-A71B-CBF353137D4F}" type="sibTrans" cxnId="{427E8115-0C24-464A-91C7-3B28A07189E0}">
      <dgm:prSet/>
      <dgm:spPr/>
      <dgm:t>
        <a:bodyPr/>
        <a:lstStyle/>
        <a:p>
          <a:endParaRPr lang="en-US"/>
        </a:p>
      </dgm:t>
    </dgm:pt>
    <dgm:pt modelId="{327B2F56-E13C-485B-9F55-3CB6CBA91BE6}">
      <dgm:prSet custT="1"/>
      <dgm:spPr/>
      <dgm:t>
        <a:bodyPr/>
        <a:lstStyle/>
        <a:p>
          <a:pPr>
            <a:lnSpc>
              <a:spcPct val="100000"/>
            </a:lnSpc>
          </a:pPr>
          <a:r>
            <a:rPr lang="fr-FR" sz="1400"/>
            <a:t>Pc Banking</a:t>
          </a:r>
          <a:endParaRPr lang="en-US" sz="1400" dirty="0"/>
        </a:p>
      </dgm:t>
    </dgm:pt>
    <dgm:pt modelId="{FBDE85DA-876E-4266-9C2E-E1A21D60EABD}" type="parTrans" cxnId="{600A333A-8005-4E80-BB50-211823BF500A}">
      <dgm:prSet/>
      <dgm:spPr/>
      <dgm:t>
        <a:bodyPr/>
        <a:lstStyle/>
        <a:p>
          <a:endParaRPr lang="en-US"/>
        </a:p>
      </dgm:t>
    </dgm:pt>
    <dgm:pt modelId="{E6776A20-994B-414A-9706-240E72211961}" type="sibTrans" cxnId="{600A333A-8005-4E80-BB50-211823BF500A}">
      <dgm:prSet/>
      <dgm:spPr/>
      <dgm:t>
        <a:bodyPr/>
        <a:lstStyle/>
        <a:p>
          <a:endParaRPr lang="en-US"/>
        </a:p>
      </dgm:t>
    </dgm:pt>
    <dgm:pt modelId="{C66A1B6E-B992-44DC-AB5C-1E900FEAE53B}">
      <dgm:prSet custT="1"/>
      <dgm:spPr/>
      <dgm:t>
        <a:bodyPr/>
        <a:lstStyle/>
        <a:p>
          <a:pPr>
            <a:lnSpc>
              <a:spcPct val="100000"/>
            </a:lnSpc>
          </a:pPr>
          <a:r>
            <a:rPr lang="fr-FR" sz="1400" dirty="0"/>
            <a:t>Echange avec des sites fédéraux,</a:t>
          </a:r>
          <a:endParaRPr lang="en-US" sz="1400" dirty="0"/>
        </a:p>
      </dgm:t>
    </dgm:pt>
    <dgm:pt modelId="{AB26919E-3CD6-4168-808A-D643C7AC9153}" type="parTrans" cxnId="{3B10F51C-BA7A-4F2E-9B35-AC5141E5F7C1}">
      <dgm:prSet/>
      <dgm:spPr/>
      <dgm:t>
        <a:bodyPr/>
        <a:lstStyle/>
        <a:p>
          <a:endParaRPr lang="en-US"/>
        </a:p>
      </dgm:t>
    </dgm:pt>
    <dgm:pt modelId="{5581B412-56FD-4EF7-828E-3C462601C34A}" type="sibTrans" cxnId="{3B10F51C-BA7A-4F2E-9B35-AC5141E5F7C1}">
      <dgm:prSet/>
      <dgm:spPr/>
      <dgm:t>
        <a:bodyPr/>
        <a:lstStyle/>
        <a:p>
          <a:endParaRPr lang="en-US"/>
        </a:p>
      </dgm:t>
    </dgm:pt>
    <dgm:pt modelId="{A9CF198C-60C8-46A3-A4A3-C7E03C8A0587}">
      <dgm:prSet/>
      <dgm:spPr/>
      <dgm:t>
        <a:bodyPr/>
        <a:lstStyle/>
        <a:p>
          <a:pPr>
            <a:lnSpc>
              <a:spcPct val="100000"/>
            </a:lnSpc>
          </a:pPr>
          <a:r>
            <a:rPr lang="fr-FR" sz="1100"/>
            <a:t>…</a:t>
          </a:r>
          <a:endParaRPr lang="en-US" sz="1100"/>
        </a:p>
      </dgm:t>
    </dgm:pt>
    <dgm:pt modelId="{A5FB7CF6-8323-45E2-93DA-BBFE6B0EEB95}" type="parTrans" cxnId="{3DC8AA45-45B5-45C4-B392-091107914AFC}">
      <dgm:prSet/>
      <dgm:spPr/>
      <dgm:t>
        <a:bodyPr/>
        <a:lstStyle/>
        <a:p>
          <a:endParaRPr lang="en-US"/>
        </a:p>
      </dgm:t>
    </dgm:pt>
    <dgm:pt modelId="{60D1B8EA-5E32-44B3-A49A-9D4E2FF5E576}" type="sibTrans" cxnId="{3DC8AA45-45B5-45C4-B392-091107914AFC}">
      <dgm:prSet/>
      <dgm:spPr/>
      <dgm:t>
        <a:bodyPr/>
        <a:lstStyle/>
        <a:p>
          <a:endParaRPr lang="en-US"/>
        </a:p>
      </dgm:t>
    </dgm:pt>
    <dgm:pt modelId="{B4BDA707-4C6C-42FE-BAEF-41482BD1E5AE}">
      <dgm:prSet/>
      <dgm:spPr/>
      <dgm:t>
        <a:bodyPr/>
        <a:lstStyle/>
        <a:p>
          <a:pPr>
            <a:lnSpc>
              <a:spcPct val="100000"/>
            </a:lnSpc>
            <a:defRPr b="1"/>
          </a:pPr>
          <a:r>
            <a:rPr lang="fr-FR" dirty="0"/>
            <a:t>Tous les échanges passent par le réseau =&gt; risques</a:t>
          </a:r>
          <a:endParaRPr lang="en-US" dirty="0"/>
        </a:p>
      </dgm:t>
    </dgm:pt>
    <dgm:pt modelId="{1F7F540A-8254-4EA2-9EFC-BCC2CA880150}" type="parTrans" cxnId="{86884E8C-17A0-426E-B760-344FD3CBAC15}">
      <dgm:prSet/>
      <dgm:spPr/>
      <dgm:t>
        <a:bodyPr/>
        <a:lstStyle/>
        <a:p>
          <a:endParaRPr lang="en-US"/>
        </a:p>
      </dgm:t>
    </dgm:pt>
    <dgm:pt modelId="{FB40B9F6-013A-4818-9628-437013D34ED1}" type="sibTrans" cxnId="{86884E8C-17A0-426E-B760-344FD3CBAC15}">
      <dgm:prSet/>
      <dgm:spPr/>
      <dgm:t>
        <a:bodyPr/>
        <a:lstStyle/>
        <a:p>
          <a:endParaRPr lang="en-US"/>
        </a:p>
      </dgm:t>
    </dgm:pt>
    <dgm:pt modelId="{964538DC-3AC3-4F30-8487-87B66065873E}">
      <dgm:prSet/>
      <dgm:spPr/>
      <dgm:t>
        <a:bodyPr/>
        <a:lstStyle/>
        <a:p>
          <a:pPr>
            <a:lnSpc>
              <a:spcPct val="100000"/>
            </a:lnSpc>
          </a:pPr>
          <a:r>
            <a:rPr lang="fr-FR"/>
            <a:t>Le client doit être assuré qu’il échange bien avec le vrai marchand (serveur, site,…)</a:t>
          </a:r>
          <a:endParaRPr lang="en-US"/>
        </a:p>
      </dgm:t>
    </dgm:pt>
    <dgm:pt modelId="{244FEAA1-EB65-4DCA-9E7D-8F1627F24AE0}" type="parTrans" cxnId="{77663445-203F-45CF-80A4-E34723C86909}">
      <dgm:prSet/>
      <dgm:spPr/>
      <dgm:t>
        <a:bodyPr/>
        <a:lstStyle/>
        <a:p>
          <a:endParaRPr lang="en-US"/>
        </a:p>
      </dgm:t>
    </dgm:pt>
    <dgm:pt modelId="{5C593F6B-0107-4F37-A09F-6D5F4ACC17D5}" type="sibTrans" cxnId="{77663445-203F-45CF-80A4-E34723C86909}">
      <dgm:prSet/>
      <dgm:spPr/>
      <dgm:t>
        <a:bodyPr/>
        <a:lstStyle/>
        <a:p>
          <a:endParaRPr lang="en-US"/>
        </a:p>
      </dgm:t>
    </dgm:pt>
    <dgm:pt modelId="{F803857F-E2BA-4742-BFA7-AFF6305AC770}">
      <dgm:prSet/>
      <dgm:spPr/>
      <dgm:t>
        <a:bodyPr/>
        <a:lstStyle/>
        <a:p>
          <a:pPr>
            <a:lnSpc>
              <a:spcPct val="100000"/>
            </a:lnSpc>
          </a:pPr>
          <a:r>
            <a:rPr lang="fr-FR" dirty="0"/>
            <a:t>le marchand (responsable du site) pourrait utiliser les informations de paiement à d’autres escients  </a:t>
          </a:r>
          <a:endParaRPr lang="en-US" dirty="0"/>
        </a:p>
      </dgm:t>
    </dgm:pt>
    <dgm:pt modelId="{A6C123BB-A122-44BC-BA5F-0CAD62CA8E41}" type="parTrans" cxnId="{8492B0D8-EFFD-4082-AF65-4F61548F80BE}">
      <dgm:prSet/>
      <dgm:spPr/>
      <dgm:t>
        <a:bodyPr/>
        <a:lstStyle/>
        <a:p>
          <a:endParaRPr lang="en-US"/>
        </a:p>
      </dgm:t>
    </dgm:pt>
    <dgm:pt modelId="{18463B8C-CE29-4A4D-881C-97F004282766}" type="sibTrans" cxnId="{8492B0D8-EFFD-4082-AF65-4F61548F80BE}">
      <dgm:prSet/>
      <dgm:spPr/>
      <dgm:t>
        <a:bodyPr/>
        <a:lstStyle/>
        <a:p>
          <a:endParaRPr lang="en-US"/>
        </a:p>
      </dgm:t>
    </dgm:pt>
    <dgm:pt modelId="{55C539C8-450C-44AF-B7CA-BFCD8C4C7C73}">
      <dgm:prSet/>
      <dgm:spPr/>
      <dgm:t>
        <a:bodyPr/>
        <a:lstStyle/>
        <a:p>
          <a:pPr>
            <a:lnSpc>
              <a:spcPct val="100000"/>
            </a:lnSpc>
          </a:pPr>
          <a:r>
            <a:rPr lang="fr-FR" dirty="0"/>
            <a:t>les informations de paiement pourraient être interceptées par des personnes mal intentionnées. </a:t>
          </a:r>
          <a:endParaRPr lang="en-US" dirty="0"/>
        </a:p>
      </dgm:t>
    </dgm:pt>
    <dgm:pt modelId="{CC7F457E-1839-4D91-8C73-F4AFF5D3BF77}" type="parTrans" cxnId="{67FA3FAC-932F-4FC1-B88F-CDDDD37FE0AD}">
      <dgm:prSet/>
      <dgm:spPr/>
      <dgm:t>
        <a:bodyPr/>
        <a:lstStyle/>
        <a:p>
          <a:endParaRPr lang="en-US"/>
        </a:p>
      </dgm:t>
    </dgm:pt>
    <dgm:pt modelId="{92BAB190-0CBD-4D78-8979-D25E087E432D}" type="sibTrans" cxnId="{67FA3FAC-932F-4FC1-B88F-CDDDD37FE0AD}">
      <dgm:prSet/>
      <dgm:spPr/>
      <dgm:t>
        <a:bodyPr/>
        <a:lstStyle/>
        <a:p>
          <a:endParaRPr lang="en-US"/>
        </a:p>
      </dgm:t>
    </dgm:pt>
    <dgm:pt modelId="{B3393AD6-FC1F-4ADD-8A45-D7588CFCB54C}">
      <dgm:prSet/>
      <dgm:spPr/>
      <dgm:t>
        <a:bodyPr/>
        <a:lstStyle/>
        <a:p>
          <a:pPr>
            <a:lnSpc>
              <a:spcPct val="100000"/>
            </a:lnSpc>
          </a:pPr>
          <a:r>
            <a:rPr lang="fr-FR"/>
            <a:t>…</a:t>
          </a:r>
          <a:endParaRPr lang="en-US"/>
        </a:p>
      </dgm:t>
    </dgm:pt>
    <dgm:pt modelId="{F3FF4DA6-61BA-4E05-860E-140943388E49}" type="parTrans" cxnId="{E5E9BB40-F7B3-40DF-8A33-562EF9AB5EFD}">
      <dgm:prSet/>
      <dgm:spPr/>
      <dgm:t>
        <a:bodyPr/>
        <a:lstStyle/>
        <a:p>
          <a:endParaRPr lang="en-US"/>
        </a:p>
      </dgm:t>
    </dgm:pt>
    <dgm:pt modelId="{08CC1DB3-D913-4D30-86C8-18A753E4427F}" type="sibTrans" cxnId="{E5E9BB40-F7B3-40DF-8A33-562EF9AB5EFD}">
      <dgm:prSet/>
      <dgm:spPr/>
      <dgm:t>
        <a:bodyPr/>
        <a:lstStyle/>
        <a:p>
          <a:endParaRPr lang="en-US"/>
        </a:p>
      </dgm:t>
    </dgm:pt>
    <dgm:pt modelId="{CC55DE8B-622B-4925-8372-725BC4BC84B5}">
      <dgm:prSet/>
      <dgm:spPr/>
      <dgm:t>
        <a:bodyPr/>
        <a:lstStyle/>
        <a:p>
          <a:pPr>
            <a:lnSpc>
              <a:spcPct val="100000"/>
            </a:lnSpc>
            <a:defRPr b="1"/>
          </a:pPr>
          <a:r>
            <a:rPr lang="fr-FR"/>
            <a:t>et 3D secure, c’est quoi ?</a:t>
          </a:r>
          <a:endParaRPr lang="en-US"/>
        </a:p>
      </dgm:t>
    </dgm:pt>
    <dgm:pt modelId="{0858BA9E-6E90-403E-A07F-606F95F9BDA9}" type="parTrans" cxnId="{9AC847D4-E107-4499-A441-DAD0D05F4410}">
      <dgm:prSet/>
      <dgm:spPr/>
      <dgm:t>
        <a:bodyPr/>
        <a:lstStyle/>
        <a:p>
          <a:endParaRPr lang="en-US"/>
        </a:p>
      </dgm:t>
    </dgm:pt>
    <dgm:pt modelId="{08C52E4D-1CF4-4CD4-BA73-E13AFC282E83}" type="sibTrans" cxnId="{9AC847D4-E107-4499-A441-DAD0D05F4410}">
      <dgm:prSet/>
      <dgm:spPr/>
      <dgm:t>
        <a:bodyPr/>
        <a:lstStyle/>
        <a:p>
          <a:endParaRPr lang="en-US"/>
        </a:p>
      </dgm:t>
    </dgm:pt>
    <dgm:pt modelId="{DF2553FC-38BD-4549-88ED-1D2CDCE36CAC}" type="pres">
      <dgm:prSet presAssocID="{4938AB7E-0D9C-4C0E-8103-59093B4CED67}" presName="root" presStyleCnt="0">
        <dgm:presLayoutVars>
          <dgm:dir/>
          <dgm:resizeHandles val="exact"/>
        </dgm:presLayoutVars>
      </dgm:prSet>
      <dgm:spPr/>
    </dgm:pt>
    <dgm:pt modelId="{F4817B0E-A827-4979-A3A9-C4BBEF1CF864}" type="pres">
      <dgm:prSet presAssocID="{C4721D0F-B21B-4907-A05E-1BF500848894}" presName="compNode" presStyleCnt="0"/>
      <dgm:spPr/>
    </dgm:pt>
    <dgm:pt modelId="{34AD49AC-7E79-40F1-B9F6-CC6BEBD35775}" type="pres">
      <dgm:prSet presAssocID="{C4721D0F-B21B-4907-A05E-1BF5008488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que"/>
        </a:ext>
      </dgm:extLst>
    </dgm:pt>
    <dgm:pt modelId="{CFD69842-539D-49B5-A728-FD3B72FB11D8}" type="pres">
      <dgm:prSet presAssocID="{C4721D0F-B21B-4907-A05E-1BF500848894}" presName="iconSpace" presStyleCnt="0"/>
      <dgm:spPr/>
    </dgm:pt>
    <dgm:pt modelId="{AC630CE1-B548-4BEA-B41C-58EA05683A43}" type="pres">
      <dgm:prSet presAssocID="{C4721D0F-B21B-4907-A05E-1BF500848894}" presName="parTx" presStyleLbl="revTx" presStyleIdx="0" presStyleCnt="6">
        <dgm:presLayoutVars>
          <dgm:chMax val="0"/>
          <dgm:chPref val="0"/>
        </dgm:presLayoutVars>
      </dgm:prSet>
      <dgm:spPr/>
    </dgm:pt>
    <dgm:pt modelId="{7CC9A76C-412C-41C5-B998-FB44E50512AF}" type="pres">
      <dgm:prSet presAssocID="{C4721D0F-B21B-4907-A05E-1BF500848894}" presName="txSpace" presStyleCnt="0"/>
      <dgm:spPr/>
    </dgm:pt>
    <dgm:pt modelId="{6378204B-A534-4305-9F45-5FF9A68E47DF}" type="pres">
      <dgm:prSet presAssocID="{C4721D0F-B21B-4907-A05E-1BF500848894}" presName="desTx" presStyleLbl="revTx" presStyleIdx="1" presStyleCnt="6">
        <dgm:presLayoutVars/>
      </dgm:prSet>
      <dgm:spPr/>
    </dgm:pt>
    <dgm:pt modelId="{8C8A46CE-D90C-44C8-9B81-A241494BEB01}" type="pres">
      <dgm:prSet presAssocID="{E2F19CBE-6C5E-402E-A71B-CBF353137D4F}" presName="sibTrans" presStyleCnt="0"/>
      <dgm:spPr/>
    </dgm:pt>
    <dgm:pt modelId="{C26595B9-7756-4A46-9853-6E5E2E44924B}" type="pres">
      <dgm:prSet presAssocID="{B4BDA707-4C6C-42FE-BAEF-41482BD1E5AE}" presName="compNode" presStyleCnt="0"/>
      <dgm:spPr/>
    </dgm:pt>
    <dgm:pt modelId="{19CF7B3B-C85A-478A-BD5B-140A5D80BA5E}" type="pres">
      <dgm:prSet presAssocID="{B4BDA707-4C6C-42FE-BAEF-41482BD1E5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vertissement"/>
        </a:ext>
      </dgm:extLst>
    </dgm:pt>
    <dgm:pt modelId="{D0B255C8-096F-4BED-AB8E-D494BB632A2C}" type="pres">
      <dgm:prSet presAssocID="{B4BDA707-4C6C-42FE-BAEF-41482BD1E5AE}" presName="iconSpace" presStyleCnt="0"/>
      <dgm:spPr/>
    </dgm:pt>
    <dgm:pt modelId="{CF750EEB-BE8A-4F41-930D-654B42F94882}" type="pres">
      <dgm:prSet presAssocID="{B4BDA707-4C6C-42FE-BAEF-41482BD1E5AE}" presName="parTx" presStyleLbl="revTx" presStyleIdx="2" presStyleCnt="6">
        <dgm:presLayoutVars>
          <dgm:chMax val="0"/>
          <dgm:chPref val="0"/>
        </dgm:presLayoutVars>
      </dgm:prSet>
      <dgm:spPr/>
    </dgm:pt>
    <dgm:pt modelId="{89C5A194-3B4B-4B81-911C-BC48C82FC01A}" type="pres">
      <dgm:prSet presAssocID="{B4BDA707-4C6C-42FE-BAEF-41482BD1E5AE}" presName="txSpace" presStyleCnt="0"/>
      <dgm:spPr/>
    </dgm:pt>
    <dgm:pt modelId="{CC02AC59-F70D-44EC-BD5D-995C08BDAC72}" type="pres">
      <dgm:prSet presAssocID="{B4BDA707-4C6C-42FE-BAEF-41482BD1E5AE}" presName="desTx" presStyleLbl="revTx" presStyleIdx="3" presStyleCnt="6">
        <dgm:presLayoutVars/>
      </dgm:prSet>
      <dgm:spPr/>
    </dgm:pt>
    <dgm:pt modelId="{0499F7B2-DA01-44FB-A72D-9DE832FF9A9C}" type="pres">
      <dgm:prSet presAssocID="{FB40B9F6-013A-4818-9628-437013D34ED1}" presName="sibTrans" presStyleCnt="0"/>
      <dgm:spPr/>
    </dgm:pt>
    <dgm:pt modelId="{35F274EA-CD23-401F-9B74-154F888DF253}" type="pres">
      <dgm:prSet presAssocID="{CC55DE8B-622B-4925-8372-725BC4BC84B5}" presName="compNode" presStyleCnt="0"/>
      <dgm:spPr/>
    </dgm:pt>
    <dgm:pt modelId="{73316BDF-E3B4-4D57-A3D7-3805C292C2D1}" type="pres">
      <dgm:prSet presAssocID="{CC55DE8B-622B-4925-8372-725BC4BC84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rrou"/>
        </a:ext>
      </dgm:extLst>
    </dgm:pt>
    <dgm:pt modelId="{A6B095C3-D9F7-4306-BDB8-68E5B7AE95A9}" type="pres">
      <dgm:prSet presAssocID="{CC55DE8B-622B-4925-8372-725BC4BC84B5}" presName="iconSpace" presStyleCnt="0"/>
      <dgm:spPr/>
    </dgm:pt>
    <dgm:pt modelId="{BD057EAD-7D7F-4881-92F4-5F58C361F1ED}" type="pres">
      <dgm:prSet presAssocID="{CC55DE8B-622B-4925-8372-725BC4BC84B5}" presName="parTx" presStyleLbl="revTx" presStyleIdx="4" presStyleCnt="6">
        <dgm:presLayoutVars>
          <dgm:chMax val="0"/>
          <dgm:chPref val="0"/>
        </dgm:presLayoutVars>
      </dgm:prSet>
      <dgm:spPr/>
    </dgm:pt>
    <dgm:pt modelId="{EC3DD48D-3927-4B20-882A-C2AAD70BF22C}" type="pres">
      <dgm:prSet presAssocID="{CC55DE8B-622B-4925-8372-725BC4BC84B5}" presName="txSpace" presStyleCnt="0"/>
      <dgm:spPr/>
    </dgm:pt>
    <dgm:pt modelId="{BAA411E9-3D40-4B89-930B-28C77916A609}" type="pres">
      <dgm:prSet presAssocID="{CC55DE8B-622B-4925-8372-725BC4BC84B5}" presName="desTx" presStyleLbl="revTx" presStyleIdx="5" presStyleCnt="6">
        <dgm:presLayoutVars/>
      </dgm:prSet>
      <dgm:spPr/>
    </dgm:pt>
  </dgm:ptLst>
  <dgm:cxnLst>
    <dgm:cxn modelId="{CF507A06-D1F6-404F-BC33-2747C2F1630F}" type="presOf" srcId="{F803857F-E2BA-4742-BFA7-AFF6305AC770}" destId="{CC02AC59-F70D-44EC-BD5D-995C08BDAC72}" srcOrd="0" destOrd="1" presId="urn:microsoft.com/office/officeart/2018/2/layout/IconLabelDescriptionList"/>
    <dgm:cxn modelId="{B822A909-4DB7-4818-AD46-3C5BEF7FCB02}" type="presOf" srcId="{4938AB7E-0D9C-4C0E-8103-59093B4CED67}" destId="{DF2553FC-38BD-4549-88ED-1D2CDCE36CAC}" srcOrd="0" destOrd="0" presId="urn:microsoft.com/office/officeart/2018/2/layout/IconLabelDescriptionList"/>
    <dgm:cxn modelId="{B322470D-A3F7-4982-A9A1-0B9DAFC5CB44}" type="presOf" srcId="{327B2F56-E13C-485B-9F55-3CB6CBA91BE6}" destId="{6378204B-A534-4305-9F45-5FF9A68E47DF}" srcOrd="0" destOrd="0" presId="urn:microsoft.com/office/officeart/2018/2/layout/IconLabelDescriptionList"/>
    <dgm:cxn modelId="{427E8115-0C24-464A-91C7-3B28A07189E0}" srcId="{4938AB7E-0D9C-4C0E-8103-59093B4CED67}" destId="{C4721D0F-B21B-4907-A05E-1BF500848894}" srcOrd="0" destOrd="0" parTransId="{BB266078-2772-406A-8598-0E032E5B0535}" sibTransId="{E2F19CBE-6C5E-402E-A71B-CBF353137D4F}"/>
    <dgm:cxn modelId="{8FF2F41B-D6BD-4384-9A7F-D83E269688E0}" type="presOf" srcId="{CC55DE8B-622B-4925-8372-725BC4BC84B5}" destId="{BD057EAD-7D7F-4881-92F4-5F58C361F1ED}" srcOrd="0" destOrd="0" presId="urn:microsoft.com/office/officeart/2018/2/layout/IconLabelDescriptionList"/>
    <dgm:cxn modelId="{3B10F51C-BA7A-4F2E-9B35-AC5141E5F7C1}" srcId="{C4721D0F-B21B-4907-A05E-1BF500848894}" destId="{C66A1B6E-B992-44DC-AB5C-1E900FEAE53B}" srcOrd="1" destOrd="0" parTransId="{AB26919E-3CD6-4168-808A-D643C7AC9153}" sibTransId="{5581B412-56FD-4EF7-828E-3C462601C34A}"/>
    <dgm:cxn modelId="{600A333A-8005-4E80-BB50-211823BF500A}" srcId="{C4721D0F-B21B-4907-A05E-1BF500848894}" destId="{327B2F56-E13C-485B-9F55-3CB6CBA91BE6}" srcOrd="0" destOrd="0" parTransId="{FBDE85DA-876E-4266-9C2E-E1A21D60EABD}" sibTransId="{E6776A20-994B-414A-9706-240E72211961}"/>
    <dgm:cxn modelId="{E5E9BB40-F7B3-40DF-8A33-562EF9AB5EFD}" srcId="{B4BDA707-4C6C-42FE-BAEF-41482BD1E5AE}" destId="{B3393AD6-FC1F-4ADD-8A45-D7588CFCB54C}" srcOrd="3" destOrd="0" parTransId="{F3FF4DA6-61BA-4E05-860E-140943388E49}" sibTransId="{08CC1DB3-D913-4D30-86C8-18A753E4427F}"/>
    <dgm:cxn modelId="{0BA58C5C-7B77-48C6-8E89-74678B082B17}" type="presOf" srcId="{B3393AD6-FC1F-4ADD-8A45-D7588CFCB54C}" destId="{CC02AC59-F70D-44EC-BD5D-995C08BDAC72}" srcOrd="0" destOrd="3" presId="urn:microsoft.com/office/officeart/2018/2/layout/IconLabelDescriptionList"/>
    <dgm:cxn modelId="{121E635D-5FF7-408C-89CB-D4ED300CDA05}" type="presOf" srcId="{55C539C8-450C-44AF-B7CA-BFCD8C4C7C73}" destId="{CC02AC59-F70D-44EC-BD5D-995C08BDAC72}" srcOrd="0" destOrd="2" presId="urn:microsoft.com/office/officeart/2018/2/layout/IconLabelDescriptionList"/>
    <dgm:cxn modelId="{20445761-A8DA-4941-AB94-28BA93F5CD17}" type="presOf" srcId="{B4BDA707-4C6C-42FE-BAEF-41482BD1E5AE}" destId="{CF750EEB-BE8A-4F41-930D-654B42F94882}" srcOrd="0" destOrd="0" presId="urn:microsoft.com/office/officeart/2018/2/layout/IconLabelDescriptionList"/>
    <dgm:cxn modelId="{613C6463-01A4-44F3-8081-C603368BD36A}" type="presOf" srcId="{A9CF198C-60C8-46A3-A4A3-C7E03C8A0587}" destId="{6378204B-A534-4305-9F45-5FF9A68E47DF}" srcOrd="0" destOrd="2" presId="urn:microsoft.com/office/officeart/2018/2/layout/IconLabelDescriptionList"/>
    <dgm:cxn modelId="{77663445-203F-45CF-80A4-E34723C86909}" srcId="{B4BDA707-4C6C-42FE-BAEF-41482BD1E5AE}" destId="{964538DC-3AC3-4F30-8487-87B66065873E}" srcOrd="0" destOrd="0" parTransId="{244FEAA1-EB65-4DCA-9E7D-8F1627F24AE0}" sibTransId="{5C593F6B-0107-4F37-A09F-6D5F4ACC17D5}"/>
    <dgm:cxn modelId="{3DC8AA45-45B5-45C4-B392-091107914AFC}" srcId="{C4721D0F-B21B-4907-A05E-1BF500848894}" destId="{A9CF198C-60C8-46A3-A4A3-C7E03C8A0587}" srcOrd="2" destOrd="0" parTransId="{A5FB7CF6-8323-45E2-93DA-BBFE6B0EEB95}" sibTransId="{60D1B8EA-5E32-44B3-A49A-9D4E2FF5E576}"/>
    <dgm:cxn modelId="{80907950-8E0C-4223-98D6-DB13AD8147D5}" type="presOf" srcId="{964538DC-3AC3-4F30-8487-87B66065873E}" destId="{CC02AC59-F70D-44EC-BD5D-995C08BDAC72}" srcOrd="0" destOrd="0" presId="urn:microsoft.com/office/officeart/2018/2/layout/IconLabelDescriptionList"/>
    <dgm:cxn modelId="{86884E8C-17A0-426E-B760-344FD3CBAC15}" srcId="{4938AB7E-0D9C-4C0E-8103-59093B4CED67}" destId="{B4BDA707-4C6C-42FE-BAEF-41482BD1E5AE}" srcOrd="1" destOrd="0" parTransId="{1F7F540A-8254-4EA2-9EFC-BCC2CA880150}" sibTransId="{FB40B9F6-013A-4818-9628-437013D34ED1}"/>
    <dgm:cxn modelId="{45452CA1-A85B-401E-AC70-4BB98BDBC6E1}" type="presOf" srcId="{C4721D0F-B21B-4907-A05E-1BF500848894}" destId="{AC630CE1-B548-4BEA-B41C-58EA05683A43}" srcOrd="0" destOrd="0" presId="urn:microsoft.com/office/officeart/2018/2/layout/IconLabelDescriptionList"/>
    <dgm:cxn modelId="{67FA3FAC-932F-4FC1-B88F-CDDDD37FE0AD}" srcId="{B4BDA707-4C6C-42FE-BAEF-41482BD1E5AE}" destId="{55C539C8-450C-44AF-B7CA-BFCD8C4C7C73}" srcOrd="2" destOrd="0" parTransId="{CC7F457E-1839-4D91-8C73-F4AFF5D3BF77}" sibTransId="{92BAB190-0CBD-4D78-8979-D25E087E432D}"/>
    <dgm:cxn modelId="{4C07B7CD-1FAF-4658-9D68-D81B581E72ED}" type="presOf" srcId="{C66A1B6E-B992-44DC-AB5C-1E900FEAE53B}" destId="{6378204B-A534-4305-9F45-5FF9A68E47DF}" srcOrd="0" destOrd="1" presId="urn:microsoft.com/office/officeart/2018/2/layout/IconLabelDescriptionList"/>
    <dgm:cxn modelId="{9AC847D4-E107-4499-A441-DAD0D05F4410}" srcId="{4938AB7E-0D9C-4C0E-8103-59093B4CED67}" destId="{CC55DE8B-622B-4925-8372-725BC4BC84B5}" srcOrd="2" destOrd="0" parTransId="{0858BA9E-6E90-403E-A07F-606F95F9BDA9}" sibTransId="{08C52E4D-1CF4-4CD4-BA73-E13AFC282E83}"/>
    <dgm:cxn modelId="{8492B0D8-EFFD-4082-AF65-4F61548F80BE}" srcId="{B4BDA707-4C6C-42FE-BAEF-41482BD1E5AE}" destId="{F803857F-E2BA-4742-BFA7-AFF6305AC770}" srcOrd="1" destOrd="0" parTransId="{A6C123BB-A122-44BC-BA5F-0CAD62CA8E41}" sibTransId="{18463B8C-CE29-4A4D-881C-97F004282766}"/>
    <dgm:cxn modelId="{C991B4BF-100A-451C-A3AB-0C90EB679A9D}" type="presParOf" srcId="{DF2553FC-38BD-4549-88ED-1D2CDCE36CAC}" destId="{F4817B0E-A827-4979-A3A9-C4BBEF1CF864}" srcOrd="0" destOrd="0" presId="urn:microsoft.com/office/officeart/2018/2/layout/IconLabelDescriptionList"/>
    <dgm:cxn modelId="{7A8A02A6-CE5E-402D-9ABD-BE6E6E881885}" type="presParOf" srcId="{F4817B0E-A827-4979-A3A9-C4BBEF1CF864}" destId="{34AD49AC-7E79-40F1-B9F6-CC6BEBD35775}" srcOrd="0" destOrd="0" presId="urn:microsoft.com/office/officeart/2018/2/layout/IconLabelDescriptionList"/>
    <dgm:cxn modelId="{3AD006DF-FA7E-49B1-920A-B15F9BFA2C1C}" type="presParOf" srcId="{F4817B0E-A827-4979-A3A9-C4BBEF1CF864}" destId="{CFD69842-539D-49B5-A728-FD3B72FB11D8}" srcOrd="1" destOrd="0" presId="urn:microsoft.com/office/officeart/2018/2/layout/IconLabelDescriptionList"/>
    <dgm:cxn modelId="{02E7D35E-D90C-488B-A1D5-4CF3C1367B5D}" type="presParOf" srcId="{F4817B0E-A827-4979-A3A9-C4BBEF1CF864}" destId="{AC630CE1-B548-4BEA-B41C-58EA05683A43}" srcOrd="2" destOrd="0" presId="urn:microsoft.com/office/officeart/2018/2/layout/IconLabelDescriptionList"/>
    <dgm:cxn modelId="{B2D2FD83-FD21-4BC1-949E-BEA3FF54D2FD}" type="presParOf" srcId="{F4817B0E-A827-4979-A3A9-C4BBEF1CF864}" destId="{7CC9A76C-412C-41C5-B998-FB44E50512AF}" srcOrd="3" destOrd="0" presId="urn:microsoft.com/office/officeart/2018/2/layout/IconLabelDescriptionList"/>
    <dgm:cxn modelId="{4B0D2F58-9E1D-4BED-A9FE-D863B1B783CC}" type="presParOf" srcId="{F4817B0E-A827-4979-A3A9-C4BBEF1CF864}" destId="{6378204B-A534-4305-9F45-5FF9A68E47DF}" srcOrd="4" destOrd="0" presId="urn:microsoft.com/office/officeart/2018/2/layout/IconLabelDescriptionList"/>
    <dgm:cxn modelId="{F7E056B5-C18C-4ED9-BFF0-B94D2E07E3EB}" type="presParOf" srcId="{DF2553FC-38BD-4549-88ED-1D2CDCE36CAC}" destId="{8C8A46CE-D90C-44C8-9B81-A241494BEB01}" srcOrd="1" destOrd="0" presId="urn:microsoft.com/office/officeart/2018/2/layout/IconLabelDescriptionList"/>
    <dgm:cxn modelId="{556BE48F-08D4-484D-A61F-AEF28B61DE0B}" type="presParOf" srcId="{DF2553FC-38BD-4549-88ED-1D2CDCE36CAC}" destId="{C26595B9-7756-4A46-9853-6E5E2E44924B}" srcOrd="2" destOrd="0" presId="urn:microsoft.com/office/officeart/2018/2/layout/IconLabelDescriptionList"/>
    <dgm:cxn modelId="{2EB1FBE4-9B8D-4ECF-8195-B21C89DFE5C7}" type="presParOf" srcId="{C26595B9-7756-4A46-9853-6E5E2E44924B}" destId="{19CF7B3B-C85A-478A-BD5B-140A5D80BA5E}" srcOrd="0" destOrd="0" presId="urn:microsoft.com/office/officeart/2018/2/layout/IconLabelDescriptionList"/>
    <dgm:cxn modelId="{2EC5FDC0-C9C9-43A6-B358-2678A174ACB8}" type="presParOf" srcId="{C26595B9-7756-4A46-9853-6E5E2E44924B}" destId="{D0B255C8-096F-4BED-AB8E-D494BB632A2C}" srcOrd="1" destOrd="0" presId="urn:microsoft.com/office/officeart/2018/2/layout/IconLabelDescriptionList"/>
    <dgm:cxn modelId="{5870910C-D0FB-4B9A-AE76-53CB0CB228C6}" type="presParOf" srcId="{C26595B9-7756-4A46-9853-6E5E2E44924B}" destId="{CF750EEB-BE8A-4F41-930D-654B42F94882}" srcOrd="2" destOrd="0" presId="urn:microsoft.com/office/officeart/2018/2/layout/IconLabelDescriptionList"/>
    <dgm:cxn modelId="{9FBAA022-CCCB-400D-965A-C530349825E0}" type="presParOf" srcId="{C26595B9-7756-4A46-9853-6E5E2E44924B}" destId="{89C5A194-3B4B-4B81-911C-BC48C82FC01A}" srcOrd="3" destOrd="0" presId="urn:microsoft.com/office/officeart/2018/2/layout/IconLabelDescriptionList"/>
    <dgm:cxn modelId="{CC4731A1-3587-4C71-B1F4-4BD3EC4D7C92}" type="presParOf" srcId="{C26595B9-7756-4A46-9853-6E5E2E44924B}" destId="{CC02AC59-F70D-44EC-BD5D-995C08BDAC72}" srcOrd="4" destOrd="0" presId="urn:microsoft.com/office/officeart/2018/2/layout/IconLabelDescriptionList"/>
    <dgm:cxn modelId="{DD9125C5-63D3-4BAA-96C0-819A22BB425F}" type="presParOf" srcId="{DF2553FC-38BD-4549-88ED-1D2CDCE36CAC}" destId="{0499F7B2-DA01-44FB-A72D-9DE832FF9A9C}" srcOrd="3" destOrd="0" presId="urn:microsoft.com/office/officeart/2018/2/layout/IconLabelDescriptionList"/>
    <dgm:cxn modelId="{3A3BE2E3-F5FA-4F4C-887D-EAB827D88BF5}" type="presParOf" srcId="{DF2553FC-38BD-4549-88ED-1D2CDCE36CAC}" destId="{35F274EA-CD23-401F-9B74-154F888DF253}" srcOrd="4" destOrd="0" presId="urn:microsoft.com/office/officeart/2018/2/layout/IconLabelDescriptionList"/>
    <dgm:cxn modelId="{E0655B49-E3ED-4579-885D-2A2A7CB3EA35}" type="presParOf" srcId="{35F274EA-CD23-401F-9B74-154F888DF253}" destId="{73316BDF-E3B4-4D57-A3D7-3805C292C2D1}" srcOrd="0" destOrd="0" presId="urn:microsoft.com/office/officeart/2018/2/layout/IconLabelDescriptionList"/>
    <dgm:cxn modelId="{8C085A17-43FC-4069-A0F3-E537C1DB8586}" type="presParOf" srcId="{35F274EA-CD23-401F-9B74-154F888DF253}" destId="{A6B095C3-D9F7-4306-BDB8-68E5B7AE95A9}" srcOrd="1" destOrd="0" presId="urn:microsoft.com/office/officeart/2018/2/layout/IconLabelDescriptionList"/>
    <dgm:cxn modelId="{3A16CAF8-E1FD-46F5-9D9D-DEBEDD008169}" type="presParOf" srcId="{35F274EA-CD23-401F-9B74-154F888DF253}" destId="{BD057EAD-7D7F-4881-92F4-5F58C361F1ED}" srcOrd="2" destOrd="0" presId="urn:microsoft.com/office/officeart/2018/2/layout/IconLabelDescriptionList"/>
    <dgm:cxn modelId="{5F33B9DE-78F4-4C8C-8F3A-D4F9FB36E72D}" type="presParOf" srcId="{35F274EA-CD23-401F-9B74-154F888DF253}" destId="{EC3DD48D-3927-4B20-882A-C2AAD70BF22C}" srcOrd="3" destOrd="0" presId="urn:microsoft.com/office/officeart/2018/2/layout/IconLabelDescriptionList"/>
    <dgm:cxn modelId="{E22B5CE6-B80A-4D42-88F4-0DF72E8981D6}" type="presParOf" srcId="{35F274EA-CD23-401F-9B74-154F888DF253}" destId="{BAA411E9-3D40-4B89-930B-28C77916A60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47971D-5B34-4C9B-8813-044E437D3164}"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7D3EEE2-B3EE-46AC-8483-CDB8346B4939}">
      <dgm:prSet/>
      <dgm:spPr/>
      <dgm:t>
        <a:bodyPr/>
        <a:lstStyle/>
        <a:p>
          <a:pPr>
            <a:defRPr cap="all"/>
          </a:pPr>
          <a:r>
            <a:rPr lang="fr-FR" dirty="0"/>
            <a:t>Authentifier</a:t>
          </a:r>
        </a:p>
      </dgm:t>
    </dgm:pt>
    <dgm:pt modelId="{522A7586-106C-401D-BBBE-001FD4E13B14}" type="parTrans" cxnId="{6A062A9E-4307-4C73-B79E-BC41B179A835}">
      <dgm:prSet/>
      <dgm:spPr/>
      <dgm:t>
        <a:bodyPr/>
        <a:lstStyle/>
        <a:p>
          <a:endParaRPr lang="en-US"/>
        </a:p>
      </dgm:t>
    </dgm:pt>
    <dgm:pt modelId="{6E80038E-BF11-4B3B-BFBA-D2DBA2EEDD75}" type="sibTrans" cxnId="{6A062A9E-4307-4C73-B79E-BC41B179A835}">
      <dgm:prSet/>
      <dgm:spPr/>
      <dgm:t>
        <a:bodyPr/>
        <a:lstStyle/>
        <a:p>
          <a:endParaRPr lang="en-US"/>
        </a:p>
      </dgm:t>
    </dgm:pt>
    <dgm:pt modelId="{BA58570A-C884-4724-B75F-C7C5EB294795}">
      <dgm:prSet/>
      <dgm:spPr/>
      <dgm:t>
        <a:bodyPr/>
        <a:lstStyle/>
        <a:p>
          <a:pPr>
            <a:defRPr cap="all"/>
          </a:pPr>
          <a:r>
            <a:rPr lang="fr-FR" dirty="0"/>
            <a:t>Chiffrer/déchiffrer</a:t>
          </a:r>
          <a:endParaRPr lang="en-US" dirty="0"/>
        </a:p>
      </dgm:t>
    </dgm:pt>
    <dgm:pt modelId="{A89C66CE-8B27-41F1-A2DA-33D9178B28C8}" type="parTrans" cxnId="{3D6B957C-19AA-4879-B35E-1C3364575B47}">
      <dgm:prSet/>
      <dgm:spPr/>
      <dgm:t>
        <a:bodyPr/>
        <a:lstStyle/>
        <a:p>
          <a:endParaRPr lang="en-US"/>
        </a:p>
      </dgm:t>
    </dgm:pt>
    <dgm:pt modelId="{11108DE5-F1AE-41BB-88BB-DF2B3E3B698F}" type="sibTrans" cxnId="{3D6B957C-19AA-4879-B35E-1C3364575B47}">
      <dgm:prSet/>
      <dgm:spPr/>
      <dgm:t>
        <a:bodyPr/>
        <a:lstStyle/>
        <a:p>
          <a:endParaRPr lang="en-US"/>
        </a:p>
      </dgm:t>
    </dgm:pt>
    <dgm:pt modelId="{EB176BCD-0D39-4742-B6F2-959DF6AA8B93}" type="pres">
      <dgm:prSet presAssocID="{2147971D-5B34-4C9B-8813-044E437D3164}" presName="root" presStyleCnt="0">
        <dgm:presLayoutVars>
          <dgm:dir/>
          <dgm:resizeHandles val="exact"/>
        </dgm:presLayoutVars>
      </dgm:prSet>
      <dgm:spPr/>
    </dgm:pt>
    <dgm:pt modelId="{4C96453B-02FD-4E2F-B203-F3412F06F2C2}" type="pres">
      <dgm:prSet presAssocID="{C7D3EEE2-B3EE-46AC-8483-CDB8346B4939}" presName="compNode" presStyleCnt="0"/>
      <dgm:spPr/>
    </dgm:pt>
    <dgm:pt modelId="{D24D9F7C-A0AE-4FB1-A15E-517B697ECBE7}" type="pres">
      <dgm:prSet presAssocID="{C7D3EEE2-B3EE-46AC-8483-CDB8346B4939}" presName="iconBgRect" presStyleLbl="bgShp" presStyleIdx="0" presStyleCnt="2"/>
      <dgm:spPr/>
    </dgm:pt>
    <dgm:pt modelId="{4D2E677E-A526-44F2-B94C-9265E0E7210B}" type="pres">
      <dgm:prSet presAssocID="{C7D3EEE2-B3EE-46AC-8483-CDB8346B49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tilisateur"/>
        </a:ext>
      </dgm:extLst>
    </dgm:pt>
    <dgm:pt modelId="{A311899A-DA35-499F-8560-BFE25249DCC5}" type="pres">
      <dgm:prSet presAssocID="{C7D3EEE2-B3EE-46AC-8483-CDB8346B4939}" presName="spaceRect" presStyleCnt="0"/>
      <dgm:spPr/>
    </dgm:pt>
    <dgm:pt modelId="{45919ED5-D11D-4C45-8FF4-5D5478A1CD14}" type="pres">
      <dgm:prSet presAssocID="{C7D3EEE2-B3EE-46AC-8483-CDB8346B4939}" presName="textRect" presStyleLbl="revTx" presStyleIdx="0" presStyleCnt="2" custScaleY="68356" custLinFactNeighborX="-1528" custLinFactNeighborY="-74132">
        <dgm:presLayoutVars>
          <dgm:chMax val="1"/>
          <dgm:chPref val="1"/>
        </dgm:presLayoutVars>
      </dgm:prSet>
      <dgm:spPr/>
    </dgm:pt>
    <dgm:pt modelId="{E6730BAD-4F64-447A-AF3A-F2D6C1519614}" type="pres">
      <dgm:prSet presAssocID="{6E80038E-BF11-4B3B-BFBA-D2DBA2EEDD75}" presName="sibTrans" presStyleCnt="0"/>
      <dgm:spPr/>
    </dgm:pt>
    <dgm:pt modelId="{55A2076A-E64E-4DCC-A46D-9D88E89BC4C0}" type="pres">
      <dgm:prSet presAssocID="{BA58570A-C884-4724-B75F-C7C5EB294795}" presName="compNode" presStyleCnt="0"/>
      <dgm:spPr/>
    </dgm:pt>
    <dgm:pt modelId="{2363DC21-D07D-4845-A682-D1B8B3B7254D}" type="pres">
      <dgm:prSet presAssocID="{BA58570A-C884-4724-B75F-C7C5EB294795}" presName="iconBgRect" presStyleLbl="bgShp" presStyleIdx="1" presStyleCnt="2"/>
      <dgm:spPr/>
    </dgm:pt>
    <dgm:pt modelId="{F1A85132-9B77-4F47-8A4A-22E41F8783A2}" type="pres">
      <dgm:prSet presAssocID="{BA58570A-C884-4724-B75F-C7C5EB2947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é"/>
        </a:ext>
      </dgm:extLst>
    </dgm:pt>
    <dgm:pt modelId="{1D9F372D-46C3-4F36-BFE9-29BE331F56E7}" type="pres">
      <dgm:prSet presAssocID="{BA58570A-C884-4724-B75F-C7C5EB294795}" presName="spaceRect" presStyleCnt="0"/>
      <dgm:spPr/>
    </dgm:pt>
    <dgm:pt modelId="{028506DC-6770-4135-931E-DFEF97BEC99E}" type="pres">
      <dgm:prSet presAssocID="{BA58570A-C884-4724-B75F-C7C5EB294795}" presName="textRect" presStyleLbl="revTx" presStyleIdx="1" presStyleCnt="2" custScaleY="60774" custLinFactY="-652" custLinFactNeighborX="-789" custLinFactNeighborY="-100000">
        <dgm:presLayoutVars>
          <dgm:chMax val="1"/>
          <dgm:chPref val="1"/>
        </dgm:presLayoutVars>
      </dgm:prSet>
      <dgm:spPr/>
    </dgm:pt>
  </dgm:ptLst>
  <dgm:cxnLst>
    <dgm:cxn modelId="{24797B62-DD13-43F6-BB1D-AD186DBEFD0D}" type="presOf" srcId="{2147971D-5B34-4C9B-8813-044E437D3164}" destId="{EB176BCD-0D39-4742-B6F2-959DF6AA8B93}" srcOrd="0" destOrd="0" presId="urn:microsoft.com/office/officeart/2018/5/layout/IconCircleLabelList"/>
    <dgm:cxn modelId="{3D6B957C-19AA-4879-B35E-1C3364575B47}" srcId="{2147971D-5B34-4C9B-8813-044E437D3164}" destId="{BA58570A-C884-4724-B75F-C7C5EB294795}" srcOrd="1" destOrd="0" parTransId="{A89C66CE-8B27-41F1-A2DA-33D9178B28C8}" sibTransId="{11108DE5-F1AE-41BB-88BB-DF2B3E3B698F}"/>
    <dgm:cxn modelId="{EC1B567E-1776-4549-A778-2D26CFC8CA0C}" type="presOf" srcId="{C7D3EEE2-B3EE-46AC-8483-CDB8346B4939}" destId="{45919ED5-D11D-4C45-8FF4-5D5478A1CD14}" srcOrd="0" destOrd="0" presId="urn:microsoft.com/office/officeart/2018/5/layout/IconCircleLabelList"/>
    <dgm:cxn modelId="{6A062A9E-4307-4C73-B79E-BC41B179A835}" srcId="{2147971D-5B34-4C9B-8813-044E437D3164}" destId="{C7D3EEE2-B3EE-46AC-8483-CDB8346B4939}" srcOrd="0" destOrd="0" parTransId="{522A7586-106C-401D-BBBE-001FD4E13B14}" sibTransId="{6E80038E-BF11-4B3B-BFBA-D2DBA2EEDD75}"/>
    <dgm:cxn modelId="{A1F0DED2-0594-4604-B35A-C79FE3205575}" type="presOf" srcId="{BA58570A-C884-4724-B75F-C7C5EB294795}" destId="{028506DC-6770-4135-931E-DFEF97BEC99E}" srcOrd="0" destOrd="0" presId="urn:microsoft.com/office/officeart/2018/5/layout/IconCircleLabelList"/>
    <dgm:cxn modelId="{099EDAB3-CD9B-4040-872B-2EBE6358424D}" type="presParOf" srcId="{EB176BCD-0D39-4742-B6F2-959DF6AA8B93}" destId="{4C96453B-02FD-4E2F-B203-F3412F06F2C2}" srcOrd="0" destOrd="0" presId="urn:microsoft.com/office/officeart/2018/5/layout/IconCircleLabelList"/>
    <dgm:cxn modelId="{3A2E8686-FF47-4FAB-9140-D5D60A9DE923}" type="presParOf" srcId="{4C96453B-02FD-4E2F-B203-F3412F06F2C2}" destId="{D24D9F7C-A0AE-4FB1-A15E-517B697ECBE7}" srcOrd="0" destOrd="0" presId="urn:microsoft.com/office/officeart/2018/5/layout/IconCircleLabelList"/>
    <dgm:cxn modelId="{D1CDD9A2-AF5F-4D72-893B-8831C30755CE}" type="presParOf" srcId="{4C96453B-02FD-4E2F-B203-F3412F06F2C2}" destId="{4D2E677E-A526-44F2-B94C-9265E0E7210B}" srcOrd="1" destOrd="0" presId="urn:microsoft.com/office/officeart/2018/5/layout/IconCircleLabelList"/>
    <dgm:cxn modelId="{D67A5CE4-A5ED-4A75-AA20-2F129B089028}" type="presParOf" srcId="{4C96453B-02FD-4E2F-B203-F3412F06F2C2}" destId="{A311899A-DA35-499F-8560-BFE25249DCC5}" srcOrd="2" destOrd="0" presId="urn:microsoft.com/office/officeart/2018/5/layout/IconCircleLabelList"/>
    <dgm:cxn modelId="{116620B2-37D2-4EE8-99C3-1B01D90812E4}" type="presParOf" srcId="{4C96453B-02FD-4E2F-B203-F3412F06F2C2}" destId="{45919ED5-D11D-4C45-8FF4-5D5478A1CD14}" srcOrd="3" destOrd="0" presId="urn:microsoft.com/office/officeart/2018/5/layout/IconCircleLabelList"/>
    <dgm:cxn modelId="{E1D23D9F-C638-4F13-A6C7-8E7165D42CE3}" type="presParOf" srcId="{EB176BCD-0D39-4742-B6F2-959DF6AA8B93}" destId="{E6730BAD-4F64-447A-AF3A-F2D6C1519614}" srcOrd="1" destOrd="0" presId="urn:microsoft.com/office/officeart/2018/5/layout/IconCircleLabelList"/>
    <dgm:cxn modelId="{27B3E579-ED25-4305-9C78-8157C1AC2845}" type="presParOf" srcId="{EB176BCD-0D39-4742-B6F2-959DF6AA8B93}" destId="{55A2076A-E64E-4DCC-A46D-9D88E89BC4C0}" srcOrd="2" destOrd="0" presId="urn:microsoft.com/office/officeart/2018/5/layout/IconCircleLabelList"/>
    <dgm:cxn modelId="{787C3B8B-1FC7-46E1-8C5E-66D28C02B9EA}" type="presParOf" srcId="{55A2076A-E64E-4DCC-A46D-9D88E89BC4C0}" destId="{2363DC21-D07D-4845-A682-D1B8B3B7254D}" srcOrd="0" destOrd="0" presId="urn:microsoft.com/office/officeart/2018/5/layout/IconCircleLabelList"/>
    <dgm:cxn modelId="{EBC644DF-11ED-4C55-9AE1-C8C9F746F895}" type="presParOf" srcId="{55A2076A-E64E-4DCC-A46D-9D88E89BC4C0}" destId="{F1A85132-9B77-4F47-8A4A-22E41F8783A2}" srcOrd="1" destOrd="0" presId="urn:microsoft.com/office/officeart/2018/5/layout/IconCircleLabelList"/>
    <dgm:cxn modelId="{3DE7EF5A-5ADE-460F-8B93-88FDF985B37F}" type="presParOf" srcId="{55A2076A-E64E-4DCC-A46D-9D88E89BC4C0}" destId="{1D9F372D-46C3-4F36-BFE9-29BE331F56E7}" srcOrd="2" destOrd="0" presId="urn:microsoft.com/office/officeart/2018/5/layout/IconCircleLabelList"/>
    <dgm:cxn modelId="{B153CB96-7F58-4555-9326-B1874E992A11}" type="presParOf" srcId="{55A2076A-E64E-4DCC-A46D-9D88E89BC4C0}" destId="{028506DC-6770-4135-931E-DFEF97BEC99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D49AC-7E79-40F1-B9F6-CC6BEBD35775}">
      <dsp:nvSpPr>
        <dsp:cNvPr id="0" name=""/>
        <dsp:cNvSpPr/>
      </dsp:nvSpPr>
      <dsp:spPr>
        <a:xfrm>
          <a:off x="1842" y="231648"/>
          <a:ext cx="853453" cy="853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630CE1-B548-4BEA-B41C-58EA05683A43}">
      <dsp:nvSpPr>
        <dsp:cNvPr id="0" name=""/>
        <dsp:cNvSpPr/>
      </dsp:nvSpPr>
      <dsp:spPr>
        <a:xfrm>
          <a:off x="1842" y="1285156"/>
          <a:ext cx="2438437" cy="800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fr-FR" sz="1800" kern="1200" dirty="0"/>
            <a:t>Il existe bien entendu beaucoup d’autres exemples: </a:t>
          </a:r>
          <a:endParaRPr lang="en-US" sz="1800" kern="1200" dirty="0"/>
        </a:p>
      </dsp:txBody>
      <dsp:txXfrm>
        <a:off x="1842" y="1285156"/>
        <a:ext cx="2438437" cy="800112"/>
      </dsp:txXfrm>
    </dsp:sp>
    <dsp:sp modelId="{6378204B-A534-4305-9F45-5FF9A68E47DF}">
      <dsp:nvSpPr>
        <dsp:cNvPr id="0" name=""/>
        <dsp:cNvSpPr/>
      </dsp:nvSpPr>
      <dsp:spPr>
        <a:xfrm>
          <a:off x="1842" y="2178316"/>
          <a:ext cx="2438437" cy="270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fr-FR" sz="1400" kern="1200"/>
            <a:t>Pc Banking</a:t>
          </a:r>
          <a:endParaRPr lang="en-US" sz="1400" kern="1200" dirty="0"/>
        </a:p>
        <a:p>
          <a:pPr marL="0" lvl="0" indent="0" algn="l" defTabSz="622300">
            <a:lnSpc>
              <a:spcPct val="100000"/>
            </a:lnSpc>
            <a:spcBef>
              <a:spcPct val="0"/>
            </a:spcBef>
            <a:spcAft>
              <a:spcPct val="35000"/>
            </a:spcAft>
            <a:buNone/>
          </a:pPr>
          <a:r>
            <a:rPr lang="fr-FR" sz="1400" kern="1200" dirty="0"/>
            <a:t>Echange avec des sites fédéraux,</a:t>
          </a:r>
          <a:endParaRPr lang="en-US" sz="1400" kern="1200" dirty="0"/>
        </a:p>
        <a:p>
          <a:pPr marL="0" lvl="0" indent="0" algn="l" defTabSz="488950">
            <a:lnSpc>
              <a:spcPct val="100000"/>
            </a:lnSpc>
            <a:spcBef>
              <a:spcPct val="0"/>
            </a:spcBef>
            <a:spcAft>
              <a:spcPct val="35000"/>
            </a:spcAft>
            <a:buNone/>
          </a:pPr>
          <a:r>
            <a:rPr lang="fr-FR" sz="1100" kern="1200"/>
            <a:t>…</a:t>
          </a:r>
          <a:endParaRPr lang="en-US" sz="1100" kern="1200"/>
        </a:p>
      </dsp:txBody>
      <dsp:txXfrm>
        <a:off x="1842" y="2178316"/>
        <a:ext cx="2438437" cy="2705753"/>
      </dsp:txXfrm>
    </dsp:sp>
    <dsp:sp modelId="{19CF7B3B-C85A-478A-BD5B-140A5D80BA5E}">
      <dsp:nvSpPr>
        <dsp:cNvPr id="0" name=""/>
        <dsp:cNvSpPr/>
      </dsp:nvSpPr>
      <dsp:spPr>
        <a:xfrm>
          <a:off x="2867006" y="231648"/>
          <a:ext cx="853453" cy="853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750EEB-BE8A-4F41-930D-654B42F94882}">
      <dsp:nvSpPr>
        <dsp:cNvPr id="0" name=""/>
        <dsp:cNvSpPr/>
      </dsp:nvSpPr>
      <dsp:spPr>
        <a:xfrm>
          <a:off x="2867006" y="1285156"/>
          <a:ext cx="2438437" cy="800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fr-FR" sz="1800" kern="1200" dirty="0"/>
            <a:t>Tous les échanges passent par le réseau =&gt; risques</a:t>
          </a:r>
          <a:endParaRPr lang="en-US" sz="1800" kern="1200" dirty="0"/>
        </a:p>
      </dsp:txBody>
      <dsp:txXfrm>
        <a:off x="2867006" y="1285156"/>
        <a:ext cx="2438437" cy="800112"/>
      </dsp:txXfrm>
    </dsp:sp>
    <dsp:sp modelId="{CC02AC59-F70D-44EC-BD5D-995C08BDAC72}">
      <dsp:nvSpPr>
        <dsp:cNvPr id="0" name=""/>
        <dsp:cNvSpPr/>
      </dsp:nvSpPr>
      <dsp:spPr>
        <a:xfrm>
          <a:off x="2867006" y="2178316"/>
          <a:ext cx="2438437" cy="270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fr-FR" sz="1400" kern="1200"/>
            <a:t>Le client doit être assuré qu’il échange bien avec le vrai marchand (serveur, site,…)</a:t>
          </a:r>
          <a:endParaRPr lang="en-US" sz="1400" kern="1200"/>
        </a:p>
        <a:p>
          <a:pPr marL="0" lvl="0" indent="0" algn="l" defTabSz="622300">
            <a:lnSpc>
              <a:spcPct val="100000"/>
            </a:lnSpc>
            <a:spcBef>
              <a:spcPct val="0"/>
            </a:spcBef>
            <a:spcAft>
              <a:spcPct val="35000"/>
            </a:spcAft>
            <a:buNone/>
          </a:pPr>
          <a:r>
            <a:rPr lang="fr-FR" sz="1400" kern="1200" dirty="0"/>
            <a:t>le marchand (responsable du site) pourrait utiliser les informations de paiement à d’autres escients  </a:t>
          </a:r>
          <a:endParaRPr lang="en-US" sz="1400" kern="1200" dirty="0"/>
        </a:p>
        <a:p>
          <a:pPr marL="0" lvl="0" indent="0" algn="l" defTabSz="622300">
            <a:lnSpc>
              <a:spcPct val="100000"/>
            </a:lnSpc>
            <a:spcBef>
              <a:spcPct val="0"/>
            </a:spcBef>
            <a:spcAft>
              <a:spcPct val="35000"/>
            </a:spcAft>
            <a:buNone/>
          </a:pPr>
          <a:r>
            <a:rPr lang="fr-FR" sz="1400" kern="1200" dirty="0"/>
            <a:t>les informations de paiement pourraient être interceptées par des personnes mal intentionnées. </a:t>
          </a:r>
          <a:endParaRPr lang="en-US" sz="1400" kern="1200" dirty="0"/>
        </a:p>
        <a:p>
          <a:pPr marL="0" lvl="0" indent="0" algn="l" defTabSz="622300">
            <a:lnSpc>
              <a:spcPct val="100000"/>
            </a:lnSpc>
            <a:spcBef>
              <a:spcPct val="0"/>
            </a:spcBef>
            <a:spcAft>
              <a:spcPct val="35000"/>
            </a:spcAft>
            <a:buNone/>
          </a:pPr>
          <a:r>
            <a:rPr lang="fr-FR" sz="1400" kern="1200"/>
            <a:t>…</a:t>
          </a:r>
          <a:endParaRPr lang="en-US" sz="1400" kern="1200"/>
        </a:p>
      </dsp:txBody>
      <dsp:txXfrm>
        <a:off x="2867006" y="2178316"/>
        <a:ext cx="2438437" cy="2705753"/>
      </dsp:txXfrm>
    </dsp:sp>
    <dsp:sp modelId="{73316BDF-E3B4-4D57-A3D7-3805C292C2D1}">
      <dsp:nvSpPr>
        <dsp:cNvPr id="0" name=""/>
        <dsp:cNvSpPr/>
      </dsp:nvSpPr>
      <dsp:spPr>
        <a:xfrm>
          <a:off x="5732170" y="231648"/>
          <a:ext cx="853453" cy="853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057EAD-7D7F-4881-92F4-5F58C361F1ED}">
      <dsp:nvSpPr>
        <dsp:cNvPr id="0" name=""/>
        <dsp:cNvSpPr/>
      </dsp:nvSpPr>
      <dsp:spPr>
        <a:xfrm>
          <a:off x="5732170" y="1285156"/>
          <a:ext cx="2438437" cy="800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fr-FR" sz="1800" kern="1200"/>
            <a:t>et 3D secure, c’est quoi ?</a:t>
          </a:r>
          <a:endParaRPr lang="en-US" sz="1800" kern="1200"/>
        </a:p>
      </dsp:txBody>
      <dsp:txXfrm>
        <a:off x="5732170" y="1285156"/>
        <a:ext cx="2438437" cy="800112"/>
      </dsp:txXfrm>
    </dsp:sp>
    <dsp:sp modelId="{BAA411E9-3D40-4B89-930B-28C77916A609}">
      <dsp:nvSpPr>
        <dsp:cNvPr id="0" name=""/>
        <dsp:cNvSpPr/>
      </dsp:nvSpPr>
      <dsp:spPr>
        <a:xfrm>
          <a:off x="5732170" y="2178316"/>
          <a:ext cx="2438437" cy="270575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D9F7C-A0AE-4FB1-A15E-517B697ECBE7}">
      <dsp:nvSpPr>
        <dsp:cNvPr id="0" name=""/>
        <dsp:cNvSpPr/>
      </dsp:nvSpPr>
      <dsp:spPr>
        <a:xfrm>
          <a:off x="873224" y="20869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E677E-A526-44F2-B94C-9265E0E7210B}">
      <dsp:nvSpPr>
        <dsp:cNvPr id="0" name=""/>
        <dsp:cNvSpPr/>
      </dsp:nvSpPr>
      <dsp:spPr>
        <a:xfrm>
          <a:off x="1341224" y="67669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919ED5-D11D-4C45-8FF4-5D5478A1CD14}">
      <dsp:nvSpPr>
        <dsp:cNvPr id="0" name=""/>
        <dsp:cNvSpPr/>
      </dsp:nvSpPr>
      <dsp:spPr>
        <a:xfrm>
          <a:off x="116216" y="2801711"/>
          <a:ext cx="3600000" cy="336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fr-FR" sz="2000" kern="1200" dirty="0"/>
            <a:t>Authentifier</a:t>
          </a:r>
        </a:p>
      </dsp:txBody>
      <dsp:txXfrm>
        <a:off x="116216" y="2801711"/>
        <a:ext cx="3600000" cy="336423"/>
      </dsp:txXfrm>
    </dsp:sp>
    <dsp:sp modelId="{2363DC21-D07D-4845-A682-D1B8B3B7254D}">
      <dsp:nvSpPr>
        <dsp:cNvPr id="0" name=""/>
        <dsp:cNvSpPr/>
      </dsp:nvSpPr>
      <dsp:spPr>
        <a:xfrm>
          <a:off x="5103225" y="239962"/>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A85132-9B77-4F47-8A4A-22E41F8783A2}">
      <dsp:nvSpPr>
        <dsp:cNvPr id="0" name=""/>
        <dsp:cNvSpPr/>
      </dsp:nvSpPr>
      <dsp:spPr>
        <a:xfrm>
          <a:off x="5571225" y="70796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8506DC-6770-4135-931E-DFEF97BEC99E}">
      <dsp:nvSpPr>
        <dsp:cNvPr id="0" name=""/>
        <dsp:cNvSpPr/>
      </dsp:nvSpPr>
      <dsp:spPr>
        <a:xfrm>
          <a:off x="4372821" y="2765358"/>
          <a:ext cx="3600000" cy="26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fr-FR" sz="2000" kern="1200" dirty="0"/>
            <a:t>Chiffrer/déchiffrer</a:t>
          </a:r>
          <a:endParaRPr lang="en-US" sz="2000" kern="1200" dirty="0"/>
        </a:p>
      </dsp:txBody>
      <dsp:txXfrm>
        <a:off x="4372821" y="2765358"/>
        <a:ext cx="3600000" cy="26593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690" y="3609278"/>
            <a:ext cx="4327550" cy="241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684582" y="646240"/>
            <a:ext cx="7772400" cy="1918667"/>
          </a:xfrm>
          <a:noFill/>
        </p:spPr>
        <p:txBody>
          <a:bodyPr/>
          <a:lstStyle>
            <a:lvl1pPr>
              <a:defRPr sz="4000" b="1">
                <a:solidFill>
                  <a:schemeClr val="tx1"/>
                </a:solidFill>
                <a:latin typeface="Verdana" panose="020B0604030504040204" pitchFamily="34" charset="0"/>
                <a:ea typeface="Verdana" panose="020B0604030504040204" pitchFamily="34" charset="0"/>
              </a:defRPr>
            </a:lvl1pPr>
          </a:lstStyle>
          <a:p>
            <a:r>
              <a:rPr lang="fr-FR"/>
              <a:t>Modifiez le style du titre</a:t>
            </a:r>
            <a:endParaRPr lang="fr-BE" dirty="0"/>
          </a:p>
        </p:txBody>
      </p:sp>
      <p:sp>
        <p:nvSpPr>
          <p:cNvPr id="3" name="Sous-titre 2"/>
          <p:cNvSpPr>
            <a:spLocks noGrp="1"/>
          </p:cNvSpPr>
          <p:nvPr>
            <p:ph type="subTitle" idx="1"/>
          </p:nvPr>
        </p:nvSpPr>
        <p:spPr>
          <a:xfrm>
            <a:off x="684584" y="2583933"/>
            <a:ext cx="7772399" cy="1025349"/>
          </a:xfrm>
        </p:spPr>
        <p:txBody>
          <a:bodyPr anchor="ctr"/>
          <a:lstStyle>
            <a:lvl1pPr marL="0" indent="0" algn="ctr">
              <a:buNone/>
              <a:defRPr sz="2000">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endParaRPr lang="fr-BE" dirty="0"/>
          </a:p>
        </p:txBody>
      </p:sp>
      <p:sp>
        <p:nvSpPr>
          <p:cNvPr id="8" name="Rectangle 7"/>
          <p:cNvSpPr/>
          <p:nvPr/>
        </p:nvSpPr>
        <p:spPr>
          <a:xfrm>
            <a:off x="163515" y="6027742"/>
            <a:ext cx="650875" cy="650875"/>
          </a:xfrm>
          <a:prstGeom prst="rect">
            <a:avLst/>
          </a:prstGeom>
          <a:solidFill>
            <a:srgbClr val="3FA5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9" name="Rectangle 8"/>
          <p:cNvSpPr/>
          <p:nvPr/>
        </p:nvSpPr>
        <p:spPr>
          <a:xfrm>
            <a:off x="904877" y="6027742"/>
            <a:ext cx="650875" cy="650875"/>
          </a:xfrm>
          <a:prstGeom prst="rect">
            <a:avLst/>
          </a:prstGeom>
          <a:solidFill>
            <a:srgbClr val="E40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0" name="Rectangle 9"/>
          <p:cNvSpPr/>
          <p:nvPr/>
        </p:nvSpPr>
        <p:spPr>
          <a:xfrm>
            <a:off x="1644652" y="6027742"/>
            <a:ext cx="650875" cy="650875"/>
          </a:xfrm>
          <a:prstGeom prst="rect">
            <a:avLst/>
          </a:prstGeom>
          <a:solidFill>
            <a:srgbClr val="0066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1" name="Rectangle 10"/>
          <p:cNvSpPr/>
          <p:nvPr/>
        </p:nvSpPr>
        <p:spPr>
          <a:xfrm>
            <a:off x="2386015" y="6027742"/>
            <a:ext cx="650875" cy="650875"/>
          </a:xfrm>
          <a:prstGeom prst="rect">
            <a:avLst/>
          </a:prstGeom>
          <a:solidFill>
            <a:srgbClr val="6838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2" name="Rectangle 11"/>
          <p:cNvSpPr/>
          <p:nvPr/>
        </p:nvSpPr>
        <p:spPr>
          <a:xfrm>
            <a:off x="3127377" y="6027742"/>
            <a:ext cx="650875" cy="650875"/>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3" name="Rectangle 12"/>
          <p:cNvSpPr/>
          <p:nvPr/>
        </p:nvSpPr>
        <p:spPr>
          <a:xfrm>
            <a:off x="3868740" y="6027742"/>
            <a:ext cx="650875" cy="650875"/>
          </a:xfrm>
          <a:prstGeom prst="rect">
            <a:avLst/>
          </a:prstGeom>
          <a:solidFill>
            <a:srgbClr val="2835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4" name="Rectangle 13"/>
          <p:cNvSpPr/>
          <p:nvPr/>
        </p:nvSpPr>
        <p:spPr>
          <a:xfrm>
            <a:off x="4608515" y="6027742"/>
            <a:ext cx="650875" cy="650875"/>
          </a:xfrm>
          <a:prstGeom prst="rect">
            <a:avLst/>
          </a:prstGeom>
          <a:solidFill>
            <a:srgbClr val="006F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5" name="Rectangle 14"/>
          <p:cNvSpPr/>
          <p:nvPr/>
        </p:nvSpPr>
        <p:spPr>
          <a:xfrm>
            <a:off x="5349877" y="6027742"/>
            <a:ext cx="650875" cy="650875"/>
          </a:xfrm>
          <a:prstGeom prst="rect">
            <a:avLst/>
          </a:prstGeom>
          <a:solidFill>
            <a:srgbClr val="006A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6" name="Rectangle 15"/>
          <p:cNvSpPr/>
          <p:nvPr/>
        </p:nvSpPr>
        <p:spPr>
          <a:xfrm>
            <a:off x="6091240" y="6027742"/>
            <a:ext cx="650875" cy="650875"/>
          </a:xfrm>
          <a:prstGeom prst="rect">
            <a:avLst/>
          </a:prstGeom>
          <a:solidFill>
            <a:srgbClr val="00AC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7" name="Rectangle 16"/>
          <p:cNvSpPr/>
          <p:nvPr/>
        </p:nvSpPr>
        <p:spPr>
          <a:xfrm>
            <a:off x="6831015" y="6027742"/>
            <a:ext cx="650875" cy="650875"/>
          </a:xfrm>
          <a:prstGeom prst="rect">
            <a:avLst/>
          </a:prstGeom>
          <a:solidFill>
            <a:srgbClr val="009A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8" name="Rectangle 17"/>
          <p:cNvSpPr/>
          <p:nvPr/>
        </p:nvSpPr>
        <p:spPr>
          <a:xfrm>
            <a:off x="7572377" y="6027742"/>
            <a:ext cx="650875" cy="6508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9" name="Rectangle 18"/>
          <p:cNvSpPr/>
          <p:nvPr/>
        </p:nvSpPr>
        <p:spPr>
          <a:xfrm>
            <a:off x="8313740" y="6027742"/>
            <a:ext cx="650875" cy="650875"/>
          </a:xfrm>
          <a:prstGeom prst="rect">
            <a:avLst/>
          </a:prstGeom>
          <a:solidFill>
            <a:srgbClr val="EF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Tree>
    <p:extLst>
      <p:ext uri="{BB962C8B-B14F-4D97-AF65-F5344CB8AC3E}">
        <p14:creationId xmlns:p14="http://schemas.microsoft.com/office/powerpoint/2010/main" val="49228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6"/>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9"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4"/>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11"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endParaRPr lang="fr-FR"/>
          </a:p>
        </p:txBody>
      </p:sp>
      <p:sp>
        <p:nvSpPr>
          <p:cNvPr id="12"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spTree>
    <p:extLst>
      <p:ext uri="{BB962C8B-B14F-4D97-AF65-F5344CB8AC3E}">
        <p14:creationId xmlns:p14="http://schemas.microsoft.com/office/powerpoint/2010/main" val="26367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2"/>
            <a:ext cx="2057400" cy="5851525"/>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457200" y="274642"/>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6"/>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9"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4"/>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11"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endParaRPr lang="fr-FR"/>
          </a:p>
        </p:txBody>
      </p:sp>
      <p:sp>
        <p:nvSpPr>
          <p:cNvPr id="12"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spTree>
    <p:extLst>
      <p:ext uri="{BB962C8B-B14F-4D97-AF65-F5344CB8AC3E}">
        <p14:creationId xmlns:p14="http://schemas.microsoft.com/office/powerpoint/2010/main" val="225820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9" name="Rectangle 8"/>
          <p:cNvSpPr/>
          <p:nvPr/>
        </p:nvSpPr>
        <p:spPr>
          <a:xfrm>
            <a:off x="971600" y="2"/>
            <a:ext cx="8172450" cy="981075"/>
          </a:xfrm>
          <a:prstGeom prst="rect">
            <a:avLst/>
          </a:prstGeom>
          <a:solidFill>
            <a:srgbClr val="007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4"/>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971550" y="0"/>
            <a:ext cx="8172450" cy="981074"/>
          </a:xfrm>
          <a:noFill/>
        </p:spPr>
        <p:txBody>
          <a:bodyPr/>
          <a:lstStyle>
            <a:lvl1pPr>
              <a:defRPr b="1">
                <a:solidFill>
                  <a:schemeClr val="bg1"/>
                </a:solidFill>
              </a:defRPr>
            </a:lvl1pPr>
          </a:lstStyle>
          <a:p>
            <a:r>
              <a:rPr lang="fr-FR"/>
              <a:t>Modifiez le style du titre</a:t>
            </a:r>
            <a:endParaRPr lang="fr-BE" dirty="0"/>
          </a:p>
        </p:txBody>
      </p:sp>
      <p:sp>
        <p:nvSpPr>
          <p:cNvPr id="3" name="Espace réservé du contenu 2"/>
          <p:cNvSpPr>
            <a:spLocks noGrp="1"/>
          </p:cNvSpPr>
          <p:nvPr>
            <p:ph idx="1"/>
          </p:nvPr>
        </p:nvSpPr>
        <p:spPr>
          <a:xfrm>
            <a:off x="971550" y="1010448"/>
            <a:ext cx="8172450" cy="5115719"/>
          </a:xfrm>
        </p:spPr>
        <p:txBody>
          <a:bodyPr/>
          <a:lstStyle>
            <a:lvl1pPr marL="342900" indent="-342900">
              <a:buClr>
                <a:srgbClr val="CC0332"/>
              </a:buClr>
              <a:buSzPct val="150000"/>
              <a:buFont typeface="Wingdings" panose="05000000000000000000" pitchFamily="2" charset="2"/>
              <a:buChar char="§"/>
              <a:defRPr/>
            </a:lvl1pPr>
            <a:lvl2pPr marL="742950" indent="-285750">
              <a:buClr>
                <a:srgbClr val="CC0332"/>
              </a:buClr>
              <a:buSzPct val="150000"/>
              <a:buFont typeface="Arial" panose="020B0604020202020204" pitchFamily="34" charset="0"/>
              <a:buChar char="•"/>
              <a:defRPr/>
            </a:lvl2pPr>
            <a:lvl3pPr marL="1143000" indent="-228600">
              <a:buClr>
                <a:srgbClr val="CC0332"/>
              </a:buClr>
              <a:buSzPct val="150000"/>
              <a:buFont typeface="Arial" panose="020B0604020202020204" pitchFamily="34" charset="0"/>
              <a:buChar char="•"/>
              <a:defRPr/>
            </a:lvl3pPr>
            <a:lvl4pPr marL="1600200" indent="-228600">
              <a:buClr>
                <a:srgbClr val="CC0332"/>
              </a:buClr>
              <a:buFont typeface="Arial" panose="020B0604020202020204" pitchFamily="34" charset="0"/>
              <a:buChar char="•"/>
              <a:defRPr/>
            </a:lvl4pPr>
            <a:lvl5pPr>
              <a:buClr>
                <a:srgbClr val="CC0332"/>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4"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5"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endParaRPr lang="fr-FR"/>
          </a:p>
        </p:txBody>
      </p:sp>
      <p:sp>
        <p:nvSpPr>
          <p:cNvPr id="6"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sp>
        <p:nvSpPr>
          <p:cNvPr id="10" name="Rectangle 9"/>
          <p:cNvSpPr/>
          <p:nvPr/>
        </p:nvSpPr>
        <p:spPr>
          <a:xfrm flipV="1">
            <a:off x="0" y="2"/>
            <a:ext cx="971550" cy="981075"/>
          </a:xfrm>
          <a:prstGeom prst="rect">
            <a:avLst/>
          </a:prstGeom>
          <a:solidFill>
            <a:srgbClr val="F6A8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a:p>
        </p:txBody>
      </p:sp>
    </p:spTree>
    <p:extLst>
      <p:ext uri="{BB962C8B-B14F-4D97-AF65-F5344CB8AC3E}">
        <p14:creationId xmlns:p14="http://schemas.microsoft.com/office/powerpoint/2010/main" val="408876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7" name="Rectangle 6"/>
          <p:cNvSpPr/>
          <p:nvPr/>
        </p:nvSpPr>
        <p:spPr>
          <a:xfrm>
            <a:off x="666750" y="0"/>
            <a:ext cx="8477250" cy="6858000"/>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a:p>
        </p:txBody>
      </p:sp>
      <p:sp>
        <p:nvSpPr>
          <p:cNvPr id="2" name="Titre 1"/>
          <p:cNvSpPr>
            <a:spLocks noGrp="1"/>
          </p:cNvSpPr>
          <p:nvPr>
            <p:ph type="title"/>
          </p:nvPr>
        </p:nvSpPr>
        <p:spPr>
          <a:xfrm>
            <a:off x="1547666" y="2924944"/>
            <a:ext cx="7139135" cy="1398364"/>
          </a:xfrm>
        </p:spPr>
        <p:txBody>
          <a:bodyPr anchor="ctr"/>
          <a:lstStyle>
            <a:lvl1pPr algn="l">
              <a:defRPr sz="3200" b="1" cap="all">
                <a:solidFill>
                  <a:schemeClr val="bg1"/>
                </a:solidFill>
                <a:latin typeface="Verdana" panose="020B0604030504040204" pitchFamily="34" charset="0"/>
                <a:ea typeface="Verdana" panose="020B0604030504040204" pitchFamily="34" charset="0"/>
              </a:defRPr>
            </a:lvl1pPr>
          </a:lstStyle>
          <a:p>
            <a:r>
              <a:rPr lang="fr-FR"/>
              <a:t>Modifiez le style du titre</a:t>
            </a:r>
            <a:endParaRPr lang="fr-BE" dirty="0"/>
          </a:p>
        </p:txBody>
      </p:sp>
      <p:sp>
        <p:nvSpPr>
          <p:cNvPr id="3" name="Espace réservé du texte 2"/>
          <p:cNvSpPr>
            <a:spLocks noGrp="1"/>
          </p:cNvSpPr>
          <p:nvPr>
            <p:ph type="body" idx="1"/>
          </p:nvPr>
        </p:nvSpPr>
        <p:spPr>
          <a:xfrm>
            <a:off x="1547667" y="4377086"/>
            <a:ext cx="7139134" cy="1500186"/>
          </a:xfrm>
        </p:spPr>
        <p:txBody>
          <a:bodyPr anchor="t"/>
          <a:lstStyle>
            <a:lvl1pPr marL="0" indent="0">
              <a:buNone/>
              <a:defRPr sz="2000" b="1">
                <a:solidFill>
                  <a:schemeClr val="bg1"/>
                </a:solidFill>
                <a:latin typeface="Verdana" panose="020B0604030504040204" pitchFamily="34" charset="0"/>
                <a:ea typeface="Verdana" panose="020B060403050404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9" name="Rectangle 8"/>
          <p:cNvSpPr/>
          <p:nvPr/>
        </p:nvSpPr>
        <p:spPr>
          <a:xfrm>
            <a:off x="107952" y="106363"/>
            <a:ext cx="431800" cy="431800"/>
          </a:xfrm>
          <a:prstGeom prst="rect">
            <a:avLst/>
          </a:prstGeom>
          <a:solidFill>
            <a:srgbClr val="3FA5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0" name="Rectangle 9"/>
          <p:cNvSpPr/>
          <p:nvPr/>
        </p:nvSpPr>
        <p:spPr>
          <a:xfrm>
            <a:off x="107952" y="669925"/>
            <a:ext cx="431800" cy="433388"/>
          </a:xfrm>
          <a:prstGeom prst="rect">
            <a:avLst/>
          </a:prstGeom>
          <a:solidFill>
            <a:srgbClr val="E40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1" name="Rectangle 10"/>
          <p:cNvSpPr/>
          <p:nvPr/>
        </p:nvSpPr>
        <p:spPr>
          <a:xfrm>
            <a:off x="107952" y="1235075"/>
            <a:ext cx="431800" cy="431800"/>
          </a:xfrm>
          <a:prstGeom prst="rect">
            <a:avLst/>
          </a:prstGeom>
          <a:solidFill>
            <a:srgbClr val="0066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2" name="Rectangle 11"/>
          <p:cNvSpPr/>
          <p:nvPr/>
        </p:nvSpPr>
        <p:spPr>
          <a:xfrm>
            <a:off x="107952" y="1798638"/>
            <a:ext cx="431800" cy="431800"/>
          </a:xfrm>
          <a:prstGeom prst="rect">
            <a:avLst/>
          </a:prstGeom>
          <a:solidFill>
            <a:srgbClr val="6838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3" name="Rectangle 12"/>
          <p:cNvSpPr/>
          <p:nvPr/>
        </p:nvSpPr>
        <p:spPr>
          <a:xfrm>
            <a:off x="107952" y="2362200"/>
            <a:ext cx="431800" cy="4318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4" name="Rectangle 13"/>
          <p:cNvSpPr/>
          <p:nvPr/>
        </p:nvSpPr>
        <p:spPr>
          <a:xfrm>
            <a:off x="107952" y="2925763"/>
            <a:ext cx="431800" cy="431800"/>
          </a:xfrm>
          <a:prstGeom prst="rect">
            <a:avLst/>
          </a:prstGeom>
          <a:solidFill>
            <a:srgbClr val="2835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5" name="Rectangle 14"/>
          <p:cNvSpPr/>
          <p:nvPr/>
        </p:nvSpPr>
        <p:spPr>
          <a:xfrm>
            <a:off x="107952" y="3489325"/>
            <a:ext cx="431800" cy="433388"/>
          </a:xfrm>
          <a:prstGeom prst="rect">
            <a:avLst/>
          </a:prstGeom>
          <a:solidFill>
            <a:srgbClr val="006F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6" name="Rectangle 15"/>
          <p:cNvSpPr/>
          <p:nvPr/>
        </p:nvSpPr>
        <p:spPr>
          <a:xfrm>
            <a:off x="107952" y="4054475"/>
            <a:ext cx="431800" cy="431800"/>
          </a:xfrm>
          <a:prstGeom prst="rect">
            <a:avLst/>
          </a:prstGeom>
          <a:solidFill>
            <a:srgbClr val="006A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7" name="Rectangle 16"/>
          <p:cNvSpPr/>
          <p:nvPr/>
        </p:nvSpPr>
        <p:spPr>
          <a:xfrm>
            <a:off x="107952" y="4618038"/>
            <a:ext cx="431800" cy="431800"/>
          </a:xfrm>
          <a:prstGeom prst="rect">
            <a:avLst/>
          </a:prstGeom>
          <a:solidFill>
            <a:srgbClr val="00AC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8" name="Rectangle 17"/>
          <p:cNvSpPr/>
          <p:nvPr/>
        </p:nvSpPr>
        <p:spPr>
          <a:xfrm>
            <a:off x="107952" y="5181600"/>
            <a:ext cx="431800" cy="431800"/>
          </a:xfrm>
          <a:prstGeom prst="rect">
            <a:avLst/>
          </a:prstGeom>
          <a:solidFill>
            <a:srgbClr val="009A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9" name="Rectangle 18"/>
          <p:cNvSpPr/>
          <p:nvPr/>
        </p:nvSpPr>
        <p:spPr>
          <a:xfrm>
            <a:off x="107952" y="5745163"/>
            <a:ext cx="431800" cy="431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20" name="Rectangle 19"/>
          <p:cNvSpPr/>
          <p:nvPr/>
        </p:nvSpPr>
        <p:spPr>
          <a:xfrm>
            <a:off x="107952" y="6308725"/>
            <a:ext cx="431800" cy="433388"/>
          </a:xfrm>
          <a:prstGeom prst="rect">
            <a:avLst/>
          </a:prstGeom>
          <a:solidFill>
            <a:srgbClr val="EF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21" name="Rectangle 20"/>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22" name="ZoneTexte 21"/>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sp>
        <p:nvSpPr>
          <p:cNvPr id="24"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solidFill>
                  <a:schemeClr val="bg1"/>
                </a:solidFill>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25"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solidFill>
                  <a:schemeClr val="bg1"/>
                </a:solidFill>
                <a:latin typeface="Verdana" panose="020B0604030504040204" pitchFamily="34" charset="0"/>
                <a:ea typeface="Verdana" panose="020B0604030504040204" pitchFamily="34" charset="0"/>
              </a:defRPr>
            </a:lvl1pPr>
          </a:lstStyle>
          <a:p>
            <a:endParaRPr lang="fr-FR"/>
          </a:p>
        </p:txBody>
      </p:sp>
      <p:sp>
        <p:nvSpPr>
          <p:cNvPr id="26"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solidFill>
                  <a:schemeClr val="bg1"/>
                </a:solidFill>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pic>
        <p:nvPicPr>
          <p:cNvPr id="1026" name="Picture 2" descr="D:\Data\Mes documents\Téléchargements\Logo HEPL_Blanc fond 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8" y="453390"/>
            <a:ext cx="2233747"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45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8" name="Rectangle 7"/>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4"/>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12"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endParaRPr lang="fr-FR"/>
          </a:p>
        </p:txBody>
      </p:sp>
      <p:sp>
        <p:nvSpPr>
          <p:cNvPr id="13"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spTree>
    <p:extLst>
      <p:ext uri="{BB962C8B-B14F-4D97-AF65-F5344CB8AC3E}">
        <p14:creationId xmlns:p14="http://schemas.microsoft.com/office/powerpoint/2010/main" val="84864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7"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10" name="Rectangle 9"/>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11" name="ZoneTexte 10"/>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4"/>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14"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endParaRPr lang="fr-FR"/>
          </a:p>
        </p:txBody>
      </p:sp>
      <p:sp>
        <p:nvSpPr>
          <p:cNvPr id="15"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spTree>
    <p:extLst>
      <p:ext uri="{BB962C8B-B14F-4D97-AF65-F5344CB8AC3E}">
        <p14:creationId xmlns:p14="http://schemas.microsoft.com/office/powerpoint/2010/main" val="112544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6" name="Rectangle 5"/>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7" name="ZoneTexte 6"/>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8"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4"/>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10"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endParaRPr lang="fr-FR"/>
          </a:p>
        </p:txBody>
      </p:sp>
      <p:sp>
        <p:nvSpPr>
          <p:cNvPr id="11"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spTree>
    <p:extLst>
      <p:ext uri="{BB962C8B-B14F-4D97-AF65-F5344CB8AC3E}">
        <p14:creationId xmlns:p14="http://schemas.microsoft.com/office/powerpoint/2010/main" val="405419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6" name="ZoneTexte 5"/>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7"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4"/>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9"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endParaRPr lang="fr-FR"/>
          </a:p>
        </p:txBody>
      </p:sp>
      <p:sp>
        <p:nvSpPr>
          <p:cNvPr id="10"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spTree>
    <p:extLst>
      <p:ext uri="{BB962C8B-B14F-4D97-AF65-F5344CB8AC3E}">
        <p14:creationId xmlns:p14="http://schemas.microsoft.com/office/powerpoint/2010/main" val="207578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50"/>
            <a:ext cx="3008313" cy="1162050"/>
          </a:xfrm>
        </p:spPr>
        <p:txBody>
          <a:bodyPr anchor="b"/>
          <a:lstStyle>
            <a:lvl1pPr algn="l">
              <a:defRPr sz="2000" b="1"/>
            </a:lvl1pPr>
          </a:lstStyle>
          <a:p>
            <a:r>
              <a:rPr lang="fr-FR"/>
              <a:t>Modifiez le style du titre</a:t>
            </a:r>
            <a:endParaRPr lang="fr-BE"/>
          </a:p>
        </p:txBody>
      </p:sp>
      <p:sp>
        <p:nvSpPr>
          <p:cNvPr id="3" name="Espace réservé du contenu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Rectangle 7"/>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4"/>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12"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endParaRPr lang="fr-FR"/>
          </a:p>
        </p:txBody>
      </p:sp>
      <p:sp>
        <p:nvSpPr>
          <p:cNvPr id="13"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spTree>
    <p:extLst>
      <p:ext uri="{BB962C8B-B14F-4D97-AF65-F5344CB8AC3E}">
        <p14:creationId xmlns:p14="http://schemas.microsoft.com/office/powerpoint/2010/main" val="38145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fr-BE"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Rectangle 7"/>
          <p:cNvSpPr/>
          <p:nvPr/>
        </p:nvSpPr>
        <p:spPr>
          <a:xfrm>
            <a:off x="7235827"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p:nvSpPr>
        <p:spPr bwMode="auto">
          <a:xfrm>
            <a:off x="7448552" y="6256342"/>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4"/>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fld id="{AC836E0C-BDB3-4B90-9715-D7592E798546}" type="datetimeFigureOut">
              <a:rPr lang="fr-FR" smtClean="0"/>
              <a:t>18/10/2023</a:t>
            </a:fld>
            <a:endParaRPr lang="fr-FR"/>
          </a:p>
        </p:txBody>
      </p:sp>
      <p:sp>
        <p:nvSpPr>
          <p:cNvPr id="12" name="Rectangle 5"/>
          <p:cNvSpPr>
            <a:spLocks noGrp="1" noChangeArrowheads="1"/>
          </p:cNvSpPr>
          <p:nvPr>
            <p:ph type="ftr" sz="quarter" idx="11"/>
          </p:nvPr>
        </p:nvSpPr>
        <p:spPr>
          <a:xfrm>
            <a:off x="2840511"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endParaRPr lang="fr-FR"/>
          </a:p>
        </p:txBody>
      </p:sp>
      <p:sp>
        <p:nvSpPr>
          <p:cNvPr id="13" name="Rectangle 6"/>
          <p:cNvSpPr>
            <a:spLocks noGrp="1" noChangeArrowheads="1"/>
          </p:cNvSpPr>
          <p:nvPr>
            <p:ph type="sldNum" sz="quarter" idx="12"/>
          </p:nvPr>
        </p:nvSpPr>
        <p:spPr>
          <a:xfrm>
            <a:off x="6232526"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fld id="{2F8AE616-03BA-48DE-ADDC-2023295601E6}" type="slidenum">
              <a:rPr lang="fr-FR" smtClean="0"/>
              <a:t>‹N°›</a:t>
            </a:fld>
            <a:endParaRPr lang="fr-FR"/>
          </a:p>
        </p:txBody>
      </p:sp>
    </p:spTree>
    <p:extLst>
      <p:ext uri="{BB962C8B-B14F-4D97-AF65-F5344CB8AC3E}">
        <p14:creationId xmlns:p14="http://schemas.microsoft.com/office/powerpoint/2010/main" val="304374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7F9F"/>
          </a:solidFill>
          <a:ln>
            <a:noFill/>
          </a:ln>
        </p:spPr>
        <p:txBody>
          <a:bodyPr vert="horz" wrap="square" lIns="91440" tIns="45720" rIns="91440" bIns="45720" numCol="1" anchor="ctr" anchorCtr="0" compatLnSpc="1">
            <a:prstTxWarp prst="textNoShape">
              <a:avLst/>
            </a:prstTxWarp>
          </a:bodyPr>
          <a:lstStyle/>
          <a:p>
            <a:pPr lvl="0"/>
            <a:r>
              <a:rPr lang="fr-FR" altLang="fr-FR" dirty="0"/>
              <a:t>Cliquez pour modifier le style du titre</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Tree>
    <p:extLst>
      <p:ext uri="{BB962C8B-B14F-4D97-AF65-F5344CB8AC3E}">
        <p14:creationId xmlns:p14="http://schemas.microsoft.com/office/powerpoint/2010/main" val="1213507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2800" b="1">
          <a:solidFill>
            <a:schemeClr val="bg1"/>
          </a:solidFill>
          <a:latin typeface="Verdana" panose="020B0604030504040204" pitchFamily="34" charset="0"/>
          <a:ea typeface="Verdana" panose="020B0604030504040204" pitchFamily="34" charset="0"/>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rgbClr val="CC0332"/>
        </a:buClr>
        <a:buChar char="•"/>
        <a:defRPr sz="2800">
          <a:solidFill>
            <a:schemeClr val="tx1"/>
          </a:solidFill>
          <a:latin typeface="Verdana" panose="020B0604030504040204" pitchFamily="34" charset="0"/>
          <a:ea typeface="Verdana" panose="020B0604030504040204" pitchFamily="34" charset="0"/>
          <a:cs typeface="+mn-cs"/>
        </a:defRPr>
      </a:lvl1pPr>
      <a:lvl2pPr marL="742950" indent="-285750" algn="l" rtl="0" eaLnBrk="1" fontAlgn="base" hangingPunct="1">
        <a:spcBef>
          <a:spcPct val="20000"/>
        </a:spcBef>
        <a:spcAft>
          <a:spcPct val="0"/>
        </a:spcAft>
        <a:buClr>
          <a:srgbClr val="CC0332"/>
        </a:buClr>
        <a:buChar char="–"/>
        <a:defRPr sz="2400">
          <a:solidFill>
            <a:schemeClr val="tx1"/>
          </a:solidFill>
          <a:latin typeface="Verdana" panose="020B0604030504040204" pitchFamily="34" charset="0"/>
          <a:ea typeface="Verdana" panose="020B0604030504040204" pitchFamily="34" charset="0"/>
          <a:cs typeface="+mn-cs"/>
        </a:defRPr>
      </a:lvl2pPr>
      <a:lvl3pPr marL="1143000" indent="-228600" algn="l" rtl="0" eaLnBrk="1" fontAlgn="base" hangingPunct="1">
        <a:spcBef>
          <a:spcPct val="20000"/>
        </a:spcBef>
        <a:spcAft>
          <a:spcPct val="0"/>
        </a:spcAft>
        <a:buClr>
          <a:srgbClr val="CC0332"/>
        </a:buClr>
        <a:buChar char="•"/>
        <a:defRPr sz="2000">
          <a:solidFill>
            <a:schemeClr val="tx1"/>
          </a:solidFill>
          <a:latin typeface="Verdana" panose="020B0604030504040204" pitchFamily="34" charset="0"/>
          <a:ea typeface="Verdana" panose="020B0604030504040204" pitchFamily="34" charset="0"/>
          <a:cs typeface="+mn-cs"/>
        </a:defRPr>
      </a:lvl3pPr>
      <a:lvl4pPr marL="16002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4pPr>
      <a:lvl5pPr marL="20574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slide" Target="slide79.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8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993F0-1162-825B-C1D5-4F722CED7729}"/>
              </a:ext>
            </a:extLst>
          </p:cNvPr>
          <p:cNvSpPr>
            <a:spLocks noGrp="1"/>
          </p:cNvSpPr>
          <p:nvPr>
            <p:ph type="ctrTitle"/>
          </p:nvPr>
        </p:nvSpPr>
        <p:spPr>
          <a:xfrm>
            <a:off x="685800" y="1233094"/>
            <a:ext cx="7772400" cy="1918667"/>
          </a:xfrm>
        </p:spPr>
        <p:txBody>
          <a:bodyPr/>
          <a:lstStyle/>
          <a:p>
            <a:r>
              <a:rPr lang="fr-FR" sz="5400" dirty="0"/>
              <a:t>Le protocole SSL (TLS)</a:t>
            </a:r>
          </a:p>
        </p:txBody>
      </p:sp>
    </p:spTree>
    <p:extLst>
      <p:ext uri="{BB962C8B-B14F-4D97-AF65-F5344CB8AC3E}">
        <p14:creationId xmlns:p14="http://schemas.microsoft.com/office/powerpoint/2010/main" val="236999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3AD95-7438-7CDD-A472-79904905F8DF}"/>
              </a:ext>
            </a:extLst>
          </p:cNvPr>
          <p:cNvSpPr>
            <a:spLocks noGrp="1"/>
          </p:cNvSpPr>
          <p:nvPr>
            <p:ph type="title"/>
          </p:nvPr>
        </p:nvSpPr>
        <p:spPr/>
        <p:txBody>
          <a:bodyPr/>
          <a:lstStyle/>
          <a:p>
            <a:r>
              <a:rPr lang="fr-FR" dirty="0"/>
              <a:t>1 Rappel: stack TCP (émission)</a:t>
            </a:r>
          </a:p>
        </p:txBody>
      </p:sp>
      <p:sp>
        <p:nvSpPr>
          <p:cNvPr id="6" name="Espace réservé du contenu 5">
            <a:extLst>
              <a:ext uri="{FF2B5EF4-FFF2-40B4-BE49-F238E27FC236}">
                <a16:creationId xmlns:a16="http://schemas.microsoft.com/office/drawing/2014/main" id="{BA27F621-E4E4-0E4B-ED29-CC889C84896E}"/>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buNone/>
            </a:pPr>
            <a:endParaRPr lang="fr-FR" dirty="0"/>
          </a:p>
        </p:txBody>
      </p:sp>
      <p:pic>
        <p:nvPicPr>
          <p:cNvPr id="8" name="Image 7">
            <a:extLst>
              <a:ext uri="{FF2B5EF4-FFF2-40B4-BE49-F238E27FC236}">
                <a16:creationId xmlns:a16="http://schemas.microsoft.com/office/drawing/2014/main" id="{23074CD2-A2C8-6E2D-107B-4AEF304C6F57}"/>
              </a:ext>
            </a:extLst>
          </p:cNvPr>
          <p:cNvPicPr>
            <a:picLocks noChangeAspect="1"/>
          </p:cNvPicPr>
          <p:nvPr/>
        </p:nvPicPr>
        <p:blipFill>
          <a:blip r:embed="rId2"/>
          <a:stretch>
            <a:fillRect/>
          </a:stretch>
        </p:blipFill>
        <p:spPr>
          <a:xfrm>
            <a:off x="2834398" y="1892063"/>
            <a:ext cx="4232315" cy="3635280"/>
          </a:xfrm>
          <a:prstGeom prst="rect">
            <a:avLst/>
          </a:prstGeom>
        </p:spPr>
      </p:pic>
      <p:cxnSp>
        <p:nvCxnSpPr>
          <p:cNvPr id="10" name="Connecteur droit avec flèche 9">
            <a:extLst>
              <a:ext uri="{FF2B5EF4-FFF2-40B4-BE49-F238E27FC236}">
                <a16:creationId xmlns:a16="http://schemas.microsoft.com/office/drawing/2014/main" id="{B6305556-3C73-C940-0434-874678B9CEE0}"/>
              </a:ext>
            </a:extLst>
          </p:cNvPr>
          <p:cNvCxnSpPr/>
          <p:nvPr/>
        </p:nvCxnSpPr>
        <p:spPr>
          <a:xfrm>
            <a:off x="7970293" y="1760561"/>
            <a:ext cx="0" cy="3630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EFABDFBC-FAF4-5B42-6200-B6466E02AF85}"/>
              </a:ext>
            </a:extLst>
          </p:cNvPr>
          <p:cNvSpPr txBox="1"/>
          <p:nvPr/>
        </p:nvSpPr>
        <p:spPr>
          <a:xfrm>
            <a:off x="7583007" y="1361855"/>
            <a:ext cx="774571" cy="369332"/>
          </a:xfrm>
          <a:prstGeom prst="rect">
            <a:avLst/>
          </a:prstGeom>
          <a:noFill/>
        </p:spPr>
        <p:txBody>
          <a:bodyPr wrap="none" rtlCol="0">
            <a:spAutoFit/>
          </a:bodyPr>
          <a:lstStyle/>
          <a:p>
            <a:r>
              <a:rPr lang="fr-FR" dirty="0"/>
              <a:t>Client</a:t>
            </a:r>
          </a:p>
        </p:txBody>
      </p:sp>
    </p:spTree>
    <p:extLst>
      <p:ext uri="{BB962C8B-B14F-4D97-AF65-F5344CB8AC3E}">
        <p14:creationId xmlns:p14="http://schemas.microsoft.com/office/powerpoint/2010/main" val="4983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F8E70-AAED-C700-8206-166292E84CF9}"/>
              </a:ext>
            </a:extLst>
          </p:cNvPr>
          <p:cNvSpPr>
            <a:spLocks noGrp="1"/>
          </p:cNvSpPr>
          <p:nvPr>
            <p:ph type="title"/>
          </p:nvPr>
        </p:nvSpPr>
        <p:spPr/>
        <p:txBody>
          <a:bodyPr/>
          <a:lstStyle/>
          <a:p>
            <a:r>
              <a:rPr lang="fr-FR" dirty="0"/>
              <a:t>2. Rappel stack TCP (réception)</a:t>
            </a:r>
          </a:p>
        </p:txBody>
      </p:sp>
      <p:pic>
        <p:nvPicPr>
          <p:cNvPr id="5" name="Espace réservé du contenu 4">
            <a:extLst>
              <a:ext uri="{FF2B5EF4-FFF2-40B4-BE49-F238E27FC236}">
                <a16:creationId xmlns:a16="http://schemas.microsoft.com/office/drawing/2014/main" id="{9DD2A4D8-D89C-3A55-E4D7-0F9AD4031BDF}"/>
              </a:ext>
            </a:extLst>
          </p:cNvPr>
          <p:cNvPicPr>
            <a:picLocks noGrp="1" noChangeAspect="1"/>
          </p:cNvPicPr>
          <p:nvPr>
            <p:ph idx="1"/>
          </p:nvPr>
        </p:nvPicPr>
        <p:blipFill>
          <a:blip r:embed="rId2"/>
          <a:stretch>
            <a:fillRect/>
          </a:stretch>
        </p:blipFill>
        <p:spPr>
          <a:xfrm>
            <a:off x="213631" y="5293406"/>
            <a:ext cx="7449119" cy="932695"/>
          </a:xfrm>
        </p:spPr>
      </p:pic>
      <p:pic>
        <p:nvPicPr>
          <p:cNvPr id="7" name="Image 6">
            <a:extLst>
              <a:ext uri="{FF2B5EF4-FFF2-40B4-BE49-F238E27FC236}">
                <a16:creationId xmlns:a16="http://schemas.microsoft.com/office/drawing/2014/main" id="{2F425457-76AC-47BC-7532-37D1331C826A}"/>
              </a:ext>
            </a:extLst>
          </p:cNvPr>
          <p:cNvPicPr>
            <a:picLocks noChangeAspect="1"/>
          </p:cNvPicPr>
          <p:nvPr/>
        </p:nvPicPr>
        <p:blipFill>
          <a:blip r:embed="rId3"/>
          <a:stretch>
            <a:fillRect/>
          </a:stretch>
        </p:blipFill>
        <p:spPr>
          <a:xfrm>
            <a:off x="363757" y="3850353"/>
            <a:ext cx="7148868" cy="1142803"/>
          </a:xfrm>
          <a:prstGeom prst="rect">
            <a:avLst/>
          </a:prstGeom>
        </p:spPr>
      </p:pic>
      <p:cxnSp>
        <p:nvCxnSpPr>
          <p:cNvPr id="9" name="Connecteur droit avec flèche 8">
            <a:extLst>
              <a:ext uri="{FF2B5EF4-FFF2-40B4-BE49-F238E27FC236}">
                <a16:creationId xmlns:a16="http://schemas.microsoft.com/office/drawing/2014/main" id="{3486443B-328D-777B-1ACD-4F1C40816AE6}"/>
              </a:ext>
            </a:extLst>
          </p:cNvPr>
          <p:cNvCxnSpPr/>
          <p:nvPr/>
        </p:nvCxnSpPr>
        <p:spPr>
          <a:xfrm flipV="1">
            <a:off x="8719450" y="1410414"/>
            <a:ext cx="0" cy="4067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7D8C14CF-EBD2-A5EA-E2B6-089A584AB1EF}"/>
              </a:ext>
            </a:extLst>
          </p:cNvPr>
          <p:cNvSpPr txBox="1"/>
          <p:nvPr/>
        </p:nvSpPr>
        <p:spPr>
          <a:xfrm>
            <a:off x="7662750" y="5575087"/>
            <a:ext cx="1056700" cy="369332"/>
          </a:xfrm>
          <a:prstGeom prst="rect">
            <a:avLst/>
          </a:prstGeom>
          <a:noFill/>
        </p:spPr>
        <p:txBody>
          <a:bodyPr wrap="none" rtlCol="0">
            <a:spAutoFit/>
          </a:bodyPr>
          <a:lstStyle/>
          <a:p>
            <a:r>
              <a:rPr lang="fr-FR" dirty="0"/>
              <a:t>Ethernet</a:t>
            </a:r>
          </a:p>
        </p:txBody>
      </p:sp>
      <p:sp>
        <p:nvSpPr>
          <p:cNvPr id="11" name="ZoneTexte 10">
            <a:extLst>
              <a:ext uri="{FF2B5EF4-FFF2-40B4-BE49-F238E27FC236}">
                <a16:creationId xmlns:a16="http://schemas.microsoft.com/office/drawing/2014/main" id="{A3F1A398-6716-6398-3F5B-C8DE94A86A53}"/>
              </a:ext>
            </a:extLst>
          </p:cNvPr>
          <p:cNvSpPr txBox="1"/>
          <p:nvPr/>
        </p:nvSpPr>
        <p:spPr>
          <a:xfrm>
            <a:off x="7662750" y="4052422"/>
            <a:ext cx="402674" cy="369332"/>
          </a:xfrm>
          <a:prstGeom prst="rect">
            <a:avLst/>
          </a:prstGeom>
          <a:noFill/>
        </p:spPr>
        <p:txBody>
          <a:bodyPr wrap="none" rtlCol="0">
            <a:spAutoFit/>
          </a:bodyPr>
          <a:lstStyle/>
          <a:p>
            <a:r>
              <a:rPr lang="fr-FR" dirty="0"/>
              <a:t>IP</a:t>
            </a:r>
          </a:p>
        </p:txBody>
      </p:sp>
      <p:sp>
        <p:nvSpPr>
          <p:cNvPr id="12" name="ZoneTexte 11">
            <a:extLst>
              <a:ext uri="{FF2B5EF4-FFF2-40B4-BE49-F238E27FC236}">
                <a16:creationId xmlns:a16="http://schemas.microsoft.com/office/drawing/2014/main" id="{85B0947F-F36D-280D-0698-A899D6EE7011}"/>
              </a:ext>
            </a:extLst>
          </p:cNvPr>
          <p:cNvSpPr txBox="1"/>
          <p:nvPr/>
        </p:nvSpPr>
        <p:spPr>
          <a:xfrm>
            <a:off x="7585597" y="2606812"/>
            <a:ext cx="646331" cy="369332"/>
          </a:xfrm>
          <a:prstGeom prst="rect">
            <a:avLst/>
          </a:prstGeom>
          <a:noFill/>
        </p:spPr>
        <p:txBody>
          <a:bodyPr wrap="none" rtlCol="0">
            <a:spAutoFit/>
          </a:bodyPr>
          <a:lstStyle/>
          <a:p>
            <a:r>
              <a:rPr lang="fr-FR" dirty="0"/>
              <a:t>TCP</a:t>
            </a:r>
          </a:p>
        </p:txBody>
      </p:sp>
      <p:sp>
        <p:nvSpPr>
          <p:cNvPr id="13" name="ZoneTexte 12">
            <a:extLst>
              <a:ext uri="{FF2B5EF4-FFF2-40B4-BE49-F238E27FC236}">
                <a16:creationId xmlns:a16="http://schemas.microsoft.com/office/drawing/2014/main" id="{1E0BA507-C6D1-4C7D-965F-FC87833E83CC}"/>
              </a:ext>
            </a:extLst>
          </p:cNvPr>
          <p:cNvSpPr txBox="1"/>
          <p:nvPr/>
        </p:nvSpPr>
        <p:spPr>
          <a:xfrm>
            <a:off x="7585597" y="1410414"/>
            <a:ext cx="787395" cy="369332"/>
          </a:xfrm>
          <a:prstGeom prst="rect">
            <a:avLst/>
          </a:prstGeom>
          <a:noFill/>
        </p:spPr>
        <p:txBody>
          <a:bodyPr wrap="none" rtlCol="0">
            <a:spAutoFit/>
          </a:bodyPr>
          <a:lstStyle/>
          <a:p>
            <a:r>
              <a:rPr lang="fr-FR" dirty="0"/>
              <a:t>HTTP</a:t>
            </a:r>
          </a:p>
        </p:txBody>
      </p:sp>
      <p:pic>
        <p:nvPicPr>
          <p:cNvPr id="15" name="Image 14">
            <a:extLst>
              <a:ext uri="{FF2B5EF4-FFF2-40B4-BE49-F238E27FC236}">
                <a16:creationId xmlns:a16="http://schemas.microsoft.com/office/drawing/2014/main" id="{FD15E243-836D-F864-0059-5EB8A697E31B}"/>
              </a:ext>
            </a:extLst>
          </p:cNvPr>
          <p:cNvPicPr>
            <a:picLocks noChangeAspect="1"/>
          </p:cNvPicPr>
          <p:nvPr/>
        </p:nvPicPr>
        <p:blipFill>
          <a:blip r:embed="rId4"/>
          <a:stretch>
            <a:fillRect/>
          </a:stretch>
        </p:blipFill>
        <p:spPr>
          <a:xfrm>
            <a:off x="2336754" y="2483974"/>
            <a:ext cx="5072450" cy="752373"/>
          </a:xfrm>
          <a:prstGeom prst="rect">
            <a:avLst/>
          </a:prstGeom>
        </p:spPr>
      </p:pic>
      <p:pic>
        <p:nvPicPr>
          <p:cNvPr id="17" name="Image 16">
            <a:extLst>
              <a:ext uri="{FF2B5EF4-FFF2-40B4-BE49-F238E27FC236}">
                <a16:creationId xmlns:a16="http://schemas.microsoft.com/office/drawing/2014/main" id="{C5A3640E-EECE-9AE5-9053-2C26069DBA35}"/>
              </a:ext>
            </a:extLst>
          </p:cNvPr>
          <p:cNvPicPr>
            <a:picLocks noChangeAspect="1"/>
          </p:cNvPicPr>
          <p:nvPr/>
        </p:nvPicPr>
        <p:blipFill>
          <a:blip r:embed="rId5"/>
          <a:stretch>
            <a:fillRect/>
          </a:stretch>
        </p:blipFill>
        <p:spPr>
          <a:xfrm>
            <a:off x="2453007" y="1410414"/>
            <a:ext cx="4956197" cy="369332"/>
          </a:xfrm>
          <a:prstGeom prst="rect">
            <a:avLst/>
          </a:prstGeom>
        </p:spPr>
      </p:pic>
      <p:sp>
        <p:nvSpPr>
          <p:cNvPr id="3" name="ZoneTexte 2">
            <a:extLst>
              <a:ext uri="{FF2B5EF4-FFF2-40B4-BE49-F238E27FC236}">
                <a16:creationId xmlns:a16="http://schemas.microsoft.com/office/drawing/2014/main" id="{4DA0E3A8-F167-6897-35C4-E8103AA61878}"/>
              </a:ext>
            </a:extLst>
          </p:cNvPr>
          <p:cNvSpPr txBox="1"/>
          <p:nvPr/>
        </p:nvSpPr>
        <p:spPr>
          <a:xfrm>
            <a:off x="7989179" y="997483"/>
            <a:ext cx="1043876" cy="369332"/>
          </a:xfrm>
          <a:prstGeom prst="rect">
            <a:avLst/>
          </a:prstGeom>
          <a:noFill/>
        </p:spPr>
        <p:txBody>
          <a:bodyPr wrap="none" rtlCol="0">
            <a:spAutoFit/>
          </a:bodyPr>
          <a:lstStyle/>
          <a:p>
            <a:r>
              <a:rPr lang="fr-FR" b="1" dirty="0"/>
              <a:t>Serveur</a:t>
            </a:r>
          </a:p>
        </p:txBody>
      </p:sp>
    </p:spTree>
    <p:extLst>
      <p:ext uri="{BB962C8B-B14F-4D97-AF65-F5344CB8AC3E}">
        <p14:creationId xmlns:p14="http://schemas.microsoft.com/office/powerpoint/2010/main" val="244814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1AF953-3F03-B22E-4BD2-FB923AA00C70}"/>
              </a:ext>
            </a:extLst>
          </p:cNvPr>
          <p:cNvSpPr>
            <a:spLocks noGrp="1"/>
          </p:cNvSpPr>
          <p:nvPr>
            <p:ph type="title"/>
          </p:nvPr>
        </p:nvSpPr>
        <p:spPr/>
        <p:txBody>
          <a:bodyPr/>
          <a:lstStyle/>
          <a:p>
            <a:r>
              <a:rPr lang="fr-FR" dirty="0"/>
              <a:t>3. Stack TCP avec SSL/TLS (émission)</a:t>
            </a:r>
          </a:p>
        </p:txBody>
      </p:sp>
      <p:pic>
        <p:nvPicPr>
          <p:cNvPr id="5" name="Image 4">
            <a:extLst>
              <a:ext uri="{FF2B5EF4-FFF2-40B4-BE49-F238E27FC236}">
                <a16:creationId xmlns:a16="http://schemas.microsoft.com/office/drawing/2014/main" id="{C2D49808-9643-DB5D-E37A-983B67B8F4F5}"/>
              </a:ext>
            </a:extLst>
          </p:cNvPr>
          <p:cNvPicPr>
            <a:picLocks noChangeAspect="1"/>
          </p:cNvPicPr>
          <p:nvPr/>
        </p:nvPicPr>
        <p:blipFill>
          <a:blip r:embed="rId2"/>
          <a:stretch>
            <a:fillRect/>
          </a:stretch>
        </p:blipFill>
        <p:spPr>
          <a:xfrm>
            <a:off x="2363621" y="4514568"/>
            <a:ext cx="3230255" cy="2084701"/>
          </a:xfrm>
          <a:prstGeom prst="rect">
            <a:avLst/>
          </a:prstGeom>
        </p:spPr>
      </p:pic>
      <p:cxnSp>
        <p:nvCxnSpPr>
          <p:cNvPr id="9" name="Connecteur droit avec flèche 8">
            <a:extLst>
              <a:ext uri="{FF2B5EF4-FFF2-40B4-BE49-F238E27FC236}">
                <a16:creationId xmlns:a16="http://schemas.microsoft.com/office/drawing/2014/main" id="{EEFC2A9E-4CA7-8A83-2511-AC70F9EB4E97}"/>
              </a:ext>
            </a:extLst>
          </p:cNvPr>
          <p:cNvCxnSpPr>
            <a:cxnSpLocks/>
          </p:cNvCxnSpPr>
          <p:nvPr/>
        </p:nvCxnSpPr>
        <p:spPr>
          <a:xfrm>
            <a:off x="7997593" y="1557053"/>
            <a:ext cx="0" cy="448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Image 15">
            <a:extLst>
              <a:ext uri="{FF2B5EF4-FFF2-40B4-BE49-F238E27FC236}">
                <a16:creationId xmlns:a16="http://schemas.microsoft.com/office/drawing/2014/main" id="{F675F044-5744-C879-3124-007DEFF8A06D}"/>
              </a:ext>
            </a:extLst>
          </p:cNvPr>
          <p:cNvPicPr>
            <a:picLocks noChangeAspect="1"/>
          </p:cNvPicPr>
          <p:nvPr/>
        </p:nvPicPr>
        <p:blipFill>
          <a:blip r:embed="rId3"/>
          <a:stretch>
            <a:fillRect/>
          </a:stretch>
        </p:blipFill>
        <p:spPr>
          <a:xfrm>
            <a:off x="3725839" y="1077898"/>
            <a:ext cx="1543050" cy="381000"/>
          </a:xfrm>
          <a:prstGeom prst="rect">
            <a:avLst/>
          </a:prstGeom>
        </p:spPr>
      </p:pic>
      <p:pic>
        <p:nvPicPr>
          <p:cNvPr id="25" name="Image 24">
            <a:extLst>
              <a:ext uri="{FF2B5EF4-FFF2-40B4-BE49-F238E27FC236}">
                <a16:creationId xmlns:a16="http://schemas.microsoft.com/office/drawing/2014/main" id="{B1FBD7B7-60D2-8769-6C8C-E99CC6784542}"/>
              </a:ext>
            </a:extLst>
          </p:cNvPr>
          <p:cNvPicPr>
            <a:picLocks noChangeAspect="1"/>
          </p:cNvPicPr>
          <p:nvPr/>
        </p:nvPicPr>
        <p:blipFill>
          <a:blip r:embed="rId4"/>
          <a:stretch>
            <a:fillRect/>
          </a:stretch>
        </p:blipFill>
        <p:spPr>
          <a:xfrm>
            <a:off x="1532844" y="1813729"/>
            <a:ext cx="4887686" cy="381000"/>
          </a:xfrm>
          <a:prstGeom prst="rect">
            <a:avLst/>
          </a:prstGeom>
        </p:spPr>
      </p:pic>
      <p:pic>
        <p:nvPicPr>
          <p:cNvPr id="27" name="Image 26">
            <a:extLst>
              <a:ext uri="{FF2B5EF4-FFF2-40B4-BE49-F238E27FC236}">
                <a16:creationId xmlns:a16="http://schemas.microsoft.com/office/drawing/2014/main" id="{E5D6986E-D412-F92C-39E7-894661D9C35D}"/>
              </a:ext>
            </a:extLst>
          </p:cNvPr>
          <p:cNvPicPr>
            <a:picLocks noChangeAspect="1"/>
          </p:cNvPicPr>
          <p:nvPr/>
        </p:nvPicPr>
        <p:blipFill>
          <a:blip r:embed="rId5"/>
          <a:stretch>
            <a:fillRect/>
          </a:stretch>
        </p:blipFill>
        <p:spPr>
          <a:xfrm>
            <a:off x="1459415" y="2281238"/>
            <a:ext cx="4626427" cy="381000"/>
          </a:xfrm>
          <a:prstGeom prst="rect">
            <a:avLst/>
          </a:prstGeom>
        </p:spPr>
      </p:pic>
      <p:pic>
        <p:nvPicPr>
          <p:cNvPr id="29" name="Image 28">
            <a:extLst>
              <a:ext uri="{FF2B5EF4-FFF2-40B4-BE49-F238E27FC236}">
                <a16:creationId xmlns:a16="http://schemas.microsoft.com/office/drawing/2014/main" id="{4649CD29-F524-C839-ECE1-8E451E7C2C6C}"/>
              </a:ext>
            </a:extLst>
          </p:cNvPr>
          <p:cNvPicPr>
            <a:picLocks noChangeAspect="1"/>
          </p:cNvPicPr>
          <p:nvPr/>
        </p:nvPicPr>
        <p:blipFill>
          <a:blip r:embed="rId6"/>
          <a:stretch>
            <a:fillRect/>
          </a:stretch>
        </p:blipFill>
        <p:spPr>
          <a:xfrm>
            <a:off x="1487771" y="2762818"/>
            <a:ext cx="4626425" cy="403721"/>
          </a:xfrm>
          <a:prstGeom prst="rect">
            <a:avLst/>
          </a:prstGeom>
        </p:spPr>
      </p:pic>
      <p:pic>
        <p:nvPicPr>
          <p:cNvPr id="31" name="Image 30">
            <a:extLst>
              <a:ext uri="{FF2B5EF4-FFF2-40B4-BE49-F238E27FC236}">
                <a16:creationId xmlns:a16="http://schemas.microsoft.com/office/drawing/2014/main" id="{3AE336FC-3432-5A72-96C0-92E423A16791}"/>
              </a:ext>
            </a:extLst>
          </p:cNvPr>
          <p:cNvPicPr>
            <a:picLocks noChangeAspect="1"/>
          </p:cNvPicPr>
          <p:nvPr/>
        </p:nvPicPr>
        <p:blipFill>
          <a:blip r:embed="rId7"/>
          <a:stretch>
            <a:fillRect/>
          </a:stretch>
        </p:blipFill>
        <p:spPr>
          <a:xfrm>
            <a:off x="1517389" y="3253427"/>
            <a:ext cx="4487624" cy="367660"/>
          </a:xfrm>
          <a:prstGeom prst="rect">
            <a:avLst/>
          </a:prstGeom>
        </p:spPr>
      </p:pic>
      <p:pic>
        <p:nvPicPr>
          <p:cNvPr id="33" name="Image 32">
            <a:extLst>
              <a:ext uri="{FF2B5EF4-FFF2-40B4-BE49-F238E27FC236}">
                <a16:creationId xmlns:a16="http://schemas.microsoft.com/office/drawing/2014/main" id="{BB4FB722-DCD8-0497-155C-CEA00900265A}"/>
              </a:ext>
            </a:extLst>
          </p:cNvPr>
          <p:cNvPicPr>
            <a:picLocks noChangeAspect="1"/>
          </p:cNvPicPr>
          <p:nvPr/>
        </p:nvPicPr>
        <p:blipFill>
          <a:blip r:embed="rId8"/>
          <a:stretch>
            <a:fillRect/>
          </a:stretch>
        </p:blipFill>
        <p:spPr>
          <a:xfrm>
            <a:off x="1509424" y="3689327"/>
            <a:ext cx="4626423" cy="708455"/>
          </a:xfrm>
          <a:prstGeom prst="rect">
            <a:avLst/>
          </a:prstGeom>
        </p:spPr>
      </p:pic>
      <p:pic>
        <p:nvPicPr>
          <p:cNvPr id="35" name="Image 34">
            <a:extLst>
              <a:ext uri="{FF2B5EF4-FFF2-40B4-BE49-F238E27FC236}">
                <a16:creationId xmlns:a16="http://schemas.microsoft.com/office/drawing/2014/main" id="{4F4200EA-5CA2-3563-34A8-41983F8EFBA9}"/>
              </a:ext>
            </a:extLst>
          </p:cNvPr>
          <p:cNvPicPr>
            <a:picLocks noChangeAspect="1"/>
          </p:cNvPicPr>
          <p:nvPr/>
        </p:nvPicPr>
        <p:blipFill>
          <a:blip r:embed="rId9"/>
          <a:stretch>
            <a:fillRect/>
          </a:stretch>
        </p:blipFill>
        <p:spPr>
          <a:xfrm>
            <a:off x="6114196" y="2610333"/>
            <a:ext cx="1615576" cy="629445"/>
          </a:xfrm>
          <a:prstGeom prst="rect">
            <a:avLst/>
          </a:prstGeom>
        </p:spPr>
      </p:pic>
      <p:pic>
        <p:nvPicPr>
          <p:cNvPr id="37" name="Image 36">
            <a:extLst>
              <a:ext uri="{FF2B5EF4-FFF2-40B4-BE49-F238E27FC236}">
                <a16:creationId xmlns:a16="http://schemas.microsoft.com/office/drawing/2014/main" id="{C7004AE1-7014-6D71-1C2F-D16766306A67}"/>
              </a:ext>
            </a:extLst>
          </p:cNvPr>
          <p:cNvPicPr>
            <a:picLocks noChangeAspect="1"/>
          </p:cNvPicPr>
          <p:nvPr/>
        </p:nvPicPr>
        <p:blipFill>
          <a:blip r:embed="rId10"/>
          <a:stretch>
            <a:fillRect/>
          </a:stretch>
        </p:blipFill>
        <p:spPr>
          <a:xfrm>
            <a:off x="6085842" y="3230893"/>
            <a:ext cx="679614" cy="367660"/>
          </a:xfrm>
          <a:prstGeom prst="rect">
            <a:avLst/>
          </a:prstGeom>
        </p:spPr>
      </p:pic>
      <p:pic>
        <p:nvPicPr>
          <p:cNvPr id="39" name="Image 38">
            <a:extLst>
              <a:ext uri="{FF2B5EF4-FFF2-40B4-BE49-F238E27FC236}">
                <a16:creationId xmlns:a16="http://schemas.microsoft.com/office/drawing/2014/main" id="{721D9AB5-E933-C9FD-B424-C4EB572881EF}"/>
              </a:ext>
            </a:extLst>
          </p:cNvPr>
          <p:cNvPicPr>
            <a:picLocks noChangeAspect="1"/>
          </p:cNvPicPr>
          <p:nvPr/>
        </p:nvPicPr>
        <p:blipFill>
          <a:blip r:embed="rId11"/>
          <a:stretch>
            <a:fillRect/>
          </a:stretch>
        </p:blipFill>
        <p:spPr>
          <a:xfrm>
            <a:off x="2469534" y="1162476"/>
            <a:ext cx="438150" cy="228600"/>
          </a:xfrm>
          <a:prstGeom prst="rect">
            <a:avLst/>
          </a:prstGeom>
        </p:spPr>
      </p:pic>
      <p:sp>
        <p:nvSpPr>
          <p:cNvPr id="3" name="ZoneTexte 2">
            <a:extLst>
              <a:ext uri="{FF2B5EF4-FFF2-40B4-BE49-F238E27FC236}">
                <a16:creationId xmlns:a16="http://schemas.microsoft.com/office/drawing/2014/main" id="{874FCC84-D151-308E-8EEE-3BB366A35F02}"/>
              </a:ext>
            </a:extLst>
          </p:cNvPr>
          <p:cNvSpPr txBox="1"/>
          <p:nvPr/>
        </p:nvSpPr>
        <p:spPr>
          <a:xfrm>
            <a:off x="-42057" y="2610333"/>
            <a:ext cx="1461057" cy="1384995"/>
          </a:xfrm>
          <a:prstGeom prst="rect">
            <a:avLst/>
          </a:prstGeom>
          <a:noFill/>
        </p:spPr>
        <p:txBody>
          <a:bodyPr wrap="square" rtlCol="0">
            <a:spAutoFit/>
          </a:bodyPr>
          <a:lstStyle/>
          <a:p>
            <a:r>
              <a:rPr lang="fr-FR" sz="1400" b="1" dirty="0"/>
              <a:t>Chiffrement symétrique car plus rapide que chiffrement asymétrique</a:t>
            </a:r>
          </a:p>
        </p:txBody>
      </p:sp>
      <p:sp>
        <p:nvSpPr>
          <p:cNvPr id="4" name="Accolade ouvrante 3">
            <a:extLst>
              <a:ext uri="{FF2B5EF4-FFF2-40B4-BE49-F238E27FC236}">
                <a16:creationId xmlns:a16="http://schemas.microsoft.com/office/drawing/2014/main" id="{68B0472B-96BC-FE25-29DC-724CA74EE885}"/>
              </a:ext>
            </a:extLst>
          </p:cNvPr>
          <p:cNvSpPr/>
          <p:nvPr/>
        </p:nvSpPr>
        <p:spPr>
          <a:xfrm>
            <a:off x="1249567" y="2762818"/>
            <a:ext cx="209847" cy="92650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6" name="ZoneTexte 5">
            <a:extLst>
              <a:ext uri="{FF2B5EF4-FFF2-40B4-BE49-F238E27FC236}">
                <a16:creationId xmlns:a16="http://schemas.microsoft.com/office/drawing/2014/main" id="{97F2B6A2-6731-3070-E53A-362AF410468B}"/>
              </a:ext>
            </a:extLst>
          </p:cNvPr>
          <p:cNvSpPr txBox="1"/>
          <p:nvPr/>
        </p:nvSpPr>
        <p:spPr>
          <a:xfrm>
            <a:off x="7488479" y="1089566"/>
            <a:ext cx="1018227" cy="369332"/>
          </a:xfrm>
          <a:prstGeom prst="rect">
            <a:avLst/>
          </a:prstGeom>
          <a:noFill/>
        </p:spPr>
        <p:txBody>
          <a:bodyPr wrap="none" rtlCol="0">
            <a:spAutoFit/>
          </a:bodyPr>
          <a:lstStyle/>
          <a:p>
            <a:r>
              <a:rPr lang="fr-FR" b="1" dirty="0"/>
              <a:t>CLIENT</a:t>
            </a:r>
          </a:p>
        </p:txBody>
      </p:sp>
      <p:sp>
        <p:nvSpPr>
          <p:cNvPr id="7" name="ZoneTexte 6">
            <a:extLst>
              <a:ext uri="{FF2B5EF4-FFF2-40B4-BE49-F238E27FC236}">
                <a16:creationId xmlns:a16="http://schemas.microsoft.com/office/drawing/2014/main" id="{2902478B-C136-4C23-947F-B00B3E564300}"/>
              </a:ext>
            </a:extLst>
          </p:cNvPr>
          <p:cNvSpPr txBox="1"/>
          <p:nvPr/>
        </p:nvSpPr>
        <p:spPr>
          <a:xfrm>
            <a:off x="6627580" y="3253427"/>
            <a:ext cx="1507144" cy="523220"/>
          </a:xfrm>
          <a:prstGeom prst="rect">
            <a:avLst/>
          </a:prstGeom>
          <a:noFill/>
        </p:spPr>
        <p:txBody>
          <a:bodyPr wrap="none" rtlCol="0">
            <a:spAutoFit/>
          </a:bodyPr>
          <a:lstStyle/>
          <a:p>
            <a:r>
              <a:rPr lang="fr-FR" sz="1400" b="1" dirty="0"/>
              <a:t>(également par </a:t>
            </a:r>
          </a:p>
          <a:p>
            <a:r>
              <a:rPr lang="fr-FR" sz="1400" b="1" dirty="0"/>
              <a:t>handshake)</a:t>
            </a:r>
          </a:p>
        </p:txBody>
      </p:sp>
    </p:spTree>
    <p:extLst>
      <p:ext uri="{BB962C8B-B14F-4D97-AF65-F5344CB8AC3E}">
        <p14:creationId xmlns:p14="http://schemas.microsoft.com/office/powerpoint/2010/main" val="205291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ADDA2E-A819-90FF-C0A7-12B26B93BE34}"/>
              </a:ext>
            </a:extLst>
          </p:cNvPr>
          <p:cNvSpPr>
            <a:spLocks noGrp="1"/>
          </p:cNvSpPr>
          <p:nvPr>
            <p:ph type="title"/>
          </p:nvPr>
        </p:nvSpPr>
        <p:spPr/>
        <p:txBody>
          <a:bodyPr/>
          <a:lstStyle/>
          <a:p>
            <a:r>
              <a:rPr lang="fr-FR" dirty="0"/>
              <a:t>4. Stack TCP avec SSL/TLS (réception)</a:t>
            </a:r>
          </a:p>
        </p:txBody>
      </p:sp>
      <p:pic>
        <p:nvPicPr>
          <p:cNvPr id="5" name="Image 4">
            <a:extLst>
              <a:ext uri="{FF2B5EF4-FFF2-40B4-BE49-F238E27FC236}">
                <a16:creationId xmlns:a16="http://schemas.microsoft.com/office/drawing/2014/main" id="{DA05E200-3103-4A70-DDA3-ED92E80B04DD}"/>
              </a:ext>
            </a:extLst>
          </p:cNvPr>
          <p:cNvPicPr>
            <a:picLocks noChangeAspect="1"/>
          </p:cNvPicPr>
          <p:nvPr/>
        </p:nvPicPr>
        <p:blipFill>
          <a:blip r:embed="rId2"/>
          <a:stretch>
            <a:fillRect/>
          </a:stretch>
        </p:blipFill>
        <p:spPr>
          <a:xfrm>
            <a:off x="3736766" y="3778577"/>
            <a:ext cx="3290708" cy="2251537"/>
          </a:xfrm>
          <a:prstGeom prst="rect">
            <a:avLst/>
          </a:prstGeom>
        </p:spPr>
      </p:pic>
      <p:pic>
        <p:nvPicPr>
          <p:cNvPr id="7" name="Image 6">
            <a:extLst>
              <a:ext uri="{FF2B5EF4-FFF2-40B4-BE49-F238E27FC236}">
                <a16:creationId xmlns:a16="http://schemas.microsoft.com/office/drawing/2014/main" id="{FD7733B6-7EC7-EE73-2E16-E3202078018A}"/>
              </a:ext>
            </a:extLst>
          </p:cNvPr>
          <p:cNvPicPr>
            <a:picLocks noChangeAspect="1"/>
          </p:cNvPicPr>
          <p:nvPr/>
        </p:nvPicPr>
        <p:blipFill>
          <a:blip r:embed="rId3"/>
          <a:stretch>
            <a:fillRect/>
          </a:stretch>
        </p:blipFill>
        <p:spPr>
          <a:xfrm>
            <a:off x="4549405" y="3305261"/>
            <a:ext cx="2597468" cy="473317"/>
          </a:xfrm>
          <a:prstGeom prst="rect">
            <a:avLst/>
          </a:prstGeom>
        </p:spPr>
      </p:pic>
      <p:pic>
        <p:nvPicPr>
          <p:cNvPr id="9" name="Image 8">
            <a:extLst>
              <a:ext uri="{FF2B5EF4-FFF2-40B4-BE49-F238E27FC236}">
                <a16:creationId xmlns:a16="http://schemas.microsoft.com/office/drawing/2014/main" id="{B4D3F7F1-82A4-0621-661E-68BEE9789626}"/>
              </a:ext>
            </a:extLst>
          </p:cNvPr>
          <p:cNvPicPr>
            <a:picLocks noChangeAspect="1"/>
          </p:cNvPicPr>
          <p:nvPr/>
        </p:nvPicPr>
        <p:blipFill>
          <a:blip r:embed="rId4"/>
          <a:stretch>
            <a:fillRect/>
          </a:stretch>
        </p:blipFill>
        <p:spPr>
          <a:xfrm>
            <a:off x="4633784" y="2910186"/>
            <a:ext cx="2393691" cy="395075"/>
          </a:xfrm>
          <a:prstGeom prst="rect">
            <a:avLst/>
          </a:prstGeom>
        </p:spPr>
      </p:pic>
      <p:pic>
        <p:nvPicPr>
          <p:cNvPr id="11" name="Image 10">
            <a:extLst>
              <a:ext uri="{FF2B5EF4-FFF2-40B4-BE49-F238E27FC236}">
                <a16:creationId xmlns:a16="http://schemas.microsoft.com/office/drawing/2014/main" id="{569EBF9D-08E2-A701-46C0-002E7A4CF2E1}"/>
              </a:ext>
            </a:extLst>
          </p:cNvPr>
          <p:cNvPicPr>
            <a:picLocks noChangeAspect="1"/>
          </p:cNvPicPr>
          <p:nvPr/>
        </p:nvPicPr>
        <p:blipFill>
          <a:blip r:embed="rId5"/>
          <a:stretch>
            <a:fillRect/>
          </a:stretch>
        </p:blipFill>
        <p:spPr>
          <a:xfrm>
            <a:off x="4633783" y="2520704"/>
            <a:ext cx="2393691" cy="355075"/>
          </a:xfrm>
          <a:prstGeom prst="rect">
            <a:avLst/>
          </a:prstGeom>
        </p:spPr>
      </p:pic>
      <p:pic>
        <p:nvPicPr>
          <p:cNvPr id="13" name="Image 12">
            <a:extLst>
              <a:ext uri="{FF2B5EF4-FFF2-40B4-BE49-F238E27FC236}">
                <a16:creationId xmlns:a16="http://schemas.microsoft.com/office/drawing/2014/main" id="{97F3E8CD-3D24-2DCB-8FAA-FFAC3E9DF501}"/>
              </a:ext>
            </a:extLst>
          </p:cNvPr>
          <p:cNvPicPr>
            <a:picLocks noChangeAspect="1"/>
          </p:cNvPicPr>
          <p:nvPr/>
        </p:nvPicPr>
        <p:blipFill>
          <a:blip r:embed="rId6"/>
          <a:stretch>
            <a:fillRect/>
          </a:stretch>
        </p:blipFill>
        <p:spPr>
          <a:xfrm>
            <a:off x="4633783" y="2118066"/>
            <a:ext cx="2305645" cy="355075"/>
          </a:xfrm>
          <a:prstGeom prst="rect">
            <a:avLst/>
          </a:prstGeom>
        </p:spPr>
      </p:pic>
      <p:pic>
        <p:nvPicPr>
          <p:cNvPr id="15" name="Image 14">
            <a:extLst>
              <a:ext uri="{FF2B5EF4-FFF2-40B4-BE49-F238E27FC236}">
                <a16:creationId xmlns:a16="http://schemas.microsoft.com/office/drawing/2014/main" id="{24A88DEE-7F89-6410-9193-15159F818A2F}"/>
              </a:ext>
            </a:extLst>
          </p:cNvPr>
          <p:cNvPicPr>
            <a:picLocks noChangeAspect="1"/>
          </p:cNvPicPr>
          <p:nvPr/>
        </p:nvPicPr>
        <p:blipFill>
          <a:blip r:embed="rId7"/>
          <a:stretch>
            <a:fillRect/>
          </a:stretch>
        </p:blipFill>
        <p:spPr>
          <a:xfrm>
            <a:off x="4633783" y="1702242"/>
            <a:ext cx="2513090" cy="355075"/>
          </a:xfrm>
          <a:prstGeom prst="rect">
            <a:avLst/>
          </a:prstGeom>
        </p:spPr>
      </p:pic>
      <p:pic>
        <p:nvPicPr>
          <p:cNvPr id="17" name="Image 16">
            <a:extLst>
              <a:ext uri="{FF2B5EF4-FFF2-40B4-BE49-F238E27FC236}">
                <a16:creationId xmlns:a16="http://schemas.microsoft.com/office/drawing/2014/main" id="{513CEDD1-263B-B42E-C426-CDC58F386F89}"/>
              </a:ext>
            </a:extLst>
          </p:cNvPr>
          <p:cNvPicPr>
            <a:picLocks noChangeAspect="1"/>
          </p:cNvPicPr>
          <p:nvPr/>
        </p:nvPicPr>
        <p:blipFill>
          <a:blip r:embed="rId8"/>
          <a:stretch>
            <a:fillRect/>
          </a:stretch>
        </p:blipFill>
        <p:spPr>
          <a:xfrm>
            <a:off x="4633783" y="1071840"/>
            <a:ext cx="1663093" cy="464840"/>
          </a:xfrm>
          <a:prstGeom prst="rect">
            <a:avLst/>
          </a:prstGeom>
        </p:spPr>
      </p:pic>
      <p:sp>
        <p:nvSpPr>
          <p:cNvPr id="18" name="ZoneTexte 17">
            <a:extLst>
              <a:ext uri="{FF2B5EF4-FFF2-40B4-BE49-F238E27FC236}">
                <a16:creationId xmlns:a16="http://schemas.microsoft.com/office/drawing/2014/main" id="{CFA1DB17-C6E7-19A2-E3AA-FE341C3A87AC}"/>
              </a:ext>
            </a:extLst>
          </p:cNvPr>
          <p:cNvSpPr txBox="1"/>
          <p:nvPr/>
        </p:nvSpPr>
        <p:spPr>
          <a:xfrm>
            <a:off x="7070062" y="2883259"/>
            <a:ext cx="436338" cy="369332"/>
          </a:xfrm>
          <a:prstGeom prst="rect">
            <a:avLst/>
          </a:prstGeom>
          <a:noFill/>
        </p:spPr>
        <p:txBody>
          <a:bodyPr wrap="none" rtlCol="0">
            <a:spAutoFit/>
          </a:bodyPr>
          <a:lstStyle/>
          <a:p>
            <a:r>
              <a:rPr lang="fr-FR" b="1" dirty="0" err="1"/>
              <a:t>K</a:t>
            </a:r>
            <a:r>
              <a:rPr lang="fr-FR" b="1" baseline="-25000" dirty="0" err="1"/>
              <a:t>c</a:t>
            </a:r>
            <a:endParaRPr lang="fr-FR" b="1" baseline="-25000" dirty="0"/>
          </a:p>
        </p:txBody>
      </p:sp>
      <p:sp>
        <p:nvSpPr>
          <p:cNvPr id="19" name="ZoneTexte 18">
            <a:extLst>
              <a:ext uri="{FF2B5EF4-FFF2-40B4-BE49-F238E27FC236}">
                <a16:creationId xmlns:a16="http://schemas.microsoft.com/office/drawing/2014/main" id="{0B87C7BD-5DC3-6621-79FF-651778EE1C30}"/>
              </a:ext>
            </a:extLst>
          </p:cNvPr>
          <p:cNvSpPr txBox="1"/>
          <p:nvPr/>
        </p:nvSpPr>
        <p:spPr>
          <a:xfrm>
            <a:off x="7053283" y="2506447"/>
            <a:ext cx="445956" cy="369332"/>
          </a:xfrm>
          <a:prstGeom prst="rect">
            <a:avLst/>
          </a:prstGeom>
          <a:noFill/>
        </p:spPr>
        <p:txBody>
          <a:bodyPr wrap="none" rtlCol="0">
            <a:spAutoFit/>
          </a:bodyPr>
          <a:lstStyle/>
          <a:p>
            <a:r>
              <a:rPr lang="fr-FR" b="1" dirty="0" err="1"/>
              <a:t>K</a:t>
            </a:r>
            <a:r>
              <a:rPr lang="fr-FR" b="1" baseline="-25000" dirty="0" err="1"/>
              <a:t>h</a:t>
            </a:r>
            <a:endParaRPr lang="fr-FR" b="1" baseline="-25000" dirty="0"/>
          </a:p>
        </p:txBody>
      </p:sp>
      <p:cxnSp>
        <p:nvCxnSpPr>
          <p:cNvPr id="21" name="Connecteur droit avec flèche 20">
            <a:extLst>
              <a:ext uri="{FF2B5EF4-FFF2-40B4-BE49-F238E27FC236}">
                <a16:creationId xmlns:a16="http://schemas.microsoft.com/office/drawing/2014/main" id="{B88B20B8-D7E5-3A8E-D140-061D889E62EC}"/>
              </a:ext>
            </a:extLst>
          </p:cNvPr>
          <p:cNvCxnSpPr>
            <a:cxnSpLocks/>
          </p:cNvCxnSpPr>
          <p:nvPr/>
        </p:nvCxnSpPr>
        <p:spPr>
          <a:xfrm flipV="1">
            <a:off x="8889489" y="1421400"/>
            <a:ext cx="0" cy="4231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D5DB70B8-4F0C-D169-1C9C-3DC1FC676FBB}"/>
              </a:ext>
            </a:extLst>
          </p:cNvPr>
          <p:cNvSpPr txBox="1"/>
          <p:nvPr/>
        </p:nvSpPr>
        <p:spPr>
          <a:xfrm>
            <a:off x="7726151" y="2553120"/>
            <a:ext cx="1133644" cy="369332"/>
          </a:xfrm>
          <a:prstGeom prst="rect">
            <a:avLst/>
          </a:prstGeom>
          <a:noFill/>
        </p:spPr>
        <p:txBody>
          <a:bodyPr wrap="none" rtlCol="0">
            <a:spAutoFit/>
          </a:bodyPr>
          <a:lstStyle/>
          <a:p>
            <a:r>
              <a:rPr lang="fr-FR" b="1" dirty="0"/>
              <a:t>SSL/TLS</a:t>
            </a:r>
          </a:p>
        </p:txBody>
      </p:sp>
      <p:sp>
        <p:nvSpPr>
          <p:cNvPr id="25" name="Accolade fermante 24">
            <a:extLst>
              <a:ext uri="{FF2B5EF4-FFF2-40B4-BE49-F238E27FC236}">
                <a16:creationId xmlns:a16="http://schemas.microsoft.com/office/drawing/2014/main" id="{33BEB245-B00C-5DC8-6BFC-099366DCD0ED}"/>
              </a:ext>
            </a:extLst>
          </p:cNvPr>
          <p:cNvSpPr/>
          <p:nvPr/>
        </p:nvSpPr>
        <p:spPr>
          <a:xfrm>
            <a:off x="7499239" y="1616838"/>
            <a:ext cx="158174" cy="224189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6" name="Text Box 36">
            <a:extLst>
              <a:ext uri="{FF2B5EF4-FFF2-40B4-BE49-F238E27FC236}">
                <a16:creationId xmlns:a16="http://schemas.microsoft.com/office/drawing/2014/main" id="{E827963B-2EDE-9BBA-E609-AFFFB1E6092D}"/>
              </a:ext>
            </a:extLst>
          </p:cNvPr>
          <p:cNvSpPr txBox="1">
            <a:spLocks noChangeArrowheads="1"/>
          </p:cNvSpPr>
          <p:nvPr/>
        </p:nvSpPr>
        <p:spPr bwMode="auto">
          <a:xfrm>
            <a:off x="1655903" y="3352518"/>
            <a:ext cx="2597468" cy="36933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BE" altLang="fr-FR" dirty="0">
                <a:solidFill>
                  <a:srgbClr val="FF0000"/>
                </a:solidFill>
              </a:rPr>
              <a:t>Problème de header ?</a:t>
            </a:r>
            <a:endParaRPr lang="fr-FR" altLang="fr-FR" dirty="0">
              <a:solidFill>
                <a:srgbClr val="FF0000"/>
              </a:solidFill>
            </a:endParaRPr>
          </a:p>
        </p:txBody>
      </p:sp>
      <p:sp>
        <p:nvSpPr>
          <p:cNvPr id="27" name="Text Box 38">
            <a:extLst>
              <a:ext uri="{FF2B5EF4-FFF2-40B4-BE49-F238E27FC236}">
                <a16:creationId xmlns:a16="http://schemas.microsoft.com/office/drawing/2014/main" id="{AE656B8E-8E74-287F-0318-DA69CCAB34EE}"/>
              </a:ext>
            </a:extLst>
          </p:cNvPr>
          <p:cNvSpPr txBox="1">
            <a:spLocks noChangeArrowheads="1"/>
          </p:cNvSpPr>
          <p:nvPr/>
        </p:nvSpPr>
        <p:spPr bwMode="auto">
          <a:xfrm>
            <a:off x="1654806" y="2923058"/>
            <a:ext cx="3059111" cy="36933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BE" altLang="fr-FR" dirty="0">
                <a:solidFill>
                  <a:srgbClr val="FF0000"/>
                </a:solidFill>
              </a:rPr>
              <a:t>Erreur de déchiffrement ?</a:t>
            </a:r>
            <a:endParaRPr lang="fr-FR" altLang="fr-FR" dirty="0">
              <a:solidFill>
                <a:srgbClr val="FF0000"/>
              </a:solidFill>
            </a:endParaRPr>
          </a:p>
        </p:txBody>
      </p:sp>
      <p:sp>
        <p:nvSpPr>
          <p:cNvPr id="28" name="Text Box 39">
            <a:extLst>
              <a:ext uri="{FF2B5EF4-FFF2-40B4-BE49-F238E27FC236}">
                <a16:creationId xmlns:a16="http://schemas.microsoft.com/office/drawing/2014/main" id="{EC43CD55-8074-CDA4-C34D-C615872CAF23}"/>
              </a:ext>
            </a:extLst>
          </p:cNvPr>
          <p:cNvSpPr txBox="1">
            <a:spLocks noChangeArrowheads="1"/>
          </p:cNvSpPr>
          <p:nvPr/>
        </p:nvSpPr>
        <p:spPr bwMode="auto">
          <a:xfrm>
            <a:off x="1656105" y="2503797"/>
            <a:ext cx="1584325" cy="36933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BE" altLang="fr-FR" dirty="0">
                <a:solidFill>
                  <a:srgbClr val="FF0000"/>
                </a:solidFill>
              </a:rPr>
              <a:t>Bad HMAC ?</a:t>
            </a:r>
            <a:endParaRPr lang="fr-FR" altLang="fr-FR" dirty="0">
              <a:solidFill>
                <a:srgbClr val="FF0000"/>
              </a:solidFill>
            </a:endParaRPr>
          </a:p>
        </p:txBody>
      </p:sp>
      <p:sp>
        <p:nvSpPr>
          <p:cNvPr id="29" name="Text Box 40">
            <a:extLst>
              <a:ext uri="{FF2B5EF4-FFF2-40B4-BE49-F238E27FC236}">
                <a16:creationId xmlns:a16="http://schemas.microsoft.com/office/drawing/2014/main" id="{0CDBDB39-4689-630A-22BC-B9631F42A1B9}"/>
              </a:ext>
            </a:extLst>
          </p:cNvPr>
          <p:cNvSpPr txBox="1">
            <a:spLocks noChangeArrowheads="1"/>
          </p:cNvSpPr>
          <p:nvPr/>
        </p:nvSpPr>
        <p:spPr bwMode="auto">
          <a:xfrm>
            <a:off x="1654806" y="2076266"/>
            <a:ext cx="2978975" cy="36933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BE" altLang="fr-FR" dirty="0" err="1">
                <a:solidFill>
                  <a:srgbClr val="FF0000"/>
                </a:solidFill>
              </a:rPr>
              <a:t>Decompression</a:t>
            </a:r>
            <a:r>
              <a:rPr lang="fr-BE" altLang="fr-FR" dirty="0">
                <a:solidFill>
                  <a:srgbClr val="FF0000"/>
                </a:solidFill>
              </a:rPr>
              <a:t>  </a:t>
            </a:r>
            <a:r>
              <a:rPr lang="fr-BE" altLang="fr-FR" dirty="0" err="1">
                <a:solidFill>
                  <a:srgbClr val="FF0000"/>
                </a:solidFill>
              </a:rPr>
              <a:t>failed</a:t>
            </a:r>
            <a:r>
              <a:rPr lang="fr-BE" altLang="fr-FR" dirty="0">
                <a:solidFill>
                  <a:srgbClr val="FF0000"/>
                </a:solidFill>
              </a:rPr>
              <a:t> ?</a:t>
            </a:r>
            <a:endParaRPr lang="fr-FR" altLang="fr-FR" dirty="0">
              <a:solidFill>
                <a:srgbClr val="FF0000"/>
              </a:solidFill>
            </a:endParaRPr>
          </a:p>
        </p:txBody>
      </p:sp>
      <p:sp>
        <p:nvSpPr>
          <p:cNvPr id="32" name="Accolade ouvrante 31">
            <a:extLst>
              <a:ext uri="{FF2B5EF4-FFF2-40B4-BE49-F238E27FC236}">
                <a16:creationId xmlns:a16="http://schemas.microsoft.com/office/drawing/2014/main" id="{BA00AB0B-8EC9-0F40-4BF8-565D313FBDDE}"/>
              </a:ext>
            </a:extLst>
          </p:cNvPr>
          <p:cNvSpPr/>
          <p:nvPr/>
        </p:nvSpPr>
        <p:spPr>
          <a:xfrm>
            <a:off x="1507525" y="2057317"/>
            <a:ext cx="147279" cy="172126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3" name="ZoneTexte 32">
            <a:extLst>
              <a:ext uri="{FF2B5EF4-FFF2-40B4-BE49-F238E27FC236}">
                <a16:creationId xmlns:a16="http://schemas.microsoft.com/office/drawing/2014/main" id="{D16E2EDC-8543-5B5A-11F8-FB31F3FC1CF7}"/>
              </a:ext>
            </a:extLst>
          </p:cNvPr>
          <p:cNvSpPr txBox="1"/>
          <p:nvPr/>
        </p:nvSpPr>
        <p:spPr>
          <a:xfrm>
            <a:off x="184237" y="2587020"/>
            <a:ext cx="1381172" cy="646331"/>
          </a:xfrm>
          <a:prstGeom prst="rect">
            <a:avLst/>
          </a:prstGeom>
          <a:noFill/>
        </p:spPr>
        <p:txBody>
          <a:bodyPr wrap="square" rtlCol="0">
            <a:spAutoFit/>
          </a:bodyPr>
          <a:lstStyle/>
          <a:p>
            <a:r>
              <a:rPr lang="fr-FR" dirty="0"/>
              <a:t>Gestion des erreurs</a:t>
            </a:r>
          </a:p>
        </p:txBody>
      </p:sp>
      <p:cxnSp>
        <p:nvCxnSpPr>
          <p:cNvPr id="35" name="Connecteur droit avec flèche 34">
            <a:extLst>
              <a:ext uri="{FF2B5EF4-FFF2-40B4-BE49-F238E27FC236}">
                <a16:creationId xmlns:a16="http://schemas.microsoft.com/office/drawing/2014/main" id="{7DFC2D3B-8EBD-0EDC-F57F-A8E806D498C1}"/>
              </a:ext>
            </a:extLst>
          </p:cNvPr>
          <p:cNvCxnSpPr>
            <a:cxnSpLocks/>
          </p:cNvCxnSpPr>
          <p:nvPr/>
        </p:nvCxnSpPr>
        <p:spPr>
          <a:xfrm>
            <a:off x="751255" y="3352518"/>
            <a:ext cx="0" cy="56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ZoneTexte 36">
            <a:extLst>
              <a:ext uri="{FF2B5EF4-FFF2-40B4-BE49-F238E27FC236}">
                <a16:creationId xmlns:a16="http://schemas.microsoft.com/office/drawing/2014/main" id="{BB73E8B4-6780-A44C-EAA2-B5D203F07616}"/>
              </a:ext>
            </a:extLst>
          </p:cNvPr>
          <p:cNvSpPr txBox="1"/>
          <p:nvPr/>
        </p:nvSpPr>
        <p:spPr>
          <a:xfrm>
            <a:off x="143011" y="3952258"/>
            <a:ext cx="3023585" cy="369332"/>
          </a:xfrm>
          <a:prstGeom prst="rect">
            <a:avLst/>
          </a:prstGeom>
          <a:noFill/>
        </p:spPr>
        <p:txBody>
          <a:bodyPr wrap="none" rtlCol="0">
            <a:spAutoFit/>
          </a:bodyPr>
          <a:lstStyle/>
          <a:p>
            <a:r>
              <a:rPr lang="fr-FR" b="1" dirty="0">
                <a:solidFill>
                  <a:srgbClr val="FF0000"/>
                </a:solidFill>
              </a:rPr>
              <a:t>SSL-</a:t>
            </a:r>
            <a:r>
              <a:rPr lang="fr-FR" b="1" dirty="0" err="1">
                <a:solidFill>
                  <a:srgbClr val="FF0000"/>
                </a:solidFill>
              </a:rPr>
              <a:t>Alert</a:t>
            </a:r>
            <a:r>
              <a:rPr lang="fr-FR" b="1" dirty="0">
                <a:solidFill>
                  <a:srgbClr val="FF0000"/>
                </a:solidFill>
              </a:rPr>
              <a:t>  </a:t>
            </a:r>
            <a:r>
              <a:rPr lang="fr-FR" sz="1600" b="1" dirty="0"/>
              <a:t>= sous-protocole</a:t>
            </a:r>
          </a:p>
        </p:txBody>
      </p:sp>
      <p:pic>
        <p:nvPicPr>
          <p:cNvPr id="39" name="Image 38">
            <a:extLst>
              <a:ext uri="{FF2B5EF4-FFF2-40B4-BE49-F238E27FC236}">
                <a16:creationId xmlns:a16="http://schemas.microsoft.com/office/drawing/2014/main" id="{DD9F5792-E426-3A35-C3AD-F50D799A8611}"/>
              </a:ext>
            </a:extLst>
          </p:cNvPr>
          <p:cNvPicPr>
            <a:picLocks noChangeAspect="1"/>
          </p:cNvPicPr>
          <p:nvPr/>
        </p:nvPicPr>
        <p:blipFill>
          <a:blip r:embed="rId9"/>
          <a:stretch>
            <a:fillRect/>
          </a:stretch>
        </p:blipFill>
        <p:spPr>
          <a:xfrm>
            <a:off x="126223" y="4371519"/>
            <a:ext cx="3040373" cy="618558"/>
          </a:xfrm>
          <a:prstGeom prst="rect">
            <a:avLst/>
          </a:prstGeom>
        </p:spPr>
      </p:pic>
      <p:sp>
        <p:nvSpPr>
          <p:cNvPr id="40" name="ZoneTexte 39">
            <a:extLst>
              <a:ext uri="{FF2B5EF4-FFF2-40B4-BE49-F238E27FC236}">
                <a16:creationId xmlns:a16="http://schemas.microsoft.com/office/drawing/2014/main" id="{C61EA33C-0843-BC9C-B958-AD3DD71797D0}"/>
              </a:ext>
            </a:extLst>
          </p:cNvPr>
          <p:cNvSpPr txBox="1"/>
          <p:nvPr/>
        </p:nvSpPr>
        <p:spPr>
          <a:xfrm>
            <a:off x="148430" y="5040006"/>
            <a:ext cx="3468937" cy="1169551"/>
          </a:xfrm>
          <a:prstGeom prst="rect">
            <a:avLst/>
          </a:prstGeom>
          <a:noFill/>
        </p:spPr>
        <p:txBody>
          <a:bodyPr wrap="square" rtlCol="0">
            <a:spAutoFit/>
          </a:bodyPr>
          <a:lstStyle/>
          <a:p>
            <a:r>
              <a:rPr lang="fr-FR" sz="1400" b="1" dirty="0"/>
              <a:t>Warning</a:t>
            </a:r>
            <a:r>
              <a:rPr lang="fr-FR" sz="1400" dirty="0"/>
              <a:t> =&gt; on peut continuer</a:t>
            </a:r>
          </a:p>
          <a:p>
            <a:r>
              <a:rPr lang="fr-FR" sz="1400" b="1" dirty="0"/>
              <a:t>Fatal</a:t>
            </a:r>
            <a:r>
              <a:rPr lang="fr-FR" sz="1400" dirty="0"/>
              <a:t> =&gt; </a:t>
            </a:r>
            <a:r>
              <a:rPr lang="fr-FR" sz="1400" b="1" dirty="0">
                <a:solidFill>
                  <a:srgbClr val="FF0000"/>
                </a:solidFill>
              </a:rPr>
              <a:t>STOP (ex: pas authentifié)</a:t>
            </a:r>
          </a:p>
          <a:p>
            <a:endParaRPr lang="fr-FR" sz="1400" b="1" dirty="0">
              <a:solidFill>
                <a:srgbClr val="FF0000"/>
              </a:solidFill>
            </a:endParaRPr>
          </a:p>
          <a:p>
            <a:r>
              <a:rPr lang="fr-FR" sz="1400" b="1" dirty="0" err="1"/>
              <a:t>Error</a:t>
            </a:r>
            <a:r>
              <a:rPr lang="fr-FR" sz="1400" b="1" dirty="0"/>
              <a:t> code: </a:t>
            </a:r>
            <a:r>
              <a:rPr lang="fr-FR" sz="1400" dirty="0"/>
              <a:t>ex: client non certifié soit on continue  soit on arrête</a:t>
            </a:r>
          </a:p>
        </p:txBody>
      </p:sp>
      <p:pic>
        <p:nvPicPr>
          <p:cNvPr id="41" name="Picture 7">
            <a:extLst>
              <a:ext uri="{FF2B5EF4-FFF2-40B4-BE49-F238E27FC236}">
                <a16:creationId xmlns:a16="http://schemas.microsoft.com/office/drawing/2014/main" id="{05AB7ED5-28FB-909B-0E53-B552AF4161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5429" y="1071840"/>
            <a:ext cx="5651500" cy="45339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ZoneTexte 41">
            <a:extLst>
              <a:ext uri="{FF2B5EF4-FFF2-40B4-BE49-F238E27FC236}">
                <a16:creationId xmlns:a16="http://schemas.microsoft.com/office/drawing/2014/main" id="{D4583DD2-D1CF-9948-110C-EF97E6E589C0}"/>
              </a:ext>
            </a:extLst>
          </p:cNvPr>
          <p:cNvSpPr txBox="1"/>
          <p:nvPr/>
        </p:nvSpPr>
        <p:spPr>
          <a:xfrm>
            <a:off x="7885632" y="991770"/>
            <a:ext cx="1296189" cy="369332"/>
          </a:xfrm>
          <a:prstGeom prst="rect">
            <a:avLst/>
          </a:prstGeom>
          <a:noFill/>
        </p:spPr>
        <p:txBody>
          <a:bodyPr wrap="none" rtlCol="0">
            <a:spAutoFit/>
          </a:bodyPr>
          <a:lstStyle/>
          <a:p>
            <a:r>
              <a:rPr lang="fr-FR" b="1" dirty="0"/>
              <a:t>SERVEUR</a:t>
            </a:r>
          </a:p>
        </p:txBody>
      </p:sp>
      <p:sp>
        <p:nvSpPr>
          <p:cNvPr id="43" name="ZoneTexte 42">
            <a:extLst>
              <a:ext uri="{FF2B5EF4-FFF2-40B4-BE49-F238E27FC236}">
                <a16:creationId xmlns:a16="http://schemas.microsoft.com/office/drawing/2014/main" id="{E7544599-9E56-0C98-3913-EAAC24122A8A}"/>
              </a:ext>
            </a:extLst>
          </p:cNvPr>
          <p:cNvSpPr txBox="1"/>
          <p:nvPr/>
        </p:nvSpPr>
        <p:spPr>
          <a:xfrm>
            <a:off x="2534270" y="6067946"/>
            <a:ext cx="3812262" cy="584775"/>
          </a:xfrm>
          <a:prstGeom prst="rect">
            <a:avLst/>
          </a:prstGeom>
          <a:noFill/>
        </p:spPr>
        <p:txBody>
          <a:bodyPr wrap="none" rtlCol="0">
            <a:spAutoFit/>
          </a:bodyPr>
          <a:lstStyle/>
          <a:p>
            <a:r>
              <a:rPr lang="fr-FR" sz="1600" b="1" dirty="0"/>
              <a:t>Remarque: </a:t>
            </a:r>
            <a:r>
              <a:rPr lang="fr-FR" sz="1600" b="1" dirty="0" err="1"/>
              <a:t>K</a:t>
            </a:r>
            <a:r>
              <a:rPr lang="fr-FR" sz="1600" b="1" baseline="-25000" dirty="0" err="1"/>
              <a:t>h</a:t>
            </a:r>
            <a:r>
              <a:rPr lang="fr-FR" sz="1600" baseline="-25000" dirty="0"/>
              <a:t> </a:t>
            </a:r>
            <a:r>
              <a:rPr lang="fr-FR" sz="1600" dirty="0"/>
              <a:t>est une clé dite «</a:t>
            </a:r>
            <a:r>
              <a:rPr lang="fr-FR" sz="1600" dirty="0">
                <a:highlight>
                  <a:srgbClr val="FFFF00"/>
                </a:highlight>
              </a:rPr>
              <a:t> </a:t>
            </a:r>
            <a:r>
              <a:rPr lang="fr-FR" sz="1600" dirty="0" err="1">
                <a:highlight>
                  <a:srgbClr val="FFFF00"/>
                </a:highlight>
              </a:rPr>
              <a:t>read</a:t>
            </a:r>
            <a:r>
              <a:rPr lang="fr-FR" sz="1600" dirty="0">
                <a:highlight>
                  <a:srgbClr val="FFFF00"/>
                </a:highlight>
              </a:rPr>
              <a:t> </a:t>
            </a:r>
            <a:r>
              <a:rPr lang="fr-FR" sz="1600" dirty="0"/>
              <a:t>»,</a:t>
            </a:r>
          </a:p>
          <a:p>
            <a:r>
              <a:rPr lang="fr-FR" sz="1600" dirty="0"/>
              <a:t>permet d’authentifier chaque bloc </a:t>
            </a:r>
            <a:r>
              <a:rPr lang="fr-FR" sz="1600" dirty="0">
                <a:highlight>
                  <a:srgbClr val="FFFF00"/>
                </a:highlight>
              </a:rPr>
              <a:t>reçu</a:t>
            </a:r>
          </a:p>
        </p:txBody>
      </p:sp>
    </p:spTree>
    <p:extLst>
      <p:ext uri="{BB962C8B-B14F-4D97-AF65-F5344CB8AC3E}">
        <p14:creationId xmlns:p14="http://schemas.microsoft.com/office/powerpoint/2010/main" val="346814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dissolve">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27">
                                            <p:txEl>
                                              <p:pRg st="0" end="0"/>
                                            </p:txEl>
                                          </p:spTgt>
                                        </p:tgtEl>
                                        <p:attrNameLst>
                                          <p:attrName>style.visibility</p:attrName>
                                        </p:attrNameLst>
                                      </p:cBhvr>
                                      <p:to>
                                        <p:strVal val="visible"/>
                                      </p:to>
                                    </p:set>
                                    <p:animEffect transition="in" filter="dissolve">
                                      <p:cBhvr>
                                        <p:cTn id="68" dur="500"/>
                                        <p:tgtEl>
                                          <p:spTgt spid="27">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dissolve">
                                      <p:cBhvr>
                                        <p:cTn id="73" dur="500"/>
                                        <p:tgtEl>
                                          <p:spTgt spid="28">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29">
                                            <p:txEl>
                                              <p:pRg st="0" end="0"/>
                                            </p:txEl>
                                          </p:spTgt>
                                        </p:tgtEl>
                                        <p:attrNameLst>
                                          <p:attrName>style.visibility</p:attrName>
                                        </p:attrNameLst>
                                      </p:cBhvr>
                                      <p:to>
                                        <p:strVal val="visible"/>
                                      </p:to>
                                    </p:set>
                                    <p:animEffect transition="in" filter="dissolve">
                                      <p:cBhvr>
                                        <p:cTn id="78" dur="500"/>
                                        <p:tgtEl>
                                          <p:spTgt spid="29">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500"/>
                                        <p:tgtEl>
                                          <p:spTgt spid="3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4" grpId="0"/>
      <p:bldP spid="25" grpId="0" animBg="1"/>
      <p:bldP spid="26" grpId="0"/>
      <p:bldP spid="32" grpId="0" animBg="1"/>
      <p:bldP spid="33" grpId="0"/>
      <p:bldP spid="37" grpId="0"/>
      <p:bldP spid="40"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8FAB6-0797-320B-7D48-49AF7CD564DB}"/>
              </a:ext>
            </a:extLst>
          </p:cNvPr>
          <p:cNvSpPr>
            <a:spLocks noGrp="1"/>
          </p:cNvSpPr>
          <p:nvPr>
            <p:ph type="title"/>
          </p:nvPr>
        </p:nvSpPr>
        <p:spPr/>
        <p:txBody>
          <a:bodyPr/>
          <a:lstStyle/>
          <a:p>
            <a:r>
              <a:rPr lang="fr-FR" dirty="0"/>
              <a:t>5. Communications</a:t>
            </a:r>
          </a:p>
        </p:txBody>
      </p:sp>
      <p:cxnSp>
        <p:nvCxnSpPr>
          <p:cNvPr id="5" name="Connecteur droit avec flèche 4">
            <a:extLst>
              <a:ext uri="{FF2B5EF4-FFF2-40B4-BE49-F238E27FC236}">
                <a16:creationId xmlns:a16="http://schemas.microsoft.com/office/drawing/2014/main" id="{72563E70-9969-7668-C9D0-D296FB83FFBE}"/>
              </a:ext>
            </a:extLst>
          </p:cNvPr>
          <p:cNvCxnSpPr>
            <a:cxnSpLocks/>
          </p:cNvCxnSpPr>
          <p:nvPr/>
        </p:nvCxnSpPr>
        <p:spPr>
          <a:xfrm>
            <a:off x="128424" y="2291258"/>
            <a:ext cx="0" cy="2626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Image 6">
            <a:extLst>
              <a:ext uri="{FF2B5EF4-FFF2-40B4-BE49-F238E27FC236}">
                <a16:creationId xmlns:a16="http://schemas.microsoft.com/office/drawing/2014/main" id="{866A69F1-D23D-95C1-D611-99FFE7A41077}"/>
              </a:ext>
            </a:extLst>
          </p:cNvPr>
          <p:cNvPicPr>
            <a:picLocks noChangeAspect="1"/>
          </p:cNvPicPr>
          <p:nvPr/>
        </p:nvPicPr>
        <p:blipFill>
          <a:blip r:embed="rId2"/>
          <a:stretch>
            <a:fillRect/>
          </a:stretch>
        </p:blipFill>
        <p:spPr>
          <a:xfrm>
            <a:off x="252804" y="2059136"/>
            <a:ext cx="3361242" cy="3115037"/>
          </a:xfrm>
          <a:prstGeom prst="rect">
            <a:avLst/>
          </a:prstGeom>
        </p:spPr>
      </p:pic>
      <p:pic>
        <p:nvPicPr>
          <p:cNvPr id="8" name="Image 7">
            <a:extLst>
              <a:ext uri="{FF2B5EF4-FFF2-40B4-BE49-F238E27FC236}">
                <a16:creationId xmlns:a16="http://schemas.microsoft.com/office/drawing/2014/main" id="{883E006A-3C44-B7DC-30FF-370E3F235F4E}"/>
              </a:ext>
            </a:extLst>
          </p:cNvPr>
          <p:cNvPicPr>
            <a:picLocks noChangeAspect="1"/>
          </p:cNvPicPr>
          <p:nvPr/>
        </p:nvPicPr>
        <p:blipFill>
          <a:blip r:embed="rId2"/>
          <a:stretch>
            <a:fillRect/>
          </a:stretch>
        </p:blipFill>
        <p:spPr>
          <a:xfrm>
            <a:off x="5449492" y="2001134"/>
            <a:ext cx="3460646" cy="3207159"/>
          </a:xfrm>
          <a:prstGeom prst="rect">
            <a:avLst/>
          </a:prstGeom>
        </p:spPr>
      </p:pic>
      <p:cxnSp>
        <p:nvCxnSpPr>
          <p:cNvPr id="10" name="Connecteur droit avec flèche 9">
            <a:extLst>
              <a:ext uri="{FF2B5EF4-FFF2-40B4-BE49-F238E27FC236}">
                <a16:creationId xmlns:a16="http://schemas.microsoft.com/office/drawing/2014/main" id="{4BD2BDEE-9463-5284-0594-A5EDB2FD5495}"/>
              </a:ext>
            </a:extLst>
          </p:cNvPr>
          <p:cNvCxnSpPr>
            <a:cxnSpLocks/>
          </p:cNvCxnSpPr>
          <p:nvPr/>
        </p:nvCxnSpPr>
        <p:spPr>
          <a:xfrm flipV="1">
            <a:off x="8993874" y="2059136"/>
            <a:ext cx="0" cy="3004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82EABE24-12EE-F15A-110D-2ADE49171B33}"/>
              </a:ext>
            </a:extLst>
          </p:cNvPr>
          <p:cNvSpPr txBox="1"/>
          <p:nvPr/>
        </p:nvSpPr>
        <p:spPr>
          <a:xfrm>
            <a:off x="1649186" y="1239485"/>
            <a:ext cx="774571" cy="369332"/>
          </a:xfrm>
          <a:prstGeom prst="rect">
            <a:avLst/>
          </a:prstGeom>
          <a:noFill/>
        </p:spPr>
        <p:txBody>
          <a:bodyPr wrap="none" rtlCol="0">
            <a:spAutoFit/>
          </a:bodyPr>
          <a:lstStyle/>
          <a:p>
            <a:r>
              <a:rPr lang="fr-FR" dirty="0"/>
              <a:t>Client</a:t>
            </a:r>
          </a:p>
        </p:txBody>
      </p:sp>
      <p:sp>
        <p:nvSpPr>
          <p:cNvPr id="13" name="ZoneTexte 12">
            <a:extLst>
              <a:ext uri="{FF2B5EF4-FFF2-40B4-BE49-F238E27FC236}">
                <a16:creationId xmlns:a16="http://schemas.microsoft.com/office/drawing/2014/main" id="{F3756248-8FE0-B177-16FB-CE68779D7A80}"/>
              </a:ext>
            </a:extLst>
          </p:cNvPr>
          <p:cNvSpPr txBox="1"/>
          <p:nvPr/>
        </p:nvSpPr>
        <p:spPr>
          <a:xfrm>
            <a:off x="6502235" y="1239485"/>
            <a:ext cx="992579" cy="369332"/>
          </a:xfrm>
          <a:prstGeom prst="rect">
            <a:avLst/>
          </a:prstGeom>
          <a:noFill/>
        </p:spPr>
        <p:txBody>
          <a:bodyPr wrap="none" rtlCol="0">
            <a:spAutoFit/>
          </a:bodyPr>
          <a:lstStyle/>
          <a:p>
            <a:r>
              <a:rPr lang="fr-FR" dirty="0"/>
              <a:t>Serveur</a:t>
            </a:r>
          </a:p>
        </p:txBody>
      </p:sp>
      <p:sp>
        <p:nvSpPr>
          <p:cNvPr id="26" name="ZoneTexte 25">
            <a:extLst>
              <a:ext uri="{FF2B5EF4-FFF2-40B4-BE49-F238E27FC236}">
                <a16:creationId xmlns:a16="http://schemas.microsoft.com/office/drawing/2014/main" id="{33B8C399-6D0D-6D53-6954-22EA968B9BBD}"/>
              </a:ext>
            </a:extLst>
          </p:cNvPr>
          <p:cNvSpPr txBox="1"/>
          <p:nvPr/>
        </p:nvSpPr>
        <p:spPr>
          <a:xfrm>
            <a:off x="4223693" y="4835619"/>
            <a:ext cx="1220206" cy="338554"/>
          </a:xfrm>
          <a:prstGeom prst="rect">
            <a:avLst/>
          </a:prstGeom>
          <a:noFill/>
        </p:spPr>
        <p:txBody>
          <a:bodyPr wrap="none" rtlCol="0">
            <a:spAutoFit/>
          </a:bodyPr>
          <a:lstStyle/>
          <a:p>
            <a:r>
              <a:rPr lang="fr-FR" sz="1600" b="1" dirty="0">
                <a:solidFill>
                  <a:srgbClr val="FF0000"/>
                </a:solidFill>
              </a:rPr>
              <a:t>Checksum</a:t>
            </a:r>
          </a:p>
        </p:txBody>
      </p:sp>
      <p:sp>
        <p:nvSpPr>
          <p:cNvPr id="27" name="ZoneTexte 26">
            <a:extLst>
              <a:ext uri="{FF2B5EF4-FFF2-40B4-BE49-F238E27FC236}">
                <a16:creationId xmlns:a16="http://schemas.microsoft.com/office/drawing/2014/main" id="{D9FC172B-DF2F-5FA4-B7D8-5D5754E6F71B}"/>
              </a:ext>
            </a:extLst>
          </p:cNvPr>
          <p:cNvSpPr txBox="1"/>
          <p:nvPr/>
        </p:nvSpPr>
        <p:spPr>
          <a:xfrm>
            <a:off x="4708961" y="4107979"/>
            <a:ext cx="697627" cy="338554"/>
          </a:xfrm>
          <a:prstGeom prst="rect">
            <a:avLst/>
          </a:prstGeom>
          <a:noFill/>
        </p:spPr>
        <p:txBody>
          <a:bodyPr wrap="none" rtlCol="0">
            <a:spAutoFit/>
          </a:bodyPr>
          <a:lstStyle/>
          <a:p>
            <a:r>
              <a:rPr lang="fr-FR" sz="1600" b="1" dirty="0">
                <a:solidFill>
                  <a:srgbClr val="FF0000"/>
                </a:solidFill>
              </a:rPr>
              <a:t>ICMP</a:t>
            </a:r>
          </a:p>
        </p:txBody>
      </p:sp>
      <p:sp>
        <p:nvSpPr>
          <p:cNvPr id="28" name="ZoneTexte 27">
            <a:extLst>
              <a:ext uri="{FF2B5EF4-FFF2-40B4-BE49-F238E27FC236}">
                <a16:creationId xmlns:a16="http://schemas.microsoft.com/office/drawing/2014/main" id="{BCC8CC18-2AA2-5D26-6412-5ABA701027DF}"/>
              </a:ext>
            </a:extLst>
          </p:cNvPr>
          <p:cNvSpPr txBox="1"/>
          <p:nvPr/>
        </p:nvSpPr>
        <p:spPr>
          <a:xfrm>
            <a:off x="4780529" y="3380339"/>
            <a:ext cx="627095" cy="338554"/>
          </a:xfrm>
          <a:prstGeom prst="rect">
            <a:avLst/>
          </a:prstGeom>
          <a:noFill/>
        </p:spPr>
        <p:txBody>
          <a:bodyPr wrap="none" rtlCol="0">
            <a:spAutoFit/>
          </a:bodyPr>
          <a:lstStyle/>
          <a:p>
            <a:r>
              <a:rPr lang="fr-FR" sz="1600" b="1" dirty="0">
                <a:solidFill>
                  <a:srgbClr val="FF0000"/>
                </a:solidFill>
              </a:rPr>
              <a:t>ACK</a:t>
            </a:r>
          </a:p>
        </p:txBody>
      </p:sp>
      <p:sp>
        <p:nvSpPr>
          <p:cNvPr id="29" name="ZoneTexte 28">
            <a:extLst>
              <a:ext uri="{FF2B5EF4-FFF2-40B4-BE49-F238E27FC236}">
                <a16:creationId xmlns:a16="http://schemas.microsoft.com/office/drawing/2014/main" id="{9D93A573-2B30-B585-AF9B-FCA13FC6C112}"/>
              </a:ext>
            </a:extLst>
          </p:cNvPr>
          <p:cNvSpPr txBox="1"/>
          <p:nvPr/>
        </p:nvSpPr>
        <p:spPr>
          <a:xfrm>
            <a:off x="4162411" y="2718475"/>
            <a:ext cx="1236236" cy="369332"/>
          </a:xfrm>
          <a:prstGeom prst="rect">
            <a:avLst/>
          </a:prstGeom>
          <a:noFill/>
        </p:spPr>
        <p:txBody>
          <a:bodyPr wrap="none" rtlCol="0">
            <a:spAutoFit/>
          </a:bodyPr>
          <a:lstStyle/>
          <a:p>
            <a:r>
              <a:rPr lang="fr-FR" b="1" dirty="0">
                <a:solidFill>
                  <a:srgbClr val="FF0000"/>
                </a:solidFill>
              </a:rPr>
              <a:t>SSL-</a:t>
            </a:r>
            <a:r>
              <a:rPr lang="fr-FR" b="1" dirty="0" err="1">
                <a:solidFill>
                  <a:srgbClr val="FF0000"/>
                </a:solidFill>
              </a:rPr>
              <a:t>Alert</a:t>
            </a:r>
            <a:endParaRPr lang="fr-FR" b="1" dirty="0">
              <a:solidFill>
                <a:srgbClr val="FF0000"/>
              </a:solidFill>
            </a:endParaRPr>
          </a:p>
        </p:txBody>
      </p:sp>
      <p:sp>
        <p:nvSpPr>
          <p:cNvPr id="30" name="ZoneTexte 29">
            <a:extLst>
              <a:ext uri="{FF2B5EF4-FFF2-40B4-BE49-F238E27FC236}">
                <a16:creationId xmlns:a16="http://schemas.microsoft.com/office/drawing/2014/main" id="{07AD0D18-AC03-9C26-E3FC-EB37949E3579}"/>
              </a:ext>
            </a:extLst>
          </p:cNvPr>
          <p:cNvSpPr txBox="1"/>
          <p:nvPr/>
        </p:nvSpPr>
        <p:spPr>
          <a:xfrm>
            <a:off x="3877002" y="2040509"/>
            <a:ext cx="1529586" cy="338554"/>
          </a:xfrm>
          <a:prstGeom prst="rect">
            <a:avLst/>
          </a:prstGeom>
          <a:noFill/>
        </p:spPr>
        <p:txBody>
          <a:bodyPr wrap="none" rtlCol="0">
            <a:spAutoFit/>
          </a:bodyPr>
          <a:lstStyle/>
          <a:p>
            <a:r>
              <a:rPr lang="fr-FR" sz="1600" b="1" dirty="0">
                <a:solidFill>
                  <a:srgbClr val="FF0000"/>
                </a:solidFill>
              </a:rPr>
              <a:t>Code d’erreur</a:t>
            </a:r>
          </a:p>
        </p:txBody>
      </p:sp>
      <p:sp>
        <p:nvSpPr>
          <p:cNvPr id="31" name="ZoneTexte 30">
            <a:extLst>
              <a:ext uri="{FF2B5EF4-FFF2-40B4-BE49-F238E27FC236}">
                <a16:creationId xmlns:a16="http://schemas.microsoft.com/office/drawing/2014/main" id="{C117FE1B-6024-6B83-811F-9A92D1F2F4B4}"/>
              </a:ext>
            </a:extLst>
          </p:cNvPr>
          <p:cNvSpPr txBox="1"/>
          <p:nvPr/>
        </p:nvSpPr>
        <p:spPr>
          <a:xfrm>
            <a:off x="3706574" y="3530637"/>
            <a:ext cx="1016560" cy="307777"/>
          </a:xfrm>
          <a:prstGeom prst="rect">
            <a:avLst/>
          </a:prstGeom>
          <a:noFill/>
        </p:spPr>
        <p:txBody>
          <a:bodyPr wrap="none" rtlCol="0">
            <a:spAutoFit/>
          </a:bodyPr>
          <a:lstStyle/>
          <a:p>
            <a:r>
              <a:rPr lang="fr-FR" sz="1400" b="1" dirty="0"/>
              <a:t>HTTP (80)</a:t>
            </a:r>
          </a:p>
        </p:txBody>
      </p:sp>
      <p:sp>
        <p:nvSpPr>
          <p:cNvPr id="32" name="ZoneTexte 31">
            <a:extLst>
              <a:ext uri="{FF2B5EF4-FFF2-40B4-BE49-F238E27FC236}">
                <a16:creationId xmlns:a16="http://schemas.microsoft.com/office/drawing/2014/main" id="{9771DC2C-3079-075A-A08E-3DBC959E63A9}"/>
              </a:ext>
            </a:extLst>
          </p:cNvPr>
          <p:cNvSpPr txBox="1"/>
          <p:nvPr/>
        </p:nvSpPr>
        <p:spPr>
          <a:xfrm>
            <a:off x="3706574" y="3261074"/>
            <a:ext cx="1239442" cy="307777"/>
          </a:xfrm>
          <a:prstGeom prst="rect">
            <a:avLst/>
          </a:prstGeom>
          <a:noFill/>
        </p:spPr>
        <p:txBody>
          <a:bodyPr wrap="none" rtlCol="0">
            <a:spAutoFit/>
          </a:bodyPr>
          <a:lstStyle/>
          <a:p>
            <a:r>
              <a:rPr lang="fr-FR" sz="1400" b="1" dirty="0"/>
              <a:t>HTTPS (443)</a:t>
            </a:r>
          </a:p>
        </p:txBody>
      </p:sp>
      <p:cxnSp>
        <p:nvCxnSpPr>
          <p:cNvPr id="34" name="Connecteur : en arc 33">
            <a:extLst>
              <a:ext uri="{FF2B5EF4-FFF2-40B4-BE49-F238E27FC236}">
                <a16:creationId xmlns:a16="http://schemas.microsoft.com/office/drawing/2014/main" id="{7AC355E4-40A0-E9A2-3171-7129D7601AE7}"/>
              </a:ext>
            </a:extLst>
          </p:cNvPr>
          <p:cNvCxnSpPr>
            <a:endCxn id="29" idx="1"/>
          </p:cNvCxnSpPr>
          <p:nvPr/>
        </p:nvCxnSpPr>
        <p:spPr>
          <a:xfrm rot="5400000" flipH="1" flipV="1">
            <a:off x="3840740" y="2939404"/>
            <a:ext cx="357933" cy="285409"/>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eur : en arc 35">
            <a:extLst>
              <a:ext uri="{FF2B5EF4-FFF2-40B4-BE49-F238E27FC236}">
                <a16:creationId xmlns:a16="http://schemas.microsoft.com/office/drawing/2014/main" id="{9D10BDDD-727F-4A9E-0AF5-264028A70C90}"/>
              </a:ext>
            </a:extLst>
          </p:cNvPr>
          <p:cNvCxnSpPr>
            <a:cxnSpLocks/>
            <a:stCxn id="31" idx="1"/>
            <a:endCxn id="30" idx="1"/>
          </p:cNvCxnSpPr>
          <p:nvPr/>
        </p:nvCxnSpPr>
        <p:spPr>
          <a:xfrm rot="10800000" flipH="1">
            <a:off x="3706574" y="2209786"/>
            <a:ext cx="170428" cy="1474740"/>
          </a:xfrm>
          <a:prstGeom prst="curvedConnector3">
            <a:avLst>
              <a:gd name="adj1" fmla="val -134133"/>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eur : en arc 41">
            <a:extLst>
              <a:ext uri="{FF2B5EF4-FFF2-40B4-BE49-F238E27FC236}">
                <a16:creationId xmlns:a16="http://schemas.microsoft.com/office/drawing/2014/main" id="{8E439B41-D011-ED3F-49A0-577DE79B4767}"/>
              </a:ext>
            </a:extLst>
          </p:cNvPr>
          <p:cNvCxnSpPr>
            <a:cxnSpLocks/>
            <a:stCxn id="29" idx="1"/>
            <a:endCxn id="30" idx="1"/>
          </p:cNvCxnSpPr>
          <p:nvPr/>
        </p:nvCxnSpPr>
        <p:spPr>
          <a:xfrm rot="10800000">
            <a:off x="3877003" y="2209787"/>
            <a:ext cx="285409" cy="693355"/>
          </a:xfrm>
          <a:prstGeom prst="curvedConnector3">
            <a:avLst>
              <a:gd name="adj1" fmla="val 18009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15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3C0B26-E518-2CD7-AB18-29D9F80C23BD}"/>
              </a:ext>
            </a:extLst>
          </p:cNvPr>
          <p:cNvSpPr>
            <a:spLocks noGrp="1"/>
          </p:cNvSpPr>
          <p:nvPr>
            <p:ph type="title"/>
          </p:nvPr>
        </p:nvSpPr>
        <p:spPr/>
        <p:txBody>
          <a:bodyPr/>
          <a:lstStyle/>
          <a:p>
            <a:r>
              <a:rPr lang="fr-FR" dirty="0"/>
              <a:t>6. Réponse du serveur</a:t>
            </a:r>
          </a:p>
        </p:txBody>
      </p:sp>
      <p:pic>
        <p:nvPicPr>
          <p:cNvPr id="4" name="Image 3">
            <a:extLst>
              <a:ext uri="{FF2B5EF4-FFF2-40B4-BE49-F238E27FC236}">
                <a16:creationId xmlns:a16="http://schemas.microsoft.com/office/drawing/2014/main" id="{A02AE001-8C71-2F61-6BFF-789FDC469EA6}"/>
              </a:ext>
            </a:extLst>
          </p:cNvPr>
          <p:cNvPicPr>
            <a:picLocks noChangeAspect="1"/>
          </p:cNvPicPr>
          <p:nvPr/>
        </p:nvPicPr>
        <p:blipFill>
          <a:blip r:embed="rId2"/>
          <a:stretch>
            <a:fillRect/>
          </a:stretch>
        </p:blipFill>
        <p:spPr>
          <a:xfrm>
            <a:off x="2347911" y="4282066"/>
            <a:ext cx="3230255" cy="2084701"/>
          </a:xfrm>
          <a:prstGeom prst="rect">
            <a:avLst/>
          </a:prstGeom>
        </p:spPr>
      </p:pic>
      <p:cxnSp>
        <p:nvCxnSpPr>
          <p:cNvPr id="5" name="Connecteur droit avec flèche 4">
            <a:extLst>
              <a:ext uri="{FF2B5EF4-FFF2-40B4-BE49-F238E27FC236}">
                <a16:creationId xmlns:a16="http://schemas.microsoft.com/office/drawing/2014/main" id="{30A3DCE3-CBC2-B94C-90B4-D7BDABDC5B35}"/>
              </a:ext>
            </a:extLst>
          </p:cNvPr>
          <p:cNvCxnSpPr>
            <a:cxnSpLocks/>
          </p:cNvCxnSpPr>
          <p:nvPr/>
        </p:nvCxnSpPr>
        <p:spPr>
          <a:xfrm>
            <a:off x="8186102" y="1449933"/>
            <a:ext cx="0" cy="448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Image 5">
            <a:extLst>
              <a:ext uri="{FF2B5EF4-FFF2-40B4-BE49-F238E27FC236}">
                <a16:creationId xmlns:a16="http://schemas.microsoft.com/office/drawing/2014/main" id="{55539918-F594-2F6D-C9D0-2B4F7667B730}"/>
              </a:ext>
            </a:extLst>
          </p:cNvPr>
          <p:cNvPicPr>
            <a:picLocks noChangeAspect="1"/>
          </p:cNvPicPr>
          <p:nvPr/>
        </p:nvPicPr>
        <p:blipFill>
          <a:blip r:embed="rId3"/>
          <a:stretch>
            <a:fillRect/>
          </a:stretch>
        </p:blipFill>
        <p:spPr>
          <a:xfrm>
            <a:off x="1519196" y="1754525"/>
            <a:ext cx="4887686" cy="381000"/>
          </a:xfrm>
          <a:prstGeom prst="rect">
            <a:avLst/>
          </a:prstGeom>
        </p:spPr>
      </p:pic>
      <p:pic>
        <p:nvPicPr>
          <p:cNvPr id="7" name="Image 6">
            <a:extLst>
              <a:ext uri="{FF2B5EF4-FFF2-40B4-BE49-F238E27FC236}">
                <a16:creationId xmlns:a16="http://schemas.microsoft.com/office/drawing/2014/main" id="{2FFB8030-7F8B-ECE3-491C-16DDEC73780A}"/>
              </a:ext>
            </a:extLst>
          </p:cNvPr>
          <p:cNvPicPr>
            <a:picLocks noChangeAspect="1"/>
          </p:cNvPicPr>
          <p:nvPr/>
        </p:nvPicPr>
        <p:blipFill>
          <a:blip r:embed="rId4"/>
          <a:stretch>
            <a:fillRect/>
          </a:stretch>
        </p:blipFill>
        <p:spPr>
          <a:xfrm>
            <a:off x="1445767" y="2179170"/>
            <a:ext cx="4626427" cy="381000"/>
          </a:xfrm>
          <a:prstGeom prst="rect">
            <a:avLst/>
          </a:prstGeom>
        </p:spPr>
      </p:pic>
      <p:pic>
        <p:nvPicPr>
          <p:cNvPr id="8" name="Image 7">
            <a:extLst>
              <a:ext uri="{FF2B5EF4-FFF2-40B4-BE49-F238E27FC236}">
                <a16:creationId xmlns:a16="http://schemas.microsoft.com/office/drawing/2014/main" id="{F1AAB316-88F2-ADE4-3FCD-E3BBEB65838B}"/>
              </a:ext>
            </a:extLst>
          </p:cNvPr>
          <p:cNvPicPr>
            <a:picLocks noChangeAspect="1"/>
          </p:cNvPicPr>
          <p:nvPr/>
        </p:nvPicPr>
        <p:blipFill>
          <a:blip r:embed="rId5"/>
          <a:stretch>
            <a:fillRect/>
          </a:stretch>
        </p:blipFill>
        <p:spPr>
          <a:xfrm>
            <a:off x="1474123" y="2660750"/>
            <a:ext cx="4626425" cy="403721"/>
          </a:xfrm>
          <a:prstGeom prst="rect">
            <a:avLst/>
          </a:prstGeom>
        </p:spPr>
      </p:pic>
      <p:pic>
        <p:nvPicPr>
          <p:cNvPr id="9" name="Image 8">
            <a:extLst>
              <a:ext uri="{FF2B5EF4-FFF2-40B4-BE49-F238E27FC236}">
                <a16:creationId xmlns:a16="http://schemas.microsoft.com/office/drawing/2014/main" id="{718D784A-149C-6FEA-D6EE-2C0118506790}"/>
              </a:ext>
            </a:extLst>
          </p:cNvPr>
          <p:cNvPicPr>
            <a:picLocks noChangeAspect="1"/>
          </p:cNvPicPr>
          <p:nvPr/>
        </p:nvPicPr>
        <p:blipFill>
          <a:blip r:embed="rId6"/>
          <a:stretch>
            <a:fillRect/>
          </a:stretch>
        </p:blipFill>
        <p:spPr>
          <a:xfrm>
            <a:off x="1503741" y="3151359"/>
            <a:ext cx="4487624" cy="367660"/>
          </a:xfrm>
          <a:prstGeom prst="rect">
            <a:avLst/>
          </a:prstGeom>
        </p:spPr>
      </p:pic>
      <p:pic>
        <p:nvPicPr>
          <p:cNvPr id="10" name="Image 9">
            <a:extLst>
              <a:ext uri="{FF2B5EF4-FFF2-40B4-BE49-F238E27FC236}">
                <a16:creationId xmlns:a16="http://schemas.microsoft.com/office/drawing/2014/main" id="{698FDEAE-8A4E-EDA9-6BDE-621FF7356953}"/>
              </a:ext>
            </a:extLst>
          </p:cNvPr>
          <p:cNvPicPr>
            <a:picLocks noChangeAspect="1"/>
          </p:cNvPicPr>
          <p:nvPr/>
        </p:nvPicPr>
        <p:blipFill>
          <a:blip r:embed="rId7"/>
          <a:stretch>
            <a:fillRect/>
          </a:stretch>
        </p:blipFill>
        <p:spPr>
          <a:xfrm>
            <a:off x="1495776" y="3587259"/>
            <a:ext cx="4626423" cy="708455"/>
          </a:xfrm>
          <a:prstGeom prst="rect">
            <a:avLst/>
          </a:prstGeom>
        </p:spPr>
      </p:pic>
      <p:pic>
        <p:nvPicPr>
          <p:cNvPr id="13" name="Image 12">
            <a:extLst>
              <a:ext uri="{FF2B5EF4-FFF2-40B4-BE49-F238E27FC236}">
                <a16:creationId xmlns:a16="http://schemas.microsoft.com/office/drawing/2014/main" id="{05BFB84F-755D-72E2-DA6D-630A44D53D68}"/>
              </a:ext>
            </a:extLst>
          </p:cNvPr>
          <p:cNvPicPr>
            <a:picLocks noChangeAspect="1"/>
          </p:cNvPicPr>
          <p:nvPr/>
        </p:nvPicPr>
        <p:blipFill>
          <a:blip r:embed="rId8"/>
          <a:stretch>
            <a:fillRect/>
          </a:stretch>
        </p:blipFill>
        <p:spPr>
          <a:xfrm>
            <a:off x="2455886" y="1060408"/>
            <a:ext cx="438150" cy="228600"/>
          </a:xfrm>
          <a:prstGeom prst="rect">
            <a:avLst/>
          </a:prstGeom>
        </p:spPr>
      </p:pic>
      <p:sp>
        <p:nvSpPr>
          <p:cNvPr id="14" name="Accolade ouvrante 13">
            <a:extLst>
              <a:ext uri="{FF2B5EF4-FFF2-40B4-BE49-F238E27FC236}">
                <a16:creationId xmlns:a16="http://schemas.microsoft.com/office/drawing/2014/main" id="{FCAECD50-9D30-61EA-C63E-DB213C121830}"/>
              </a:ext>
            </a:extLst>
          </p:cNvPr>
          <p:cNvSpPr/>
          <p:nvPr/>
        </p:nvSpPr>
        <p:spPr>
          <a:xfrm>
            <a:off x="1235919" y="2660750"/>
            <a:ext cx="209847" cy="92650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5" name="ZoneTexte 14">
            <a:extLst>
              <a:ext uri="{FF2B5EF4-FFF2-40B4-BE49-F238E27FC236}">
                <a16:creationId xmlns:a16="http://schemas.microsoft.com/office/drawing/2014/main" id="{AF3B4027-0062-5E2B-D423-1CDB862954AA}"/>
              </a:ext>
            </a:extLst>
          </p:cNvPr>
          <p:cNvSpPr txBox="1"/>
          <p:nvPr/>
        </p:nvSpPr>
        <p:spPr>
          <a:xfrm>
            <a:off x="7520461" y="998467"/>
            <a:ext cx="1296189" cy="369332"/>
          </a:xfrm>
          <a:prstGeom prst="rect">
            <a:avLst/>
          </a:prstGeom>
          <a:noFill/>
        </p:spPr>
        <p:txBody>
          <a:bodyPr wrap="none" rtlCol="0">
            <a:spAutoFit/>
          </a:bodyPr>
          <a:lstStyle/>
          <a:p>
            <a:r>
              <a:rPr lang="fr-FR" b="1" dirty="0"/>
              <a:t>SERVEUR</a:t>
            </a:r>
          </a:p>
        </p:txBody>
      </p:sp>
      <p:pic>
        <p:nvPicPr>
          <p:cNvPr id="20" name="Image 19">
            <a:extLst>
              <a:ext uri="{FF2B5EF4-FFF2-40B4-BE49-F238E27FC236}">
                <a16:creationId xmlns:a16="http://schemas.microsoft.com/office/drawing/2014/main" id="{20B2F068-1E70-F268-313D-C368996A7BC7}"/>
              </a:ext>
            </a:extLst>
          </p:cNvPr>
          <p:cNvPicPr>
            <a:picLocks noChangeAspect="1"/>
          </p:cNvPicPr>
          <p:nvPr/>
        </p:nvPicPr>
        <p:blipFill>
          <a:blip r:embed="rId9"/>
          <a:stretch>
            <a:fillRect/>
          </a:stretch>
        </p:blipFill>
        <p:spPr>
          <a:xfrm>
            <a:off x="3723089" y="1046074"/>
            <a:ext cx="1691017" cy="390235"/>
          </a:xfrm>
          <a:prstGeom prst="rect">
            <a:avLst/>
          </a:prstGeom>
        </p:spPr>
      </p:pic>
      <p:sp>
        <p:nvSpPr>
          <p:cNvPr id="22" name="ZoneTexte 21">
            <a:extLst>
              <a:ext uri="{FF2B5EF4-FFF2-40B4-BE49-F238E27FC236}">
                <a16:creationId xmlns:a16="http://schemas.microsoft.com/office/drawing/2014/main" id="{E194E95E-EE33-60F3-2C57-C8CAC4EF7921}"/>
              </a:ext>
            </a:extLst>
          </p:cNvPr>
          <p:cNvSpPr txBox="1"/>
          <p:nvPr/>
        </p:nvSpPr>
        <p:spPr>
          <a:xfrm>
            <a:off x="6325891" y="2660750"/>
            <a:ext cx="489236" cy="369332"/>
          </a:xfrm>
          <a:prstGeom prst="rect">
            <a:avLst/>
          </a:prstGeom>
          <a:noFill/>
        </p:spPr>
        <p:txBody>
          <a:bodyPr wrap="none" rtlCol="0">
            <a:spAutoFit/>
          </a:bodyPr>
          <a:lstStyle/>
          <a:p>
            <a:r>
              <a:rPr lang="fr-FR" b="1" dirty="0" err="1"/>
              <a:t>K</a:t>
            </a:r>
            <a:r>
              <a:rPr lang="fr-FR" b="1" baseline="-25000" dirty="0" err="1"/>
              <a:t>h</a:t>
            </a:r>
            <a:r>
              <a:rPr lang="fr-FR" b="1" baseline="-25000" dirty="0"/>
              <a:t>’</a:t>
            </a:r>
          </a:p>
        </p:txBody>
      </p:sp>
      <p:sp>
        <p:nvSpPr>
          <p:cNvPr id="23" name="ZoneTexte 22">
            <a:extLst>
              <a:ext uri="{FF2B5EF4-FFF2-40B4-BE49-F238E27FC236}">
                <a16:creationId xmlns:a16="http://schemas.microsoft.com/office/drawing/2014/main" id="{8587D8AA-E350-4AE1-3995-5007E2320B25}"/>
              </a:ext>
            </a:extLst>
          </p:cNvPr>
          <p:cNvSpPr txBox="1"/>
          <p:nvPr/>
        </p:nvSpPr>
        <p:spPr>
          <a:xfrm>
            <a:off x="6325891" y="3059668"/>
            <a:ext cx="436338" cy="369332"/>
          </a:xfrm>
          <a:prstGeom prst="rect">
            <a:avLst/>
          </a:prstGeom>
          <a:noFill/>
        </p:spPr>
        <p:txBody>
          <a:bodyPr wrap="none" rtlCol="0">
            <a:spAutoFit/>
          </a:bodyPr>
          <a:lstStyle/>
          <a:p>
            <a:r>
              <a:rPr lang="fr-FR" b="1" dirty="0" err="1"/>
              <a:t>K</a:t>
            </a:r>
            <a:r>
              <a:rPr lang="fr-FR" b="1" baseline="-25000" dirty="0" err="1"/>
              <a:t>c</a:t>
            </a:r>
            <a:endParaRPr lang="fr-FR" b="1" baseline="-25000" dirty="0"/>
          </a:p>
        </p:txBody>
      </p:sp>
      <p:sp>
        <p:nvSpPr>
          <p:cNvPr id="24" name="ZoneTexte 23">
            <a:extLst>
              <a:ext uri="{FF2B5EF4-FFF2-40B4-BE49-F238E27FC236}">
                <a16:creationId xmlns:a16="http://schemas.microsoft.com/office/drawing/2014/main" id="{66D2AD98-C9DF-514A-0875-B93E5B470251}"/>
              </a:ext>
            </a:extLst>
          </p:cNvPr>
          <p:cNvSpPr txBox="1"/>
          <p:nvPr/>
        </p:nvSpPr>
        <p:spPr>
          <a:xfrm>
            <a:off x="6100548" y="1330927"/>
            <a:ext cx="2146742" cy="1384995"/>
          </a:xfrm>
          <a:prstGeom prst="rect">
            <a:avLst/>
          </a:prstGeom>
          <a:noFill/>
        </p:spPr>
        <p:txBody>
          <a:bodyPr wrap="none" rtlCol="0">
            <a:spAutoFit/>
          </a:bodyPr>
          <a:lstStyle/>
          <a:p>
            <a:r>
              <a:rPr lang="fr-FR" sz="1400" b="1" dirty="0" err="1"/>
              <a:t>K</a:t>
            </a:r>
            <a:r>
              <a:rPr lang="fr-FR" sz="1400" b="1" baseline="-25000" dirty="0" err="1"/>
              <a:t>h</a:t>
            </a:r>
            <a:r>
              <a:rPr lang="fr-FR" sz="1400" b="1" baseline="-25000" dirty="0"/>
              <a:t>’:</a:t>
            </a:r>
            <a:r>
              <a:rPr lang="fr-FR" sz="1400" b="1" dirty="0"/>
              <a:t> clé dite « </a:t>
            </a:r>
            <a:r>
              <a:rPr lang="fr-FR" sz="1400" b="1" dirty="0" err="1">
                <a:highlight>
                  <a:srgbClr val="FFFF00"/>
                </a:highlight>
              </a:rPr>
              <a:t>write</a:t>
            </a:r>
            <a:r>
              <a:rPr lang="fr-FR" sz="1400" b="1" dirty="0"/>
              <a:t> » </a:t>
            </a:r>
          </a:p>
          <a:p>
            <a:r>
              <a:rPr lang="fr-FR" sz="1400" b="1" dirty="0"/>
              <a:t>par opposition à la clé </a:t>
            </a:r>
          </a:p>
          <a:p>
            <a:r>
              <a:rPr lang="fr-FR" sz="1400" b="1" dirty="0" err="1"/>
              <a:t>K</a:t>
            </a:r>
            <a:r>
              <a:rPr lang="fr-FR" sz="1400" b="1" baseline="-25000" dirty="0" err="1"/>
              <a:t>h</a:t>
            </a:r>
            <a:r>
              <a:rPr lang="fr-FR" sz="1400" b="1" dirty="0"/>
              <a:t> dite «</a:t>
            </a:r>
            <a:r>
              <a:rPr lang="fr-FR" sz="1400" b="1" dirty="0">
                <a:highlight>
                  <a:srgbClr val="FFFF00"/>
                </a:highlight>
              </a:rPr>
              <a:t> </a:t>
            </a:r>
            <a:r>
              <a:rPr lang="fr-FR" sz="1400" b="1" dirty="0" err="1">
                <a:highlight>
                  <a:srgbClr val="FFFF00"/>
                </a:highlight>
              </a:rPr>
              <a:t>read</a:t>
            </a:r>
            <a:r>
              <a:rPr lang="fr-FR" sz="1400" b="1" dirty="0">
                <a:highlight>
                  <a:srgbClr val="FFFF00"/>
                </a:highlight>
              </a:rPr>
              <a:t> </a:t>
            </a:r>
            <a:r>
              <a:rPr lang="fr-FR" sz="1400" b="1" dirty="0"/>
              <a:t>» utilisée</a:t>
            </a:r>
          </a:p>
          <a:p>
            <a:r>
              <a:rPr lang="fr-FR" sz="1400" b="1" dirty="0"/>
              <a:t>lors de réception. </a:t>
            </a:r>
          </a:p>
          <a:p>
            <a:r>
              <a:rPr lang="fr-FR" sz="1400" b="1" dirty="0"/>
              <a:t>La référence est le </a:t>
            </a:r>
          </a:p>
          <a:p>
            <a:r>
              <a:rPr lang="fr-FR" sz="1400" b="1" dirty="0"/>
              <a:t>serveur </a:t>
            </a:r>
            <a:endParaRPr lang="fr-FR" sz="1400" b="1" baseline="-25000" dirty="0"/>
          </a:p>
        </p:txBody>
      </p:sp>
      <p:sp>
        <p:nvSpPr>
          <p:cNvPr id="25" name="ZoneTexte 24">
            <a:extLst>
              <a:ext uri="{FF2B5EF4-FFF2-40B4-BE49-F238E27FC236}">
                <a16:creationId xmlns:a16="http://schemas.microsoft.com/office/drawing/2014/main" id="{494940DB-DA77-BEE6-A6A4-EEAC4029AEE3}"/>
              </a:ext>
            </a:extLst>
          </p:cNvPr>
          <p:cNvSpPr txBox="1"/>
          <p:nvPr/>
        </p:nvSpPr>
        <p:spPr>
          <a:xfrm>
            <a:off x="1340842" y="1161802"/>
            <a:ext cx="6502101" cy="2862322"/>
          </a:xfrm>
          <a:prstGeom prst="rect">
            <a:avLst/>
          </a:prstGeom>
          <a:solidFill>
            <a:schemeClr val="accent1">
              <a:alpha val="99000"/>
            </a:schemeClr>
          </a:solidFill>
        </p:spPr>
        <p:txBody>
          <a:bodyPr wrap="none" rtlCol="0">
            <a:spAutoFit/>
          </a:bodyPr>
          <a:lstStyle/>
          <a:p>
            <a:r>
              <a:rPr lang="fr-FR" b="1" dirty="0"/>
              <a:t>Le SSL handshake </a:t>
            </a:r>
            <a:r>
              <a:rPr lang="fr-FR" dirty="0"/>
              <a:t>doit donc échanger </a:t>
            </a:r>
            <a:r>
              <a:rPr lang="fr-FR" b="1" dirty="0">
                <a:highlight>
                  <a:srgbClr val="FFFF00"/>
                </a:highlight>
              </a:rPr>
              <a:t>3 clés</a:t>
            </a:r>
            <a:r>
              <a:rPr lang="fr-FR" b="1" dirty="0"/>
              <a:t>: </a:t>
            </a:r>
            <a:r>
              <a:rPr lang="fr-FR" b="1" dirty="0" err="1"/>
              <a:t>K</a:t>
            </a:r>
            <a:r>
              <a:rPr lang="fr-FR" b="1" baseline="-25000" dirty="0" err="1"/>
              <a:t>h</a:t>
            </a:r>
            <a:r>
              <a:rPr lang="fr-FR" b="1" dirty="0"/>
              <a:t>, </a:t>
            </a:r>
            <a:r>
              <a:rPr lang="fr-FR" b="1" dirty="0" err="1"/>
              <a:t>K</a:t>
            </a:r>
            <a:r>
              <a:rPr lang="fr-FR" b="1" baseline="-25000" dirty="0" err="1"/>
              <a:t>h</a:t>
            </a:r>
            <a:r>
              <a:rPr lang="fr-FR" b="1" baseline="-25000" dirty="0"/>
              <a:t>’</a:t>
            </a:r>
            <a:r>
              <a:rPr lang="fr-FR" b="1" dirty="0"/>
              <a:t>, </a:t>
            </a:r>
            <a:r>
              <a:rPr lang="fr-FR" b="1" dirty="0" err="1"/>
              <a:t>K</a:t>
            </a:r>
            <a:r>
              <a:rPr lang="fr-FR" b="1" baseline="-25000" dirty="0" err="1"/>
              <a:t>c</a:t>
            </a:r>
            <a:r>
              <a:rPr lang="fr-FR" b="1" dirty="0"/>
              <a:t>.</a:t>
            </a:r>
          </a:p>
          <a:p>
            <a:endParaRPr lang="fr-FR" b="1" dirty="0"/>
          </a:p>
          <a:p>
            <a:r>
              <a:rPr lang="fr-FR" dirty="0"/>
              <a:t>On</a:t>
            </a:r>
            <a:r>
              <a:rPr lang="fr-FR" b="1" dirty="0"/>
              <a:t> </a:t>
            </a:r>
            <a:r>
              <a:rPr lang="fr-FR" b="1" dirty="0">
                <a:highlight>
                  <a:srgbClr val="FFFF00"/>
                </a:highlight>
              </a:rPr>
              <a:t>négocie</a:t>
            </a:r>
            <a:r>
              <a:rPr lang="fr-FR" b="1" dirty="0"/>
              <a:t> </a:t>
            </a:r>
            <a:r>
              <a:rPr lang="fr-FR" dirty="0"/>
              <a:t>également les types d’algorithme de :</a:t>
            </a:r>
          </a:p>
          <a:p>
            <a:endParaRPr lang="fr-FR" b="1" dirty="0"/>
          </a:p>
          <a:p>
            <a:pPr marL="285750" indent="-285750">
              <a:buClr>
                <a:srgbClr val="FF0000"/>
              </a:buClr>
              <a:buFont typeface="Arial" panose="020B0604020202020204" pitchFamily="34" charset="0"/>
              <a:buChar char="•"/>
            </a:pPr>
            <a:r>
              <a:rPr lang="fr-FR" b="1" dirty="0"/>
              <a:t>chiffrement (</a:t>
            </a:r>
            <a:r>
              <a:rPr lang="fr-FR" b="1" dirty="0" err="1"/>
              <a:t>K</a:t>
            </a:r>
            <a:r>
              <a:rPr lang="fr-FR" b="1" baseline="-25000" dirty="0" err="1"/>
              <a:t>c</a:t>
            </a:r>
            <a:r>
              <a:rPr lang="fr-FR" b="1" dirty="0"/>
              <a:t>)    </a:t>
            </a:r>
            <a:r>
              <a:rPr lang="fr-FR" dirty="0"/>
              <a:t>(DES, </a:t>
            </a:r>
            <a:r>
              <a:rPr lang="fr-FR" dirty="0" err="1"/>
              <a:t>tripleDES</a:t>
            </a:r>
            <a:r>
              <a:rPr lang="fr-FR" dirty="0"/>
              <a:t>, ECB,CBC, …)</a:t>
            </a:r>
          </a:p>
          <a:p>
            <a:pPr marL="285750" indent="-285750">
              <a:buClr>
                <a:srgbClr val="FF0000"/>
              </a:buClr>
              <a:buFont typeface="Arial" panose="020B0604020202020204" pitchFamily="34" charset="0"/>
              <a:buChar char="•"/>
            </a:pPr>
            <a:r>
              <a:rPr lang="fr-FR" b="1" dirty="0"/>
              <a:t>compression</a:t>
            </a:r>
          </a:p>
          <a:p>
            <a:pPr marL="285750" indent="-285750">
              <a:buClr>
                <a:srgbClr val="FF0000"/>
              </a:buClr>
              <a:buFont typeface="Arial" panose="020B0604020202020204" pitchFamily="34" charset="0"/>
              <a:buChar char="•"/>
            </a:pPr>
            <a:r>
              <a:rPr lang="fr-FR" b="1" dirty="0" err="1"/>
              <a:t>hashage</a:t>
            </a:r>
            <a:r>
              <a:rPr lang="fr-FR" b="1" dirty="0"/>
              <a:t> (</a:t>
            </a:r>
            <a:r>
              <a:rPr lang="fr-FR" b="1" dirty="0" err="1"/>
              <a:t>K</a:t>
            </a:r>
            <a:r>
              <a:rPr lang="fr-FR" b="1" baseline="-25000" dirty="0" err="1"/>
              <a:t>h</a:t>
            </a:r>
            <a:r>
              <a:rPr lang="fr-FR" b="1" dirty="0"/>
              <a:t>, </a:t>
            </a:r>
            <a:r>
              <a:rPr lang="fr-FR" b="1" dirty="0" err="1"/>
              <a:t>K</a:t>
            </a:r>
            <a:r>
              <a:rPr lang="fr-FR" b="1" baseline="-25000" dirty="0" err="1"/>
              <a:t>h</a:t>
            </a:r>
            <a:r>
              <a:rPr lang="fr-FR" b="1" baseline="-25000" dirty="0"/>
              <a:t>’</a:t>
            </a:r>
            <a:r>
              <a:rPr lang="fr-FR" b="1" dirty="0"/>
              <a:t>)  </a:t>
            </a:r>
            <a:r>
              <a:rPr lang="fr-FR" dirty="0"/>
              <a:t>(HMAC, MD5, SHA1, SHA256, SHA…)</a:t>
            </a:r>
          </a:p>
          <a:p>
            <a:pPr>
              <a:buClr>
                <a:srgbClr val="FF0000"/>
              </a:buClr>
            </a:pPr>
            <a:endParaRPr lang="fr-FR" b="1" dirty="0"/>
          </a:p>
          <a:p>
            <a:pPr>
              <a:buClr>
                <a:srgbClr val="FF0000"/>
              </a:buClr>
            </a:pPr>
            <a:r>
              <a:rPr lang="fr-FR" dirty="0"/>
              <a:t>Et on </a:t>
            </a:r>
            <a:r>
              <a:rPr lang="fr-FR" b="1" dirty="0">
                <a:highlight>
                  <a:srgbClr val="FFFF00"/>
                </a:highlight>
              </a:rPr>
              <a:t>échange</a:t>
            </a:r>
            <a:r>
              <a:rPr lang="fr-FR" b="1" dirty="0"/>
              <a:t> </a:t>
            </a:r>
            <a:r>
              <a:rPr lang="fr-FR" dirty="0"/>
              <a:t>toutes ces informations.</a:t>
            </a:r>
          </a:p>
          <a:p>
            <a:endParaRPr lang="fr-FR" b="1" dirty="0"/>
          </a:p>
        </p:txBody>
      </p:sp>
      <p:sp>
        <p:nvSpPr>
          <p:cNvPr id="26" name="ZoneTexte 25">
            <a:extLst>
              <a:ext uri="{FF2B5EF4-FFF2-40B4-BE49-F238E27FC236}">
                <a16:creationId xmlns:a16="http://schemas.microsoft.com/office/drawing/2014/main" id="{BD7FEE70-84DE-52C0-8AAF-FF84C53B7E1B}"/>
              </a:ext>
            </a:extLst>
          </p:cNvPr>
          <p:cNvSpPr txBox="1"/>
          <p:nvPr/>
        </p:nvSpPr>
        <p:spPr>
          <a:xfrm>
            <a:off x="552849" y="4239374"/>
            <a:ext cx="8263801" cy="1477328"/>
          </a:xfrm>
          <a:prstGeom prst="rect">
            <a:avLst/>
          </a:prstGeom>
          <a:solidFill>
            <a:srgbClr val="FFEDB3"/>
          </a:solidFill>
        </p:spPr>
        <p:txBody>
          <a:bodyPr wrap="none" rtlCol="0">
            <a:spAutoFit/>
          </a:bodyPr>
          <a:lstStyle/>
          <a:p>
            <a:r>
              <a:rPr lang="fr-FR" b="1" dirty="0"/>
              <a:t>Le serveur </a:t>
            </a:r>
            <a:r>
              <a:rPr lang="fr-FR" b="1" dirty="0">
                <a:highlight>
                  <a:srgbClr val="FFFF00"/>
                </a:highlight>
              </a:rPr>
              <a:t>doit s’authentifié</a:t>
            </a:r>
            <a:r>
              <a:rPr lang="fr-FR" dirty="0"/>
              <a:t>. Le client doit être sûr qu’on se connecte</a:t>
            </a:r>
          </a:p>
          <a:p>
            <a:r>
              <a:rPr lang="fr-FR" dirty="0"/>
              <a:t>bien sur le serveur légitime. L’inverse peut être vrai également, le client peut </a:t>
            </a:r>
          </a:p>
          <a:p>
            <a:r>
              <a:rPr lang="fr-FR" dirty="0"/>
              <a:t>être authentifié (mais contrairement au serveur, pas obligatoire).</a:t>
            </a:r>
          </a:p>
          <a:p>
            <a:r>
              <a:rPr lang="fr-FR" dirty="0"/>
              <a:t>Dans le cas d’une transaction bancaire, le serveur doit être sûr que </a:t>
            </a:r>
          </a:p>
          <a:p>
            <a:r>
              <a:rPr lang="fr-FR" dirty="0"/>
              <a:t>c’est le bon client =&gt; authentification du client impérative.</a:t>
            </a:r>
          </a:p>
        </p:txBody>
      </p:sp>
      <p:sp>
        <p:nvSpPr>
          <p:cNvPr id="27" name="ZoneTexte 26">
            <a:extLst>
              <a:ext uri="{FF2B5EF4-FFF2-40B4-BE49-F238E27FC236}">
                <a16:creationId xmlns:a16="http://schemas.microsoft.com/office/drawing/2014/main" id="{56145E70-D04B-5679-6840-E66E96DA384D}"/>
              </a:ext>
            </a:extLst>
          </p:cNvPr>
          <p:cNvSpPr txBox="1"/>
          <p:nvPr/>
        </p:nvSpPr>
        <p:spPr>
          <a:xfrm>
            <a:off x="2353528" y="6103716"/>
            <a:ext cx="4053354" cy="369332"/>
          </a:xfrm>
          <a:prstGeom prst="rect">
            <a:avLst/>
          </a:prstGeom>
          <a:solidFill>
            <a:srgbClr val="FF7D7D"/>
          </a:solidFill>
        </p:spPr>
        <p:txBody>
          <a:bodyPr wrap="none" rtlCol="0">
            <a:spAutoFit/>
          </a:bodyPr>
          <a:lstStyle/>
          <a:p>
            <a:r>
              <a:rPr lang="fr-FR" b="1" dirty="0"/>
              <a:t>Le SSL handshake est asymétrique</a:t>
            </a:r>
          </a:p>
        </p:txBody>
      </p:sp>
    </p:spTree>
    <p:extLst>
      <p:ext uri="{BB962C8B-B14F-4D97-AF65-F5344CB8AC3E}">
        <p14:creationId xmlns:p14="http://schemas.microsoft.com/office/powerpoint/2010/main" val="52403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p:bldP spid="23" grpId="0"/>
      <p:bldP spid="24" grpId="0"/>
      <p:bldP spid="25" grpId="0" animBg="1"/>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603424-EF4B-3B25-3FE3-4DF3CC32F1E1}"/>
              </a:ext>
            </a:extLst>
          </p:cNvPr>
          <p:cNvSpPr>
            <a:spLocks noGrp="1"/>
          </p:cNvSpPr>
          <p:nvPr>
            <p:ph type="title"/>
          </p:nvPr>
        </p:nvSpPr>
        <p:spPr/>
        <p:txBody>
          <a:bodyPr/>
          <a:lstStyle/>
          <a:p>
            <a:r>
              <a:rPr lang="fr-FR" dirty="0"/>
              <a:t>III. Le SSL handshake</a:t>
            </a:r>
          </a:p>
        </p:txBody>
      </p:sp>
      <p:sp>
        <p:nvSpPr>
          <p:cNvPr id="3" name="Espace réservé du texte 2">
            <a:extLst>
              <a:ext uri="{FF2B5EF4-FFF2-40B4-BE49-F238E27FC236}">
                <a16:creationId xmlns:a16="http://schemas.microsoft.com/office/drawing/2014/main" id="{E4B21D33-DB72-0FEC-9072-C00FC645FC0D}"/>
              </a:ext>
            </a:extLst>
          </p:cNvPr>
          <p:cNvSpPr>
            <a:spLocks noGrp="1"/>
          </p:cNvSpPr>
          <p:nvPr>
            <p:ph type="body" idx="1"/>
          </p:nvPr>
        </p:nvSpPr>
        <p:spPr/>
        <p:txBody>
          <a:bodyPr/>
          <a:lstStyle/>
          <a:p>
            <a:r>
              <a:rPr lang="fr-FR" dirty="0"/>
              <a:t>4 phases</a:t>
            </a:r>
          </a:p>
        </p:txBody>
      </p:sp>
    </p:spTree>
    <p:extLst>
      <p:ext uri="{BB962C8B-B14F-4D97-AF65-F5344CB8AC3E}">
        <p14:creationId xmlns:p14="http://schemas.microsoft.com/office/powerpoint/2010/main" val="110764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BDA7E1-78A6-294A-DCE6-79940B7103E8}"/>
              </a:ext>
            </a:extLst>
          </p:cNvPr>
          <p:cNvSpPr>
            <a:spLocks noGrp="1"/>
          </p:cNvSpPr>
          <p:nvPr>
            <p:ph type="title"/>
          </p:nvPr>
        </p:nvSpPr>
        <p:spPr/>
        <p:txBody>
          <a:bodyPr/>
          <a:lstStyle/>
          <a:p>
            <a:r>
              <a:rPr lang="fr-FR" dirty="0"/>
              <a:t>1. Objectifs</a:t>
            </a:r>
          </a:p>
        </p:txBody>
      </p:sp>
      <p:pic>
        <p:nvPicPr>
          <p:cNvPr id="4" name="Picture 5">
            <a:extLst>
              <a:ext uri="{FF2B5EF4-FFF2-40B4-BE49-F238E27FC236}">
                <a16:creationId xmlns:a16="http://schemas.microsoft.com/office/drawing/2014/main" id="{59FD6103-475A-C695-EB07-C5B971F5F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5" y="4821909"/>
            <a:ext cx="7812087" cy="1114425"/>
          </a:xfrm>
          <a:prstGeom prst="rect">
            <a:avLst/>
          </a:prstGeom>
          <a:solidFill>
            <a:srgbClr val="FFEDB3"/>
          </a:solidFill>
          <a:ln w="9525" algn="ctr">
            <a:noFill/>
            <a:miter lim="800000"/>
            <a:headEnd/>
            <a:tailEnd/>
          </a:ln>
          <a:effectLst/>
        </p:spPr>
      </p:pic>
      <p:sp>
        <p:nvSpPr>
          <p:cNvPr id="5" name="Text Box 6">
            <a:extLst>
              <a:ext uri="{FF2B5EF4-FFF2-40B4-BE49-F238E27FC236}">
                <a16:creationId xmlns:a16="http://schemas.microsoft.com/office/drawing/2014/main" id="{CA418DB7-C025-F315-5824-C1A7AE21CFDA}"/>
              </a:ext>
            </a:extLst>
          </p:cNvPr>
          <p:cNvSpPr txBox="1">
            <a:spLocks noChangeArrowheads="1"/>
          </p:cNvSpPr>
          <p:nvPr/>
        </p:nvSpPr>
        <p:spPr bwMode="auto">
          <a:xfrm>
            <a:off x="359568" y="1233487"/>
            <a:ext cx="8424863" cy="169892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dirty="0"/>
              <a:t>Le SSL handshake permet au serveur et au client de :</a:t>
            </a:r>
          </a:p>
          <a:p>
            <a:pPr marL="285750" indent="-285750">
              <a:spcBef>
                <a:spcPct val="20000"/>
              </a:spcBef>
              <a:buClr>
                <a:srgbClr val="FF0000"/>
              </a:buClr>
              <a:buFont typeface="Arial" panose="020B0604020202020204" pitchFamily="34" charset="0"/>
              <a:buChar char="•"/>
            </a:pPr>
            <a:r>
              <a:rPr lang="fr-FR" altLang="fr-FR" dirty="0"/>
              <a:t>s'authentifier (obligatoire pour le serveur, optionnel pour le client);</a:t>
            </a:r>
          </a:p>
          <a:p>
            <a:pPr marL="285750" indent="-285750">
              <a:spcBef>
                <a:spcPct val="20000"/>
              </a:spcBef>
              <a:buClr>
                <a:srgbClr val="FF0000"/>
              </a:buClr>
              <a:buFont typeface="Arial" panose="020B0604020202020204" pitchFamily="34" charset="0"/>
              <a:buChar char="•"/>
            </a:pPr>
            <a:r>
              <a:rPr lang="fr-FR" altLang="fr-FR" dirty="0"/>
              <a:t>négocier les algorithmes de chiffrement et de HMAC;</a:t>
            </a:r>
          </a:p>
          <a:p>
            <a:pPr marL="285750" indent="-285750">
              <a:spcBef>
                <a:spcPct val="20000"/>
              </a:spcBef>
              <a:buClr>
                <a:srgbClr val="FF0000"/>
              </a:buClr>
              <a:buFont typeface="Arial" panose="020B0604020202020204" pitchFamily="34" charset="0"/>
              <a:buChar char="•"/>
            </a:pPr>
            <a:r>
              <a:rPr lang="fr-FR" altLang="fr-FR" dirty="0"/>
              <a:t>négocier les clés symétriques à employer durant une session </a:t>
            </a:r>
          </a:p>
          <a:p>
            <a:pPr>
              <a:spcBef>
                <a:spcPct val="20000"/>
              </a:spcBef>
              <a:buClr>
                <a:srgbClr val="FF0000"/>
              </a:buClr>
            </a:pPr>
            <a:r>
              <a:rPr lang="fr-FR" altLang="fr-FR" dirty="0"/>
              <a:t>     (</a:t>
            </a:r>
            <a:r>
              <a:rPr lang="fr-FR" altLang="fr-FR" dirty="0">
                <a:highlight>
                  <a:srgbClr val="FFFF00"/>
                </a:highlight>
              </a:rPr>
              <a:t>3</a:t>
            </a:r>
            <a:r>
              <a:rPr lang="fr-FR" altLang="fr-FR" dirty="0"/>
              <a:t> clés: </a:t>
            </a:r>
            <a:r>
              <a:rPr lang="fr-FR" altLang="fr-FR" u="sng" dirty="0" err="1"/>
              <a:t>K</a:t>
            </a:r>
            <a:r>
              <a:rPr lang="fr-FR" altLang="fr-FR" u="sng" baseline="-25000" dirty="0" err="1"/>
              <a:t>c</a:t>
            </a:r>
            <a:r>
              <a:rPr lang="fr-FR" altLang="fr-FR" dirty="0"/>
              <a:t>, </a:t>
            </a:r>
            <a:r>
              <a:rPr lang="fr-FR" altLang="fr-FR" u="sng" dirty="0" err="1"/>
              <a:t>K</a:t>
            </a:r>
            <a:r>
              <a:rPr lang="fr-FR" altLang="fr-FR" u="sng" baseline="-25000" dirty="0" err="1"/>
              <a:t>h</a:t>
            </a:r>
            <a:r>
              <a:rPr lang="fr-FR" altLang="fr-FR" dirty="0"/>
              <a:t> « </a:t>
            </a:r>
            <a:r>
              <a:rPr lang="fr-FR" altLang="fr-FR" dirty="0">
                <a:highlight>
                  <a:srgbClr val="FFFF00"/>
                </a:highlight>
              </a:rPr>
              <a:t>clé </a:t>
            </a:r>
            <a:r>
              <a:rPr lang="fr-FR" altLang="fr-FR" b="1" dirty="0" err="1">
                <a:highlight>
                  <a:srgbClr val="FFFF00"/>
                </a:highlight>
              </a:rPr>
              <a:t>write</a:t>
            </a:r>
            <a:r>
              <a:rPr lang="fr-FR" altLang="fr-FR" dirty="0">
                <a:highlight>
                  <a:srgbClr val="FFFF00"/>
                </a:highlight>
              </a:rPr>
              <a:t> </a:t>
            </a:r>
            <a:r>
              <a:rPr lang="fr-FR" altLang="fr-FR" dirty="0"/>
              <a:t>», </a:t>
            </a:r>
            <a:r>
              <a:rPr lang="fr-FR" altLang="fr-FR" u="sng" dirty="0" err="1"/>
              <a:t>K</a:t>
            </a:r>
            <a:r>
              <a:rPr lang="fr-FR" altLang="fr-FR" u="sng" baseline="-25000" dirty="0" err="1"/>
              <a:t>h</a:t>
            </a:r>
            <a:r>
              <a:rPr lang="fr-FR" altLang="fr-FR" u="sng" baseline="-25000" dirty="0"/>
              <a:t>’</a:t>
            </a:r>
            <a:r>
              <a:rPr lang="fr-FR" altLang="fr-FR" dirty="0"/>
              <a:t> « </a:t>
            </a:r>
            <a:r>
              <a:rPr lang="fr-FR" altLang="fr-FR" dirty="0">
                <a:highlight>
                  <a:srgbClr val="FFFF00"/>
                </a:highlight>
              </a:rPr>
              <a:t>clé </a:t>
            </a:r>
            <a:r>
              <a:rPr lang="fr-FR" altLang="fr-FR" b="1" dirty="0" err="1">
                <a:highlight>
                  <a:srgbClr val="FFFF00"/>
                </a:highlight>
              </a:rPr>
              <a:t>read</a:t>
            </a:r>
            <a:r>
              <a:rPr lang="fr-FR" altLang="fr-FR" dirty="0">
                <a:highlight>
                  <a:srgbClr val="FFFF00"/>
                </a:highlight>
              </a:rPr>
              <a:t> </a:t>
            </a:r>
            <a:r>
              <a:rPr lang="fr-FR" altLang="fr-FR" dirty="0"/>
              <a:t>»).</a:t>
            </a:r>
          </a:p>
        </p:txBody>
      </p:sp>
      <p:sp>
        <p:nvSpPr>
          <p:cNvPr id="6" name="Text Box 7">
            <a:extLst>
              <a:ext uri="{FF2B5EF4-FFF2-40B4-BE49-F238E27FC236}">
                <a16:creationId xmlns:a16="http://schemas.microsoft.com/office/drawing/2014/main" id="{1387F3A7-3FF1-B5FB-A76D-3DB1400D1B43}"/>
              </a:ext>
            </a:extLst>
          </p:cNvPr>
          <p:cNvSpPr txBox="1">
            <a:spLocks noChangeArrowheads="1"/>
          </p:cNvSpPr>
          <p:nvPr/>
        </p:nvSpPr>
        <p:spPr bwMode="auto">
          <a:xfrm>
            <a:off x="359568" y="3957781"/>
            <a:ext cx="8208963" cy="646331"/>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dirty="0"/>
              <a:t>Ces opérations sont basées, sur des échanges entre le client et le serveur à l’aide de messages au </a:t>
            </a:r>
            <a:r>
              <a:rPr lang="fr-FR" altLang="fr-FR" dirty="0">
                <a:highlight>
                  <a:srgbClr val="FFFF00"/>
                </a:highlight>
              </a:rPr>
              <a:t>format TLV </a:t>
            </a:r>
            <a:r>
              <a:rPr lang="fr-FR" altLang="fr-FR" dirty="0"/>
              <a:t>(Type, </a:t>
            </a:r>
            <a:r>
              <a:rPr lang="fr-FR" altLang="fr-FR" dirty="0" err="1"/>
              <a:t>Lenght</a:t>
            </a:r>
            <a:r>
              <a:rPr lang="fr-FR" altLang="fr-FR" dirty="0"/>
              <a:t>, Value):</a:t>
            </a:r>
          </a:p>
        </p:txBody>
      </p:sp>
      <p:sp>
        <p:nvSpPr>
          <p:cNvPr id="9" name="ZoneTexte 8">
            <a:extLst>
              <a:ext uri="{FF2B5EF4-FFF2-40B4-BE49-F238E27FC236}">
                <a16:creationId xmlns:a16="http://schemas.microsoft.com/office/drawing/2014/main" id="{370827F3-09AD-F7E7-EAA6-F4EFD9060378}"/>
              </a:ext>
            </a:extLst>
          </p:cNvPr>
          <p:cNvSpPr txBox="1"/>
          <p:nvPr/>
        </p:nvSpPr>
        <p:spPr>
          <a:xfrm>
            <a:off x="1760973" y="3232086"/>
            <a:ext cx="5622052" cy="369332"/>
          </a:xfrm>
          <a:prstGeom prst="rect">
            <a:avLst/>
          </a:prstGeom>
          <a:solidFill>
            <a:schemeClr val="accent1"/>
          </a:solidFill>
        </p:spPr>
        <p:txBody>
          <a:bodyPr wrap="none" rtlCol="0">
            <a:spAutoFit/>
          </a:bodyPr>
          <a:lstStyle/>
          <a:p>
            <a:r>
              <a:rPr lang="fr-FR" dirty="0"/>
              <a:t>Ces trois clés symétriques sont </a:t>
            </a:r>
            <a:r>
              <a:rPr lang="fr-FR" b="1" dirty="0">
                <a:highlight>
                  <a:srgbClr val="FFFF00"/>
                </a:highlight>
              </a:rPr>
              <a:t>les clés de session</a:t>
            </a:r>
            <a:r>
              <a:rPr lang="fr-FR" dirty="0"/>
              <a:t>.</a:t>
            </a:r>
          </a:p>
        </p:txBody>
      </p:sp>
    </p:spTree>
    <p:extLst>
      <p:ext uri="{BB962C8B-B14F-4D97-AF65-F5344CB8AC3E}">
        <p14:creationId xmlns:p14="http://schemas.microsoft.com/office/powerpoint/2010/main" val="323878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vertic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17E2C-82C1-67C4-4CD4-6E014C60FB6A}"/>
              </a:ext>
            </a:extLst>
          </p:cNvPr>
          <p:cNvSpPr>
            <a:spLocks noGrp="1"/>
          </p:cNvSpPr>
          <p:nvPr>
            <p:ph type="title"/>
          </p:nvPr>
        </p:nvSpPr>
        <p:spPr/>
        <p:txBody>
          <a:bodyPr/>
          <a:lstStyle/>
          <a:p>
            <a:r>
              <a:rPr lang="fr-FR" sz="2400" dirty="0"/>
              <a:t>2. Le sous-protocole: « SSL-Handshake »</a:t>
            </a:r>
          </a:p>
        </p:txBody>
      </p:sp>
      <p:sp>
        <p:nvSpPr>
          <p:cNvPr id="3" name="Espace réservé du contenu 2">
            <a:extLst>
              <a:ext uri="{FF2B5EF4-FFF2-40B4-BE49-F238E27FC236}">
                <a16:creationId xmlns:a16="http://schemas.microsoft.com/office/drawing/2014/main" id="{56C22D14-AB65-BACA-6213-2682C22D7BF6}"/>
              </a:ext>
            </a:extLst>
          </p:cNvPr>
          <p:cNvSpPr>
            <a:spLocks noGrp="1"/>
          </p:cNvSpPr>
          <p:nvPr>
            <p:ph idx="1"/>
          </p:nvPr>
        </p:nvSpPr>
        <p:spPr>
          <a:xfrm>
            <a:off x="835072" y="1297052"/>
            <a:ext cx="8172450" cy="678862"/>
          </a:xfrm>
        </p:spPr>
        <p:txBody>
          <a:bodyPr/>
          <a:lstStyle/>
          <a:p>
            <a:pPr marL="0" indent="0">
              <a:buNone/>
            </a:pPr>
            <a:r>
              <a:rPr lang="fr-FR" sz="1800" b="1" dirty="0"/>
              <a:t>Le sous-protocole SSL Handshake comporte </a:t>
            </a:r>
            <a:r>
              <a:rPr lang="fr-FR" sz="1800" b="1" dirty="0">
                <a:highlight>
                  <a:srgbClr val="FFFF00"/>
                </a:highlight>
              </a:rPr>
              <a:t>4 phases </a:t>
            </a:r>
            <a:r>
              <a:rPr lang="fr-FR" sz="1800" b="1" dirty="0"/>
              <a:t>d’échanges de messages :</a:t>
            </a:r>
            <a:r>
              <a:rPr lang="fr-FR" sz="1800" dirty="0"/>
              <a:t> </a:t>
            </a:r>
          </a:p>
          <a:p>
            <a:pPr marL="0" indent="0">
              <a:buNone/>
            </a:pPr>
            <a:endParaRPr lang="fr-FR" sz="1800" dirty="0"/>
          </a:p>
          <a:p>
            <a:pPr marL="0" indent="0">
              <a:buNone/>
            </a:pPr>
            <a:endParaRPr lang="fr-FR" sz="1800" dirty="0"/>
          </a:p>
          <a:p>
            <a:pPr marL="0" indent="0">
              <a:buNone/>
            </a:pPr>
            <a:endParaRPr lang="fr-FR" sz="1800" dirty="0"/>
          </a:p>
          <a:p>
            <a:pPr marL="0" indent="0">
              <a:buNone/>
            </a:pPr>
            <a:endParaRPr lang="fr-FR" sz="1800" dirty="0"/>
          </a:p>
          <a:p>
            <a:pPr marL="0" indent="0">
              <a:buNone/>
            </a:pPr>
            <a:endParaRPr lang="fr-FR" sz="1800" dirty="0"/>
          </a:p>
        </p:txBody>
      </p:sp>
      <p:sp>
        <p:nvSpPr>
          <p:cNvPr id="6" name="ZoneTexte 5">
            <a:extLst>
              <a:ext uri="{FF2B5EF4-FFF2-40B4-BE49-F238E27FC236}">
                <a16:creationId xmlns:a16="http://schemas.microsoft.com/office/drawing/2014/main" id="{359595F1-C357-6AF7-6BD3-67501A0FD537}"/>
              </a:ext>
            </a:extLst>
          </p:cNvPr>
          <p:cNvSpPr txBox="1"/>
          <p:nvPr/>
        </p:nvSpPr>
        <p:spPr>
          <a:xfrm>
            <a:off x="835072" y="2228671"/>
            <a:ext cx="7298994" cy="923330"/>
          </a:xfrm>
          <a:prstGeom prst="rect">
            <a:avLst/>
          </a:prstGeom>
          <a:noFill/>
        </p:spPr>
        <p:txBody>
          <a:bodyPr wrap="square" rtlCol="0">
            <a:spAutoFit/>
          </a:bodyPr>
          <a:lstStyle/>
          <a:p>
            <a:pPr marL="342900" indent="-342900">
              <a:buClr>
                <a:srgbClr val="FF0000"/>
              </a:buClr>
              <a:buFont typeface="+mj-lt"/>
              <a:buAutoNum type="arabicParenR"/>
            </a:pPr>
            <a:r>
              <a:rPr lang="fr-FR" sz="1800" dirty="0"/>
              <a:t>Etablissement des possibilités en matière de sécurité. Cette phase détermine entre autres la version, la session, les algorithmes de chiffrement et compression, des nombres aléatoires.</a:t>
            </a:r>
            <a:endParaRPr lang="fr-FR" dirty="0"/>
          </a:p>
        </p:txBody>
      </p:sp>
      <p:sp>
        <p:nvSpPr>
          <p:cNvPr id="7" name="ZoneTexte 6">
            <a:extLst>
              <a:ext uri="{FF2B5EF4-FFF2-40B4-BE49-F238E27FC236}">
                <a16:creationId xmlns:a16="http://schemas.microsoft.com/office/drawing/2014/main" id="{3E4ABD8C-3C61-52BE-5776-7465D746B340}"/>
              </a:ext>
            </a:extLst>
          </p:cNvPr>
          <p:cNvSpPr txBox="1"/>
          <p:nvPr/>
        </p:nvSpPr>
        <p:spPr>
          <a:xfrm>
            <a:off x="835072" y="3504696"/>
            <a:ext cx="5378395" cy="646331"/>
          </a:xfrm>
          <a:prstGeom prst="rect">
            <a:avLst/>
          </a:prstGeom>
          <a:noFill/>
        </p:spPr>
        <p:txBody>
          <a:bodyPr wrap="none" rtlCol="0">
            <a:spAutoFit/>
          </a:bodyPr>
          <a:lstStyle/>
          <a:p>
            <a:pPr marL="342900" indent="-342900">
              <a:buClr>
                <a:srgbClr val="FF0000"/>
              </a:buClr>
              <a:buFont typeface="+mj-lt"/>
              <a:buAutoNum type="arabicParenR" startAt="2"/>
            </a:pPr>
            <a:r>
              <a:rPr lang="fr-FR" sz="1800" dirty="0"/>
              <a:t>Authentification du serveur et échange des clés</a:t>
            </a:r>
          </a:p>
          <a:p>
            <a:endParaRPr lang="fr-FR" dirty="0"/>
          </a:p>
        </p:txBody>
      </p:sp>
      <p:sp>
        <p:nvSpPr>
          <p:cNvPr id="8" name="ZoneTexte 7">
            <a:extLst>
              <a:ext uri="{FF2B5EF4-FFF2-40B4-BE49-F238E27FC236}">
                <a16:creationId xmlns:a16="http://schemas.microsoft.com/office/drawing/2014/main" id="{79A0A857-1D1A-8952-670E-9D8774E41AA6}"/>
              </a:ext>
            </a:extLst>
          </p:cNvPr>
          <p:cNvSpPr txBox="1"/>
          <p:nvPr/>
        </p:nvSpPr>
        <p:spPr>
          <a:xfrm flipH="1">
            <a:off x="835072" y="4248148"/>
            <a:ext cx="8502555" cy="646331"/>
          </a:xfrm>
          <a:prstGeom prst="rect">
            <a:avLst/>
          </a:prstGeom>
          <a:noFill/>
        </p:spPr>
        <p:txBody>
          <a:bodyPr wrap="square" rtlCol="0">
            <a:spAutoFit/>
          </a:bodyPr>
          <a:lstStyle/>
          <a:p>
            <a:pPr marL="342900" indent="-342900">
              <a:buClr>
                <a:srgbClr val="FF0000"/>
              </a:buClr>
              <a:buFont typeface="+mj-lt"/>
              <a:buAutoNum type="arabicParenR" startAt="3"/>
            </a:pPr>
            <a:r>
              <a:rPr lang="fr-FR" sz="1800" dirty="0"/>
              <a:t>Authentification du client et échange des clés</a:t>
            </a:r>
          </a:p>
          <a:p>
            <a:endParaRPr lang="fr-FR" dirty="0"/>
          </a:p>
        </p:txBody>
      </p:sp>
      <p:sp>
        <p:nvSpPr>
          <p:cNvPr id="9" name="ZoneTexte 8">
            <a:extLst>
              <a:ext uri="{FF2B5EF4-FFF2-40B4-BE49-F238E27FC236}">
                <a16:creationId xmlns:a16="http://schemas.microsoft.com/office/drawing/2014/main" id="{92845040-1CFE-2564-851C-7635856A9DB4}"/>
              </a:ext>
            </a:extLst>
          </p:cNvPr>
          <p:cNvSpPr txBox="1"/>
          <p:nvPr/>
        </p:nvSpPr>
        <p:spPr>
          <a:xfrm>
            <a:off x="835072" y="4960784"/>
            <a:ext cx="1338828" cy="369332"/>
          </a:xfrm>
          <a:prstGeom prst="rect">
            <a:avLst/>
          </a:prstGeom>
          <a:noFill/>
        </p:spPr>
        <p:txBody>
          <a:bodyPr wrap="none" rtlCol="0">
            <a:spAutoFit/>
          </a:bodyPr>
          <a:lstStyle/>
          <a:p>
            <a:pPr marL="342900" indent="-342900">
              <a:buClr>
                <a:srgbClr val="FF0000"/>
              </a:buClr>
              <a:buFont typeface="+mj-lt"/>
              <a:buAutoNum type="arabicParenR" startAt="4"/>
            </a:pPr>
            <a:r>
              <a:rPr lang="fr-FR" sz="1800" dirty="0"/>
              <a:t>Clôture.</a:t>
            </a:r>
            <a:endParaRPr lang="fr-FR" dirty="0"/>
          </a:p>
        </p:txBody>
      </p:sp>
    </p:spTree>
    <p:extLst>
      <p:ext uri="{BB962C8B-B14F-4D97-AF65-F5344CB8AC3E}">
        <p14:creationId xmlns:p14="http://schemas.microsoft.com/office/powerpoint/2010/main" val="293214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5893C4-B4E0-F88B-4FD5-B1D9EB0C5EBD}"/>
              </a:ext>
            </a:extLst>
          </p:cNvPr>
          <p:cNvSpPr>
            <a:spLocks noGrp="1"/>
          </p:cNvSpPr>
          <p:nvPr>
            <p:ph type="title"/>
          </p:nvPr>
        </p:nvSpPr>
        <p:spPr/>
        <p:txBody>
          <a:bodyPr/>
          <a:lstStyle/>
          <a:p>
            <a:r>
              <a:rPr lang="fr-FR" dirty="0"/>
              <a:t>2.1 Phase 1: paramètres de sécurité</a:t>
            </a:r>
          </a:p>
        </p:txBody>
      </p:sp>
      <p:sp>
        <p:nvSpPr>
          <p:cNvPr id="4" name="ZoneTexte 3">
            <a:extLst>
              <a:ext uri="{FF2B5EF4-FFF2-40B4-BE49-F238E27FC236}">
                <a16:creationId xmlns:a16="http://schemas.microsoft.com/office/drawing/2014/main" id="{8E887F44-CC18-CE1B-1957-A704B2C3DEB8}"/>
              </a:ext>
            </a:extLst>
          </p:cNvPr>
          <p:cNvSpPr txBox="1"/>
          <p:nvPr/>
        </p:nvSpPr>
        <p:spPr>
          <a:xfrm>
            <a:off x="46638" y="998965"/>
            <a:ext cx="9097362" cy="923330"/>
          </a:xfrm>
          <a:prstGeom prst="rect">
            <a:avLst/>
          </a:prstGeom>
          <a:noFill/>
        </p:spPr>
        <p:txBody>
          <a:bodyPr wrap="none" rtlCol="0">
            <a:spAutoFit/>
          </a:bodyPr>
          <a:lstStyle/>
          <a:p>
            <a:r>
              <a:rPr lang="fr-FR" dirty="0"/>
              <a:t>Le handshake est </a:t>
            </a:r>
            <a:r>
              <a:rPr lang="fr-FR" b="1" dirty="0"/>
              <a:t>paramétrable</a:t>
            </a:r>
            <a:r>
              <a:rPr lang="fr-FR" dirty="0"/>
              <a:t>: la succession des échanges peut évoluer (varier) </a:t>
            </a:r>
          </a:p>
          <a:p>
            <a:r>
              <a:rPr lang="fr-FR" dirty="0"/>
              <a:t>en fonction des évènements (des résultats des échanges) précédents. Redirection vers</a:t>
            </a:r>
          </a:p>
          <a:p>
            <a:r>
              <a:rPr lang="fr-FR" dirty="0"/>
              <a:t>un plan B ou C au lieu de continuer avec le plan A initial. </a:t>
            </a:r>
          </a:p>
        </p:txBody>
      </p:sp>
      <p:sp>
        <p:nvSpPr>
          <p:cNvPr id="5" name="ZoneTexte 4">
            <a:extLst>
              <a:ext uri="{FF2B5EF4-FFF2-40B4-BE49-F238E27FC236}">
                <a16:creationId xmlns:a16="http://schemas.microsoft.com/office/drawing/2014/main" id="{C001298C-BC5D-B4E8-D102-905D693EEC9E}"/>
              </a:ext>
            </a:extLst>
          </p:cNvPr>
          <p:cNvSpPr txBox="1"/>
          <p:nvPr/>
        </p:nvSpPr>
        <p:spPr>
          <a:xfrm>
            <a:off x="5587296" y="1968687"/>
            <a:ext cx="3662973" cy="646331"/>
          </a:xfrm>
          <a:prstGeom prst="rect">
            <a:avLst/>
          </a:prstGeom>
          <a:noFill/>
        </p:spPr>
        <p:txBody>
          <a:bodyPr wrap="square" rtlCol="0">
            <a:spAutoFit/>
          </a:bodyPr>
          <a:lstStyle/>
          <a:p>
            <a:r>
              <a:rPr lang="fr-FR" b="1" dirty="0">
                <a:highlight>
                  <a:srgbClr val="FFFF00"/>
                </a:highlight>
              </a:rPr>
              <a:t>C’est le client qui initie </a:t>
            </a:r>
            <a:r>
              <a:rPr lang="fr-FR" dirty="0"/>
              <a:t>les échanges avec un « Client hello »</a:t>
            </a:r>
          </a:p>
        </p:txBody>
      </p:sp>
      <p:grpSp>
        <p:nvGrpSpPr>
          <p:cNvPr id="11" name="Groupe 10">
            <a:extLst>
              <a:ext uri="{FF2B5EF4-FFF2-40B4-BE49-F238E27FC236}">
                <a16:creationId xmlns:a16="http://schemas.microsoft.com/office/drawing/2014/main" id="{BBEE86D0-92D0-D7AE-C04C-1C7BD3845261}"/>
              </a:ext>
            </a:extLst>
          </p:cNvPr>
          <p:cNvGrpSpPr/>
          <p:nvPr/>
        </p:nvGrpSpPr>
        <p:grpSpPr>
          <a:xfrm>
            <a:off x="5986306" y="3169241"/>
            <a:ext cx="2999606" cy="2275926"/>
            <a:chOff x="5945275" y="2296074"/>
            <a:chExt cx="2999606" cy="2275926"/>
          </a:xfrm>
        </p:grpSpPr>
        <p:cxnSp>
          <p:nvCxnSpPr>
            <p:cNvPr id="7" name="Connecteur droit avec flèche 6">
              <a:extLst>
                <a:ext uri="{FF2B5EF4-FFF2-40B4-BE49-F238E27FC236}">
                  <a16:creationId xmlns:a16="http://schemas.microsoft.com/office/drawing/2014/main" id="{D8B91F3F-C7E5-9D4E-F126-BD8CE3C548E9}"/>
                </a:ext>
              </a:extLst>
            </p:cNvPr>
            <p:cNvCxnSpPr/>
            <p:nvPr/>
          </p:nvCxnSpPr>
          <p:spPr>
            <a:xfrm>
              <a:off x="6332561" y="2702257"/>
              <a:ext cx="0" cy="1869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Connecteur droit avec flèche 7">
              <a:extLst>
                <a:ext uri="{FF2B5EF4-FFF2-40B4-BE49-F238E27FC236}">
                  <a16:creationId xmlns:a16="http://schemas.microsoft.com/office/drawing/2014/main" id="{083EBC7F-DD48-03F1-E7A8-29D90405710B}"/>
                </a:ext>
              </a:extLst>
            </p:cNvPr>
            <p:cNvCxnSpPr/>
            <p:nvPr/>
          </p:nvCxnSpPr>
          <p:spPr>
            <a:xfrm>
              <a:off x="8422943" y="2702257"/>
              <a:ext cx="0" cy="1869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2678948F-B3F3-0575-DF8B-344BF7B2F454}"/>
                </a:ext>
              </a:extLst>
            </p:cNvPr>
            <p:cNvSpPr txBox="1"/>
            <p:nvPr/>
          </p:nvSpPr>
          <p:spPr>
            <a:xfrm>
              <a:off x="5945275" y="2296074"/>
              <a:ext cx="825867" cy="369332"/>
            </a:xfrm>
            <a:prstGeom prst="rect">
              <a:avLst/>
            </a:prstGeom>
            <a:noFill/>
          </p:spPr>
          <p:txBody>
            <a:bodyPr wrap="none" rtlCol="0">
              <a:spAutoFit/>
            </a:bodyPr>
            <a:lstStyle/>
            <a:p>
              <a:r>
                <a:rPr lang="fr-FR" b="1" dirty="0"/>
                <a:t>Client</a:t>
              </a:r>
            </a:p>
          </p:txBody>
        </p:sp>
        <p:sp>
          <p:nvSpPr>
            <p:cNvPr id="10" name="ZoneTexte 9">
              <a:extLst>
                <a:ext uri="{FF2B5EF4-FFF2-40B4-BE49-F238E27FC236}">
                  <a16:creationId xmlns:a16="http://schemas.microsoft.com/office/drawing/2014/main" id="{1A38BE3C-ED7E-C9CB-A8D3-EE538FB5730E}"/>
                </a:ext>
              </a:extLst>
            </p:cNvPr>
            <p:cNvSpPr txBox="1"/>
            <p:nvPr/>
          </p:nvSpPr>
          <p:spPr>
            <a:xfrm>
              <a:off x="7901005" y="2296074"/>
              <a:ext cx="1043876" cy="369332"/>
            </a:xfrm>
            <a:prstGeom prst="rect">
              <a:avLst/>
            </a:prstGeom>
            <a:noFill/>
          </p:spPr>
          <p:txBody>
            <a:bodyPr wrap="none" rtlCol="0">
              <a:spAutoFit/>
            </a:bodyPr>
            <a:lstStyle/>
            <a:p>
              <a:r>
                <a:rPr lang="fr-FR" b="1" dirty="0"/>
                <a:t>Serveur</a:t>
              </a:r>
            </a:p>
          </p:txBody>
        </p:sp>
        <p:cxnSp>
          <p:nvCxnSpPr>
            <p:cNvPr id="12" name="Connecteur droit avec flèche 11">
              <a:extLst>
                <a:ext uri="{FF2B5EF4-FFF2-40B4-BE49-F238E27FC236}">
                  <a16:creationId xmlns:a16="http://schemas.microsoft.com/office/drawing/2014/main" id="{B8939166-FAE2-E0BC-5B88-C67C620E29E7}"/>
                </a:ext>
              </a:extLst>
            </p:cNvPr>
            <p:cNvCxnSpPr>
              <a:cxnSpLocks/>
            </p:cNvCxnSpPr>
            <p:nvPr/>
          </p:nvCxnSpPr>
          <p:spPr>
            <a:xfrm>
              <a:off x="6358208" y="2803905"/>
              <a:ext cx="2064735" cy="5585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Connecteur droit avec flèche 13">
              <a:extLst>
                <a:ext uri="{FF2B5EF4-FFF2-40B4-BE49-F238E27FC236}">
                  <a16:creationId xmlns:a16="http://schemas.microsoft.com/office/drawing/2014/main" id="{3A2D89F1-5767-B202-FE4D-F6359CDF5AB4}"/>
                </a:ext>
              </a:extLst>
            </p:cNvPr>
            <p:cNvCxnSpPr>
              <a:cxnSpLocks/>
            </p:cNvCxnSpPr>
            <p:nvPr/>
          </p:nvCxnSpPr>
          <p:spPr>
            <a:xfrm flipH="1">
              <a:off x="6358208" y="3637128"/>
              <a:ext cx="2064735"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ZoneTexte 16">
              <a:extLst>
                <a:ext uri="{FF2B5EF4-FFF2-40B4-BE49-F238E27FC236}">
                  <a16:creationId xmlns:a16="http://schemas.microsoft.com/office/drawing/2014/main" id="{1335C4D4-64C4-D4DB-AEB8-E1FA52566746}"/>
                </a:ext>
              </a:extLst>
            </p:cNvPr>
            <p:cNvSpPr txBox="1"/>
            <p:nvPr/>
          </p:nvSpPr>
          <p:spPr>
            <a:xfrm rot="896929">
              <a:off x="6784194" y="2786193"/>
              <a:ext cx="1356462" cy="307777"/>
            </a:xfrm>
            <a:prstGeom prst="rect">
              <a:avLst/>
            </a:prstGeom>
            <a:noFill/>
          </p:spPr>
          <p:txBody>
            <a:bodyPr wrap="none" rtlCol="0">
              <a:spAutoFit/>
            </a:bodyPr>
            <a:lstStyle/>
            <a:p>
              <a:r>
                <a:rPr lang="fr-FR" sz="1400" b="1" dirty="0"/>
                <a:t>a) Client hello</a:t>
              </a:r>
            </a:p>
          </p:txBody>
        </p:sp>
        <p:sp>
          <p:nvSpPr>
            <p:cNvPr id="19" name="ZoneTexte 18">
              <a:extLst>
                <a:ext uri="{FF2B5EF4-FFF2-40B4-BE49-F238E27FC236}">
                  <a16:creationId xmlns:a16="http://schemas.microsoft.com/office/drawing/2014/main" id="{E676146E-C1D9-4D9C-2482-94BD4271F352}"/>
                </a:ext>
              </a:extLst>
            </p:cNvPr>
            <p:cNvSpPr txBox="1"/>
            <p:nvPr/>
          </p:nvSpPr>
          <p:spPr>
            <a:xfrm rot="20862698">
              <a:off x="6663454" y="3505644"/>
              <a:ext cx="1428596" cy="307777"/>
            </a:xfrm>
            <a:prstGeom prst="rect">
              <a:avLst/>
            </a:prstGeom>
            <a:noFill/>
          </p:spPr>
          <p:txBody>
            <a:bodyPr wrap="none" rtlCol="0">
              <a:spAutoFit/>
            </a:bodyPr>
            <a:lstStyle/>
            <a:p>
              <a:r>
                <a:rPr lang="fr-FR" sz="1400" b="1" dirty="0"/>
                <a:t>b) Server hello</a:t>
              </a:r>
            </a:p>
          </p:txBody>
        </p:sp>
      </p:grpSp>
      <p:sp>
        <p:nvSpPr>
          <p:cNvPr id="6" name="ZoneTexte 5">
            <a:extLst>
              <a:ext uri="{FF2B5EF4-FFF2-40B4-BE49-F238E27FC236}">
                <a16:creationId xmlns:a16="http://schemas.microsoft.com/office/drawing/2014/main" id="{33E87059-F0F6-9BFC-46DB-912831AC1A20}"/>
              </a:ext>
            </a:extLst>
          </p:cNvPr>
          <p:cNvSpPr txBox="1"/>
          <p:nvPr/>
        </p:nvSpPr>
        <p:spPr>
          <a:xfrm>
            <a:off x="223184" y="2501294"/>
            <a:ext cx="4943100" cy="4001095"/>
          </a:xfrm>
          <a:prstGeom prst="rect">
            <a:avLst/>
          </a:prstGeom>
          <a:noFill/>
        </p:spPr>
        <p:txBody>
          <a:bodyPr wrap="square">
            <a:spAutoFit/>
          </a:bodyPr>
          <a:lstStyle/>
          <a:p>
            <a:pPr marL="285750" indent="-285750" eaLnBrk="1" hangingPunct="1">
              <a:spcAft>
                <a:spcPts val="600"/>
              </a:spcAft>
              <a:buClr>
                <a:srgbClr val="FF0000"/>
              </a:buClr>
              <a:buFont typeface="Arial" panose="020B0604020202020204" pitchFamily="34" charset="0"/>
              <a:buChar char="•"/>
            </a:pPr>
            <a:r>
              <a:rPr lang="fr-FR" altLang="fr-FR" sz="1600" b="1" dirty="0"/>
              <a:t>Version: </a:t>
            </a:r>
            <a:r>
              <a:rPr lang="fr-FR" altLang="fr-FR" sz="1600" dirty="0"/>
              <a:t>la plus haute que le client est capable d’utiliser</a:t>
            </a:r>
          </a:p>
          <a:p>
            <a:pPr marL="285750" indent="-285750" eaLnBrk="1" hangingPunct="1">
              <a:spcAft>
                <a:spcPts val="600"/>
              </a:spcAft>
              <a:buClr>
                <a:srgbClr val="FF0000"/>
              </a:buClr>
              <a:buFont typeface="Arial" panose="020B0604020202020204" pitchFamily="34" charset="0"/>
              <a:buChar char="•"/>
            </a:pPr>
            <a:r>
              <a:rPr lang="fr-FR" altLang="fr-FR" sz="1600" b="1" dirty="0" err="1"/>
              <a:t>rnd_cli</a:t>
            </a:r>
            <a:r>
              <a:rPr lang="fr-FR" altLang="fr-FR" sz="1600" dirty="0"/>
              <a:t> : nombre aléatoire sur 28 bytes (ressemble à </a:t>
            </a:r>
            <a:r>
              <a:rPr lang="fr-FR" altLang="fr-FR" sz="1600" dirty="0" err="1"/>
              <a:t>Diffie</a:t>
            </a:r>
            <a:r>
              <a:rPr lang="fr-FR" altLang="fr-FR" sz="1600" dirty="0"/>
              <a:t> </a:t>
            </a:r>
            <a:r>
              <a:rPr lang="fr-FR" altLang="fr-FR" sz="1600" dirty="0" err="1"/>
              <a:t>Helmann</a:t>
            </a:r>
            <a:r>
              <a:rPr lang="fr-FR" altLang="fr-FR" sz="1600" dirty="0"/>
              <a:t>)</a:t>
            </a:r>
          </a:p>
          <a:p>
            <a:pPr marL="285750" indent="-285750" eaLnBrk="1" hangingPunct="1">
              <a:spcAft>
                <a:spcPts val="600"/>
              </a:spcAft>
              <a:buClr>
                <a:srgbClr val="FF0000"/>
              </a:buClr>
              <a:buFont typeface="Arial" panose="020B0604020202020204" pitchFamily="34" charset="0"/>
              <a:buChar char="•"/>
            </a:pPr>
            <a:r>
              <a:rPr lang="fr-FR" altLang="fr-FR" sz="1600" b="1" dirty="0"/>
              <a:t>date-heure: </a:t>
            </a:r>
            <a:r>
              <a:rPr lang="fr-FR" altLang="fr-FR" sz="1600" dirty="0"/>
              <a:t>4 bytes</a:t>
            </a:r>
          </a:p>
          <a:p>
            <a:pPr marL="285750" indent="-285750" eaLnBrk="1" hangingPunct="1">
              <a:spcAft>
                <a:spcPts val="600"/>
              </a:spcAft>
              <a:buClr>
                <a:srgbClr val="FF0000"/>
              </a:buClr>
              <a:buFont typeface="Arial" panose="020B0604020202020204" pitchFamily="34" charset="0"/>
              <a:buChar char="•"/>
            </a:pPr>
            <a:r>
              <a:rPr lang="fr-FR" altLang="fr-FR" sz="1600" b="1" dirty="0"/>
              <a:t>session-id</a:t>
            </a:r>
            <a:r>
              <a:rPr lang="fr-FR" altLang="fr-FR" sz="1600" dirty="0"/>
              <a:t>:</a:t>
            </a:r>
          </a:p>
          <a:p>
            <a:pPr marL="742950" lvl="1" indent="-285750" eaLnBrk="1" hangingPunct="1">
              <a:spcAft>
                <a:spcPts val="600"/>
              </a:spcAft>
              <a:buClr>
                <a:srgbClr val="FF0000"/>
              </a:buClr>
              <a:buFont typeface="Wingdings" panose="05000000000000000000" pitchFamily="2" charset="2"/>
              <a:buChar char="§"/>
            </a:pPr>
            <a:r>
              <a:rPr lang="fr-FR" altLang="fr-FR" sz="1600" i="1" dirty="0"/>
              <a:t>0 </a:t>
            </a:r>
            <a:r>
              <a:rPr lang="fr-FR" altLang="fr-FR" sz="1600" dirty="0">
                <a:sym typeface="Wingdings" panose="05000000000000000000" pitchFamily="2" charset="2"/>
              </a:rPr>
              <a:t> </a:t>
            </a:r>
            <a:r>
              <a:rPr lang="fr-FR" altLang="fr-FR" sz="1600" dirty="0"/>
              <a:t>créer une nouvelle connexion dans une nouvelle session;  </a:t>
            </a:r>
          </a:p>
          <a:p>
            <a:pPr marL="742950" lvl="1" indent="-285750" eaLnBrk="1" hangingPunct="1">
              <a:spcAft>
                <a:spcPts val="600"/>
              </a:spcAft>
              <a:buClr>
                <a:srgbClr val="FF0000"/>
              </a:buClr>
              <a:buFont typeface="Wingdings" panose="05000000000000000000" pitchFamily="2" charset="2"/>
              <a:buChar char="§"/>
            </a:pPr>
            <a:r>
              <a:rPr lang="fr-FR" altLang="fr-FR" sz="1600" i="1" dirty="0"/>
              <a:t>valeur non nulle</a:t>
            </a:r>
            <a:r>
              <a:rPr lang="fr-FR" altLang="fr-FR" sz="1600" dirty="0"/>
              <a:t> </a:t>
            </a:r>
            <a:r>
              <a:rPr lang="fr-FR" altLang="fr-FR" sz="1600" dirty="0">
                <a:sym typeface="Wingdings" panose="05000000000000000000" pitchFamily="2" charset="2"/>
              </a:rPr>
              <a:t> </a:t>
            </a:r>
            <a:r>
              <a:rPr lang="fr-FR" altLang="fr-FR" sz="1600" dirty="0"/>
              <a:t>créer une nouvelle connexion dans la session existante. Le handshake complet une fois par ex: pour la journée et si reconnexion durant cette même journée, on ne refait pas tout)</a:t>
            </a:r>
          </a:p>
          <a:p>
            <a:pPr marL="285750" indent="-285750" eaLnBrk="1" hangingPunct="1">
              <a:spcAft>
                <a:spcPts val="600"/>
              </a:spcAft>
              <a:buClr>
                <a:srgbClr val="FF0000"/>
              </a:buClr>
              <a:buFont typeface="Arial" panose="020B0604020202020204" pitchFamily="34" charset="0"/>
              <a:buChar char="•"/>
            </a:pPr>
            <a:endParaRPr lang="fr-FR" sz="1600" dirty="0"/>
          </a:p>
        </p:txBody>
      </p:sp>
      <p:sp>
        <p:nvSpPr>
          <p:cNvPr id="13" name="ZoneTexte 12">
            <a:extLst>
              <a:ext uri="{FF2B5EF4-FFF2-40B4-BE49-F238E27FC236}">
                <a16:creationId xmlns:a16="http://schemas.microsoft.com/office/drawing/2014/main" id="{FF66A713-E2AE-9BD0-DA9A-A556E8FD9807}"/>
              </a:ext>
            </a:extLst>
          </p:cNvPr>
          <p:cNvSpPr txBox="1"/>
          <p:nvPr/>
        </p:nvSpPr>
        <p:spPr>
          <a:xfrm>
            <a:off x="223184" y="2041780"/>
            <a:ext cx="2262158" cy="369332"/>
          </a:xfrm>
          <a:prstGeom prst="rect">
            <a:avLst/>
          </a:prstGeom>
          <a:noFill/>
        </p:spPr>
        <p:txBody>
          <a:bodyPr wrap="none" rtlCol="0">
            <a:spAutoFit/>
          </a:bodyPr>
          <a:lstStyle/>
          <a:p>
            <a:r>
              <a:rPr lang="fr-FR" b="1" dirty="0"/>
              <a:t>a) Le client envoie:</a:t>
            </a:r>
          </a:p>
        </p:txBody>
      </p:sp>
      <p:sp>
        <p:nvSpPr>
          <p:cNvPr id="3" name="ZoneTexte 2">
            <a:extLst>
              <a:ext uri="{FF2B5EF4-FFF2-40B4-BE49-F238E27FC236}">
                <a16:creationId xmlns:a16="http://schemas.microsoft.com/office/drawing/2014/main" id="{0EA83C4A-2F98-3A3E-6D2B-F624CEA12869}"/>
              </a:ext>
            </a:extLst>
          </p:cNvPr>
          <p:cNvSpPr txBox="1"/>
          <p:nvPr/>
        </p:nvSpPr>
        <p:spPr>
          <a:xfrm>
            <a:off x="7385003" y="6553431"/>
            <a:ext cx="1805302" cy="276999"/>
          </a:xfrm>
          <a:prstGeom prst="rect">
            <a:avLst/>
          </a:prstGeom>
          <a:noFill/>
        </p:spPr>
        <p:txBody>
          <a:bodyPr wrap="none" rtlCol="0">
            <a:spAutoFit/>
          </a:bodyPr>
          <a:lstStyle/>
          <a:p>
            <a:r>
              <a:rPr lang="fr-FR" altLang="fr-FR" sz="1200" dirty="0">
                <a:hlinkClick r:id="rId2" action="ppaction://hlinksldjump"/>
              </a:rPr>
              <a:t>vers phase 1: </a:t>
            </a:r>
            <a:r>
              <a:rPr lang="fr-FR" altLang="fr-FR" sz="1200" dirty="0" err="1">
                <a:hlinkClick r:id="rId2" action="ppaction://hlinksldjump"/>
              </a:rPr>
              <a:t>wireshark</a:t>
            </a:r>
            <a:endParaRPr lang="fr-FR" sz="1200" dirty="0"/>
          </a:p>
        </p:txBody>
      </p:sp>
    </p:spTree>
    <p:extLst>
      <p:ext uri="{BB962C8B-B14F-4D97-AF65-F5344CB8AC3E}">
        <p14:creationId xmlns:p14="http://schemas.microsoft.com/office/powerpoint/2010/main" val="15005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D40089-7307-21C5-E14F-DC4B30537AB5}"/>
              </a:ext>
            </a:extLst>
          </p:cNvPr>
          <p:cNvSpPr>
            <a:spLocks noGrp="1"/>
          </p:cNvSpPr>
          <p:nvPr>
            <p:ph type="title"/>
          </p:nvPr>
        </p:nvSpPr>
        <p:spPr/>
        <p:txBody>
          <a:bodyPr/>
          <a:lstStyle/>
          <a:p>
            <a:r>
              <a:rPr lang="fr-FR" dirty="0"/>
              <a:t>I. introduction</a:t>
            </a:r>
          </a:p>
        </p:txBody>
      </p:sp>
      <p:sp>
        <p:nvSpPr>
          <p:cNvPr id="4" name="Espace réservé du texte 3">
            <a:extLst>
              <a:ext uri="{FF2B5EF4-FFF2-40B4-BE49-F238E27FC236}">
                <a16:creationId xmlns:a16="http://schemas.microsoft.com/office/drawing/2014/main" id="{5BB3D16C-FC32-3010-AC00-F4460D8435B0}"/>
              </a:ext>
            </a:extLst>
          </p:cNvPr>
          <p:cNvSpPr>
            <a:spLocks noGrp="1"/>
          </p:cNvSpPr>
          <p:nvPr>
            <p:ph type="body" idx="1"/>
          </p:nvPr>
        </p:nvSpPr>
        <p:spPr/>
        <p:txBody>
          <a:bodyPr/>
          <a:lstStyle/>
          <a:p>
            <a:r>
              <a:rPr lang="fr-FR" dirty="0"/>
              <a:t>La force d’un algorithme n’est pas dans son secret. Tout le monde peut savoir comment il fonctionne.</a:t>
            </a:r>
          </a:p>
        </p:txBody>
      </p:sp>
    </p:spTree>
    <p:extLst>
      <p:ext uri="{BB962C8B-B14F-4D97-AF65-F5344CB8AC3E}">
        <p14:creationId xmlns:p14="http://schemas.microsoft.com/office/powerpoint/2010/main" val="3346088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79272-2068-1A96-E79D-6F60C1251F7F}"/>
              </a:ext>
            </a:extLst>
          </p:cNvPr>
          <p:cNvSpPr>
            <a:spLocks noGrp="1"/>
          </p:cNvSpPr>
          <p:nvPr>
            <p:ph type="title"/>
          </p:nvPr>
        </p:nvSpPr>
        <p:spPr/>
        <p:txBody>
          <a:bodyPr/>
          <a:lstStyle/>
          <a:p>
            <a:r>
              <a:rPr lang="fr-FR" dirty="0"/>
              <a:t>2.2 Phase 1: paramètres de sécurité</a:t>
            </a:r>
          </a:p>
        </p:txBody>
      </p:sp>
      <p:sp>
        <p:nvSpPr>
          <p:cNvPr id="5" name="ZoneTexte 4">
            <a:extLst>
              <a:ext uri="{FF2B5EF4-FFF2-40B4-BE49-F238E27FC236}">
                <a16:creationId xmlns:a16="http://schemas.microsoft.com/office/drawing/2014/main" id="{66EA99C0-8DFA-2020-2B6A-BA7E92C885E6}"/>
              </a:ext>
            </a:extLst>
          </p:cNvPr>
          <p:cNvSpPr txBox="1"/>
          <p:nvPr/>
        </p:nvSpPr>
        <p:spPr>
          <a:xfrm>
            <a:off x="174849" y="1138147"/>
            <a:ext cx="5737203" cy="2108269"/>
          </a:xfrm>
          <a:prstGeom prst="rect">
            <a:avLst/>
          </a:prstGeom>
          <a:noFill/>
        </p:spPr>
        <p:txBody>
          <a:bodyPr wrap="square">
            <a:spAutoFit/>
          </a:bodyPr>
          <a:lstStyle/>
          <a:p>
            <a:pPr marL="285750" indent="-285750" eaLnBrk="1" hangingPunct="1">
              <a:spcAft>
                <a:spcPts val="600"/>
              </a:spcAft>
              <a:buClr>
                <a:srgbClr val="FF0000"/>
              </a:buClr>
              <a:buFont typeface="Arial" panose="020B0604020202020204" pitchFamily="34" charset="0"/>
              <a:buChar char="•"/>
            </a:pPr>
            <a:r>
              <a:rPr lang="fr-FR" altLang="fr-FR" sz="1800" b="1" dirty="0" err="1">
                <a:solidFill>
                  <a:srgbClr val="FF6600"/>
                </a:solidFill>
              </a:rPr>
              <a:t>cipher</a:t>
            </a:r>
            <a:r>
              <a:rPr lang="fr-FR" altLang="fr-FR" sz="1800" b="1" dirty="0">
                <a:solidFill>
                  <a:srgbClr val="FF6600"/>
                </a:solidFill>
              </a:rPr>
              <a:t>-suite</a:t>
            </a:r>
            <a:r>
              <a:rPr lang="fr-FR" altLang="fr-FR" sz="1800" b="1" dirty="0"/>
              <a:t> :</a:t>
            </a:r>
            <a:r>
              <a:rPr lang="fr-FR" altLang="fr-FR" sz="1800" dirty="0"/>
              <a:t> liste des algorithmes d'échanges (RSA, </a:t>
            </a:r>
            <a:r>
              <a:rPr lang="fr-FR" altLang="fr-FR" sz="1800" dirty="0" err="1"/>
              <a:t>Diffie</a:t>
            </a:r>
            <a:r>
              <a:rPr lang="fr-FR" altLang="fr-FR" sz="1800" dirty="0"/>
              <a:t>-Hellman), de chiffrements (DES, RC4, RC2 + par blocs CBC ou par flux) et digests-</a:t>
            </a:r>
            <a:r>
              <a:rPr lang="fr-FR" altLang="fr-FR" sz="1800" dirty="0" err="1"/>
              <a:t>MACs</a:t>
            </a:r>
            <a:r>
              <a:rPr lang="fr-FR" altLang="fr-FR" sz="1800" dirty="0"/>
              <a:t> (MD5, SHA-1, SHA256, SHA384, SHA512, …) et paramètres complémentaires (comme le vecteur d’initialisation IV pour CBC);</a:t>
            </a:r>
          </a:p>
          <a:p>
            <a:pPr marL="285750" indent="-285750" eaLnBrk="1" hangingPunct="1">
              <a:spcAft>
                <a:spcPts val="600"/>
              </a:spcAft>
              <a:buClr>
                <a:srgbClr val="FF0000"/>
              </a:buClr>
              <a:buFont typeface="Arial" panose="020B0604020202020204" pitchFamily="34" charset="0"/>
              <a:buChar char="•"/>
            </a:pPr>
            <a:r>
              <a:rPr lang="fr-FR" dirty="0"/>
              <a:t>Méthode de compression</a:t>
            </a:r>
          </a:p>
        </p:txBody>
      </p:sp>
      <p:grpSp>
        <p:nvGrpSpPr>
          <p:cNvPr id="6" name="Groupe 5">
            <a:extLst>
              <a:ext uri="{FF2B5EF4-FFF2-40B4-BE49-F238E27FC236}">
                <a16:creationId xmlns:a16="http://schemas.microsoft.com/office/drawing/2014/main" id="{74CEEFBF-55B2-5B37-C54E-22BA3CB07949}"/>
              </a:ext>
            </a:extLst>
          </p:cNvPr>
          <p:cNvGrpSpPr/>
          <p:nvPr/>
        </p:nvGrpSpPr>
        <p:grpSpPr>
          <a:xfrm>
            <a:off x="5925962" y="3376733"/>
            <a:ext cx="2999606" cy="2275926"/>
            <a:chOff x="5945275" y="2296074"/>
            <a:chExt cx="2999606" cy="2275926"/>
          </a:xfrm>
        </p:grpSpPr>
        <p:cxnSp>
          <p:nvCxnSpPr>
            <p:cNvPr id="7" name="Connecteur droit avec flèche 6">
              <a:extLst>
                <a:ext uri="{FF2B5EF4-FFF2-40B4-BE49-F238E27FC236}">
                  <a16:creationId xmlns:a16="http://schemas.microsoft.com/office/drawing/2014/main" id="{D0079DFB-927D-6DAB-7C13-D7BC7CC1E61A}"/>
                </a:ext>
              </a:extLst>
            </p:cNvPr>
            <p:cNvCxnSpPr/>
            <p:nvPr/>
          </p:nvCxnSpPr>
          <p:spPr>
            <a:xfrm>
              <a:off x="6332561" y="2702257"/>
              <a:ext cx="0" cy="1869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Connecteur droit avec flèche 7">
              <a:extLst>
                <a:ext uri="{FF2B5EF4-FFF2-40B4-BE49-F238E27FC236}">
                  <a16:creationId xmlns:a16="http://schemas.microsoft.com/office/drawing/2014/main" id="{5DF28543-5A19-1C5E-FB02-56CD19007CEF}"/>
                </a:ext>
              </a:extLst>
            </p:cNvPr>
            <p:cNvCxnSpPr/>
            <p:nvPr/>
          </p:nvCxnSpPr>
          <p:spPr>
            <a:xfrm>
              <a:off x="8422943" y="2702257"/>
              <a:ext cx="0" cy="1869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F5BEFDD-BEBA-8C70-205F-2FF560DB56C6}"/>
                </a:ext>
              </a:extLst>
            </p:cNvPr>
            <p:cNvSpPr txBox="1"/>
            <p:nvPr/>
          </p:nvSpPr>
          <p:spPr>
            <a:xfrm>
              <a:off x="5945275" y="2296074"/>
              <a:ext cx="825867" cy="369332"/>
            </a:xfrm>
            <a:prstGeom prst="rect">
              <a:avLst/>
            </a:prstGeom>
            <a:noFill/>
          </p:spPr>
          <p:txBody>
            <a:bodyPr wrap="none" rtlCol="0">
              <a:spAutoFit/>
            </a:bodyPr>
            <a:lstStyle/>
            <a:p>
              <a:r>
                <a:rPr lang="fr-FR" b="1" dirty="0"/>
                <a:t>Client</a:t>
              </a:r>
            </a:p>
          </p:txBody>
        </p:sp>
        <p:sp>
          <p:nvSpPr>
            <p:cNvPr id="10" name="ZoneTexte 9">
              <a:extLst>
                <a:ext uri="{FF2B5EF4-FFF2-40B4-BE49-F238E27FC236}">
                  <a16:creationId xmlns:a16="http://schemas.microsoft.com/office/drawing/2014/main" id="{E197B2C3-6BF1-4893-5A1F-C54AA3E1E897}"/>
                </a:ext>
              </a:extLst>
            </p:cNvPr>
            <p:cNvSpPr txBox="1"/>
            <p:nvPr/>
          </p:nvSpPr>
          <p:spPr>
            <a:xfrm>
              <a:off x="7901005" y="2296074"/>
              <a:ext cx="1043876" cy="369332"/>
            </a:xfrm>
            <a:prstGeom prst="rect">
              <a:avLst/>
            </a:prstGeom>
            <a:noFill/>
          </p:spPr>
          <p:txBody>
            <a:bodyPr wrap="none" rtlCol="0">
              <a:spAutoFit/>
            </a:bodyPr>
            <a:lstStyle/>
            <a:p>
              <a:r>
                <a:rPr lang="fr-FR" b="1" dirty="0"/>
                <a:t>Serveur</a:t>
              </a:r>
            </a:p>
          </p:txBody>
        </p:sp>
        <p:cxnSp>
          <p:nvCxnSpPr>
            <p:cNvPr id="11" name="Connecteur droit avec flèche 10">
              <a:extLst>
                <a:ext uri="{FF2B5EF4-FFF2-40B4-BE49-F238E27FC236}">
                  <a16:creationId xmlns:a16="http://schemas.microsoft.com/office/drawing/2014/main" id="{9AAE467F-8949-C531-CEC0-FD2E6A221C39}"/>
                </a:ext>
              </a:extLst>
            </p:cNvPr>
            <p:cNvCxnSpPr>
              <a:cxnSpLocks/>
            </p:cNvCxnSpPr>
            <p:nvPr/>
          </p:nvCxnSpPr>
          <p:spPr>
            <a:xfrm>
              <a:off x="6358208" y="2803905"/>
              <a:ext cx="2064735" cy="5585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eur droit avec flèche 11">
              <a:extLst>
                <a:ext uri="{FF2B5EF4-FFF2-40B4-BE49-F238E27FC236}">
                  <a16:creationId xmlns:a16="http://schemas.microsoft.com/office/drawing/2014/main" id="{6F5E940F-92A5-CF33-1D62-700EA6FFC758}"/>
                </a:ext>
              </a:extLst>
            </p:cNvPr>
            <p:cNvCxnSpPr>
              <a:cxnSpLocks/>
            </p:cNvCxnSpPr>
            <p:nvPr/>
          </p:nvCxnSpPr>
          <p:spPr>
            <a:xfrm flipH="1">
              <a:off x="6358208" y="3637128"/>
              <a:ext cx="2064735"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ZoneTexte 12">
              <a:extLst>
                <a:ext uri="{FF2B5EF4-FFF2-40B4-BE49-F238E27FC236}">
                  <a16:creationId xmlns:a16="http://schemas.microsoft.com/office/drawing/2014/main" id="{BD18383F-51C7-9D3E-F5B5-2A3C98CF8718}"/>
                </a:ext>
              </a:extLst>
            </p:cNvPr>
            <p:cNvSpPr txBox="1"/>
            <p:nvPr/>
          </p:nvSpPr>
          <p:spPr>
            <a:xfrm rot="896929">
              <a:off x="6784194" y="2786193"/>
              <a:ext cx="1356462" cy="307777"/>
            </a:xfrm>
            <a:prstGeom prst="rect">
              <a:avLst/>
            </a:prstGeom>
            <a:noFill/>
          </p:spPr>
          <p:txBody>
            <a:bodyPr wrap="none" rtlCol="0">
              <a:spAutoFit/>
            </a:bodyPr>
            <a:lstStyle/>
            <a:p>
              <a:r>
                <a:rPr lang="fr-FR" sz="1400" b="1" dirty="0"/>
                <a:t>a) Client hello</a:t>
              </a:r>
            </a:p>
          </p:txBody>
        </p:sp>
        <p:sp>
          <p:nvSpPr>
            <p:cNvPr id="14" name="ZoneTexte 13">
              <a:extLst>
                <a:ext uri="{FF2B5EF4-FFF2-40B4-BE49-F238E27FC236}">
                  <a16:creationId xmlns:a16="http://schemas.microsoft.com/office/drawing/2014/main" id="{F306A469-87E2-971B-88CB-8BCCBB64F90F}"/>
                </a:ext>
              </a:extLst>
            </p:cNvPr>
            <p:cNvSpPr txBox="1"/>
            <p:nvPr/>
          </p:nvSpPr>
          <p:spPr>
            <a:xfrm rot="20862698">
              <a:off x="6663454" y="3505644"/>
              <a:ext cx="1428596" cy="307777"/>
            </a:xfrm>
            <a:prstGeom prst="rect">
              <a:avLst/>
            </a:prstGeom>
            <a:noFill/>
          </p:spPr>
          <p:txBody>
            <a:bodyPr wrap="none" rtlCol="0">
              <a:spAutoFit/>
            </a:bodyPr>
            <a:lstStyle/>
            <a:p>
              <a:r>
                <a:rPr lang="fr-FR" sz="1400" b="1" dirty="0"/>
                <a:t>b) Server hello</a:t>
              </a:r>
            </a:p>
          </p:txBody>
        </p:sp>
      </p:grpSp>
      <p:sp>
        <p:nvSpPr>
          <p:cNvPr id="15" name="ZoneTexte 14">
            <a:extLst>
              <a:ext uri="{FF2B5EF4-FFF2-40B4-BE49-F238E27FC236}">
                <a16:creationId xmlns:a16="http://schemas.microsoft.com/office/drawing/2014/main" id="{1B4FDB4A-A681-7C58-2121-ED437D768D11}"/>
              </a:ext>
            </a:extLst>
          </p:cNvPr>
          <p:cNvSpPr txBox="1"/>
          <p:nvPr/>
        </p:nvSpPr>
        <p:spPr>
          <a:xfrm>
            <a:off x="187116" y="3633833"/>
            <a:ext cx="2505814" cy="369332"/>
          </a:xfrm>
          <a:prstGeom prst="rect">
            <a:avLst/>
          </a:prstGeom>
          <a:noFill/>
        </p:spPr>
        <p:txBody>
          <a:bodyPr wrap="none" rtlCol="0">
            <a:spAutoFit/>
          </a:bodyPr>
          <a:lstStyle/>
          <a:p>
            <a:r>
              <a:rPr lang="fr-FR" b="1" dirty="0"/>
              <a:t>b) Le serveur envoie:</a:t>
            </a:r>
          </a:p>
        </p:txBody>
      </p:sp>
      <p:sp>
        <p:nvSpPr>
          <p:cNvPr id="16" name="ZoneTexte 15">
            <a:extLst>
              <a:ext uri="{FF2B5EF4-FFF2-40B4-BE49-F238E27FC236}">
                <a16:creationId xmlns:a16="http://schemas.microsoft.com/office/drawing/2014/main" id="{B1F78A63-5CC3-5F86-3D1E-046EB9D7691E}"/>
              </a:ext>
            </a:extLst>
          </p:cNvPr>
          <p:cNvSpPr txBox="1"/>
          <p:nvPr/>
        </p:nvSpPr>
        <p:spPr>
          <a:xfrm>
            <a:off x="174849" y="4117225"/>
            <a:ext cx="4384534" cy="1077218"/>
          </a:xfrm>
          <a:prstGeom prst="rect">
            <a:avLst/>
          </a:prstGeom>
          <a:noFill/>
        </p:spPr>
        <p:txBody>
          <a:bodyPr wrap="none" rtlCol="0">
            <a:spAutoFit/>
          </a:bodyPr>
          <a:lstStyle/>
          <a:p>
            <a:pPr marL="285750" indent="-285750">
              <a:spcAft>
                <a:spcPts val="600"/>
              </a:spcAft>
              <a:buClr>
                <a:srgbClr val="FF0000"/>
              </a:buClr>
              <a:buFont typeface="Arial" panose="020B0604020202020204" pitchFamily="34" charset="0"/>
              <a:buChar char="•"/>
            </a:pPr>
            <a:r>
              <a:rPr lang="fr-FR" dirty="0"/>
              <a:t>ses choix (combinaison d’algorithmes)</a:t>
            </a:r>
          </a:p>
          <a:p>
            <a:pPr marL="285750" indent="-285750">
              <a:spcAft>
                <a:spcPts val="600"/>
              </a:spcAft>
              <a:buClr>
                <a:srgbClr val="FF0000"/>
              </a:buClr>
              <a:buFont typeface="Arial" panose="020B0604020202020204" pitchFamily="34" charset="0"/>
              <a:buChar char="•"/>
            </a:pPr>
            <a:r>
              <a:rPr lang="fr-FR" dirty="0"/>
              <a:t>un nombre aléatoire </a:t>
            </a:r>
            <a:r>
              <a:rPr lang="fr-FR" b="1" dirty="0" err="1"/>
              <a:t>rnd_svr</a:t>
            </a:r>
            <a:r>
              <a:rPr lang="fr-FR" dirty="0"/>
              <a:t> </a:t>
            </a:r>
          </a:p>
          <a:p>
            <a:pPr>
              <a:spcAft>
                <a:spcPts val="600"/>
              </a:spcAft>
              <a:buClr>
                <a:srgbClr val="FF0000"/>
              </a:buClr>
            </a:pPr>
            <a:r>
              <a:rPr lang="fr-FR" dirty="0"/>
              <a:t>     qui servira de numéro de version). </a:t>
            </a:r>
          </a:p>
        </p:txBody>
      </p:sp>
      <p:sp>
        <p:nvSpPr>
          <p:cNvPr id="17" name="ZoneTexte 16">
            <a:extLst>
              <a:ext uri="{FF2B5EF4-FFF2-40B4-BE49-F238E27FC236}">
                <a16:creationId xmlns:a16="http://schemas.microsoft.com/office/drawing/2014/main" id="{1DA13EF6-4213-D02D-8C3E-CE2D18527FE9}"/>
              </a:ext>
            </a:extLst>
          </p:cNvPr>
          <p:cNvSpPr txBox="1"/>
          <p:nvPr/>
        </p:nvSpPr>
        <p:spPr>
          <a:xfrm>
            <a:off x="5775549" y="2497851"/>
            <a:ext cx="3368451" cy="923330"/>
          </a:xfrm>
          <a:prstGeom prst="rect">
            <a:avLst/>
          </a:prstGeom>
          <a:noFill/>
        </p:spPr>
        <p:txBody>
          <a:bodyPr wrap="square" rtlCol="0">
            <a:spAutoFit/>
          </a:bodyPr>
          <a:lstStyle/>
          <a:p>
            <a:r>
              <a:rPr lang="fr-FR" dirty="0"/>
              <a:t>Le serveur choisit la stratégie optimale en tenant compte des renseignements reçus.</a:t>
            </a:r>
          </a:p>
        </p:txBody>
      </p:sp>
      <p:sp>
        <p:nvSpPr>
          <p:cNvPr id="18" name="ZoneTexte 17">
            <a:extLst>
              <a:ext uri="{FF2B5EF4-FFF2-40B4-BE49-F238E27FC236}">
                <a16:creationId xmlns:a16="http://schemas.microsoft.com/office/drawing/2014/main" id="{0F204623-35C2-614F-1CB2-F3E6A54ED8EC}"/>
              </a:ext>
            </a:extLst>
          </p:cNvPr>
          <p:cNvSpPr txBox="1"/>
          <p:nvPr/>
        </p:nvSpPr>
        <p:spPr>
          <a:xfrm>
            <a:off x="1546730" y="5710412"/>
            <a:ext cx="5519460" cy="923330"/>
          </a:xfrm>
          <a:prstGeom prst="rect">
            <a:avLst/>
          </a:prstGeom>
          <a:solidFill>
            <a:schemeClr val="accent1"/>
          </a:solidFill>
        </p:spPr>
        <p:txBody>
          <a:bodyPr wrap="none" rtlCol="0">
            <a:spAutoFit/>
          </a:bodyPr>
          <a:lstStyle/>
          <a:p>
            <a:r>
              <a:rPr lang="fr-FR" dirty="0"/>
              <a:t>Le client, une fois la réponse reçue du serveur, </a:t>
            </a:r>
          </a:p>
          <a:p>
            <a:r>
              <a:rPr lang="fr-FR" dirty="0"/>
              <a:t>peut alors mémoriser les paramètres de sécurité et  </a:t>
            </a:r>
          </a:p>
          <a:p>
            <a:r>
              <a:rPr lang="fr-FR" dirty="0"/>
              <a:t>ainsi définis dans une structure.</a:t>
            </a:r>
          </a:p>
        </p:txBody>
      </p:sp>
      <p:sp>
        <p:nvSpPr>
          <p:cNvPr id="3" name="ZoneTexte 2">
            <a:extLst>
              <a:ext uri="{FF2B5EF4-FFF2-40B4-BE49-F238E27FC236}">
                <a16:creationId xmlns:a16="http://schemas.microsoft.com/office/drawing/2014/main" id="{ED1BE69E-25F4-6060-748E-676D7AA4B555}"/>
              </a:ext>
            </a:extLst>
          </p:cNvPr>
          <p:cNvSpPr txBox="1"/>
          <p:nvPr/>
        </p:nvSpPr>
        <p:spPr>
          <a:xfrm>
            <a:off x="7378689" y="953337"/>
            <a:ext cx="1805302" cy="276999"/>
          </a:xfrm>
          <a:prstGeom prst="rect">
            <a:avLst/>
          </a:prstGeom>
          <a:noFill/>
        </p:spPr>
        <p:txBody>
          <a:bodyPr wrap="none" rtlCol="0">
            <a:spAutoFit/>
          </a:bodyPr>
          <a:lstStyle/>
          <a:p>
            <a:r>
              <a:rPr lang="fr-FR" sz="1200" dirty="0">
                <a:hlinkClick r:id="rId2" action="ppaction://hlinksldjump"/>
              </a:rPr>
              <a:t>vers phase 1: </a:t>
            </a:r>
            <a:r>
              <a:rPr lang="fr-FR" sz="1200" dirty="0" err="1">
                <a:hlinkClick r:id="rId2" action="ppaction://hlinksldjump"/>
              </a:rPr>
              <a:t>wireshark</a:t>
            </a:r>
            <a:endParaRPr lang="fr-FR" sz="1200" dirty="0"/>
          </a:p>
        </p:txBody>
      </p:sp>
      <p:sp>
        <p:nvSpPr>
          <p:cNvPr id="19" name="ZoneTexte 18">
            <a:extLst>
              <a:ext uri="{FF2B5EF4-FFF2-40B4-BE49-F238E27FC236}">
                <a16:creationId xmlns:a16="http://schemas.microsoft.com/office/drawing/2014/main" id="{439CAD22-D285-A007-B370-F466D26289CE}"/>
              </a:ext>
            </a:extLst>
          </p:cNvPr>
          <p:cNvSpPr txBox="1"/>
          <p:nvPr/>
        </p:nvSpPr>
        <p:spPr>
          <a:xfrm>
            <a:off x="7622878" y="6581001"/>
            <a:ext cx="1521122" cy="276999"/>
          </a:xfrm>
          <a:prstGeom prst="rect">
            <a:avLst/>
          </a:prstGeom>
          <a:noFill/>
        </p:spPr>
        <p:txBody>
          <a:bodyPr wrap="none" rtlCol="0">
            <a:spAutoFit/>
          </a:bodyPr>
          <a:lstStyle/>
          <a:p>
            <a:r>
              <a:rPr lang="fr-FR" sz="1200" dirty="0">
                <a:hlinkClick r:id="rId3" action="ppaction://hlinksldjump"/>
              </a:rPr>
              <a:t>Vers phase 1 S -&gt;C</a:t>
            </a:r>
            <a:endParaRPr lang="fr-FR" sz="1200" dirty="0"/>
          </a:p>
        </p:txBody>
      </p:sp>
    </p:spTree>
    <p:extLst>
      <p:ext uri="{BB962C8B-B14F-4D97-AF65-F5344CB8AC3E}">
        <p14:creationId xmlns:p14="http://schemas.microsoft.com/office/powerpoint/2010/main" val="20575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 42">
            <a:extLst>
              <a:ext uri="{FF2B5EF4-FFF2-40B4-BE49-F238E27FC236}">
                <a16:creationId xmlns:a16="http://schemas.microsoft.com/office/drawing/2014/main" id="{44136078-AB8E-F560-4250-D9ACFF873172}"/>
              </a:ext>
            </a:extLst>
          </p:cNvPr>
          <p:cNvPicPr>
            <a:picLocks noChangeAspect="1"/>
          </p:cNvPicPr>
          <p:nvPr/>
        </p:nvPicPr>
        <p:blipFill>
          <a:blip r:embed="rId2"/>
          <a:stretch>
            <a:fillRect/>
          </a:stretch>
        </p:blipFill>
        <p:spPr>
          <a:xfrm>
            <a:off x="7199595" y="1816680"/>
            <a:ext cx="1899682" cy="1454940"/>
          </a:xfrm>
          <a:prstGeom prst="rect">
            <a:avLst/>
          </a:prstGeom>
        </p:spPr>
      </p:pic>
      <p:sp>
        <p:nvSpPr>
          <p:cNvPr id="2" name="Titre 1">
            <a:extLst>
              <a:ext uri="{FF2B5EF4-FFF2-40B4-BE49-F238E27FC236}">
                <a16:creationId xmlns:a16="http://schemas.microsoft.com/office/drawing/2014/main" id="{7D96C63D-D0DF-06D2-9817-FADCF3264718}"/>
              </a:ext>
            </a:extLst>
          </p:cNvPr>
          <p:cNvSpPr>
            <a:spLocks noGrp="1"/>
          </p:cNvSpPr>
          <p:nvPr>
            <p:ph type="title"/>
          </p:nvPr>
        </p:nvSpPr>
        <p:spPr/>
        <p:txBody>
          <a:bodyPr/>
          <a:lstStyle/>
          <a:p>
            <a:r>
              <a:rPr lang="fr-FR" sz="2400" dirty="0"/>
              <a:t>2.3 Phase 2: Authentification du serveur et génération des clés</a:t>
            </a:r>
          </a:p>
        </p:txBody>
      </p:sp>
      <p:sp>
        <p:nvSpPr>
          <p:cNvPr id="5" name="ZoneTexte 4">
            <a:extLst>
              <a:ext uri="{FF2B5EF4-FFF2-40B4-BE49-F238E27FC236}">
                <a16:creationId xmlns:a16="http://schemas.microsoft.com/office/drawing/2014/main" id="{780D297D-EF88-3063-EC75-1E5BBB367232}"/>
              </a:ext>
            </a:extLst>
          </p:cNvPr>
          <p:cNvSpPr txBox="1"/>
          <p:nvPr/>
        </p:nvSpPr>
        <p:spPr>
          <a:xfrm>
            <a:off x="286066" y="1752110"/>
            <a:ext cx="4327712" cy="4247317"/>
          </a:xfrm>
          <a:prstGeom prst="rect">
            <a:avLst/>
          </a:prstGeom>
          <a:noFill/>
        </p:spPr>
        <p:txBody>
          <a:bodyPr wrap="square">
            <a:spAutoFit/>
          </a:bodyPr>
          <a:lstStyle/>
          <a:p>
            <a:pPr eaLnBrk="1" hangingPunct="1"/>
            <a:r>
              <a:rPr lang="fr-FR" altLang="fr-FR" sz="1500" dirty="0"/>
              <a:t>Le serveur commence par envoyer son certificat dans un </a:t>
            </a:r>
            <a:r>
              <a:rPr lang="fr-FR" altLang="fr-FR" sz="1500" b="1" dirty="0"/>
              <a:t>message </a:t>
            </a:r>
            <a:r>
              <a:rPr lang="fr-FR" altLang="fr-FR" sz="1500" b="1" i="1" dirty="0" err="1"/>
              <a:t>certificate</a:t>
            </a:r>
            <a:r>
              <a:rPr lang="fr-FR" altLang="fr-FR" sz="1500" b="1" dirty="0"/>
              <a:t>. </a:t>
            </a:r>
            <a:r>
              <a:rPr lang="fr-FR" altLang="fr-FR" sz="1500" dirty="0"/>
              <a:t>Ce dernier est à l'origine le plus souvent d’un </a:t>
            </a:r>
            <a:r>
              <a:rPr lang="fr-FR" altLang="fr-FR" sz="1500" dirty="0">
                <a:solidFill>
                  <a:srgbClr val="0000FF"/>
                </a:solidFill>
              </a:rPr>
              <a:t>certificat X509 niveau 3 </a:t>
            </a:r>
            <a:r>
              <a:rPr lang="fr-FR" altLang="fr-FR" sz="1500" dirty="0"/>
              <a:t>(càd signé par une autorité de certification + vérifications poussées)</a:t>
            </a:r>
          </a:p>
          <a:p>
            <a:pPr eaLnBrk="1" hangingPunct="1"/>
            <a:endParaRPr lang="fr-FR" altLang="fr-FR" sz="1500" dirty="0">
              <a:solidFill>
                <a:srgbClr val="0000FF"/>
              </a:solidFill>
            </a:endParaRPr>
          </a:p>
          <a:p>
            <a:pPr eaLnBrk="1" hangingPunct="1"/>
            <a:r>
              <a:rPr lang="fr-FR" altLang="fr-FR" sz="1500" dirty="0"/>
              <a:t>Il sera envoyé au format </a:t>
            </a:r>
            <a:r>
              <a:rPr lang="fr-FR" altLang="fr-FR" sz="1500" b="1" dirty="0"/>
              <a:t>ASN.1</a:t>
            </a:r>
            <a:r>
              <a:rPr lang="fr-FR" altLang="fr-FR" sz="1500" dirty="0"/>
              <a:t> (Abstract </a:t>
            </a:r>
            <a:r>
              <a:rPr lang="fr-FR" altLang="fr-FR" sz="1500" dirty="0" err="1"/>
              <a:t>Syntax</a:t>
            </a:r>
            <a:r>
              <a:rPr lang="fr-FR" altLang="fr-FR" sz="1500" dirty="0"/>
              <a:t> Notation version 1), assurant ainsi la plus grande compatibilité possible càd </a:t>
            </a:r>
            <a:r>
              <a:rPr lang="fr-FR" altLang="fr-FR" sz="1500" dirty="0">
                <a:highlight>
                  <a:srgbClr val="FFFF00"/>
                </a:highlight>
              </a:rPr>
              <a:t>r</a:t>
            </a:r>
            <a:r>
              <a:rPr lang="fr-FR" altLang="fr-FR" sz="1500" b="1" dirty="0">
                <a:highlight>
                  <a:srgbClr val="FFFF00"/>
                </a:highlight>
              </a:rPr>
              <a:t>endre le certificat inaltérable</a:t>
            </a:r>
            <a:r>
              <a:rPr lang="fr-FR" altLang="fr-FR" sz="1500" dirty="0"/>
              <a:t> par rapport au </a:t>
            </a:r>
            <a:r>
              <a:rPr lang="fr-FR" altLang="fr-FR" sz="1500" dirty="0">
                <a:highlight>
                  <a:srgbClr val="FFFF00"/>
                </a:highlight>
              </a:rPr>
              <a:t>jeu de caractères </a:t>
            </a:r>
            <a:r>
              <a:rPr lang="fr-FR" altLang="fr-FR" sz="1500" dirty="0"/>
              <a:t>utilisé par la machine qui va lire ce dernier.</a:t>
            </a:r>
          </a:p>
          <a:p>
            <a:pPr eaLnBrk="1" hangingPunct="1"/>
            <a:endParaRPr lang="fr-FR" altLang="fr-FR" sz="1500" u="sng" dirty="0"/>
          </a:p>
          <a:p>
            <a:pPr eaLnBrk="1" hangingPunct="1"/>
            <a:r>
              <a:rPr lang="fr-FR" altLang="fr-FR" sz="1500" u="sng" dirty="0"/>
              <a:t>Dans le cas d'un certificat classique donnant une clé publique</a:t>
            </a:r>
            <a:r>
              <a:rPr lang="fr-FR" altLang="fr-FR" sz="1500" dirty="0"/>
              <a:t>, le client est en état d'authentifier le serveur puis d'envoyer un message « </a:t>
            </a:r>
            <a:r>
              <a:rPr lang="fr-FR" altLang="fr-FR" sz="1500" b="1" dirty="0" err="1">
                <a:highlight>
                  <a:srgbClr val="FFFF00"/>
                </a:highlight>
              </a:rPr>
              <a:t>Premaster</a:t>
            </a:r>
            <a:r>
              <a:rPr lang="fr-FR" altLang="fr-FR" sz="1500" dirty="0"/>
              <a:t>" (éléments destinés à la génération de la future clé de session) </a:t>
            </a:r>
            <a:r>
              <a:rPr lang="fr-FR" altLang="fr-FR" sz="1500" b="1" u="sng" dirty="0">
                <a:highlight>
                  <a:srgbClr val="FFFF00"/>
                </a:highlight>
              </a:rPr>
              <a:t>en le cryptant avec cette clé publique</a:t>
            </a:r>
            <a:r>
              <a:rPr lang="fr-FR" altLang="fr-FR" sz="1500" dirty="0"/>
              <a:t>. </a:t>
            </a:r>
          </a:p>
        </p:txBody>
      </p:sp>
      <p:grpSp>
        <p:nvGrpSpPr>
          <p:cNvPr id="40" name="Groupe 39">
            <a:extLst>
              <a:ext uri="{FF2B5EF4-FFF2-40B4-BE49-F238E27FC236}">
                <a16:creationId xmlns:a16="http://schemas.microsoft.com/office/drawing/2014/main" id="{B5D39793-A879-7BEC-1458-868C7CEA38FA}"/>
              </a:ext>
            </a:extLst>
          </p:cNvPr>
          <p:cNvGrpSpPr/>
          <p:nvPr/>
        </p:nvGrpSpPr>
        <p:grpSpPr>
          <a:xfrm>
            <a:off x="4680202" y="2217593"/>
            <a:ext cx="3041331" cy="3114285"/>
            <a:chOff x="5822445" y="2071864"/>
            <a:chExt cx="3041331" cy="3114285"/>
          </a:xfrm>
        </p:grpSpPr>
        <p:sp>
          <p:nvSpPr>
            <p:cNvPr id="10" name="ZoneTexte 9">
              <a:extLst>
                <a:ext uri="{FF2B5EF4-FFF2-40B4-BE49-F238E27FC236}">
                  <a16:creationId xmlns:a16="http://schemas.microsoft.com/office/drawing/2014/main" id="{1D71EC24-8595-B8BC-116E-0A5C48590F27}"/>
                </a:ext>
              </a:extLst>
            </p:cNvPr>
            <p:cNvSpPr txBox="1"/>
            <p:nvPr/>
          </p:nvSpPr>
          <p:spPr>
            <a:xfrm>
              <a:off x="5822445" y="2088107"/>
              <a:ext cx="825867" cy="369332"/>
            </a:xfrm>
            <a:prstGeom prst="rect">
              <a:avLst/>
            </a:prstGeom>
            <a:noFill/>
          </p:spPr>
          <p:txBody>
            <a:bodyPr wrap="none" rtlCol="0">
              <a:spAutoFit/>
            </a:bodyPr>
            <a:lstStyle/>
            <a:p>
              <a:r>
                <a:rPr lang="fr-FR" b="1" dirty="0"/>
                <a:t>Client</a:t>
              </a:r>
            </a:p>
          </p:txBody>
        </p:sp>
        <p:cxnSp>
          <p:nvCxnSpPr>
            <p:cNvPr id="13" name="Connecteur droit avec flèche 12">
              <a:extLst>
                <a:ext uri="{FF2B5EF4-FFF2-40B4-BE49-F238E27FC236}">
                  <a16:creationId xmlns:a16="http://schemas.microsoft.com/office/drawing/2014/main" id="{D82D8C7A-4E86-36DC-43E2-A234666E4DAB}"/>
                </a:ext>
              </a:extLst>
            </p:cNvPr>
            <p:cNvCxnSpPr>
              <a:cxnSpLocks/>
            </p:cNvCxnSpPr>
            <p:nvPr/>
          </p:nvCxnSpPr>
          <p:spPr>
            <a:xfrm flipH="1">
              <a:off x="6209730" y="2689030"/>
              <a:ext cx="2106459" cy="327125"/>
            </a:xfrm>
            <a:prstGeom prst="straightConnector1">
              <a:avLst/>
            </a:prstGeom>
            <a:ln w="15875">
              <a:tailEnd type="triangle" w="med" len="med"/>
            </a:ln>
          </p:spPr>
          <p:style>
            <a:lnRef idx="1">
              <a:schemeClr val="accent2"/>
            </a:lnRef>
            <a:fillRef idx="0">
              <a:schemeClr val="accent2"/>
            </a:fillRef>
            <a:effectRef idx="0">
              <a:schemeClr val="accent2"/>
            </a:effectRef>
            <a:fontRef idx="minor">
              <a:schemeClr val="tx1"/>
            </a:fontRef>
          </p:style>
        </p:cxnSp>
        <p:cxnSp>
          <p:nvCxnSpPr>
            <p:cNvPr id="17" name="Connecteur droit avec flèche 16">
              <a:extLst>
                <a:ext uri="{FF2B5EF4-FFF2-40B4-BE49-F238E27FC236}">
                  <a16:creationId xmlns:a16="http://schemas.microsoft.com/office/drawing/2014/main" id="{4E25E8EC-0677-805A-1184-0A744BFB3288}"/>
                </a:ext>
              </a:extLst>
            </p:cNvPr>
            <p:cNvCxnSpPr>
              <a:cxnSpLocks/>
            </p:cNvCxnSpPr>
            <p:nvPr/>
          </p:nvCxnSpPr>
          <p:spPr>
            <a:xfrm flipH="1">
              <a:off x="6209730" y="3191403"/>
              <a:ext cx="2106459" cy="3570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Connecteur droit avec flèche 18">
              <a:extLst>
                <a:ext uri="{FF2B5EF4-FFF2-40B4-BE49-F238E27FC236}">
                  <a16:creationId xmlns:a16="http://schemas.microsoft.com/office/drawing/2014/main" id="{3744D151-5F37-C147-3A95-F0750981ED21}"/>
                </a:ext>
              </a:extLst>
            </p:cNvPr>
            <p:cNvCxnSpPr>
              <a:cxnSpLocks/>
            </p:cNvCxnSpPr>
            <p:nvPr/>
          </p:nvCxnSpPr>
          <p:spPr>
            <a:xfrm flipH="1">
              <a:off x="6209730" y="3712193"/>
              <a:ext cx="2106459" cy="3684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Connecteur droit 24">
              <a:extLst>
                <a:ext uri="{FF2B5EF4-FFF2-40B4-BE49-F238E27FC236}">
                  <a16:creationId xmlns:a16="http://schemas.microsoft.com/office/drawing/2014/main" id="{0E566707-CC3E-7A6C-BD26-7BFC27BA8185}"/>
                </a:ext>
              </a:extLst>
            </p:cNvPr>
            <p:cNvCxnSpPr>
              <a:stCxn id="10" idx="2"/>
            </p:cNvCxnSpPr>
            <p:nvPr/>
          </p:nvCxnSpPr>
          <p:spPr>
            <a:xfrm flipH="1">
              <a:off x="6209730" y="2457439"/>
              <a:ext cx="25649" cy="2728710"/>
            </a:xfrm>
            <a:prstGeom prst="line">
              <a:avLst/>
            </a:prstGeom>
          </p:spPr>
          <p:style>
            <a:lnRef idx="1">
              <a:schemeClr val="dk1"/>
            </a:lnRef>
            <a:fillRef idx="0">
              <a:schemeClr val="dk1"/>
            </a:fillRef>
            <a:effectRef idx="0">
              <a:schemeClr val="dk1"/>
            </a:effectRef>
            <a:fontRef idx="minor">
              <a:schemeClr val="tx1"/>
            </a:fontRef>
          </p:style>
        </p:cxnSp>
        <p:cxnSp>
          <p:nvCxnSpPr>
            <p:cNvPr id="26" name="Connecteur droit 25">
              <a:extLst>
                <a:ext uri="{FF2B5EF4-FFF2-40B4-BE49-F238E27FC236}">
                  <a16:creationId xmlns:a16="http://schemas.microsoft.com/office/drawing/2014/main" id="{88668BFD-2998-F8E6-0865-F0CA8337DD26}"/>
                </a:ext>
              </a:extLst>
            </p:cNvPr>
            <p:cNvCxnSpPr/>
            <p:nvPr/>
          </p:nvCxnSpPr>
          <p:spPr>
            <a:xfrm flipH="1">
              <a:off x="8316190" y="2457439"/>
              <a:ext cx="1" cy="2728710"/>
            </a:xfrm>
            <a:prstGeom prst="line">
              <a:avLst/>
            </a:prstGeom>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9DFFC4AD-00BA-8907-C8CF-F0AA91D73F6B}"/>
                </a:ext>
              </a:extLst>
            </p:cNvPr>
            <p:cNvCxnSpPr>
              <a:cxnSpLocks/>
            </p:cNvCxnSpPr>
            <p:nvPr/>
          </p:nvCxnSpPr>
          <p:spPr>
            <a:xfrm flipH="1">
              <a:off x="6209730" y="4244457"/>
              <a:ext cx="2106459" cy="368486"/>
            </a:xfrm>
            <a:prstGeom prst="straightConnector1">
              <a:avLst/>
            </a:prstGeom>
            <a:ln>
              <a:tailEnd type="triangle" w="med" len="med"/>
            </a:ln>
          </p:spPr>
          <p:style>
            <a:lnRef idx="1">
              <a:schemeClr val="accent2"/>
            </a:lnRef>
            <a:fillRef idx="0">
              <a:schemeClr val="accent2"/>
            </a:fillRef>
            <a:effectRef idx="0">
              <a:schemeClr val="accent2"/>
            </a:effectRef>
            <a:fontRef idx="minor">
              <a:schemeClr val="tx1"/>
            </a:fontRef>
          </p:style>
        </p:cxnSp>
        <p:sp>
          <p:nvSpPr>
            <p:cNvPr id="32" name="ZoneTexte 31">
              <a:extLst>
                <a:ext uri="{FF2B5EF4-FFF2-40B4-BE49-F238E27FC236}">
                  <a16:creationId xmlns:a16="http://schemas.microsoft.com/office/drawing/2014/main" id="{BD1FF888-ED61-FC76-0473-6DBD8A904E2C}"/>
                </a:ext>
              </a:extLst>
            </p:cNvPr>
            <p:cNvSpPr txBox="1"/>
            <p:nvPr/>
          </p:nvSpPr>
          <p:spPr>
            <a:xfrm rot="21110185">
              <a:off x="6733006" y="2577134"/>
              <a:ext cx="1059906" cy="307777"/>
            </a:xfrm>
            <a:prstGeom prst="rect">
              <a:avLst/>
            </a:prstGeom>
            <a:noFill/>
          </p:spPr>
          <p:txBody>
            <a:bodyPr wrap="none" rtlCol="0">
              <a:spAutoFit/>
            </a:bodyPr>
            <a:lstStyle/>
            <a:p>
              <a:r>
                <a:rPr lang="fr-FR" sz="1400" b="1" dirty="0" err="1"/>
                <a:t>Certificate</a:t>
              </a:r>
              <a:endParaRPr lang="fr-FR" sz="1400" b="1" dirty="0"/>
            </a:p>
          </p:txBody>
        </p:sp>
        <p:sp>
          <p:nvSpPr>
            <p:cNvPr id="33" name="ZoneTexte 32">
              <a:extLst>
                <a:ext uri="{FF2B5EF4-FFF2-40B4-BE49-F238E27FC236}">
                  <a16:creationId xmlns:a16="http://schemas.microsoft.com/office/drawing/2014/main" id="{ECE8251D-0701-5F8F-EFA2-5343256F0975}"/>
                </a:ext>
              </a:extLst>
            </p:cNvPr>
            <p:cNvSpPr txBox="1"/>
            <p:nvPr/>
          </p:nvSpPr>
          <p:spPr>
            <a:xfrm rot="21044306">
              <a:off x="6220002" y="3083727"/>
              <a:ext cx="2223686" cy="307777"/>
            </a:xfrm>
            <a:prstGeom prst="rect">
              <a:avLst/>
            </a:prstGeom>
            <a:noFill/>
          </p:spPr>
          <p:txBody>
            <a:bodyPr wrap="none" rtlCol="0">
              <a:spAutoFit/>
            </a:bodyPr>
            <a:lstStyle/>
            <a:p>
              <a:r>
                <a:rPr lang="fr-FR" sz="1400" b="1" dirty="0" err="1">
                  <a:solidFill>
                    <a:schemeClr val="bg1">
                      <a:lumMod val="50000"/>
                    </a:schemeClr>
                  </a:solidFill>
                </a:rPr>
                <a:t>Serveur_key_exchange</a:t>
              </a:r>
              <a:r>
                <a:rPr lang="fr-FR" sz="1400" b="1" dirty="0">
                  <a:solidFill>
                    <a:schemeClr val="bg1">
                      <a:lumMod val="50000"/>
                    </a:schemeClr>
                  </a:solidFill>
                </a:rPr>
                <a:t> </a:t>
              </a:r>
            </a:p>
          </p:txBody>
        </p:sp>
        <p:sp>
          <p:nvSpPr>
            <p:cNvPr id="38" name="ZoneTexte 37">
              <a:extLst>
                <a:ext uri="{FF2B5EF4-FFF2-40B4-BE49-F238E27FC236}">
                  <a16:creationId xmlns:a16="http://schemas.microsoft.com/office/drawing/2014/main" id="{11C85086-2FA1-810D-0222-57FAA8C2AC6B}"/>
                </a:ext>
              </a:extLst>
            </p:cNvPr>
            <p:cNvSpPr txBox="1"/>
            <p:nvPr/>
          </p:nvSpPr>
          <p:spPr>
            <a:xfrm rot="20999232">
              <a:off x="6458211" y="3589800"/>
              <a:ext cx="1686680" cy="307777"/>
            </a:xfrm>
            <a:prstGeom prst="rect">
              <a:avLst/>
            </a:prstGeom>
            <a:noFill/>
          </p:spPr>
          <p:txBody>
            <a:bodyPr wrap="none" rtlCol="0">
              <a:spAutoFit/>
            </a:bodyPr>
            <a:lstStyle/>
            <a:p>
              <a:r>
                <a:rPr lang="fr-FR" sz="1400" dirty="0" err="1">
                  <a:solidFill>
                    <a:schemeClr val="bg1">
                      <a:lumMod val="50000"/>
                    </a:schemeClr>
                  </a:solidFill>
                </a:rPr>
                <a:t>Certificate_request</a:t>
              </a:r>
              <a:endParaRPr lang="fr-FR" sz="1400" dirty="0">
                <a:solidFill>
                  <a:schemeClr val="bg1">
                    <a:lumMod val="50000"/>
                  </a:schemeClr>
                </a:solidFill>
              </a:endParaRPr>
            </a:p>
          </p:txBody>
        </p:sp>
        <p:sp>
          <p:nvSpPr>
            <p:cNvPr id="39" name="ZoneTexte 38">
              <a:extLst>
                <a:ext uri="{FF2B5EF4-FFF2-40B4-BE49-F238E27FC236}">
                  <a16:creationId xmlns:a16="http://schemas.microsoft.com/office/drawing/2014/main" id="{40EF9D9C-6377-6C2D-835C-E05C73FA65A6}"/>
                </a:ext>
              </a:extLst>
            </p:cNvPr>
            <p:cNvSpPr txBox="1"/>
            <p:nvPr/>
          </p:nvSpPr>
          <p:spPr>
            <a:xfrm rot="20977091">
              <a:off x="6457411" y="4107414"/>
              <a:ext cx="1786066" cy="307777"/>
            </a:xfrm>
            <a:prstGeom prst="rect">
              <a:avLst/>
            </a:prstGeom>
            <a:noFill/>
          </p:spPr>
          <p:txBody>
            <a:bodyPr wrap="none" rtlCol="0">
              <a:spAutoFit/>
            </a:bodyPr>
            <a:lstStyle/>
            <a:p>
              <a:r>
                <a:rPr lang="fr-FR" sz="1400" b="1" dirty="0" err="1"/>
                <a:t>Server_hello_done</a:t>
              </a:r>
              <a:endParaRPr lang="fr-FR" sz="1400" b="1" dirty="0"/>
            </a:p>
          </p:txBody>
        </p:sp>
        <p:sp>
          <p:nvSpPr>
            <p:cNvPr id="11" name="ZoneTexte 10">
              <a:extLst>
                <a:ext uri="{FF2B5EF4-FFF2-40B4-BE49-F238E27FC236}">
                  <a16:creationId xmlns:a16="http://schemas.microsoft.com/office/drawing/2014/main" id="{8D0943C8-1962-D815-CEFD-90B3FE761816}"/>
                </a:ext>
              </a:extLst>
            </p:cNvPr>
            <p:cNvSpPr txBox="1"/>
            <p:nvPr/>
          </p:nvSpPr>
          <p:spPr>
            <a:xfrm>
              <a:off x="7819900" y="2071864"/>
              <a:ext cx="1043876" cy="369332"/>
            </a:xfrm>
            <a:prstGeom prst="rect">
              <a:avLst/>
            </a:prstGeom>
            <a:noFill/>
          </p:spPr>
          <p:txBody>
            <a:bodyPr wrap="none" rtlCol="0">
              <a:spAutoFit/>
            </a:bodyPr>
            <a:lstStyle/>
            <a:p>
              <a:r>
                <a:rPr lang="fr-FR" b="1" dirty="0"/>
                <a:t>Serveur</a:t>
              </a:r>
            </a:p>
          </p:txBody>
        </p:sp>
      </p:grpSp>
      <p:sp>
        <p:nvSpPr>
          <p:cNvPr id="41" name="ZoneTexte 40">
            <a:extLst>
              <a:ext uri="{FF2B5EF4-FFF2-40B4-BE49-F238E27FC236}">
                <a16:creationId xmlns:a16="http://schemas.microsoft.com/office/drawing/2014/main" id="{60DF30E8-8652-8454-6893-B6CD5EA7CCCE}"/>
              </a:ext>
            </a:extLst>
          </p:cNvPr>
          <p:cNvSpPr txBox="1"/>
          <p:nvPr/>
        </p:nvSpPr>
        <p:spPr>
          <a:xfrm>
            <a:off x="0" y="1165258"/>
            <a:ext cx="1544012" cy="369332"/>
          </a:xfrm>
          <a:prstGeom prst="rect">
            <a:avLst/>
          </a:prstGeom>
          <a:noFill/>
        </p:spPr>
        <p:txBody>
          <a:bodyPr wrap="none" rtlCol="0">
            <a:spAutoFit/>
          </a:bodyPr>
          <a:lstStyle/>
          <a:p>
            <a:r>
              <a:rPr lang="fr-FR" b="1" dirty="0">
                <a:solidFill>
                  <a:srgbClr val="FF0000"/>
                </a:solidFill>
              </a:rPr>
              <a:t>a)</a:t>
            </a:r>
            <a:r>
              <a:rPr lang="fr-FR" b="1" dirty="0"/>
              <a:t> </a:t>
            </a:r>
            <a:r>
              <a:rPr lang="fr-FR" b="1" dirty="0" err="1"/>
              <a:t>certificate</a:t>
            </a:r>
            <a:endParaRPr lang="fr-FR" b="1" dirty="0"/>
          </a:p>
        </p:txBody>
      </p:sp>
      <p:sp>
        <p:nvSpPr>
          <p:cNvPr id="44" name="ZoneTexte 43">
            <a:extLst>
              <a:ext uri="{FF2B5EF4-FFF2-40B4-BE49-F238E27FC236}">
                <a16:creationId xmlns:a16="http://schemas.microsoft.com/office/drawing/2014/main" id="{6658FAE1-F686-214F-1C8F-866D222C0752}"/>
              </a:ext>
            </a:extLst>
          </p:cNvPr>
          <p:cNvSpPr txBox="1"/>
          <p:nvPr/>
        </p:nvSpPr>
        <p:spPr>
          <a:xfrm>
            <a:off x="4680202" y="3332082"/>
            <a:ext cx="4187387" cy="2554545"/>
          </a:xfrm>
          <a:prstGeom prst="rect">
            <a:avLst/>
          </a:prstGeom>
          <a:solidFill>
            <a:schemeClr val="accent1"/>
          </a:solidFill>
        </p:spPr>
        <p:txBody>
          <a:bodyPr wrap="square" rtlCol="0">
            <a:spAutoFit/>
          </a:bodyPr>
          <a:lstStyle/>
          <a:p>
            <a:r>
              <a:rPr lang="fr-FR" sz="1600" dirty="0"/>
              <a:t>Le certificat </a:t>
            </a:r>
            <a:r>
              <a:rPr lang="fr-FR" sz="1600" b="1" dirty="0"/>
              <a:t>doit être vérifié </a:t>
            </a:r>
            <a:r>
              <a:rPr lang="fr-FR" sz="1600" dirty="0"/>
              <a:t>(ici par le client) avec </a:t>
            </a:r>
            <a:r>
              <a:rPr lang="fr-FR" sz="1600" b="1" dirty="0"/>
              <a:t>la clé publique /le certificat du CA </a:t>
            </a:r>
            <a:r>
              <a:rPr lang="fr-FR" sz="1600" dirty="0"/>
              <a:t>présente dans les magasins de certificats (autorités de certification racine de confiance) par exemple du browser </a:t>
            </a:r>
          </a:p>
          <a:p>
            <a:endParaRPr lang="fr-FR" sz="1600" dirty="0"/>
          </a:p>
          <a:p>
            <a:r>
              <a:rPr lang="fr-FR" sz="1600" dirty="0"/>
              <a:t>Si la date du certificat n’est pas valide, un message </a:t>
            </a:r>
            <a:r>
              <a:rPr lang="fr-FR" sz="1600" b="1" dirty="0"/>
              <a:t>SSL-</a:t>
            </a:r>
            <a:r>
              <a:rPr lang="fr-FR" sz="1600" b="1" dirty="0" err="1"/>
              <a:t>Alert</a:t>
            </a:r>
            <a:r>
              <a:rPr lang="fr-FR" sz="1600" dirty="0"/>
              <a:t> (warning =&gt; mais pas fatal : attention, se méfier car on peut continuer la procédure) est envoyé</a:t>
            </a:r>
          </a:p>
        </p:txBody>
      </p:sp>
      <p:sp>
        <p:nvSpPr>
          <p:cNvPr id="46" name="ZoneTexte 45">
            <a:extLst>
              <a:ext uri="{FF2B5EF4-FFF2-40B4-BE49-F238E27FC236}">
                <a16:creationId xmlns:a16="http://schemas.microsoft.com/office/drawing/2014/main" id="{0AB2FA8B-DADA-EBA3-F15F-7E2EDD16CB9D}"/>
              </a:ext>
            </a:extLst>
          </p:cNvPr>
          <p:cNvSpPr txBox="1"/>
          <p:nvPr/>
        </p:nvSpPr>
        <p:spPr>
          <a:xfrm>
            <a:off x="1544012" y="6018206"/>
            <a:ext cx="4501946" cy="553998"/>
          </a:xfrm>
          <a:prstGeom prst="rect">
            <a:avLst/>
          </a:prstGeom>
          <a:solidFill>
            <a:schemeClr val="accent1"/>
          </a:solidFill>
        </p:spPr>
        <p:txBody>
          <a:bodyPr wrap="square" rtlCol="0">
            <a:spAutoFit/>
          </a:bodyPr>
          <a:lstStyle/>
          <a:p>
            <a:r>
              <a:rPr lang="fr-FR" sz="1500" dirty="0"/>
              <a:t>Le serveur décryptera le message contenant le </a:t>
            </a:r>
            <a:r>
              <a:rPr lang="fr-FR" sz="1500" b="1" dirty="0" err="1">
                <a:highlight>
                  <a:srgbClr val="FFFF00"/>
                </a:highlight>
              </a:rPr>
              <a:t>Premaster</a:t>
            </a:r>
            <a:r>
              <a:rPr lang="fr-FR" sz="1500" b="1" dirty="0">
                <a:highlight>
                  <a:srgbClr val="FFFF00"/>
                </a:highlight>
              </a:rPr>
              <a:t> </a:t>
            </a:r>
            <a:r>
              <a:rPr lang="fr-FR" sz="1500" dirty="0"/>
              <a:t>avec sa clé privée (Pr). </a:t>
            </a:r>
            <a:r>
              <a:rPr lang="fr-FR" sz="1500" u="sng" dirty="0"/>
              <a:t>Voir la phase 3</a:t>
            </a:r>
          </a:p>
        </p:txBody>
      </p:sp>
      <p:sp>
        <p:nvSpPr>
          <p:cNvPr id="3" name="ZoneTexte 2">
            <a:extLst>
              <a:ext uri="{FF2B5EF4-FFF2-40B4-BE49-F238E27FC236}">
                <a16:creationId xmlns:a16="http://schemas.microsoft.com/office/drawing/2014/main" id="{4BAAD5F0-A152-AB9C-6320-D66E0B4AAF74}"/>
              </a:ext>
            </a:extLst>
          </p:cNvPr>
          <p:cNvSpPr txBox="1"/>
          <p:nvPr/>
        </p:nvSpPr>
        <p:spPr>
          <a:xfrm>
            <a:off x="6189602" y="6572204"/>
            <a:ext cx="2981907" cy="276999"/>
          </a:xfrm>
          <a:prstGeom prst="rect">
            <a:avLst/>
          </a:prstGeom>
          <a:noFill/>
        </p:spPr>
        <p:txBody>
          <a:bodyPr wrap="none" rtlCol="0">
            <a:spAutoFit/>
          </a:bodyPr>
          <a:lstStyle/>
          <a:p>
            <a:r>
              <a:rPr lang="fr-FR" sz="1200" dirty="0">
                <a:hlinkClick r:id="rId3" action="ppaction://hlinksldjump"/>
              </a:rPr>
              <a:t>vers  Phase 2: certificat (S-&gt;C) </a:t>
            </a:r>
            <a:r>
              <a:rPr lang="fr-FR" sz="1200" dirty="0" err="1">
                <a:hlinkClick r:id="rId3" action="ppaction://hlinksldjump"/>
              </a:rPr>
              <a:t>wireshark</a:t>
            </a:r>
            <a:endParaRPr lang="fr-FR" sz="1200" dirty="0"/>
          </a:p>
        </p:txBody>
      </p:sp>
    </p:spTree>
    <p:extLst>
      <p:ext uri="{BB962C8B-B14F-4D97-AF65-F5344CB8AC3E}">
        <p14:creationId xmlns:p14="http://schemas.microsoft.com/office/powerpoint/2010/main" val="99857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1" grpId="0"/>
      <p:bldP spid="44" grpId="0"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 32">
            <a:extLst>
              <a:ext uri="{FF2B5EF4-FFF2-40B4-BE49-F238E27FC236}">
                <a16:creationId xmlns:a16="http://schemas.microsoft.com/office/drawing/2014/main" id="{CE45C15A-A2A1-C742-9717-E551A5E6CAB1}"/>
              </a:ext>
            </a:extLst>
          </p:cNvPr>
          <p:cNvPicPr>
            <a:picLocks noChangeAspect="1"/>
          </p:cNvPicPr>
          <p:nvPr/>
        </p:nvPicPr>
        <p:blipFill>
          <a:blip r:embed="rId2"/>
          <a:stretch>
            <a:fillRect/>
          </a:stretch>
        </p:blipFill>
        <p:spPr>
          <a:xfrm>
            <a:off x="4401009" y="4894695"/>
            <a:ext cx="1738744" cy="1323439"/>
          </a:xfrm>
          <a:prstGeom prst="rect">
            <a:avLst/>
          </a:prstGeom>
        </p:spPr>
      </p:pic>
      <p:pic>
        <p:nvPicPr>
          <p:cNvPr id="26" name="Image 25">
            <a:extLst>
              <a:ext uri="{FF2B5EF4-FFF2-40B4-BE49-F238E27FC236}">
                <a16:creationId xmlns:a16="http://schemas.microsoft.com/office/drawing/2014/main" id="{5F3BD58F-2767-E736-04D3-D5CE7E41FA76}"/>
              </a:ext>
            </a:extLst>
          </p:cNvPr>
          <p:cNvPicPr>
            <a:picLocks noChangeAspect="1"/>
          </p:cNvPicPr>
          <p:nvPr/>
        </p:nvPicPr>
        <p:blipFill>
          <a:blip r:embed="rId3"/>
          <a:stretch>
            <a:fillRect/>
          </a:stretch>
        </p:blipFill>
        <p:spPr>
          <a:xfrm>
            <a:off x="4445735" y="3659855"/>
            <a:ext cx="1668736" cy="1248790"/>
          </a:xfrm>
          <a:prstGeom prst="rect">
            <a:avLst/>
          </a:prstGeom>
        </p:spPr>
      </p:pic>
      <p:sp>
        <p:nvSpPr>
          <p:cNvPr id="2" name="Titre 1">
            <a:extLst>
              <a:ext uri="{FF2B5EF4-FFF2-40B4-BE49-F238E27FC236}">
                <a16:creationId xmlns:a16="http://schemas.microsoft.com/office/drawing/2014/main" id="{8B6B9158-7335-A707-6F85-F1C7DE854589}"/>
              </a:ext>
            </a:extLst>
          </p:cNvPr>
          <p:cNvSpPr>
            <a:spLocks noGrp="1"/>
          </p:cNvSpPr>
          <p:nvPr>
            <p:ph type="title"/>
          </p:nvPr>
        </p:nvSpPr>
        <p:spPr/>
        <p:txBody>
          <a:bodyPr/>
          <a:lstStyle/>
          <a:p>
            <a:r>
              <a:rPr lang="fr-FR" sz="2400" dirty="0"/>
              <a:t>2.4 Phase 2: Si le serveur n’a pas de certificat</a:t>
            </a:r>
          </a:p>
        </p:txBody>
      </p:sp>
      <p:sp>
        <p:nvSpPr>
          <p:cNvPr id="4" name="Text Box 5">
            <a:extLst>
              <a:ext uri="{FF2B5EF4-FFF2-40B4-BE49-F238E27FC236}">
                <a16:creationId xmlns:a16="http://schemas.microsoft.com/office/drawing/2014/main" id="{FBD0F056-FA6D-919E-7F26-E20F50269680}"/>
              </a:ext>
            </a:extLst>
          </p:cNvPr>
          <p:cNvSpPr txBox="1">
            <a:spLocks noChangeArrowheads="1"/>
          </p:cNvSpPr>
          <p:nvPr/>
        </p:nvSpPr>
        <p:spPr bwMode="auto">
          <a:xfrm>
            <a:off x="215106" y="1128736"/>
            <a:ext cx="8713788" cy="107721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Symbol" panose="05050102010706020507" pitchFamily="18" charset="2"/>
              <a:defRPr sz="2000">
                <a:solidFill>
                  <a:schemeClr val="tx1"/>
                </a:solidFill>
                <a:latin typeface="Times New Roman" panose="02020603050405020304" pitchFamily="18" charset="0"/>
              </a:defRPr>
            </a:lvl1pPr>
            <a:lvl2pPr marL="742950" indent="-285750">
              <a:buFont typeface="Symbol" panose="05050102010706020507" pitchFamily="18" charset="2"/>
              <a:defRPr sz="2000">
                <a:solidFill>
                  <a:schemeClr val="tx1"/>
                </a:solidFill>
                <a:latin typeface="Times New Roman" panose="02020603050405020304" pitchFamily="18" charset="0"/>
              </a:defRPr>
            </a:lvl2pPr>
            <a:lvl3pPr marL="1143000" indent="-228600">
              <a:buFont typeface="Symbol" panose="05050102010706020507" pitchFamily="18" charset="2"/>
              <a:defRPr sz="2000">
                <a:solidFill>
                  <a:schemeClr val="tx1"/>
                </a:solidFill>
                <a:latin typeface="Times New Roman" panose="02020603050405020304" pitchFamily="18" charset="0"/>
              </a:defRPr>
            </a:lvl3pPr>
            <a:lvl4pPr marL="1600200" indent="-228600">
              <a:buFont typeface="Symbol" panose="05050102010706020507" pitchFamily="18" charset="2"/>
              <a:defRPr sz="2000">
                <a:solidFill>
                  <a:schemeClr val="tx1"/>
                </a:solidFill>
                <a:latin typeface="Times New Roman" panose="02020603050405020304" pitchFamily="18" charset="0"/>
              </a:defRPr>
            </a:lvl4pPr>
            <a:lvl5pPr marL="2057400" indent="-228600">
              <a:buFont typeface="Symbol" panose="05050102010706020507" pitchFamily="18" charset="2"/>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Symbol" panose="05050102010706020507" pitchFamily="18" charset="2"/>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Symbol" panose="05050102010706020507" pitchFamily="18" charset="2"/>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Symbol" panose="05050102010706020507" pitchFamily="18" charset="2"/>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Symbol" panose="05050102010706020507" pitchFamily="18" charset="2"/>
              <a:defRPr sz="2000">
                <a:solidFill>
                  <a:schemeClr val="tx1"/>
                </a:solidFill>
                <a:latin typeface="Times New Roman" panose="02020603050405020304" pitchFamily="18" charset="0"/>
              </a:defRPr>
            </a:lvl9pPr>
          </a:lstStyle>
          <a:p>
            <a:pPr eaLnBrk="1" hangingPunct="1">
              <a:spcBef>
                <a:spcPts val="0"/>
              </a:spcBef>
              <a:spcAft>
                <a:spcPts val="600"/>
              </a:spcAft>
            </a:pPr>
            <a:r>
              <a:rPr lang="fr-FR" altLang="fr-FR" sz="1800" b="1" dirty="0">
                <a:latin typeface="+mn-lt"/>
              </a:rPr>
              <a:t>Par contre</a:t>
            </a:r>
            <a:r>
              <a:rPr lang="fr-FR" altLang="fr-FR" sz="1800" dirty="0">
                <a:latin typeface="+mn-lt"/>
              </a:rPr>
              <a:t>, </a:t>
            </a:r>
          </a:p>
          <a:p>
            <a:pPr marL="285750" indent="-285750" eaLnBrk="1" hangingPunct="1">
              <a:spcAft>
                <a:spcPts val="600"/>
              </a:spcAft>
              <a:buClr>
                <a:srgbClr val="FF0000"/>
              </a:buClr>
              <a:buFont typeface="Arial" panose="020B0604020202020204" pitchFamily="34" charset="0"/>
              <a:buChar char="•"/>
            </a:pPr>
            <a:r>
              <a:rPr lang="fr-FR" altLang="fr-FR" sz="1800" dirty="0">
                <a:latin typeface="+mn-lt"/>
              </a:rPr>
              <a:t>si le serveur n'a pas de certificat</a:t>
            </a:r>
          </a:p>
          <a:p>
            <a:pPr marL="285750" indent="-285750" eaLnBrk="1" hangingPunct="1">
              <a:spcAft>
                <a:spcPts val="600"/>
              </a:spcAft>
              <a:buClr>
                <a:srgbClr val="FF0000"/>
              </a:buClr>
              <a:buFont typeface="Arial" panose="020B0604020202020204" pitchFamily="34" charset="0"/>
              <a:buChar char="•"/>
            </a:pPr>
            <a:r>
              <a:rPr lang="fr-FR" altLang="fr-FR" sz="1800" dirty="0">
                <a:latin typeface="+mn-lt"/>
              </a:rPr>
              <a:t>si le certificat envoyé par le serveur n'est qu'un certificat de signature</a:t>
            </a:r>
          </a:p>
        </p:txBody>
      </p:sp>
      <p:grpSp>
        <p:nvGrpSpPr>
          <p:cNvPr id="5" name="Groupe 4">
            <a:extLst>
              <a:ext uri="{FF2B5EF4-FFF2-40B4-BE49-F238E27FC236}">
                <a16:creationId xmlns:a16="http://schemas.microsoft.com/office/drawing/2014/main" id="{D7D3976A-DAFE-793B-DABD-7B792066B2E2}"/>
              </a:ext>
            </a:extLst>
          </p:cNvPr>
          <p:cNvGrpSpPr/>
          <p:nvPr/>
        </p:nvGrpSpPr>
        <p:grpSpPr>
          <a:xfrm>
            <a:off x="6100606" y="2353616"/>
            <a:ext cx="3041331" cy="3114285"/>
            <a:chOff x="5822445" y="2071864"/>
            <a:chExt cx="3041331" cy="3114285"/>
          </a:xfrm>
        </p:grpSpPr>
        <p:sp>
          <p:nvSpPr>
            <p:cNvPr id="6" name="ZoneTexte 5">
              <a:extLst>
                <a:ext uri="{FF2B5EF4-FFF2-40B4-BE49-F238E27FC236}">
                  <a16:creationId xmlns:a16="http://schemas.microsoft.com/office/drawing/2014/main" id="{18A89D74-DF6B-FC7B-2146-DF8BBAF9CC07}"/>
                </a:ext>
              </a:extLst>
            </p:cNvPr>
            <p:cNvSpPr txBox="1"/>
            <p:nvPr/>
          </p:nvSpPr>
          <p:spPr>
            <a:xfrm>
              <a:off x="5822445" y="2088107"/>
              <a:ext cx="825867" cy="369332"/>
            </a:xfrm>
            <a:prstGeom prst="rect">
              <a:avLst/>
            </a:prstGeom>
            <a:noFill/>
          </p:spPr>
          <p:txBody>
            <a:bodyPr wrap="none" rtlCol="0">
              <a:spAutoFit/>
            </a:bodyPr>
            <a:lstStyle/>
            <a:p>
              <a:r>
                <a:rPr lang="fr-FR" b="1" dirty="0"/>
                <a:t>Client</a:t>
              </a:r>
            </a:p>
          </p:txBody>
        </p:sp>
        <p:cxnSp>
          <p:nvCxnSpPr>
            <p:cNvPr id="7" name="Connecteur droit avec flèche 6">
              <a:extLst>
                <a:ext uri="{FF2B5EF4-FFF2-40B4-BE49-F238E27FC236}">
                  <a16:creationId xmlns:a16="http://schemas.microsoft.com/office/drawing/2014/main" id="{53CECAFB-CC8B-C5C3-F9DA-FC37FB8FD394}"/>
                </a:ext>
              </a:extLst>
            </p:cNvPr>
            <p:cNvCxnSpPr>
              <a:cxnSpLocks/>
            </p:cNvCxnSpPr>
            <p:nvPr/>
          </p:nvCxnSpPr>
          <p:spPr>
            <a:xfrm flipH="1">
              <a:off x="6209730" y="2689030"/>
              <a:ext cx="2106459" cy="327125"/>
            </a:xfrm>
            <a:prstGeom prst="straightConnector1">
              <a:avLst/>
            </a:prstGeom>
            <a:ln w="15875">
              <a:tailEnd type="triangle" w="med" len="med"/>
            </a:ln>
          </p:spPr>
          <p:style>
            <a:lnRef idx="1">
              <a:schemeClr val="accent2"/>
            </a:lnRef>
            <a:fillRef idx="0">
              <a:schemeClr val="accent2"/>
            </a:fillRef>
            <a:effectRef idx="0">
              <a:schemeClr val="accent2"/>
            </a:effectRef>
            <a:fontRef idx="minor">
              <a:schemeClr val="tx1"/>
            </a:fontRef>
          </p:style>
        </p:cxnSp>
        <p:cxnSp>
          <p:nvCxnSpPr>
            <p:cNvPr id="8" name="Connecteur droit avec flèche 7">
              <a:extLst>
                <a:ext uri="{FF2B5EF4-FFF2-40B4-BE49-F238E27FC236}">
                  <a16:creationId xmlns:a16="http://schemas.microsoft.com/office/drawing/2014/main" id="{04F5BF5D-9582-2D52-A078-F7EF1EA48016}"/>
                </a:ext>
              </a:extLst>
            </p:cNvPr>
            <p:cNvCxnSpPr>
              <a:cxnSpLocks/>
            </p:cNvCxnSpPr>
            <p:nvPr/>
          </p:nvCxnSpPr>
          <p:spPr>
            <a:xfrm flipH="1">
              <a:off x="6209730" y="3191403"/>
              <a:ext cx="2106459" cy="3570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Connecteur droit avec flèche 8">
              <a:extLst>
                <a:ext uri="{FF2B5EF4-FFF2-40B4-BE49-F238E27FC236}">
                  <a16:creationId xmlns:a16="http://schemas.microsoft.com/office/drawing/2014/main" id="{4D44C283-2E74-A6B5-AE92-DCFC5BBA6B1C}"/>
                </a:ext>
              </a:extLst>
            </p:cNvPr>
            <p:cNvCxnSpPr>
              <a:cxnSpLocks/>
            </p:cNvCxnSpPr>
            <p:nvPr/>
          </p:nvCxnSpPr>
          <p:spPr>
            <a:xfrm flipH="1">
              <a:off x="6209730" y="3712193"/>
              <a:ext cx="2106459" cy="3684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9">
              <a:extLst>
                <a:ext uri="{FF2B5EF4-FFF2-40B4-BE49-F238E27FC236}">
                  <a16:creationId xmlns:a16="http://schemas.microsoft.com/office/drawing/2014/main" id="{B0AA9BEE-DB65-76E8-D649-B78687D000D7}"/>
                </a:ext>
              </a:extLst>
            </p:cNvPr>
            <p:cNvCxnSpPr>
              <a:stCxn id="6" idx="2"/>
            </p:cNvCxnSpPr>
            <p:nvPr/>
          </p:nvCxnSpPr>
          <p:spPr>
            <a:xfrm flipH="1">
              <a:off x="6209730" y="2457439"/>
              <a:ext cx="25649" cy="2728710"/>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2894EC66-ABBB-6CBD-35A5-6996A086602E}"/>
                </a:ext>
              </a:extLst>
            </p:cNvPr>
            <p:cNvCxnSpPr/>
            <p:nvPr/>
          </p:nvCxnSpPr>
          <p:spPr>
            <a:xfrm flipH="1">
              <a:off x="8316190" y="2457439"/>
              <a:ext cx="1" cy="2728710"/>
            </a:xfrm>
            <a:prstGeom prst="line">
              <a:avLst/>
            </a:prstGeom>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129F62E7-850C-54FE-91F5-0C9A16C559E3}"/>
                </a:ext>
              </a:extLst>
            </p:cNvPr>
            <p:cNvCxnSpPr>
              <a:cxnSpLocks/>
            </p:cNvCxnSpPr>
            <p:nvPr/>
          </p:nvCxnSpPr>
          <p:spPr>
            <a:xfrm flipH="1">
              <a:off x="6209730" y="4244457"/>
              <a:ext cx="2106459" cy="368486"/>
            </a:xfrm>
            <a:prstGeom prst="straightConnector1">
              <a:avLst/>
            </a:prstGeom>
            <a:ln>
              <a:tailEnd type="triangle" w="med" len="med"/>
            </a:ln>
          </p:spPr>
          <p:style>
            <a:lnRef idx="1">
              <a:schemeClr val="accent2"/>
            </a:lnRef>
            <a:fillRef idx="0">
              <a:schemeClr val="accent2"/>
            </a:fillRef>
            <a:effectRef idx="0">
              <a:schemeClr val="accent2"/>
            </a:effectRef>
            <a:fontRef idx="minor">
              <a:schemeClr val="tx1"/>
            </a:fontRef>
          </p:style>
        </p:cxnSp>
        <p:sp>
          <p:nvSpPr>
            <p:cNvPr id="13" name="ZoneTexte 12">
              <a:extLst>
                <a:ext uri="{FF2B5EF4-FFF2-40B4-BE49-F238E27FC236}">
                  <a16:creationId xmlns:a16="http://schemas.microsoft.com/office/drawing/2014/main" id="{C20C4AB5-C73E-6687-518C-2A85992E4173}"/>
                </a:ext>
              </a:extLst>
            </p:cNvPr>
            <p:cNvSpPr txBox="1"/>
            <p:nvPr/>
          </p:nvSpPr>
          <p:spPr>
            <a:xfrm rot="21110185">
              <a:off x="6733006" y="2577134"/>
              <a:ext cx="1059906" cy="307777"/>
            </a:xfrm>
            <a:prstGeom prst="rect">
              <a:avLst/>
            </a:prstGeom>
            <a:noFill/>
          </p:spPr>
          <p:txBody>
            <a:bodyPr wrap="none" rtlCol="0">
              <a:spAutoFit/>
            </a:bodyPr>
            <a:lstStyle/>
            <a:p>
              <a:r>
                <a:rPr lang="fr-FR" sz="1400" b="1" dirty="0" err="1"/>
                <a:t>Certificate</a:t>
              </a:r>
              <a:endParaRPr lang="fr-FR" sz="1400" b="1" dirty="0"/>
            </a:p>
          </p:txBody>
        </p:sp>
        <p:sp>
          <p:nvSpPr>
            <p:cNvPr id="14" name="ZoneTexte 13">
              <a:extLst>
                <a:ext uri="{FF2B5EF4-FFF2-40B4-BE49-F238E27FC236}">
                  <a16:creationId xmlns:a16="http://schemas.microsoft.com/office/drawing/2014/main" id="{03F1087C-FE2B-5799-C299-024C2DDEE608}"/>
                </a:ext>
              </a:extLst>
            </p:cNvPr>
            <p:cNvSpPr txBox="1"/>
            <p:nvPr/>
          </p:nvSpPr>
          <p:spPr>
            <a:xfrm rot="21044306">
              <a:off x="6220002" y="3083727"/>
              <a:ext cx="2223686" cy="307777"/>
            </a:xfrm>
            <a:prstGeom prst="rect">
              <a:avLst/>
            </a:prstGeom>
            <a:noFill/>
          </p:spPr>
          <p:txBody>
            <a:bodyPr wrap="none" rtlCol="0">
              <a:spAutoFit/>
            </a:bodyPr>
            <a:lstStyle/>
            <a:p>
              <a:r>
                <a:rPr lang="fr-FR" sz="1400" b="1" dirty="0" err="1">
                  <a:solidFill>
                    <a:schemeClr val="bg1">
                      <a:lumMod val="50000"/>
                    </a:schemeClr>
                  </a:solidFill>
                </a:rPr>
                <a:t>Serveur_key_exchange</a:t>
              </a:r>
              <a:r>
                <a:rPr lang="fr-FR" sz="1400" b="1" dirty="0">
                  <a:solidFill>
                    <a:schemeClr val="bg1">
                      <a:lumMod val="50000"/>
                    </a:schemeClr>
                  </a:solidFill>
                </a:rPr>
                <a:t> </a:t>
              </a:r>
            </a:p>
          </p:txBody>
        </p:sp>
        <p:sp>
          <p:nvSpPr>
            <p:cNvPr id="15" name="ZoneTexte 14">
              <a:extLst>
                <a:ext uri="{FF2B5EF4-FFF2-40B4-BE49-F238E27FC236}">
                  <a16:creationId xmlns:a16="http://schemas.microsoft.com/office/drawing/2014/main" id="{034376A0-122B-156C-770D-9CD9CC77CDA2}"/>
                </a:ext>
              </a:extLst>
            </p:cNvPr>
            <p:cNvSpPr txBox="1"/>
            <p:nvPr/>
          </p:nvSpPr>
          <p:spPr>
            <a:xfrm rot="20999232">
              <a:off x="6458211" y="3589800"/>
              <a:ext cx="1686680" cy="307777"/>
            </a:xfrm>
            <a:prstGeom prst="rect">
              <a:avLst/>
            </a:prstGeom>
            <a:noFill/>
          </p:spPr>
          <p:txBody>
            <a:bodyPr wrap="none" rtlCol="0">
              <a:spAutoFit/>
            </a:bodyPr>
            <a:lstStyle/>
            <a:p>
              <a:r>
                <a:rPr lang="fr-FR" sz="1400" dirty="0" err="1">
                  <a:solidFill>
                    <a:schemeClr val="bg1">
                      <a:lumMod val="50000"/>
                    </a:schemeClr>
                  </a:solidFill>
                </a:rPr>
                <a:t>Certificate_request</a:t>
              </a:r>
              <a:endParaRPr lang="fr-FR" sz="1400" dirty="0">
                <a:solidFill>
                  <a:schemeClr val="bg1">
                    <a:lumMod val="50000"/>
                  </a:schemeClr>
                </a:solidFill>
              </a:endParaRPr>
            </a:p>
          </p:txBody>
        </p:sp>
        <p:sp>
          <p:nvSpPr>
            <p:cNvPr id="16" name="ZoneTexte 15">
              <a:extLst>
                <a:ext uri="{FF2B5EF4-FFF2-40B4-BE49-F238E27FC236}">
                  <a16:creationId xmlns:a16="http://schemas.microsoft.com/office/drawing/2014/main" id="{54B3B661-C9AA-050D-D87B-625EEBDE024D}"/>
                </a:ext>
              </a:extLst>
            </p:cNvPr>
            <p:cNvSpPr txBox="1"/>
            <p:nvPr/>
          </p:nvSpPr>
          <p:spPr>
            <a:xfrm rot="20977091">
              <a:off x="6457411" y="4107414"/>
              <a:ext cx="1786066" cy="307777"/>
            </a:xfrm>
            <a:prstGeom prst="rect">
              <a:avLst/>
            </a:prstGeom>
            <a:noFill/>
          </p:spPr>
          <p:txBody>
            <a:bodyPr wrap="none" rtlCol="0">
              <a:spAutoFit/>
            </a:bodyPr>
            <a:lstStyle/>
            <a:p>
              <a:r>
                <a:rPr lang="fr-FR" sz="1400" b="1" dirty="0" err="1"/>
                <a:t>Server_hello_done</a:t>
              </a:r>
              <a:endParaRPr lang="fr-FR" sz="1400" b="1" dirty="0"/>
            </a:p>
          </p:txBody>
        </p:sp>
        <p:sp>
          <p:nvSpPr>
            <p:cNvPr id="17" name="ZoneTexte 16">
              <a:extLst>
                <a:ext uri="{FF2B5EF4-FFF2-40B4-BE49-F238E27FC236}">
                  <a16:creationId xmlns:a16="http://schemas.microsoft.com/office/drawing/2014/main" id="{521DA9A5-5DF1-A423-BDB8-133F4A387162}"/>
                </a:ext>
              </a:extLst>
            </p:cNvPr>
            <p:cNvSpPr txBox="1"/>
            <p:nvPr/>
          </p:nvSpPr>
          <p:spPr>
            <a:xfrm>
              <a:off x="7819900" y="2071864"/>
              <a:ext cx="1043876" cy="369332"/>
            </a:xfrm>
            <a:prstGeom prst="rect">
              <a:avLst/>
            </a:prstGeom>
            <a:noFill/>
          </p:spPr>
          <p:txBody>
            <a:bodyPr wrap="none" rtlCol="0">
              <a:spAutoFit/>
            </a:bodyPr>
            <a:lstStyle/>
            <a:p>
              <a:r>
                <a:rPr lang="fr-FR" b="1" dirty="0"/>
                <a:t>Serveur</a:t>
              </a:r>
            </a:p>
          </p:txBody>
        </p:sp>
      </p:grpSp>
      <p:sp>
        <p:nvSpPr>
          <p:cNvPr id="18" name="ZoneTexte 17">
            <a:extLst>
              <a:ext uri="{FF2B5EF4-FFF2-40B4-BE49-F238E27FC236}">
                <a16:creationId xmlns:a16="http://schemas.microsoft.com/office/drawing/2014/main" id="{1E8DEFBA-7909-FAFD-084F-0E6F717CDEFB}"/>
              </a:ext>
            </a:extLst>
          </p:cNvPr>
          <p:cNvSpPr txBox="1"/>
          <p:nvPr/>
        </p:nvSpPr>
        <p:spPr>
          <a:xfrm>
            <a:off x="180601" y="2626472"/>
            <a:ext cx="5507072" cy="830997"/>
          </a:xfrm>
          <a:prstGeom prst="rect">
            <a:avLst/>
          </a:prstGeom>
          <a:noFill/>
        </p:spPr>
        <p:txBody>
          <a:bodyPr wrap="square" rtlCol="0">
            <a:spAutoFit/>
          </a:bodyPr>
          <a:lstStyle/>
          <a:p>
            <a:r>
              <a:rPr lang="fr-FR" altLang="fr-FR" sz="1600" dirty="0"/>
              <a:t>le serveur (s’invente une paire de clés) doit alors fournir d'autres informations pour que le client soit en définitive en mesure de crypter son message </a:t>
            </a:r>
            <a:r>
              <a:rPr lang="fr-FR" altLang="fr-FR" sz="1600" b="1" dirty="0" err="1">
                <a:highlight>
                  <a:srgbClr val="FFFF00"/>
                </a:highlight>
              </a:rPr>
              <a:t>Premaster</a:t>
            </a:r>
            <a:r>
              <a:rPr lang="fr-FR" altLang="fr-FR" sz="1600" dirty="0">
                <a:highlight>
                  <a:srgbClr val="FFFF00"/>
                </a:highlight>
              </a:rPr>
              <a:t>. </a:t>
            </a:r>
          </a:p>
        </p:txBody>
      </p:sp>
      <p:cxnSp>
        <p:nvCxnSpPr>
          <p:cNvPr id="20" name="Connecteur droit avec flèche 19">
            <a:extLst>
              <a:ext uri="{FF2B5EF4-FFF2-40B4-BE49-F238E27FC236}">
                <a16:creationId xmlns:a16="http://schemas.microsoft.com/office/drawing/2014/main" id="{2E69A362-19DC-26A4-212F-ED07DF0F0F94}"/>
              </a:ext>
            </a:extLst>
          </p:cNvPr>
          <p:cNvCxnSpPr>
            <a:cxnSpLocks/>
          </p:cNvCxnSpPr>
          <p:nvPr/>
        </p:nvCxnSpPr>
        <p:spPr>
          <a:xfrm>
            <a:off x="2861066" y="3184554"/>
            <a:ext cx="3833088" cy="37757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CA9C9543-93B2-D090-F657-05B82E767B56}"/>
              </a:ext>
            </a:extLst>
          </p:cNvPr>
          <p:cNvSpPr txBox="1"/>
          <p:nvPr/>
        </p:nvSpPr>
        <p:spPr>
          <a:xfrm>
            <a:off x="175910" y="3700714"/>
            <a:ext cx="4898156" cy="1323439"/>
          </a:xfrm>
          <a:prstGeom prst="rect">
            <a:avLst/>
          </a:prstGeom>
          <a:noFill/>
        </p:spPr>
        <p:txBody>
          <a:bodyPr wrap="square" rtlCol="0">
            <a:spAutoFit/>
          </a:bodyPr>
          <a:lstStyle/>
          <a:p>
            <a:pPr marL="285750" indent="-285750" eaLnBrk="1" hangingPunct="1">
              <a:buClr>
                <a:srgbClr val="FF0000"/>
              </a:buClr>
              <a:buFont typeface="Arial" panose="020B0604020202020204" pitchFamily="34" charset="0"/>
              <a:buChar char="•"/>
            </a:pPr>
            <a:r>
              <a:rPr lang="fr-FR" altLang="fr-FR" sz="1600" dirty="0">
                <a:solidFill>
                  <a:srgbClr val="FF0000"/>
                </a:solidFill>
              </a:rPr>
              <a:t>Plan B1</a:t>
            </a:r>
            <a:r>
              <a:rPr lang="fr-FR" altLang="fr-FR" sz="1600" dirty="0"/>
              <a:t>. soit une </a:t>
            </a:r>
            <a:r>
              <a:rPr lang="fr-FR" altLang="fr-FR" sz="1600" b="1" dirty="0"/>
              <a:t>clé publique d'une paire de clés RSA générée par le serveur</a:t>
            </a:r>
            <a:r>
              <a:rPr lang="fr-FR" altLang="fr-FR" sz="1600" dirty="0"/>
              <a:t>; cette clé publique est temporaire : elle n'est valide que durant la session en cours. Le message est signé par le serveur selon un algorithme RSA.</a:t>
            </a:r>
          </a:p>
        </p:txBody>
      </p:sp>
      <p:sp>
        <p:nvSpPr>
          <p:cNvPr id="22" name="ZoneTexte 21">
            <a:extLst>
              <a:ext uri="{FF2B5EF4-FFF2-40B4-BE49-F238E27FC236}">
                <a16:creationId xmlns:a16="http://schemas.microsoft.com/office/drawing/2014/main" id="{780E39DD-A41E-22FC-B7D3-33111F0127E8}"/>
              </a:ext>
            </a:extLst>
          </p:cNvPr>
          <p:cNvSpPr txBox="1"/>
          <p:nvPr/>
        </p:nvSpPr>
        <p:spPr>
          <a:xfrm>
            <a:off x="175910" y="5178440"/>
            <a:ext cx="4676621" cy="1354217"/>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fr-FR" altLang="fr-FR" sz="1600" dirty="0">
                <a:solidFill>
                  <a:srgbClr val="FF0000"/>
                </a:solidFill>
              </a:rPr>
              <a:t>Plan B2</a:t>
            </a:r>
            <a:r>
              <a:rPr lang="fr-FR" altLang="fr-FR" sz="1600" dirty="0"/>
              <a:t>. soit les </a:t>
            </a:r>
            <a:r>
              <a:rPr lang="fr-FR" altLang="fr-FR" sz="1600" b="1" dirty="0"/>
              <a:t>paramètres d'un algorithme de </a:t>
            </a:r>
            <a:r>
              <a:rPr lang="fr-FR" altLang="fr-FR" sz="1600" b="1" dirty="0" err="1"/>
              <a:t>Diffie</a:t>
            </a:r>
            <a:r>
              <a:rPr lang="fr-FR" altLang="fr-FR" sz="1600" b="1" dirty="0"/>
              <a:t>–Hellman</a:t>
            </a:r>
            <a:r>
              <a:rPr lang="fr-FR" altLang="fr-FR" sz="1600" dirty="0"/>
              <a:t>. Le message peut être alors signé par le serveur selon un algorithme RSA.</a:t>
            </a:r>
          </a:p>
          <a:p>
            <a:endParaRPr lang="fr-FR" dirty="0"/>
          </a:p>
        </p:txBody>
      </p:sp>
      <p:sp>
        <p:nvSpPr>
          <p:cNvPr id="27" name="ZoneTexte 26">
            <a:extLst>
              <a:ext uri="{FF2B5EF4-FFF2-40B4-BE49-F238E27FC236}">
                <a16:creationId xmlns:a16="http://schemas.microsoft.com/office/drawing/2014/main" id="{F33C2367-EFA3-835C-9B8D-57303601722E}"/>
              </a:ext>
            </a:extLst>
          </p:cNvPr>
          <p:cNvSpPr txBox="1"/>
          <p:nvPr/>
        </p:nvSpPr>
        <p:spPr>
          <a:xfrm>
            <a:off x="4538070" y="3128442"/>
            <a:ext cx="1769707" cy="523220"/>
          </a:xfrm>
          <a:prstGeom prst="rect">
            <a:avLst/>
          </a:prstGeom>
          <a:solidFill>
            <a:schemeClr val="accent5"/>
          </a:solidFill>
        </p:spPr>
        <p:txBody>
          <a:bodyPr wrap="square" rtlCol="0">
            <a:spAutoFit/>
          </a:bodyPr>
          <a:lstStyle/>
          <a:p>
            <a:r>
              <a:rPr lang="fr-FR" sz="1400" b="1" dirty="0"/>
              <a:t>PK</a:t>
            </a:r>
            <a:r>
              <a:rPr lang="fr-FR" sz="1400" b="1" baseline="-25000" dirty="0"/>
              <a:t>SAS </a:t>
            </a:r>
            <a:r>
              <a:rPr lang="fr-FR" sz="1400" b="1" dirty="0"/>
              <a:t>: </a:t>
            </a:r>
            <a:r>
              <a:rPr lang="fr-FR" sz="1400" dirty="0"/>
              <a:t>clé publique </a:t>
            </a:r>
            <a:r>
              <a:rPr lang="fr-FR" sz="1400" b="1" u="sng" dirty="0"/>
              <a:t>S</a:t>
            </a:r>
            <a:r>
              <a:rPr lang="fr-FR" sz="1400" dirty="0"/>
              <a:t>erveur </a:t>
            </a:r>
            <a:r>
              <a:rPr lang="fr-FR" sz="1400" b="1" u="sng" dirty="0"/>
              <a:t>A</a:t>
            </a:r>
            <a:r>
              <a:rPr lang="fr-FR" sz="1400" dirty="0"/>
              <a:t>uto-</a:t>
            </a:r>
            <a:r>
              <a:rPr lang="fr-FR" sz="1400" b="1" u="sng" dirty="0"/>
              <a:t>S</a:t>
            </a:r>
            <a:r>
              <a:rPr lang="fr-FR" sz="1400" dirty="0"/>
              <a:t>igné</a:t>
            </a:r>
          </a:p>
        </p:txBody>
      </p:sp>
      <p:sp>
        <p:nvSpPr>
          <p:cNvPr id="3" name="ZoneTexte 2">
            <a:extLst>
              <a:ext uri="{FF2B5EF4-FFF2-40B4-BE49-F238E27FC236}">
                <a16:creationId xmlns:a16="http://schemas.microsoft.com/office/drawing/2014/main" id="{69A94D14-AB49-E0A4-CD02-478AE0F9CCEA}"/>
              </a:ext>
            </a:extLst>
          </p:cNvPr>
          <p:cNvSpPr txBox="1"/>
          <p:nvPr/>
        </p:nvSpPr>
        <p:spPr>
          <a:xfrm>
            <a:off x="2006126" y="2195389"/>
            <a:ext cx="1915909" cy="369332"/>
          </a:xfrm>
          <a:prstGeom prst="rect">
            <a:avLst/>
          </a:prstGeom>
          <a:solidFill>
            <a:srgbClr val="FFA7A7"/>
          </a:solidFill>
        </p:spPr>
        <p:txBody>
          <a:bodyPr wrap="none" rtlCol="0">
            <a:spAutoFit/>
          </a:bodyPr>
          <a:lstStyle/>
          <a:p>
            <a:r>
              <a:rPr lang="fr-FR" b="1" dirty="0"/>
              <a:t>Il faut un </a:t>
            </a:r>
            <a:r>
              <a:rPr lang="fr-FR" b="1" dirty="0">
                <a:solidFill>
                  <a:srgbClr val="FF0000"/>
                </a:solidFill>
              </a:rPr>
              <a:t>plan B</a:t>
            </a:r>
          </a:p>
        </p:txBody>
      </p:sp>
      <p:sp>
        <p:nvSpPr>
          <p:cNvPr id="28" name="Accolade fermante 27">
            <a:extLst>
              <a:ext uri="{FF2B5EF4-FFF2-40B4-BE49-F238E27FC236}">
                <a16:creationId xmlns:a16="http://schemas.microsoft.com/office/drawing/2014/main" id="{E7C8D9D0-002D-0244-72FB-F8B09BF458C0}"/>
              </a:ext>
            </a:extLst>
          </p:cNvPr>
          <p:cNvSpPr/>
          <p:nvPr/>
        </p:nvSpPr>
        <p:spPr>
          <a:xfrm>
            <a:off x="8605518" y="3348465"/>
            <a:ext cx="140376" cy="75759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5907DA2E-0BB1-4B2B-D072-9BAC9D8E683A}"/>
              </a:ext>
            </a:extLst>
          </p:cNvPr>
          <p:cNvSpPr txBox="1"/>
          <p:nvPr/>
        </p:nvSpPr>
        <p:spPr>
          <a:xfrm>
            <a:off x="7541120" y="4910524"/>
            <a:ext cx="1539204" cy="338554"/>
          </a:xfrm>
          <a:prstGeom prst="rect">
            <a:avLst/>
          </a:prstGeom>
          <a:solidFill>
            <a:srgbClr val="FFA7A7"/>
          </a:solidFill>
        </p:spPr>
        <p:txBody>
          <a:bodyPr wrap="none" rtlCol="0">
            <a:spAutoFit/>
          </a:bodyPr>
          <a:lstStyle/>
          <a:p>
            <a:r>
              <a:rPr lang="fr-FR" sz="1600" dirty="0"/>
              <a:t>Pas obligatoire</a:t>
            </a:r>
          </a:p>
        </p:txBody>
      </p:sp>
      <p:cxnSp>
        <p:nvCxnSpPr>
          <p:cNvPr id="31" name="Connecteur droit avec flèche 30">
            <a:extLst>
              <a:ext uri="{FF2B5EF4-FFF2-40B4-BE49-F238E27FC236}">
                <a16:creationId xmlns:a16="http://schemas.microsoft.com/office/drawing/2014/main" id="{EF8374BA-C9F2-0312-9486-D77290BA2FD8}"/>
              </a:ext>
            </a:extLst>
          </p:cNvPr>
          <p:cNvCxnSpPr/>
          <p:nvPr/>
        </p:nvCxnSpPr>
        <p:spPr>
          <a:xfrm flipH="1" flipV="1">
            <a:off x="8745894" y="3850192"/>
            <a:ext cx="183000" cy="1044503"/>
          </a:xfrm>
          <a:prstGeom prst="straightConnector1">
            <a:avLst/>
          </a:prstGeom>
          <a:ln>
            <a:solidFill>
              <a:srgbClr val="FFA7A7"/>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E4FA7FB8-1FA3-F7FA-307B-EF9B03A77679}"/>
              </a:ext>
            </a:extLst>
          </p:cNvPr>
          <p:cNvSpPr txBox="1"/>
          <p:nvPr/>
        </p:nvSpPr>
        <p:spPr>
          <a:xfrm>
            <a:off x="183619" y="1002451"/>
            <a:ext cx="9065302" cy="1200329"/>
          </a:xfrm>
          <a:prstGeom prst="rect">
            <a:avLst/>
          </a:prstGeom>
          <a:solidFill>
            <a:srgbClr val="FFFF99"/>
          </a:solidFill>
        </p:spPr>
        <p:txBody>
          <a:bodyPr wrap="none" rtlCol="0">
            <a:spAutoFit/>
          </a:bodyPr>
          <a:lstStyle/>
          <a:p>
            <a:r>
              <a:rPr lang="fr-FR" dirty="0"/>
              <a:t>Il existe différents types de certificat:</a:t>
            </a:r>
          </a:p>
          <a:p>
            <a:pPr marL="285750" indent="-285750">
              <a:buClr>
                <a:srgbClr val="FF0000"/>
              </a:buClr>
              <a:buFont typeface="Arial" panose="020B0604020202020204" pitchFamily="34" charset="0"/>
              <a:buChar char="•"/>
            </a:pPr>
            <a:r>
              <a:rPr lang="fr-FR" b="1" dirty="0"/>
              <a:t>D’authentification.</a:t>
            </a:r>
            <a:r>
              <a:rPr lang="fr-FR" dirty="0"/>
              <a:t> La clé publique vérifie la signature sur un challenge (ex: HMAC)</a:t>
            </a:r>
          </a:p>
          <a:p>
            <a:pPr marL="285750" indent="-285750">
              <a:buClr>
                <a:srgbClr val="FF0000"/>
              </a:buClr>
              <a:buFont typeface="Arial" panose="020B0604020202020204" pitchFamily="34" charset="0"/>
              <a:buChar char="•"/>
            </a:pPr>
            <a:r>
              <a:rPr lang="fr-FR" b="1" dirty="0"/>
              <a:t>De signature</a:t>
            </a:r>
            <a:r>
              <a:rPr lang="fr-FR" dirty="0"/>
              <a:t>. Signer un véritable document (pas un challenge).</a:t>
            </a:r>
          </a:p>
          <a:p>
            <a:pPr marL="285750" indent="-285750">
              <a:buClr>
                <a:srgbClr val="FF0000"/>
              </a:buClr>
              <a:buFont typeface="Arial" panose="020B0604020202020204" pitchFamily="34" charset="0"/>
              <a:buChar char="•"/>
            </a:pPr>
            <a:r>
              <a:rPr lang="fr-FR" b="1" dirty="0"/>
              <a:t>De chiffrement</a:t>
            </a:r>
            <a:r>
              <a:rPr lang="fr-FR" dirty="0"/>
              <a:t>. On utilise alors la clé publique dans le mécanisme de cryptage</a:t>
            </a:r>
          </a:p>
        </p:txBody>
      </p:sp>
      <p:sp>
        <p:nvSpPr>
          <p:cNvPr id="19" name="ZoneTexte 18">
            <a:extLst>
              <a:ext uri="{FF2B5EF4-FFF2-40B4-BE49-F238E27FC236}">
                <a16:creationId xmlns:a16="http://schemas.microsoft.com/office/drawing/2014/main" id="{9B1409AA-CFE2-C4F4-805E-B72060CFF6C0}"/>
              </a:ext>
            </a:extLst>
          </p:cNvPr>
          <p:cNvSpPr txBox="1"/>
          <p:nvPr/>
        </p:nvSpPr>
        <p:spPr>
          <a:xfrm>
            <a:off x="5182659" y="6560986"/>
            <a:ext cx="3961341" cy="276999"/>
          </a:xfrm>
          <a:prstGeom prst="rect">
            <a:avLst/>
          </a:prstGeom>
          <a:noFill/>
        </p:spPr>
        <p:txBody>
          <a:bodyPr wrap="none" rtlCol="0">
            <a:spAutoFit/>
          </a:bodyPr>
          <a:lstStyle/>
          <a:p>
            <a:r>
              <a:rPr lang="en-US" sz="1200" dirty="0">
                <a:hlinkClick r:id="rId4" action="ppaction://hlinksldjump"/>
              </a:rPr>
              <a:t>5. Phase 2: Server Key Exchange + Server Hello Done </a:t>
            </a:r>
            <a:endParaRPr lang="fr-FR" sz="1200" dirty="0"/>
          </a:p>
        </p:txBody>
      </p:sp>
    </p:spTree>
    <p:extLst>
      <p:ext uri="{BB962C8B-B14F-4D97-AF65-F5344CB8AC3E}">
        <p14:creationId xmlns:p14="http://schemas.microsoft.com/office/powerpoint/2010/main" val="52468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P spid="27" grpId="0" animBg="1"/>
      <p:bldP spid="3" grpId="0" animBg="1"/>
      <p:bldP spid="28" grpId="0" animBg="1"/>
      <p:bldP spid="29"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469136-794E-BCB1-06B2-DF37DF2A4751}"/>
              </a:ext>
            </a:extLst>
          </p:cNvPr>
          <p:cNvSpPr>
            <a:spLocks noGrp="1"/>
          </p:cNvSpPr>
          <p:nvPr>
            <p:ph type="title"/>
          </p:nvPr>
        </p:nvSpPr>
        <p:spPr/>
        <p:txBody>
          <a:bodyPr/>
          <a:lstStyle/>
          <a:p>
            <a:r>
              <a:rPr lang="fr-FR" dirty="0"/>
              <a:t>Algorithme de </a:t>
            </a:r>
            <a:r>
              <a:rPr lang="fr-FR" dirty="0" err="1"/>
              <a:t>Diffie</a:t>
            </a:r>
            <a:r>
              <a:rPr lang="fr-FR" dirty="0"/>
              <a:t>-Hellman</a:t>
            </a:r>
          </a:p>
        </p:txBody>
      </p:sp>
      <p:sp>
        <p:nvSpPr>
          <p:cNvPr id="5" name="ZoneTexte 4">
            <a:extLst>
              <a:ext uri="{FF2B5EF4-FFF2-40B4-BE49-F238E27FC236}">
                <a16:creationId xmlns:a16="http://schemas.microsoft.com/office/drawing/2014/main" id="{36D6EE71-E9A3-5A7B-4086-C23220430F9B}"/>
              </a:ext>
            </a:extLst>
          </p:cNvPr>
          <p:cNvSpPr txBox="1"/>
          <p:nvPr/>
        </p:nvSpPr>
        <p:spPr>
          <a:xfrm>
            <a:off x="292006" y="1262724"/>
            <a:ext cx="2394780" cy="5016758"/>
          </a:xfrm>
          <a:prstGeom prst="rect">
            <a:avLst/>
          </a:prstGeom>
          <a:noFill/>
        </p:spPr>
        <p:txBody>
          <a:bodyPr wrap="square" rtlCol="0">
            <a:spAutoFit/>
          </a:bodyPr>
          <a:lstStyle/>
          <a:p>
            <a:r>
              <a:rPr lang="fr-FR" sz="1600" dirty="0"/>
              <a:t>L'algorithme de </a:t>
            </a:r>
            <a:r>
              <a:rPr lang="fr-FR" sz="1600" dirty="0" err="1"/>
              <a:t>Diffie</a:t>
            </a:r>
            <a:r>
              <a:rPr lang="fr-FR" sz="1600" dirty="0"/>
              <a:t>-Hellman permet à deux parties A et B de générer la même clé symétrique (clé de session dans notre cas) en échangeant que deux grands entiers premiers entre eux (disons p et n); A (B) choisit un grand entier aléatoire x (y), calcule </a:t>
            </a:r>
            <a:r>
              <a:rPr lang="fr-FR" sz="1600" b="1" dirty="0">
                <a:highlight>
                  <a:srgbClr val="FFFF00"/>
                </a:highlight>
              </a:rPr>
              <a:t>X=</a:t>
            </a:r>
            <a:r>
              <a:rPr lang="fr-FR" sz="1600" b="1" dirty="0" err="1">
                <a:highlight>
                  <a:srgbClr val="FFFF00"/>
                </a:highlight>
              </a:rPr>
              <a:t>n^x%p</a:t>
            </a:r>
            <a:r>
              <a:rPr lang="fr-FR" sz="1600" dirty="0">
                <a:highlight>
                  <a:srgbClr val="FFFF00"/>
                </a:highlight>
              </a:rPr>
              <a:t> </a:t>
            </a:r>
            <a:r>
              <a:rPr lang="fr-FR" sz="1600" dirty="0">
                <a:highlight>
                  <a:srgbClr val="00FFFF"/>
                </a:highlight>
              </a:rPr>
              <a:t>(</a:t>
            </a:r>
            <a:r>
              <a:rPr lang="fr-FR" sz="1600" b="1" dirty="0">
                <a:highlight>
                  <a:srgbClr val="00FFFF"/>
                </a:highlight>
              </a:rPr>
              <a:t>Y=</a:t>
            </a:r>
            <a:r>
              <a:rPr lang="fr-FR" sz="1600" b="1" dirty="0" err="1">
                <a:highlight>
                  <a:srgbClr val="00FFFF"/>
                </a:highlight>
              </a:rPr>
              <a:t>n^y%p</a:t>
            </a:r>
            <a:r>
              <a:rPr lang="fr-FR" sz="1600" dirty="0">
                <a:highlight>
                  <a:srgbClr val="00FFFF"/>
                </a:highlight>
              </a:rPr>
              <a:t>)</a:t>
            </a:r>
            <a:r>
              <a:rPr lang="fr-FR" sz="1600" dirty="0"/>
              <a:t> et l'envoie à B (A); - A (B) calcule sa clé selon </a:t>
            </a:r>
            <a:r>
              <a:rPr lang="fr-FR" sz="1600" dirty="0" err="1">
                <a:highlight>
                  <a:srgbClr val="FFA7A7"/>
                </a:highlight>
              </a:rPr>
              <a:t>K</a:t>
            </a:r>
            <a:r>
              <a:rPr lang="fr-FR" sz="1600" baseline="-25000" dirty="0" err="1">
                <a:highlight>
                  <a:srgbClr val="FFA7A7"/>
                </a:highlight>
              </a:rPr>
              <a:t>Alice</a:t>
            </a:r>
            <a:r>
              <a:rPr lang="fr-FR" sz="1600" dirty="0">
                <a:highlight>
                  <a:srgbClr val="FFA7A7"/>
                </a:highlight>
              </a:rPr>
              <a:t> = </a:t>
            </a:r>
            <a:r>
              <a:rPr lang="fr-FR" sz="1600" b="1" dirty="0" err="1">
                <a:highlight>
                  <a:srgbClr val="FFA7A7"/>
                </a:highlight>
              </a:rPr>
              <a:t>Y^x%p</a:t>
            </a:r>
            <a:r>
              <a:rPr lang="fr-FR" sz="1600" dirty="0">
                <a:highlight>
                  <a:srgbClr val="FFA7A7"/>
                </a:highlight>
              </a:rPr>
              <a:t> (</a:t>
            </a:r>
            <a:r>
              <a:rPr lang="fr-FR" sz="1600" b="1" dirty="0" err="1">
                <a:highlight>
                  <a:srgbClr val="FFA7A7"/>
                </a:highlight>
              </a:rPr>
              <a:t>K</a:t>
            </a:r>
            <a:r>
              <a:rPr lang="fr-FR" sz="1600" b="1" baseline="-25000" dirty="0" err="1">
                <a:highlight>
                  <a:srgbClr val="FFA7A7"/>
                </a:highlight>
              </a:rPr>
              <a:t>Bob</a:t>
            </a:r>
            <a:r>
              <a:rPr lang="fr-FR" sz="1600" b="1" dirty="0">
                <a:highlight>
                  <a:srgbClr val="FFA7A7"/>
                </a:highlight>
              </a:rPr>
              <a:t>=</a:t>
            </a:r>
            <a:r>
              <a:rPr lang="fr-FR" sz="1600" b="1" dirty="0" err="1">
                <a:highlight>
                  <a:srgbClr val="FFA7A7"/>
                </a:highlight>
              </a:rPr>
              <a:t>X^y%p</a:t>
            </a:r>
            <a:r>
              <a:rPr lang="fr-FR" sz="1600" dirty="0">
                <a:highlight>
                  <a:srgbClr val="FFA7A7"/>
                </a:highlight>
              </a:rPr>
              <a:t>). </a:t>
            </a:r>
          </a:p>
          <a:p>
            <a:endParaRPr lang="fr-FR" sz="1600" dirty="0">
              <a:highlight>
                <a:srgbClr val="FFA7A7"/>
              </a:highlight>
            </a:endParaRPr>
          </a:p>
          <a:p>
            <a:r>
              <a:rPr lang="fr-FR" sz="1600" b="1" dirty="0"/>
              <a:t>Les deux clés sont bien les mêmes.</a:t>
            </a:r>
          </a:p>
        </p:txBody>
      </p:sp>
      <p:cxnSp>
        <p:nvCxnSpPr>
          <p:cNvPr id="6" name="Connecteur droit avec flèche 5">
            <a:extLst>
              <a:ext uri="{FF2B5EF4-FFF2-40B4-BE49-F238E27FC236}">
                <a16:creationId xmlns:a16="http://schemas.microsoft.com/office/drawing/2014/main" id="{2F8EED16-E23D-2190-A9E0-B58E266A0D45}"/>
              </a:ext>
            </a:extLst>
          </p:cNvPr>
          <p:cNvCxnSpPr>
            <a:cxnSpLocks/>
          </p:cNvCxnSpPr>
          <p:nvPr/>
        </p:nvCxnSpPr>
        <p:spPr>
          <a:xfrm>
            <a:off x="4481289" y="1716171"/>
            <a:ext cx="0" cy="43945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Connecteur droit avec flèche 6">
            <a:extLst>
              <a:ext uri="{FF2B5EF4-FFF2-40B4-BE49-F238E27FC236}">
                <a16:creationId xmlns:a16="http://schemas.microsoft.com/office/drawing/2014/main" id="{7332B968-0039-84DC-F39B-B5B3EEEDCEFC}"/>
              </a:ext>
            </a:extLst>
          </p:cNvPr>
          <p:cNvCxnSpPr>
            <a:cxnSpLocks/>
          </p:cNvCxnSpPr>
          <p:nvPr/>
        </p:nvCxnSpPr>
        <p:spPr>
          <a:xfrm>
            <a:off x="7258796" y="1705970"/>
            <a:ext cx="0" cy="43945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715B3CC1-EA35-5DFE-DC1C-A14F2A48A4AE}"/>
              </a:ext>
            </a:extLst>
          </p:cNvPr>
          <p:cNvSpPr txBox="1"/>
          <p:nvPr/>
        </p:nvSpPr>
        <p:spPr>
          <a:xfrm>
            <a:off x="3114557" y="1310699"/>
            <a:ext cx="910827" cy="307777"/>
          </a:xfrm>
          <a:prstGeom prst="rect">
            <a:avLst/>
          </a:prstGeom>
          <a:noFill/>
        </p:spPr>
        <p:txBody>
          <a:bodyPr wrap="none" rtlCol="0">
            <a:spAutoFit/>
          </a:bodyPr>
          <a:lstStyle/>
          <a:p>
            <a:r>
              <a:rPr lang="fr-FR" sz="1400" b="1" dirty="0"/>
              <a:t>Alice (A)</a:t>
            </a:r>
          </a:p>
        </p:txBody>
      </p:sp>
      <p:sp>
        <p:nvSpPr>
          <p:cNvPr id="9" name="ZoneTexte 8">
            <a:extLst>
              <a:ext uri="{FF2B5EF4-FFF2-40B4-BE49-F238E27FC236}">
                <a16:creationId xmlns:a16="http://schemas.microsoft.com/office/drawing/2014/main" id="{606D23FE-EF87-9659-EB51-DCD108C5AFBD}"/>
              </a:ext>
            </a:extLst>
          </p:cNvPr>
          <p:cNvSpPr txBox="1"/>
          <p:nvPr/>
        </p:nvSpPr>
        <p:spPr>
          <a:xfrm>
            <a:off x="7630626" y="1300498"/>
            <a:ext cx="830677" cy="307777"/>
          </a:xfrm>
          <a:prstGeom prst="rect">
            <a:avLst/>
          </a:prstGeom>
          <a:noFill/>
        </p:spPr>
        <p:txBody>
          <a:bodyPr wrap="none" rtlCol="0">
            <a:spAutoFit/>
          </a:bodyPr>
          <a:lstStyle/>
          <a:p>
            <a:r>
              <a:rPr lang="fr-FR" sz="1400" b="1" dirty="0"/>
              <a:t>Bob (B)</a:t>
            </a:r>
          </a:p>
        </p:txBody>
      </p:sp>
      <p:pic>
        <p:nvPicPr>
          <p:cNvPr id="11" name="Image 10">
            <a:extLst>
              <a:ext uri="{FF2B5EF4-FFF2-40B4-BE49-F238E27FC236}">
                <a16:creationId xmlns:a16="http://schemas.microsoft.com/office/drawing/2014/main" id="{247739B7-B213-5BD0-0FFA-1192C3C69F8C}"/>
              </a:ext>
            </a:extLst>
          </p:cNvPr>
          <p:cNvPicPr>
            <a:picLocks noChangeAspect="1"/>
          </p:cNvPicPr>
          <p:nvPr/>
        </p:nvPicPr>
        <p:blipFill>
          <a:blip r:embed="rId2"/>
          <a:stretch>
            <a:fillRect/>
          </a:stretch>
        </p:blipFill>
        <p:spPr>
          <a:xfrm>
            <a:off x="6978732" y="981074"/>
            <a:ext cx="534162" cy="590390"/>
          </a:xfrm>
          <a:prstGeom prst="rect">
            <a:avLst/>
          </a:prstGeom>
        </p:spPr>
      </p:pic>
      <p:pic>
        <p:nvPicPr>
          <p:cNvPr id="13" name="Image 12">
            <a:extLst>
              <a:ext uri="{FF2B5EF4-FFF2-40B4-BE49-F238E27FC236}">
                <a16:creationId xmlns:a16="http://schemas.microsoft.com/office/drawing/2014/main" id="{A4055C9A-EBF8-BE9B-F959-D664023F2930}"/>
              </a:ext>
            </a:extLst>
          </p:cNvPr>
          <p:cNvPicPr>
            <a:picLocks noChangeAspect="1"/>
          </p:cNvPicPr>
          <p:nvPr/>
        </p:nvPicPr>
        <p:blipFill>
          <a:blip r:embed="rId3"/>
          <a:stretch>
            <a:fillRect/>
          </a:stretch>
        </p:blipFill>
        <p:spPr>
          <a:xfrm>
            <a:off x="4152963" y="986514"/>
            <a:ext cx="623158" cy="595151"/>
          </a:xfrm>
          <a:prstGeom prst="rect">
            <a:avLst/>
          </a:prstGeom>
        </p:spPr>
      </p:pic>
      <p:sp>
        <p:nvSpPr>
          <p:cNvPr id="19" name="ZoneTexte 18">
            <a:extLst>
              <a:ext uri="{FF2B5EF4-FFF2-40B4-BE49-F238E27FC236}">
                <a16:creationId xmlns:a16="http://schemas.microsoft.com/office/drawing/2014/main" id="{5E9801E7-C354-FF34-356F-B716AC2288AD}"/>
              </a:ext>
            </a:extLst>
          </p:cNvPr>
          <p:cNvSpPr txBox="1"/>
          <p:nvPr/>
        </p:nvSpPr>
        <p:spPr>
          <a:xfrm rot="10800000" flipV="1">
            <a:off x="4730233" y="1095255"/>
            <a:ext cx="2324026" cy="738664"/>
          </a:xfrm>
          <a:prstGeom prst="rect">
            <a:avLst/>
          </a:prstGeom>
          <a:noFill/>
        </p:spPr>
        <p:txBody>
          <a:bodyPr wrap="square" rtlCol="0">
            <a:spAutoFit/>
          </a:bodyPr>
          <a:lstStyle/>
          <a:p>
            <a:r>
              <a:rPr lang="fr-FR" sz="1400" dirty="0"/>
              <a:t>Alice et Bob choisissent un 2 nombres : p (un nombre premier) et g (n&lt;p)</a:t>
            </a:r>
          </a:p>
        </p:txBody>
      </p:sp>
      <p:sp>
        <p:nvSpPr>
          <p:cNvPr id="20" name="ZoneTexte 19">
            <a:extLst>
              <a:ext uri="{FF2B5EF4-FFF2-40B4-BE49-F238E27FC236}">
                <a16:creationId xmlns:a16="http://schemas.microsoft.com/office/drawing/2014/main" id="{64C9670B-46D1-6C41-BAF4-579F847F43BC}"/>
              </a:ext>
            </a:extLst>
          </p:cNvPr>
          <p:cNvSpPr txBox="1"/>
          <p:nvPr/>
        </p:nvSpPr>
        <p:spPr>
          <a:xfrm>
            <a:off x="5057775" y="1788770"/>
            <a:ext cx="1455848" cy="307777"/>
          </a:xfrm>
          <a:prstGeom prst="rect">
            <a:avLst/>
          </a:prstGeom>
          <a:noFill/>
        </p:spPr>
        <p:txBody>
          <a:bodyPr wrap="none" rtlCol="0">
            <a:spAutoFit/>
          </a:bodyPr>
          <a:lstStyle/>
          <a:p>
            <a:r>
              <a:rPr lang="fr-FR" sz="1400" b="1" dirty="0"/>
              <a:t>Soit p=7 et n=5</a:t>
            </a:r>
          </a:p>
        </p:txBody>
      </p:sp>
      <p:cxnSp>
        <p:nvCxnSpPr>
          <p:cNvPr id="22" name="Connecteur droit avec flèche 21">
            <a:extLst>
              <a:ext uri="{FF2B5EF4-FFF2-40B4-BE49-F238E27FC236}">
                <a16:creationId xmlns:a16="http://schemas.microsoft.com/office/drawing/2014/main" id="{05161694-03F1-D6E8-A59F-19E0A9D04AD8}"/>
              </a:ext>
            </a:extLst>
          </p:cNvPr>
          <p:cNvCxnSpPr>
            <a:stCxn id="20" idx="1"/>
          </p:cNvCxnSpPr>
          <p:nvPr/>
        </p:nvCxnSpPr>
        <p:spPr>
          <a:xfrm flipH="1">
            <a:off x="4326340" y="1942659"/>
            <a:ext cx="731435" cy="15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72A6C6A-B556-5EAD-7F29-18E1A893EF24}"/>
              </a:ext>
            </a:extLst>
          </p:cNvPr>
          <p:cNvCxnSpPr>
            <a:cxnSpLocks/>
            <a:stCxn id="20" idx="3"/>
          </p:cNvCxnSpPr>
          <p:nvPr/>
        </p:nvCxnSpPr>
        <p:spPr>
          <a:xfrm>
            <a:off x="6513623" y="1942659"/>
            <a:ext cx="883464" cy="15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B1500263-265A-E10A-25BC-EF8EDD2BDEB9}"/>
              </a:ext>
            </a:extLst>
          </p:cNvPr>
          <p:cNvSpPr txBox="1"/>
          <p:nvPr/>
        </p:nvSpPr>
        <p:spPr>
          <a:xfrm>
            <a:off x="3697364" y="2096546"/>
            <a:ext cx="641522" cy="307777"/>
          </a:xfrm>
          <a:prstGeom prst="rect">
            <a:avLst/>
          </a:prstGeom>
          <a:noFill/>
        </p:spPr>
        <p:txBody>
          <a:bodyPr wrap="none" rtlCol="0">
            <a:spAutoFit/>
          </a:bodyPr>
          <a:lstStyle/>
          <a:p>
            <a:r>
              <a:rPr lang="fr-FR" sz="1400" b="1" dirty="0"/>
              <a:t>7 et 5</a:t>
            </a:r>
          </a:p>
        </p:txBody>
      </p:sp>
      <p:sp>
        <p:nvSpPr>
          <p:cNvPr id="28" name="ZoneTexte 27">
            <a:extLst>
              <a:ext uri="{FF2B5EF4-FFF2-40B4-BE49-F238E27FC236}">
                <a16:creationId xmlns:a16="http://schemas.microsoft.com/office/drawing/2014/main" id="{4AE7FCDA-5992-5CDB-D454-D47ECCF89160}"/>
              </a:ext>
            </a:extLst>
          </p:cNvPr>
          <p:cNvSpPr txBox="1"/>
          <p:nvPr/>
        </p:nvSpPr>
        <p:spPr>
          <a:xfrm>
            <a:off x="7404442" y="2096546"/>
            <a:ext cx="641522" cy="307777"/>
          </a:xfrm>
          <a:prstGeom prst="rect">
            <a:avLst/>
          </a:prstGeom>
          <a:noFill/>
        </p:spPr>
        <p:txBody>
          <a:bodyPr wrap="none" rtlCol="0">
            <a:spAutoFit/>
          </a:bodyPr>
          <a:lstStyle/>
          <a:p>
            <a:r>
              <a:rPr lang="fr-FR" sz="1400" b="1" dirty="0"/>
              <a:t>7 et 5</a:t>
            </a:r>
          </a:p>
        </p:txBody>
      </p:sp>
      <p:sp>
        <p:nvSpPr>
          <p:cNvPr id="29" name="ZoneTexte 28">
            <a:extLst>
              <a:ext uri="{FF2B5EF4-FFF2-40B4-BE49-F238E27FC236}">
                <a16:creationId xmlns:a16="http://schemas.microsoft.com/office/drawing/2014/main" id="{DE46FDCE-3B03-3C67-9DB5-236A9B386452}"/>
              </a:ext>
            </a:extLst>
          </p:cNvPr>
          <p:cNvSpPr txBox="1"/>
          <p:nvPr/>
        </p:nvSpPr>
        <p:spPr>
          <a:xfrm>
            <a:off x="3051662" y="2480027"/>
            <a:ext cx="1724459" cy="523220"/>
          </a:xfrm>
          <a:prstGeom prst="rect">
            <a:avLst/>
          </a:prstGeom>
          <a:noFill/>
        </p:spPr>
        <p:txBody>
          <a:bodyPr wrap="square" rtlCol="0">
            <a:spAutoFit/>
          </a:bodyPr>
          <a:lstStyle/>
          <a:p>
            <a:r>
              <a:rPr lang="fr-FR" sz="1400" b="1" dirty="0"/>
              <a:t>Choisit un nombre x = 2 </a:t>
            </a:r>
          </a:p>
        </p:txBody>
      </p:sp>
      <p:sp>
        <p:nvSpPr>
          <p:cNvPr id="30" name="ZoneTexte 29">
            <a:extLst>
              <a:ext uri="{FF2B5EF4-FFF2-40B4-BE49-F238E27FC236}">
                <a16:creationId xmlns:a16="http://schemas.microsoft.com/office/drawing/2014/main" id="{6F5E9D78-7F03-276C-207C-3E3CAFFE676A}"/>
              </a:ext>
            </a:extLst>
          </p:cNvPr>
          <p:cNvSpPr txBox="1"/>
          <p:nvPr/>
        </p:nvSpPr>
        <p:spPr>
          <a:xfrm>
            <a:off x="7397087" y="2480027"/>
            <a:ext cx="1724459" cy="523220"/>
          </a:xfrm>
          <a:prstGeom prst="rect">
            <a:avLst/>
          </a:prstGeom>
          <a:noFill/>
        </p:spPr>
        <p:txBody>
          <a:bodyPr wrap="square" rtlCol="0">
            <a:spAutoFit/>
          </a:bodyPr>
          <a:lstStyle/>
          <a:p>
            <a:r>
              <a:rPr lang="fr-FR" sz="1400" b="1" dirty="0"/>
              <a:t>Choisit un nombre y = 4 </a:t>
            </a:r>
          </a:p>
        </p:txBody>
      </p:sp>
      <p:sp>
        <p:nvSpPr>
          <p:cNvPr id="31" name="ZoneTexte 30">
            <a:extLst>
              <a:ext uri="{FF2B5EF4-FFF2-40B4-BE49-F238E27FC236}">
                <a16:creationId xmlns:a16="http://schemas.microsoft.com/office/drawing/2014/main" id="{62FF62E5-781B-F586-20E5-4648606BBC43}"/>
              </a:ext>
            </a:extLst>
          </p:cNvPr>
          <p:cNvSpPr txBox="1"/>
          <p:nvPr/>
        </p:nvSpPr>
        <p:spPr>
          <a:xfrm>
            <a:off x="2878339" y="3078951"/>
            <a:ext cx="1701565" cy="954107"/>
          </a:xfrm>
          <a:prstGeom prst="rect">
            <a:avLst/>
          </a:prstGeom>
          <a:noFill/>
        </p:spPr>
        <p:txBody>
          <a:bodyPr wrap="square" rtlCol="0">
            <a:spAutoFit/>
          </a:bodyPr>
          <a:lstStyle/>
          <a:p>
            <a:r>
              <a:rPr lang="fr-FR" sz="1400" b="1" dirty="0"/>
              <a:t>Calcule X=</a:t>
            </a:r>
            <a:r>
              <a:rPr lang="fr-FR" sz="1400" b="1" dirty="0" err="1"/>
              <a:t>n^x%p</a:t>
            </a:r>
            <a:r>
              <a:rPr lang="fr-FR" sz="1400" b="1" dirty="0"/>
              <a:t> = 5^2%7 = 5</a:t>
            </a:r>
            <a:r>
              <a:rPr lang="fr-FR" sz="1400" b="1" baseline="30000" dirty="0"/>
              <a:t>2 </a:t>
            </a:r>
            <a:r>
              <a:rPr lang="fr-FR" sz="1400" b="1" dirty="0"/>
              <a:t>% 7 =&gt;  </a:t>
            </a:r>
            <a:r>
              <a:rPr lang="fr-FR" sz="1400" b="1" dirty="0">
                <a:highlight>
                  <a:srgbClr val="FFFF00"/>
                </a:highlight>
              </a:rPr>
              <a:t>X = 4 (clé publique d’Alice)</a:t>
            </a:r>
          </a:p>
        </p:txBody>
      </p:sp>
      <p:sp>
        <p:nvSpPr>
          <p:cNvPr id="32" name="ZoneTexte 31">
            <a:extLst>
              <a:ext uri="{FF2B5EF4-FFF2-40B4-BE49-F238E27FC236}">
                <a16:creationId xmlns:a16="http://schemas.microsoft.com/office/drawing/2014/main" id="{2B766EB8-228C-0A20-12E2-0EE0671003DC}"/>
              </a:ext>
            </a:extLst>
          </p:cNvPr>
          <p:cNvSpPr txBox="1"/>
          <p:nvPr/>
        </p:nvSpPr>
        <p:spPr>
          <a:xfrm>
            <a:off x="7391343" y="3039434"/>
            <a:ext cx="1701565" cy="954107"/>
          </a:xfrm>
          <a:prstGeom prst="rect">
            <a:avLst/>
          </a:prstGeom>
          <a:noFill/>
        </p:spPr>
        <p:txBody>
          <a:bodyPr wrap="square" rtlCol="0">
            <a:spAutoFit/>
          </a:bodyPr>
          <a:lstStyle/>
          <a:p>
            <a:r>
              <a:rPr lang="fr-FR" sz="1400" b="1" dirty="0"/>
              <a:t>Calcule Y=</a:t>
            </a:r>
            <a:r>
              <a:rPr lang="fr-FR" sz="1400" b="1" dirty="0" err="1"/>
              <a:t>n^y%p</a:t>
            </a:r>
            <a:r>
              <a:rPr lang="fr-FR" sz="1400" b="1" dirty="0"/>
              <a:t> = 5^4%7 = 5</a:t>
            </a:r>
            <a:r>
              <a:rPr lang="fr-FR" sz="1400" b="1" baseline="30000" dirty="0"/>
              <a:t>4 </a:t>
            </a:r>
            <a:r>
              <a:rPr lang="fr-FR" sz="1400" b="1" dirty="0"/>
              <a:t>% 7 =&gt; </a:t>
            </a:r>
            <a:r>
              <a:rPr lang="fr-FR" sz="1400" b="1" dirty="0">
                <a:highlight>
                  <a:srgbClr val="00FFFF"/>
                </a:highlight>
              </a:rPr>
              <a:t>Y= 2  (clé publique de Bob)</a:t>
            </a:r>
          </a:p>
        </p:txBody>
      </p:sp>
      <p:cxnSp>
        <p:nvCxnSpPr>
          <p:cNvPr id="34" name="Connecteur droit avec flèche 33">
            <a:extLst>
              <a:ext uri="{FF2B5EF4-FFF2-40B4-BE49-F238E27FC236}">
                <a16:creationId xmlns:a16="http://schemas.microsoft.com/office/drawing/2014/main" id="{EC63500E-BF37-9E06-88EF-EC85ADFFBBBF}"/>
              </a:ext>
            </a:extLst>
          </p:cNvPr>
          <p:cNvCxnSpPr/>
          <p:nvPr/>
        </p:nvCxnSpPr>
        <p:spPr>
          <a:xfrm>
            <a:off x="4481289" y="3778098"/>
            <a:ext cx="2764524" cy="31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DB75F057-751E-B18B-E896-5E0B9DBF3F24}"/>
              </a:ext>
            </a:extLst>
          </p:cNvPr>
          <p:cNvCxnSpPr/>
          <p:nvPr/>
        </p:nvCxnSpPr>
        <p:spPr>
          <a:xfrm flipH="1">
            <a:off x="4481289" y="4271749"/>
            <a:ext cx="2764524" cy="341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B627108B-679F-06B6-3CB5-EBAC98F80732}"/>
              </a:ext>
            </a:extLst>
          </p:cNvPr>
          <p:cNvSpPr txBox="1"/>
          <p:nvPr/>
        </p:nvSpPr>
        <p:spPr>
          <a:xfrm>
            <a:off x="7450350" y="4094328"/>
            <a:ext cx="1642557" cy="523220"/>
          </a:xfrm>
          <a:prstGeom prst="rect">
            <a:avLst/>
          </a:prstGeom>
          <a:noFill/>
        </p:spPr>
        <p:txBody>
          <a:bodyPr wrap="square" rtlCol="0">
            <a:spAutoFit/>
          </a:bodyPr>
          <a:lstStyle/>
          <a:p>
            <a:r>
              <a:rPr lang="fr-FR" sz="1400" b="1" dirty="0">
                <a:highlight>
                  <a:srgbClr val="FFFF00"/>
                </a:highlight>
              </a:rPr>
              <a:t>X = 4 : clé publique d’Alice</a:t>
            </a:r>
          </a:p>
        </p:txBody>
      </p:sp>
      <p:sp>
        <p:nvSpPr>
          <p:cNvPr id="38" name="ZoneTexte 37">
            <a:extLst>
              <a:ext uri="{FF2B5EF4-FFF2-40B4-BE49-F238E27FC236}">
                <a16:creationId xmlns:a16="http://schemas.microsoft.com/office/drawing/2014/main" id="{F9DAF7C4-3D63-821C-2A8D-1A0DAE1826E5}"/>
              </a:ext>
            </a:extLst>
          </p:cNvPr>
          <p:cNvSpPr txBox="1"/>
          <p:nvPr/>
        </p:nvSpPr>
        <p:spPr>
          <a:xfrm>
            <a:off x="2756830" y="4468080"/>
            <a:ext cx="1669481" cy="523220"/>
          </a:xfrm>
          <a:prstGeom prst="rect">
            <a:avLst/>
          </a:prstGeom>
          <a:noFill/>
        </p:spPr>
        <p:txBody>
          <a:bodyPr wrap="square" rtlCol="0">
            <a:spAutoFit/>
          </a:bodyPr>
          <a:lstStyle/>
          <a:p>
            <a:r>
              <a:rPr lang="fr-FR" sz="1400" b="1" dirty="0">
                <a:highlight>
                  <a:srgbClr val="00FFFF"/>
                </a:highlight>
              </a:rPr>
              <a:t>Y = 2: clé publique de  Bob</a:t>
            </a:r>
          </a:p>
        </p:txBody>
      </p:sp>
      <p:sp>
        <p:nvSpPr>
          <p:cNvPr id="39" name="ZoneTexte 38">
            <a:extLst>
              <a:ext uri="{FF2B5EF4-FFF2-40B4-BE49-F238E27FC236}">
                <a16:creationId xmlns:a16="http://schemas.microsoft.com/office/drawing/2014/main" id="{C1F67A92-3B4B-1E8A-27BB-8817E15B10C8}"/>
              </a:ext>
            </a:extLst>
          </p:cNvPr>
          <p:cNvSpPr txBox="1"/>
          <p:nvPr/>
        </p:nvSpPr>
        <p:spPr>
          <a:xfrm rot="416145">
            <a:off x="4660746" y="3427779"/>
            <a:ext cx="2351556" cy="523220"/>
          </a:xfrm>
          <a:prstGeom prst="rect">
            <a:avLst/>
          </a:prstGeom>
          <a:noFill/>
        </p:spPr>
        <p:txBody>
          <a:bodyPr wrap="square" rtlCol="0">
            <a:spAutoFit/>
          </a:bodyPr>
          <a:lstStyle/>
          <a:p>
            <a:r>
              <a:rPr lang="fr-FR" sz="1400" b="1" dirty="0"/>
              <a:t>Alice et Bob échangent leur résultat</a:t>
            </a:r>
          </a:p>
        </p:txBody>
      </p:sp>
      <p:sp>
        <p:nvSpPr>
          <p:cNvPr id="40" name="ZoneTexte 39">
            <a:extLst>
              <a:ext uri="{FF2B5EF4-FFF2-40B4-BE49-F238E27FC236}">
                <a16:creationId xmlns:a16="http://schemas.microsoft.com/office/drawing/2014/main" id="{7EF39D67-73EE-6D81-3B97-27D40F238400}"/>
              </a:ext>
            </a:extLst>
          </p:cNvPr>
          <p:cNvSpPr txBox="1"/>
          <p:nvPr/>
        </p:nvSpPr>
        <p:spPr>
          <a:xfrm>
            <a:off x="2713454" y="5301349"/>
            <a:ext cx="1740346" cy="938719"/>
          </a:xfrm>
          <a:prstGeom prst="rect">
            <a:avLst/>
          </a:prstGeom>
          <a:noFill/>
        </p:spPr>
        <p:txBody>
          <a:bodyPr wrap="square" rtlCol="0">
            <a:spAutoFit/>
          </a:bodyPr>
          <a:lstStyle/>
          <a:p>
            <a:r>
              <a:rPr lang="fr-FR" sz="1400" b="1" dirty="0"/>
              <a:t>Calcule la clé K d’Alice: </a:t>
            </a:r>
            <a:r>
              <a:rPr lang="fr-FR" sz="1400" b="1" dirty="0" err="1"/>
              <a:t>Y^x%p</a:t>
            </a:r>
            <a:r>
              <a:rPr lang="fr-FR" sz="1400" b="1" dirty="0"/>
              <a:t> = 2</a:t>
            </a:r>
            <a:r>
              <a:rPr lang="fr-FR" sz="1400" b="1" baseline="30000" dirty="0"/>
              <a:t>2</a:t>
            </a:r>
            <a:r>
              <a:rPr lang="fr-FR" sz="1400" b="1" dirty="0"/>
              <a:t>%7 =&gt; </a:t>
            </a:r>
            <a:r>
              <a:rPr lang="fr-FR" sz="1400" b="1" dirty="0" err="1">
                <a:highlight>
                  <a:srgbClr val="FFA7A7"/>
                </a:highlight>
              </a:rPr>
              <a:t>K</a:t>
            </a:r>
            <a:r>
              <a:rPr lang="fr-FR" sz="1400" b="1" baseline="-25000" dirty="0" err="1">
                <a:highlight>
                  <a:srgbClr val="FFA7A7"/>
                </a:highlight>
              </a:rPr>
              <a:t>Alice</a:t>
            </a:r>
            <a:r>
              <a:rPr lang="fr-FR" sz="1400" b="1" dirty="0">
                <a:highlight>
                  <a:srgbClr val="FFA7A7"/>
                </a:highlight>
              </a:rPr>
              <a:t> = 4 </a:t>
            </a:r>
            <a:r>
              <a:rPr lang="fr-FR" sz="1300" b="1" dirty="0">
                <a:highlight>
                  <a:srgbClr val="FFA7A7"/>
                </a:highlight>
              </a:rPr>
              <a:t>(clé secrète d’Alice)</a:t>
            </a:r>
          </a:p>
        </p:txBody>
      </p:sp>
      <p:sp>
        <p:nvSpPr>
          <p:cNvPr id="41" name="ZoneTexte 40">
            <a:extLst>
              <a:ext uri="{FF2B5EF4-FFF2-40B4-BE49-F238E27FC236}">
                <a16:creationId xmlns:a16="http://schemas.microsoft.com/office/drawing/2014/main" id="{5880B818-54A9-F6AE-6028-01F65100D8E6}"/>
              </a:ext>
            </a:extLst>
          </p:cNvPr>
          <p:cNvSpPr txBox="1"/>
          <p:nvPr/>
        </p:nvSpPr>
        <p:spPr>
          <a:xfrm>
            <a:off x="7327147" y="5303259"/>
            <a:ext cx="1765760" cy="938719"/>
          </a:xfrm>
          <a:prstGeom prst="rect">
            <a:avLst/>
          </a:prstGeom>
          <a:noFill/>
        </p:spPr>
        <p:txBody>
          <a:bodyPr wrap="square" rtlCol="0">
            <a:spAutoFit/>
          </a:bodyPr>
          <a:lstStyle/>
          <a:p>
            <a:r>
              <a:rPr lang="fr-FR" sz="1400" b="1" dirty="0"/>
              <a:t>Calcule la clé K de Bob: </a:t>
            </a:r>
            <a:r>
              <a:rPr lang="fr-FR" sz="1400" b="1" dirty="0" err="1"/>
              <a:t>Y^y%p</a:t>
            </a:r>
            <a:r>
              <a:rPr lang="fr-FR" sz="1400" b="1" dirty="0"/>
              <a:t> = 4</a:t>
            </a:r>
            <a:r>
              <a:rPr lang="fr-FR" sz="1400" b="1" baseline="30000" dirty="0"/>
              <a:t>4</a:t>
            </a:r>
            <a:r>
              <a:rPr lang="fr-FR" sz="1400" b="1" dirty="0"/>
              <a:t>%7 =&gt; </a:t>
            </a:r>
            <a:r>
              <a:rPr lang="fr-FR" sz="1400" b="1" dirty="0" err="1">
                <a:highlight>
                  <a:srgbClr val="FFA7A7"/>
                </a:highlight>
              </a:rPr>
              <a:t>K</a:t>
            </a:r>
            <a:r>
              <a:rPr lang="fr-FR" sz="1400" b="1" baseline="-25000" dirty="0" err="1">
                <a:highlight>
                  <a:srgbClr val="FFA7A7"/>
                </a:highlight>
              </a:rPr>
              <a:t>Bob</a:t>
            </a:r>
            <a:r>
              <a:rPr lang="fr-FR" sz="1400" b="1" dirty="0">
                <a:highlight>
                  <a:srgbClr val="FFA7A7"/>
                </a:highlight>
              </a:rPr>
              <a:t> = 4 </a:t>
            </a:r>
            <a:r>
              <a:rPr lang="fr-FR" sz="1300" b="1" dirty="0">
                <a:highlight>
                  <a:srgbClr val="FFA7A7"/>
                </a:highlight>
              </a:rPr>
              <a:t>(clé secrète de Bob)</a:t>
            </a:r>
          </a:p>
        </p:txBody>
      </p:sp>
      <p:cxnSp>
        <p:nvCxnSpPr>
          <p:cNvPr id="43" name="Connecteur droit avec flèche 42">
            <a:extLst>
              <a:ext uri="{FF2B5EF4-FFF2-40B4-BE49-F238E27FC236}">
                <a16:creationId xmlns:a16="http://schemas.microsoft.com/office/drawing/2014/main" id="{0B01DBB9-21B4-85ED-33A0-DC2585CC8D0E}"/>
              </a:ext>
            </a:extLst>
          </p:cNvPr>
          <p:cNvCxnSpPr/>
          <p:nvPr/>
        </p:nvCxnSpPr>
        <p:spPr>
          <a:xfrm>
            <a:off x="4326340" y="6011097"/>
            <a:ext cx="1296538" cy="45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19F5C06-822D-355F-FB0A-6D642DC902B9}"/>
              </a:ext>
            </a:extLst>
          </p:cNvPr>
          <p:cNvCxnSpPr>
            <a:cxnSpLocks/>
            <a:stCxn id="41" idx="2"/>
          </p:cNvCxnSpPr>
          <p:nvPr/>
        </p:nvCxnSpPr>
        <p:spPr>
          <a:xfrm flipH="1">
            <a:off x="6306929" y="6241978"/>
            <a:ext cx="1903098" cy="24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1E1D489F-B9A2-374F-2450-6B5FCB40E4E2}"/>
              </a:ext>
            </a:extLst>
          </p:cNvPr>
          <p:cNvSpPr txBox="1"/>
          <p:nvPr/>
        </p:nvSpPr>
        <p:spPr>
          <a:xfrm>
            <a:off x="5785699" y="6304895"/>
            <a:ext cx="314850" cy="461665"/>
          </a:xfrm>
          <a:prstGeom prst="rect">
            <a:avLst/>
          </a:prstGeom>
          <a:solidFill>
            <a:srgbClr val="FF7D7D"/>
          </a:solidFill>
        </p:spPr>
        <p:txBody>
          <a:bodyPr wrap="square" rtlCol="0">
            <a:spAutoFit/>
          </a:bodyPr>
          <a:lstStyle/>
          <a:p>
            <a:r>
              <a:rPr lang="fr-FR" sz="2400" b="1" dirty="0">
                <a:highlight>
                  <a:srgbClr val="FF7D7D"/>
                </a:highlight>
              </a:rPr>
              <a:t>=   </a:t>
            </a:r>
          </a:p>
        </p:txBody>
      </p:sp>
    </p:spTree>
    <p:extLst>
      <p:ext uri="{BB962C8B-B14F-4D97-AF65-F5344CB8AC3E}">
        <p14:creationId xmlns:p14="http://schemas.microsoft.com/office/powerpoint/2010/main" val="325482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9" grpId="0"/>
      <p:bldP spid="20" grpId="0"/>
      <p:bldP spid="27" grpId="0"/>
      <p:bldP spid="28" grpId="0"/>
      <p:bldP spid="29" grpId="0"/>
      <p:bldP spid="30" grpId="0"/>
      <p:bldP spid="31" grpId="0"/>
      <p:bldP spid="32" grpId="0"/>
      <p:bldP spid="37" grpId="0"/>
      <p:bldP spid="38" grpId="0"/>
      <p:bldP spid="39" grpId="0"/>
      <p:bldP spid="40" grpId="0"/>
      <p:bldP spid="41" grpId="0"/>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82400-0629-E594-588A-157076258389}"/>
              </a:ext>
            </a:extLst>
          </p:cNvPr>
          <p:cNvSpPr>
            <a:spLocks noGrp="1"/>
          </p:cNvSpPr>
          <p:nvPr>
            <p:ph type="title"/>
          </p:nvPr>
        </p:nvSpPr>
        <p:spPr/>
        <p:txBody>
          <a:bodyPr/>
          <a:lstStyle/>
          <a:p>
            <a:r>
              <a:rPr lang="fr-FR" sz="2400" dirty="0"/>
              <a:t>2.5 Phase 2 : certificat client (optionnel) et synchronisation</a:t>
            </a:r>
          </a:p>
        </p:txBody>
      </p:sp>
      <p:sp>
        <p:nvSpPr>
          <p:cNvPr id="4" name="ZoneTexte 3">
            <a:extLst>
              <a:ext uri="{FF2B5EF4-FFF2-40B4-BE49-F238E27FC236}">
                <a16:creationId xmlns:a16="http://schemas.microsoft.com/office/drawing/2014/main" id="{CC388482-606D-7C92-AD13-B1FDC2F05674}"/>
              </a:ext>
            </a:extLst>
          </p:cNvPr>
          <p:cNvSpPr txBox="1"/>
          <p:nvPr/>
        </p:nvSpPr>
        <p:spPr>
          <a:xfrm>
            <a:off x="218364" y="1187355"/>
            <a:ext cx="2274982" cy="369332"/>
          </a:xfrm>
          <a:prstGeom prst="rect">
            <a:avLst/>
          </a:prstGeom>
          <a:noFill/>
        </p:spPr>
        <p:txBody>
          <a:bodyPr wrap="none" rtlCol="0">
            <a:spAutoFit/>
          </a:bodyPr>
          <a:lstStyle/>
          <a:p>
            <a:r>
              <a:rPr lang="fr-FR" b="1" dirty="0" err="1"/>
              <a:t>Certificate_request</a:t>
            </a:r>
            <a:endParaRPr lang="fr-FR" b="1" dirty="0"/>
          </a:p>
        </p:txBody>
      </p:sp>
      <p:sp>
        <p:nvSpPr>
          <p:cNvPr id="5" name="ZoneTexte 4">
            <a:extLst>
              <a:ext uri="{FF2B5EF4-FFF2-40B4-BE49-F238E27FC236}">
                <a16:creationId xmlns:a16="http://schemas.microsoft.com/office/drawing/2014/main" id="{4CB19504-FB21-F614-CCBB-9E6DD99F4A58}"/>
              </a:ext>
            </a:extLst>
          </p:cNvPr>
          <p:cNvSpPr txBox="1"/>
          <p:nvPr/>
        </p:nvSpPr>
        <p:spPr>
          <a:xfrm>
            <a:off x="218364" y="1629674"/>
            <a:ext cx="4749421" cy="1569660"/>
          </a:xfrm>
          <a:prstGeom prst="rect">
            <a:avLst/>
          </a:prstGeom>
          <a:noFill/>
        </p:spPr>
        <p:txBody>
          <a:bodyPr wrap="square" rtlCol="0">
            <a:spAutoFit/>
          </a:bodyPr>
          <a:lstStyle/>
          <a:p>
            <a:r>
              <a:rPr lang="fr-FR" sz="1600" dirty="0"/>
              <a:t>Le serveur peut demander au client un certificat (afin notamment d’obtenir </a:t>
            </a:r>
            <a:r>
              <a:rPr lang="fr-FR" sz="1600" dirty="0">
                <a:highlight>
                  <a:srgbClr val="FFFF00"/>
                </a:highlight>
              </a:rPr>
              <a:t>la clé publique du client</a:t>
            </a:r>
            <a:r>
              <a:rPr lang="fr-FR" sz="1600" dirty="0"/>
              <a:t>). Il envoie alors un message </a:t>
            </a:r>
            <a:r>
              <a:rPr lang="fr-FR" sz="1600" b="1" dirty="0" err="1"/>
              <a:t>certificate_request</a:t>
            </a:r>
            <a:r>
              <a:rPr lang="fr-FR" sz="1600" dirty="0"/>
              <a:t>, qui comporte le </a:t>
            </a:r>
            <a:r>
              <a:rPr lang="fr-FR" sz="1600" dirty="0">
                <a:highlight>
                  <a:srgbClr val="FFFF00"/>
                </a:highlight>
              </a:rPr>
              <a:t>type d'algorithme utilisé et la liste des CA valides</a:t>
            </a:r>
            <a:r>
              <a:rPr lang="fr-FR" sz="1600" dirty="0"/>
              <a:t>. La réponse est dans la phase 3.</a:t>
            </a:r>
          </a:p>
        </p:txBody>
      </p:sp>
      <p:grpSp>
        <p:nvGrpSpPr>
          <p:cNvPr id="6" name="Groupe 5">
            <a:extLst>
              <a:ext uri="{FF2B5EF4-FFF2-40B4-BE49-F238E27FC236}">
                <a16:creationId xmlns:a16="http://schemas.microsoft.com/office/drawing/2014/main" id="{743122C3-689D-964C-8F7A-FC7FFBDA3E1C}"/>
              </a:ext>
            </a:extLst>
          </p:cNvPr>
          <p:cNvGrpSpPr/>
          <p:nvPr/>
        </p:nvGrpSpPr>
        <p:grpSpPr>
          <a:xfrm>
            <a:off x="5884305" y="1842214"/>
            <a:ext cx="3041331" cy="3114285"/>
            <a:chOff x="5822445" y="2071864"/>
            <a:chExt cx="3041331" cy="3114285"/>
          </a:xfrm>
        </p:grpSpPr>
        <p:sp>
          <p:nvSpPr>
            <p:cNvPr id="7" name="ZoneTexte 6">
              <a:extLst>
                <a:ext uri="{FF2B5EF4-FFF2-40B4-BE49-F238E27FC236}">
                  <a16:creationId xmlns:a16="http://schemas.microsoft.com/office/drawing/2014/main" id="{C298DBDD-F51C-E6C7-844A-1BA425EC2C33}"/>
                </a:ext>
              </a:extLst>
            </p:cNvPr>
            <p:cNvSpPr txBox="1"/>
            <p:nvPr/>
          </p:nvSpPr>
          <p:spPr>
            <a:xfrm>
              <a:off x="5822445" y="2088107"/>
              <a:ext cx="825867" cy="369332"/>
            </a:xfrm>
            <a:prstGeom prst="rect">
              <a:avLst/>
            </a:prstGeom>
            <a:noFill/>
          </p:spPr>
          <p:txBody>
            <a:bodyPr wrap="none" rtlCol="0">
              <a:spAutoFit/>
            </a:bodyPr>
            <a:lstStyle/>
            <a:p>
              <a:r>
                <a:rPr lang="fr-FR" b="1" dirty="0"/>
                <a:t>Client</a:t>
              </a:r>
            </a:p>
          </p:txBody>
        </p:sp>
        <p:cxnSp>
          <p:nvCxnSpPr>
            <p:cNvPr id="8" name="Connecteur droit avec flèche 7">
              <a:extLst>
                <a:ext uri="{FF2B5EF4-FFF2-40B4-BE49-F238E27FC236}">
                  <a16:creationId xmlns:a16="http://schemas.microsoft.com/office/drawing/2014/main" id="{89E56A0C-2E57-7E75-A650-9662A4A7DD51}"/>
                </a:ext>
              </a:extLst>
            </p:cNvPr>
            <p:cNvCxnSpPr>
              <a:cxnSpLocks/>
            </p:cNvCxnSpPr>
            <p:nvPr/>
          </p:nvCxnSpPr>
          <p:spPr>
            <a:xfrm flipH="1">
              <a:off x="6209730" y="2689030"/>
              <a:ext cx="2106459" cy="327125"/>
            </a:xfrm>
            <a:prstGeom prst="straightConnector1">
              <a:avLst/>
            </a:prstGeom>
            <a:ln w="15875">
              <a:tailEnd type="triangle" w="med" len="med"/>
            </a:ln>
          </p:spPr>
          <p:style>
            <a:lnRef idx="1">
              <a:schemeClr val="accent2"/>
            </a:lnRef>
            <a:fillRef idx="0">
              <a:schemeClr val="accent2"/>
            </a:fillRef>
            <a:effectRef idx="0">
              <a:schemeClr val="accent2"/>
            </a:effectRef>
            <a:fontRef idx="minor">
              <a:schemeClr val="tx1"/>
            </a:fontRef>
          </p:style>
        </p:cxnSp>
        <p:cxnSp>
          <p:nvCxnSpPr>
            <p:cNvPr id="9" name="Connecteur droit avec flèche 8">
              <a:extLst>
                <a:ext uri="{FF2B5EF4-FFF2-40B4-BE49-F238E27FC236}">
                  <a16:creationId xmlns:a16="http://schemas.microsoft.com/office/drawing/2014/main" id="{466FBA3E-4529-1996-D086-5BAA93286B3E}"/>
                </a:ext>
              </a:extLst>
            </p:cNvPr>
            <p:cNvCxnSpPr>
              <a:cxnSpLocks/>
            </p:cNvCxnSpPr>
            <p:nvPr/>
          </p:nvCxnSpPr>
          <p:spPr>
            <a:xfrm flipH="1">
              <a:off x="6209730" y="3191403"/>
              <a:ext cx="2106459" cy="3570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a:extLst>
                <a:ext uri="{FF2B5EF4-FFF2-40B4-BE49-F238E27FC236}">
                  <a16:creationId xmlns:a16="http://schemas.microsoft.com/office/drawing/2014/main" id="{DFA06BDF-F8C9-98C1-FC28-FA1FDCA894A1}"/>
                </a:ext>
              </a:extLst>
            </p:cNvPr>
            <p:cNvCxnSpPr>
              <a:cxnSpLocks/>
            </p:cNvCxnSpPr>
            <p:nvPr/>
          </p:nvCxnSpPr>
          <p:spPr>
            <a:xfrm flipH="1">
              <a:off x="6209730" y="3712193"/>
              <a:ext cx="2106459" cy="3684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Connecteur droit 10">
              <a:extLst>
                <a:ext uri="{FF2B5EF4-FFF2-40B4-BE49-F238E27FC236}">
                  <a16:creationId xmlns:a16="http://schemas.microsoft.com/office/drawing/2014/main" id="{83ACF97C-426A-3463-DD10-63C77BCB89D6}"/>
                </a:ext>
              </a:extLst>
            </p:cNvPr>
            <p:cNvCxnSpPr>
              <a:stCxn id="7" idx="2"/>
            </p:cNvCxnSpPr>
            <p:nvPr/>
          </p:nvCxnSpPr>
          <p:spPr>
            <a:xfrm flipH="1">
              <a:off x="6209730" y="2457439"/>
              <a:ext cx="25649" cy="2728710"/>
            </a:xfrm>
            <a:prstGeom prst="line">
              <a:avLst/>
            </a:prstGeom>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CA23A723-D360-AAB9-69DC-FFC57C025178}"/>
                </a:ext>
              </a:extLst>
            </p:cNvPr>
            <p:cNvCxnSpPr/>
            <p:nvPr/>
          </p:nvCxnSpPr>
          <p:spPr>
            <a:xfrm flipH="1">
              <a:off x="8316190" y="2457439"/>
              <a:ext cx="1" cy="2728710"/>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9C3AE97A-A577-66C0-932B-4FF5B71DA2FE}"/>
                </a:ext>
              </a:extLst>
            </p:cNvPr>
            <p:cNvCxnSpPr>
              <a:cxnSpLocks/>
            </p:cNvCxnSpPr>
            <p:nvPr/>
          </p:nvCxnSpPr>
          <p:spPr>
            <a:xfrm flipH="1">
              <a:off x="6209730" y="4244457"/>
              <a:ext cx="2106459" cy="368486"/>
            </a:xfrm>
            <a:prstGeom prst="straightConnector1">
              <a:avLst/>
            </a:prstGeom>
            <a:ln>
              <a:tailEnd type="triangle" w="med" len="med"/>
            </a:ln>
          </p:spPr>
          <p:style>
            <a:lnRef idx="1">
              <a:schemeClr val="accent2"/>
            </a:lnRef>
            <a:fillRef idx="0">
              <a:schemeClr val="accent2"/>
            </a:fillRef>
            <a:effectRef idx="0">
              <a:schemeClr val="accent2"/>
            </a:effectRef>
            <a:fontRef idx="minor">
              <a:schemeClr val="tx1"/>
            </a:fontRef>
          </p:style>
        </p:cxnSp>
        <p:sp>
          <p:nvSpPr>
            <p:cNvPr id="14" name="ZoneTexte 13">
              <a:extLst>
                <a:ext uri="{FF2B5EF4-FFF2-40B4-BE49-F238E27FC236}">
                  <a16:creationId xmlns:a16="http://schemas.microsoft.com/office/drawing/2014/main" id="{CC855CF9-D427-5981-5B97-70E3012ACFDE}"/>
                </a:ext>
              </a:extLst>
            </p:cNvPr>
            <p:cNvSpPr txBox="1"/>
            <p:nvPr/>
          </p:nvSpPr>
          <p:spPr>
            <a:xfrm rot="21110185">
              <a:off x="6733006" y="2577134"/>
              <a:ext cx="1059906" cy="307777"/>
            </a:xfrm>
            <a:prstGeom prst="rect">
              <a:avLst/>
            </a:prstGeom>
            <a:noFill/>
          </p:spPr>
          <p:txBody>
            <a:bodyPr wrap="none" rtlCol="0">
              <a:spAutoFit/>
            </a:bodyPr>
            <a:lstStyle/>
            <a:p>
              <a:r>
                <a:rPr lang="fr-FR" sz="1400" b="1" dirty="0" err="1"/>
                <a:t>Certificate</a:t>
              </a:r>
              <a:endParaRPr lang="fr-FR" sz="1400" b="1" dirty="0"/>
            </a:p>
          </p:txBody>
        </p:sp>
        <p:sp>
          <p:nvSpPr>
            <p:cNvPr id="15" name="ZoneTexte 14">
              <a:extLst>
                <a:ext uri="{FF2B5EF4-FFF2-40B4-BE49-F238E27FC236}">
                  <a16:creationId xmlns:a16="http://schemas.microsoft.com/office/drawing/2014/main" id="{38C0B379-D38B-3092-522D-3D27EEEAE765}"/>
                </a:ext>
              </a:extLst>
            </p:cNvPr>
            <p:cNvSpPr txBox="1"/>
            <p:nvPr/>
          </p:nvSpPr>
          <p:spPr>
            <a:xfrm rot="21044306">
              <a:off x="6220002" y="3083727"/>
              <a:ext cx="2223686" cy="307777"/>
            </a:xfrm>
            <a:prstGeom prst="rect">
              <a:avLst/>
            </a:prstGeom>
            <a:noFill/>
          </p:spPr>
          <p:txBody>
            <a:bodyPr wrap="none" rtlCol="0">
              <a:spAutoFit/>
            </a:bodyPr>
            <a:lstStyle/>
            <a:p>
              <a:r>
                <a:rPr lang="fr-FR" sz="1400" b="1" dirty="0" err="1">
                  <a:solidFill>
                    <a:schemeClr val="bg1">
                      <a:lumMod val="50000"/>
                    </a:schemeClr>
                  </a:solidFill>
                </a:rPr>
                <a:t>Serveur_key_exchange</a:t>
              </a:r>
              <a:r>
                <a:rPr lang="fr-FR" sz="1400" b="1" dirty="0">
                  <a:solidFill>
                    <a:schemeClr val="bg1">
                      <a:lumMod val="50000"/>
                    </a:schemeClr>
                  </a:solidFill>
                </a:rPr>
                <a:t> </a:t>
              </a:r>
            </a:p>
          </p:txBody>
        </p:sp>
        <p:sp>
          <p:nvSpPr>
            <p:cNvPr id="16" name="ZoneTexte 15">
              <a:extLst>
                <a:ext uri="{FF2B5EF4-FFF2-40B4-BE49-F238E27FC236}">
                  <a16:creationId xmlns:a16="http://schemas.microsoft.com/office/drawing/2014/main" id="{769D32D5-45D2-82DD-B45B-24C32D12A354}"/>
                </a:ext>
              </a:extLst>
            </p:cNvPr>
            <p:cNvSpPr txBox="1"/>
            <p:nvPr/>
          </p:nvSpPr>
          <p:spPr>
            <a:xfrm rot="20999232">
              <a:off x="6458211" y="3589800"/>
              <a:ext cx="1686680" cy="307777"/>
            </a:xfrm>
            <a:prstGeom prst="rect">
              <a:avLst/>
            </a:prstGeom>
            <a:noFill/>
          </p:spPr>
          <p:txBody>
            <a:bodyPr wrap="none" rtlCol="0">
              <a:spAutoFit/>
            </a:bodyPr>
            <a:lstStyle/>
            <a:p>
              <a:r>
                <a:rPr lang="fr-FR" sz="1400" dirty="0" err="1">
                  <a:solidFill>
                    <a:schemeClr val="bg1">
                      <a:lumMod val="50000"/>
                    </a:schemeClr>
                  </a:solidFill>
                </a:rPr>
                <a:t>Certificate_request</a:t>
              </a:r>
              <a:endParaRPr lang="fr-FR" sz="1400" dirty="0">
                <a:solidFill>
                  <a:schemeClr val="bg1">
                    <a:lumMod val="50000"/>
                  </a:schemeClr>
                </a:solidFill>
              </a:endParaRPr>
            </a:p>
          </p:txBody>
        </p:sp>
        <p:sp>
          <p:nvSpPr>
            <p:cNvPr id="17" name="ZoneTexte 16">
              <a:extLst>
                <a:ext uri="{FF2B5EF4-FFF2-40B4-BE49-F238E27FC236}">
                  <a16:creationId xmlns:a16="http://schemas.microsoft.com/office/drawing/2014/main" id="{7359A480-3F0A-BB6E-58B6-5F1408E7551F}"/>
                </a:ext>
              </a:extLst>
            </p:cNvPr>
            <p:cNvSpPr txBox="1"/>
            <p:nvPr/>
          </p:nvSpPr>
          <p:spPr>
            <a:xfrm rot="20977091">
              <a:off x="6457411" y="4107414"/>
              <a:ext cx="1786066" cy="307777"/>
            </a:xfrm>
            <a:prstGeom prst="rect">
              <a:avLst/>
            </a:prstGeom>
            <a:noFill/>
          </p:spPr>
          <p:txBody>
            <a:bodyPr wrap="none" rtlCol="0">
              <a:spAutoFit/>
            </a:bodyPr>
            <a:lstStyle/>
            <a:p>
              <a:r>
                <a:rPr lang="fr-FR" sz="1400" b="1" dirty="0" err="1"/>
                <a:t>Server_hello_done</a:t>
              </a:r>
              <a:endParaRPr lang="fr-FR" sz="1400" b="1" dirty="0"/>
            </a:p>
          </p:txBody>
        </p:sp>
        <p:sp>
          <p:nvSpPr>
            <p:cNvPr id="18" name="ZoneTexte 17">
              <a:extLst>
                <a:ext uri="{FF2B5EF4-FFF2-40B4-BE49-F238E27FC236}">
                  <a16:creationId xmlns:a16="http://schemas.microsoft.com/office/drawing/2014/main" id="{04E808D3-D15D-514F-FA36-C6FF6E39A838}"/>
                </a:ext>
              </a:extLst>
            </p:cNvPr>
            <p:cNvSpPr txBox="1"/>
            <p:nvPr/>
          </p:nvSpPr>
          <p:spPr>
            <a:xfrm>
              <a:off x="7819900" y="2071864"/>
              <a:ext cx="1043876" cy="369332"/>
            </a:xfrm>
            <a:prstGeom prst="rect">
              <a:avLst/>
            </a:prstGeom>
            <a:noFill/>
          </p:spPr>
          <p:txBody>
            <a:bodyPr wrap="none" rtlCol="0">
              <a:spAutoFit/>
            </a:bodyPr>
            <a:lstStyle/>
            <a:p>
              <a:r>
                <a:rPr lang="fr-FR" b="1" dirty="0"/>
                <a:t>Serveur</a:t>
              </a:r>
            </a:p>
          </p:txBody>
        </p:sp>
      </p:grpSp>
      <p:cxnSp>
        <p:nvCxnSpPr>
          <p:cNvPr id="20" name="Connecteur droit avec flèche 19">
            <a:extLst>
              <a:ext uri="{FF2B5EF4-FFF2-40B4-BE49-F238E27FC236}">
                <a16:creationId xmlns:a16="http://schemas.microsoft.com/office/drawing/2014/main" id="{1F568D49-DF39-528D-5CAB-2D01B54EF7C1}"/>
              </a:ext>
            </a:extLst>
          </p:cNvPr>
          <p:cNvCxnSpPr>
            <a:cxnSpLocks/>
          </p:cNvCxnSpPr>
          <p:nvPr/>
        </p:nvCxnSpPr>
        <p:spPr>
          <a:xfrm>
            <a:off x="4394576" y="2366026"/>
            <a:ext cx="1779228" cy="1291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DC91B3C2-B1D3-E88B-C646-CBBB36ED401C}"/>
              </a:ext>
            </a:extLst>
          </p:cNvPr>
          <p:cNvSpPr txBox="1"/>
          <p:nvPr/>
        </p:nvSpPr>
        <p:spPr>
          <a:xfrm>
            <a:off x="174421" y="4015652"/>
            <a:ext cx="5418471" cy="584775"/>
          </a:xfrm>
          <a:prstGeom prst="rect">
            <a:avLst/>
          </a:prstGeom>
          <a:noFill/>
        </p:spPr>
        <p:txBody>
          <a:bodyPr wrap="none" rtlCol="0">
            <a:spAutoFit/>
          </a:bodyPr>
          <a:lstStyle/>
          <a:p>
            <a:r>
              <a:rPr lang="fr-FR" sz="1600" dirty="0"/>
              <a:t>Le serveur envoie enfin un message </a:t>
            </a:r>
            <a:r>
              <a:rPr lang="fr-FR" sz="1600" b="1" dirty="0" err="1"/>
              <a:t>server_hello_done</a:t>
            </a:r>
            <a:r>
              <a:rPr lang="fr-FR" sz="1600" b="1" dirty="0"/>
              <a:t> </a:t>
            </a:r>
          </a:p>
          <a:p>
            <a:r>
              <a:rPr lang="fr-FR" sz="1600" dirty="0"/>
              <a:t>pour signifier la fin de la phase</a:t>
            </a:r>
          </a:p>
        </p:txBody>
      </p:sp>
      <p:sp>
        <p:nvSpPr>
          <p:cNvPr id="22" name="ZoneTexte 21">
            <a:extLst>
              <a:ext uri="{FF2B5EF4-FFF2-40B4-BE49-F238E27FC236}">
                <a16:creationId xmlns:a16="http://schemas.microsoft.com/office/drawing/2014/main" id="{9D0BAD95-6D57-8F5E-8594-9DCA63D8D3AD}"/>
              </a:ext>
            </a:extLst>
          </p:cNvPr>
          <p:cNvSpPr txBox="1"/>
          <p:nvPr/>
        </p:nvSpPr>
        <p:spPr>
          <a:xfrm>
            <a:off x="174421" y="3582608"/>
            <a:ext cx="2249334" cy="369332"/>
          </a:xfrm>
          <a:prstGeom prst="rect">
            <a:avLst/>
          </a:prstGeom>
          <a:noFill/>
        </p:spPr>
        <p:txBody>
          <a:bodyPr wrap="none" rtlCol="0">
            <a:spAutoFit/>
          </a:bodyPr>
          <a:lstStyle/>
          <a:p>
            <a:r>
              <a:rPr lang="fr-FR" b="1" dirty="0" err="1"/>
              <a:t>S</a:t>
            </a:r>
            <a:r>
              <a:rPr lang="fr-FR" sz="1800" b="1" dirty="0" err="1"/>
              <a:t>erver_hello_done</a:t>
            </a:r>
            <a:endParaRPr lang="fr-FR" dirty="0"/>
          </a:p>
        </p:txBody>
      </p:sp>
      <p:cxnSp>
        <p:nvCxnSpPr>
          <p:cNvPr id="24" name="Connecteur droit avec flèche 23">
            <a:extLst>
              <a:ext uri="{FF2B5EF4-FFF2-40B4-BE49-F238E27FC236}">
                <a16:creationId xmlns:a16="http://schemas.microsoft.com/office/drawing/2014/main" id="{D07CE711-D78C-D2D5-610C-23A39AF7A59D}"/>
              </a:ext>
            </a:extLst>
          </p:cNvPr>
          <p:cNvCxnSpPr>
            <a:cxnSpLocks/>
          </p:cNvCxnSpPr>
          <p:nvPr/>
        </p:nvCxnSpPr>
        <p:spPr>
          <a:xfrm>
            <a:off x="5592892" y="4240061"/>
            <a:ext cx="619097" cy="5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1A711A26-93A5-6955-BD8F-C2A623C702BE}"/>
              </a:ext>
            </a:extLst>
          </p:cNvPr>
          <p:cNvSpPr txBox="1"/>
          <p:nvPr/>
        </p:nvSpPr>
        <p:spPr>
          <a:xfrm>
            <a:off x="174421" y="4753181"/>
            <a:ext cx="8597024" cy="1477328"/>
          </a:xfrm>
          <a:prstGeom prst="rect">
            <a:avLst/>
          </a:prstGeom>
          <a:solidFill>
            <a:schemeClr val="accent5"/>
          </a:solidFill>
        </p:spPr>
        <p:txBody>
          <a:bodyPr wrap="square" rtlCol="0">
            <a:spAutoFit/>
          </a:bodyPr>
          <a:lstStyle/>
          <a:p>
            <a:r>
              <a:rPr lang="fr-FR" dirty="0"/>
              <a:t>Au minimum lors de la phase 2, il y a 1 seul message </a:t>
            </a:r>
            <a:r>
              <a:rPr lang="fr-FR" b="1" dirty="0"/>
              <a:t>« </a:t>
            </a:r>
            <a:r>
              <a:rPr lang="fr-FR" b="1" dirty="0" err="1"/>
              <a:t>Certificate</a:t>
            </a:r>
            <a:r>
              <a:rPr lang="fr-FR" b="1" dirty="0"/>
              <a:t> ». </a:t>
            </a:r>
            <a:r>
              <a:rPr lang="fr-FR" dirty="0"/>
              <a:t>Il pourrait être suivi d’un </a:t>
            </a:r>
            <a:r>
              <a:rPr lang="fr-FR" b="1" dirty="0"/>
              <a:t>« </a:t>
            </a:r>
            <a:r>
              <a:rPr lang="fr-FR" b="1" dirty="0" err="1"/>
              <a:t>Server_key_exchange</a:t>
            </a:r>
            <a:r>
              <a:rPr lang="fr-FR" b="1" dirty="0"/>
              <a:t> » </a:t>
            </a:r>
            <a:r>
              <a:rPr lang="fr-FR" dirty="0"/>
              <a:t>et/ou éventuellement  d’un </a:t>
            </a:r>
            <a:r>
              <a:rPr lang="fr-FR" b="1" dirty="0"/>
              <a:t>« </a:t>
            </a:r>
            <a:r>
              <a:rPr lang="fr-FR" b="1" dirty="0" err="1"/>
              <a:t>Certicate_request</a:t>
            </a:r>
            <a:r>
              <a:rPr lang="fr-FR" b="1" dirty="0"/>
              <a:t> »</a:t>
            </a:r>
            <a:r>
              <a:rPr lang="fr-FR" dirty="0"/>
              <a:t>. Le client ne sait donc pas précisément combien il va recevoir de message(s): 1 à 3 =&gt; le dernier envoi </a:t>
            </a:r>
            <a:r>
              <a:rPr lang="fr-FR" b="1" dirty="0"/>
              <a:t>« </a:t>
            </a:r>
            <a:r>
              <a:rPr lang="fr-FR" b="1" dirty="0" err="1"/>
              <a:t>Server_hello_done</a:t>
            </a:r>
            <a:r>
              <a:rPr lang="fr-FR" b="1" dirty="0"/>
              <a:t> » </a:t>
            </a:r>
            <a:r>
              <a:rPr lang="fr-FR" dirty="0"/>
              <a:t>permet de clôturer les échanges = </a:t>
            </a:r>
            <a:r>
              <a:rPr lang="fr-FR" b="1" dirty="0">
                <a:highlight>
                  <a:srgbClr val="FFFF00"/>
                </a:highlight>
              </a:rPr>
              <a:t>synchronisation</a:t>
            </a:r>
          </a:p>
        </p:txBody>
      </p:sp>
    </p:spTree>
    <p:extLst>
      <p:ext uri="{BB962C8B-B14F-4D97-AF65-F5344CB8AC3E}">
        <p14:creationId xmlns:p14="http://schemas.microsoft.com/office/powerpoint/2010/main" val="151340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6007E6-40BE-FE67-E59E-EED9974E3077}"/>
              </a:ext>
            </a:extLst>
          </p:cNvPr>
          <p:cNvSpPr>
            <a:spLocks noGrp="1"/>
          </p:cNvSpPr>
          <p:nvPr>
            <p:ph type="title"/>
          </p:nvPr>
        </p:nvSpPr>
        <p:spPr/>
        <p:txBody>
          <a:bodyPr/>
          <a:lstStyle/>
          <a:p>
            <a:r>
              <a:rPr lang="fr-FR" sz="2400" dirty="0"/>
              <a:t>2.6 Phase 3: </a:t>
            </a:r>
            <a:r>
              <a:rPr lang="fr-BE" altLang="fr-FR" sz="2400" b="1" dirty="0"/>
              <a:t>La génération du "master secret" + certificat client (optionnel)</a:t>
            </a:r>
            <a:endParaRPr lang="fr-FR" sz="2400" dirty="0"/>
          </a:p>
        </p:txBody>
      </p:sp>
      <p:grpSp>
        <p:nvGrpSpPr>
          <p:cNvPr id="17" name="Groupe 16">
            <a:extLst>
              <a:ext uri="{FF2B5EF4-FFF2-40B4-BE49-F238E27FC236}">
                <a16:creationId xmlns:a16="http://schemas.microsoft.com/office/drawing/2014/main" id="{3A33445D-EF3F-C788-183D-839A51050E24}"/>
              </a:ext>
            </a:extLst>
          </p:cNvPr>
          <p:cNvGrpSpPr/>
          <p:nvPr/>
        </p:nvGrpSpPr>
        <p:grpSpPr>
          <a:xfrm>
            <a:off x="5302066" y="2188130"/>
            <a:ext cx="3730460" cy="2912507"/>
            <a:chOff x="4359091" y="1802368"/>
            <a:chExt cx="3730460" cy="2912507"/>
          </a:xfrm>
        </p:grpSpPr>
        <p:cxnSp>
          <p:nvCxnSpPr>
            <p:cNvPr id="5" name="Connecteur droit 4">
              <a:extLst>
                <a:ext uri="{FF2B5EF4-FFF2-40B4-BE49-F238E27FC236}">
                  <a16:creationId xmlns:a16="http://schemas.microsoft.com/office/drawing/2014/main" id="{B17B72B6-24A8-BACF-7BDA-2ACAB9153880}"/>
                </a:ext>
              </a:extLst>
            </p:cNvPr>
            <p:cNvCxnSpPr>
              <a:cxnSpLocks/>
            </p:cNvCxnSpPr>
            <p:nvPr/>
          </p:nvCxnSpPr>
          <p:spPr>
            <a:xfrm>
              <a:off x="4772025" y="2171700"/>
              <a:ext cx="0" cy="2543175"/>
            </a:xfrm>
            <a:prstGeom prst="line">
              <a:avLst/>
            </a:prstGeom>
          </p:spPr>
          <p:style>
            <a:lnRef idx="1">
              <a:schemeClr val="dk1"/>
            </a:lnRef>
            <a:fillRef idx="0">
              <a:schemeClr val="dk1"/>
            </a:fillRef>
            <a:effectRef idx="0">
              <a:schemeClr val="dk1"/>
            </a:effectRef>
            <a:fontRef idx="minor">
              <a:schemeClr val="tx1"/>
            </a:fontRef>
          </p:style>
        </p:cxnSp>
        <p:cxnSp>
          <p:nvCxnSpPr>
            <p:cNvPr id="7" name="Connecteur droit 6">
              <a:extLst>
                <a:ext uri="{FF2B5EF4-FFF2-40B4-BE49-F238E27FC236}">
                  <a16:creationId xmlns:a16="http://schemas.microsoft.com/office/drawing/2014/main" id="{A9B222EE-481F-7BD5-85C6-FD06D1F3FDF1}"/>
                </a:ext>
              </a:extLst>
            </p:cNvPr>
            <p:cNvCxnSpPr>
              <a:cxnSpLocks/>
            </p:cNvCxnSpPr>
            <p:nvPr/>
          </p:nvCxnSpPr>
          <p:spPr>
            <a:xfrm>
              <a:off x="7567613" y="2171700"/>
              <a:ext cx="0" cy="2543175"/>
            </a:xfrm>
            <a:prstGeom prst="line">
              <a:avLst/>
            </a:prstGeom>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B5BF8810-DBCF-DF0A-F197-F03D9615B357}"/>
                </a:ext>
              </a:extLst>
            </p:cNvPr>
            <p:cNvSpPr txBox="1"/>
            <p:nvPr/>
          </p:nvSpPr>
          <p:spPr>
            <a:xfrm>
              <a:off x="4359091" y="1802368"/>
              <a:ext cx="825867" cy="369332"/>
            </a:xfrm>
            <a:prstGeom prst="rect">
              <a:avLst/>
            </a:prstGeom>
            <a:noFill/>
          </p:spPr>
          <p:txBody>
            <a:bodyPr wrap="none" rtlCol="0">
              <a:spAutoFit/>
            </a:bodyPr>
            <a:lstStyle/>
            <a:p>
              <a:r>
                <a:rPr lang="fr-FR" b="1" dirty="0"/>
                <a:t>Client</a:t>
              </a:r>
            </a:p>
          </p:txBody>
        </p:sp>
        <p:sp>
          <p:nvSpPr>
            <p:cNvPr id="9" name="ZoneTexte 8">
              <a:extLst>
                <a:ext uri="{FF2B5EF4-FFF2-40B4-BE49-F238E27FC236}">
                  <a16:creationId xmlns:a16="http://schemas.microsoft.com/office/drawing/2014/main" id="{802CA37A-6243-7AE6-4BD6-006F179F33D2}"/>
                </a:ext>
              </a:extLst>
            </p:cNvPr>
            <p:cNvSpPr txBox="1"/>
            <p:nvPr/>
          </p:nvSpPr>
          <p:spPr>
            <a:xfrm>
              <a:off x="7045675" y="1802368"/>
              <a:ext cx="1043876" cy="369332"/>
            </a:xfrm>
            <a:prstGeom prst="rect">
              <a:avLst/>
            </a:prstGeom>
            <a:noFill/>
          </p:spPr>
          <p:txBody>
            <a:bodyPr wrap="none" rtlCol="0">
              <a:spAutoFit/>
            </a:bodyPr>
            <a:lstStyle/>
            <a:p>
              <a:r>
                <a:rPr lang="fr-FR" b="1" dirty="0"/>
                <a:t>Serveur</a:t>
              </a:r>
            </a:p>
          </p:txBody>
        </p:sp>
        <p:cxnSp>
          <p:nvCxnSpPr>
            <p:cNvPr id="11" name="Connecteur droit avec flèche 10">
              <a:extLst>
                <a:ext uri="{FF2B5EF4-FFF2-40B4-BE49-F238E27FC236}">
                  <a16:creationId xmlns:a16="http://schemas.microsoft.com/office/drawing/2014/main" id="{E9DA5A64-E0EE-BBD3-AC0D-485E462AC2E6}"/>
                </a:ext>
              </a:extLst>
            </p:cNvPr>
            <p:cNvCxnSpPr/>
            <p:nvPr/>
          </p:nvCxnSpPr>
          <p:spPr>
            <a:xfrm>
              <a:off x="4772024" y="2414588"/>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eur droit avec flèche 11">
              <a:extLst>
                <a:ext uri="{FF2B5EF4-FFF2-40B4-BE49-F238E27FC236}">
                  <a16:creationId xmlns:a16="http://schemas.microsoft.com/office/drawing/2014/main" id="{05395B9A-BD27-2A06-2395-B00932BFB8F5}"/>
                </a:ext>
              </a:extLst>
            </p:cNvPr>
            <p:cNvCxnSpPr/>
            <p:nvPr/>
          </p:nvCxnSpPr>
          <p:spPr>
            <a:xfrm>
              <a:off x="4772024" y="3171825"/>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cteur droit avec flèche 12">
              <a:extLst>
                <a:ext uri="{FF2B5EF4-FFF2-40B4-BE49-F238E27FC236}">
                  <a16:creationId xmlns:a16="http://schemas.microsoft.com/office/drawing/2014/main" id="{CE227D97-40FE-0E36-D034-D1296BD8E4BD}"/>
                </a:ext>
              </a:extLst>
            </p:cNvPr>
            <p:cNvCxnSpPr/>
            <p:nvPr/>
          </p:nvCxnSpPr>
          <p:spPr>
            <a:xfrm>
              <a:off x="4772024" y="3929062"/>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ZoneTexte 13">
              <a:extLst>
                <a:ext uri="{FF2B5EF4-FFF2-40B4-BE49-F238E27FC236}">
                  <a16:creationId xmlns:a16="http://schemas.microsoft.com/office/drawing/2014/main" id="{8DDD2A0F-E060-7355-0BE3-6BEAC6845238}"/>
                </a:ext>
              </a:extLst>
            </p:cNvPr>
            <p:cNvSpPr txBox="1"/>
            <p:nvPr/>
          </p:nvSpPr>
          <p:spPr>
            <a:xfrm rot="428472">
              <a:off x="5639866" y="2260699"/>
              <a:ext cx="1059906" cy="307777"/>
            </a:xfrm>
            <a:prstGeom prst="rect">
              <a:avLst/>
            </a:prstGeom>
            <a:noFill/>
          </p:spPr>
          <p:txBody>
            <a:bodyPr wrap="none" rtlCol="0">
              <a:spAutoFit/>
            </a:bodyPr>
            <a:lstStyle/>
            <a:p>
              <a:r>
                <a:rPr lang="fr-FR" sz="1400" b="1" dirty="0" err="1">
                  <a:solidFill>
                    <a:schemeClr val="bg1">
                      <a:lumMod val="50000"/>
                    </a:schemeClr>
                  </a:solidFill>
                </a:rPr>
                <a:t>Certificate</a:t>
              </a:r>
              <a:endParaRPr lang="fr-FR" sz="1400" b="1" dirty="0">
                <a:solidFill>
                  <a:schemeClr val="bg1">
                    <a:lumMod val="50000"/>
                  </a:schemeClr>
                </a:solidFill>
              </a:endParaRPr>
            </a:p>
          </p:txBody>
        </p:sp>
        <p:sp>
          <p:nvSpPr>
            <p:cNvPr id="15" name="ZoneTexte 14">
              <a:extLst>
                <a:ext uri="{FF2B5EF4-FFF2-40B4-BE49-F238E27FC236}">
                  <a16:creationId xmlns:a16="http://schemas.microsoft.com/office/drawing/2014/main" id="{0593DED3-DA27-A3CB-4BEE-9D2BD6FCA918}"/>
                </a:ext>
              </a:extLst>
            </p:cNvPr>
            <p:cNvSpPr txBox="1"/>
            <p:nvPr/>
          </p:nvSpPr>
          <p:spPr>
            <a:xfrm rot="461959">
              <a:off x="5307204" y="3775174"/>
              <a:ext cx="1636987" cy="307777"/>
            </a:xfrm>
            <a:prstGeom prst="rect">
              <a:avLst/>
            </a:prstGeom>
            <a:noFill/>
          </p:spPr>
          <p:txBody>
            <a:bodyPr wrap="none" rtlCol="0">
              <a:spAutoFit/>
            </a:bodyPr>
            <a:lstStyle/>
            <a:p>
              <a:r>
                <a:rPr lang="fr-FR" sz="1400" b="1" dirty="0" err="1">
                  <a:solidFill>
                    <a:schemeClr val="bg1">
                      <a:lumMod val="50000"/>
                    </a:schemeClr>
                  </a:solidFill>
                </a:rPr>
                <a:t>Certificate_verify</a:t>
              </a:r>
              <a:endParaRPr lang="fr-FR" sz="1400" b="1" dirty="0">
                <a:solidFill>
                  <a:schemeClr val="bg1">
                    <a:lumMod val="50000"/>
                  </a:schemeClr>
                </a:solidFill>
              </a:endParaRPr>
            </a:p>
          </p:txBody>
        </p:sp>
        <p:sp>
          <p:nvSpPr>
            <p:cNvPr id="16" name="ZoneTexte 15">
              <a:extLst>
                <a:ext uri="{FF2B5EF4-FFF2-40B4-BE49-F238E27FC236}">
                  <a16:creationId xmlns:a16="http://schemas.microsoft.com/office/drawing/2014/main" id="{B7161D8B-1393-948F-1F9A-623CD89F99AC}"/>
                </a:ext>
              </a:extLst>
            </p:cNvPr>
            <p:cNvSpPr txBox="1"/>
            <p:nvPr/>
          </p:nvSpPr>
          <p:spPr>
            <a:xfrm rot="474890">
              <a:off x="5168584" y="3023243"/>
              <a:ext cx="2002471" cy="307777"/>
            </a:xfrm>
            <a:prstGeom prst="rect">
              <a:avLst/>
            </a:prstGeom>
            <a:noFill/>
          </p:spPr>
          <p:txBody>
            <a:bodyPr wrap="none" rtlCol="0">
              <a:spAutoFit/>
            </a:bodyPr>
            <a:lstStyle/>
            <a:p>
              <a:r>
                <a:rPr lang="fr-FR" sz="1400" b="1" dirty="0" err="1"/>
                <a:t>Client_key_exchange</a:t>
              </a:r>
              <a:endParaRPr lang="fr-FR" sz="1400" b="1" dirty="0"/>
            </a:p>
          </p:txBody>
        </p:sp>
      </p:grpSp>
      <p:sp>
        <p:nvSpPr>
          <p:cNvPr id="18" name="ZoneTexte 17">
            <a:extLst>
              <a:ext uri="{FF2B5EF4-FFF2-40B4-BE49-F238E27FC236}">
                <a16:creationId xmlns:a16="http://schemas.microsoft.com/office/drawing/2014/main" id="{1AAB98F8-37C6-0AB9-EA38-649E422114AA}"/>
              </a:ext>
            </a:extLst>
          </p:cNvPr>
          <p:cNvSpPr txBox="1"/>
          <p:nvPr/>
        </p:nvSpPr>
        <p:spPr>
          <a:xfrm>
            <a:off x="295799" y="1476910"/>
            <a:ext cx="4701175" cy="1323439"/>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Si le serveur a effectivement demandé un certificat au client, celui-ci commence par envoyer son </a:t>
            </a:r>
            <a:r>
              <a:rPr lang="fr-FR" sz="1600" dirty="0" err="1"/>
              <a:t>cetificat</a:t>
            </a:r>
            <a:r>
              <a:rPr lang="fr-FR" sz="1600" dirty="0"/>
              <a:t> dans un message </a:t>
            </a:r>
            <a:r>
              <a:rPr lang="fr-FR" sz="1600" dirty="0" err="1"/>
              <a:t>certificate</a:t>
            </a:r>
            <a:r>
              <a:rPr lang="fr-FR" sz="1600" dirty="0"/>
              <a:t> si il en possède un, un message </a:t>
            </a:r>
            <a:r>
              <a:rPr lang="fr-FR" sz="1600" dirty="0" err="1"/>
              <a:t>no_certificate</a:t>
            </a:r>
            <a:r>
              <a:rPr lang="fr-FR" sz="1600" dirty="0"/>
              <a:t> s'il n'en possède pas. </a:t>
            </a:r>
          </a:p>
        </p:txBody>
      </p:sp>
      <p:cxnSp>
        <p:nvCxnSpPr>
          <p:cNvPr id="20" name="Connecteur droit avec flèche 19">
            <a:extLst>
              <a:ext uri="{FF2B5EF4-FFF2-40B4-BE49-F238E27FC236}">
                <a16:creationId xmlns:a16="http://schemas.microsoft.com/office/drawing/2014/main" id="{61D3A6D0-5B0D-D8E7-5C2A-673C44B22B0F}"/>
              </a:ext>
            </a:extLst>
          </p:cNvPr>
          <p:cNvCxnSpPr/>
          <p:nvPr/>
        </p:nvCxnSpPr>
        <p:spPr>
          <a:xfrm>
            <a:off x="4786313" y="2188130"/>
            <a:ext cx="814387" cy="61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34D184C8-B29A-F6F7-AC61-5A13BE3FE3F9}"/>
              </a:ext>
            </a:extLst>
          </p:cNvPr>
          <p:cNvSpPr txBox="1"/>
          <p:nvPr/>
        </p:nvSpPr>
        <p:spPr>
          <a:xfrm>
            <a:off x="295799" y="3049904"/>
            <a:ext cx="4701174" cy="830997"/>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Le client envoie ensuite un message </a:t>
            </a:r>
            <a:r>
              <a:rPr lang="fr-FR" sz="1600" dirty="0" err="1"/>
              <a:t>client_key_echange</a:t>
            </a:r>
            <a:r>
              <a:rPr lang="fr-FR" sz="1600" dirty="0"/>
              <a:t> dont la nature dépend de l'algorithme choisi en phase 2</a:t>
            </a:r>
          </a:p>
        </p:txBody>
      </p:sp>
      <p:cxnSp>
        <p:nvCxnSpPr>
          <p:cNvPr id="23" name="Connecteur droit avec flèche 22">
            <a:extLst>
              <a:ext uri="{FF2B5EF4-FFF2-40B4-BE49-F238E27FC236}">
                <a16:creationId xmlns:a16="http://schemas.microsoft.com/office/drawing/2014/main" id="{C45A9DEE-E3B7-FC14-4D2F-E82A3771A6F6}"/>
              </a:ext>
            </a:extLst>
          </p:cNvPr>
          <p:cNvCxnSpPr/>
          <p:nvPr/>
        </p:nvCxnSpPr>
        <p:spPr>
          <a:xfrm>
            <a:off x="5193506" y="3557587"/>
            <a:ext cx="407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6BF74CB3-0F6B-83C6-9469-C291BDA9D45A}"/>
              </a:ext>
            </a:extLst>
          </p:cNvPr>
          <p:cNvSpPr txBox="1"/>
          <p:nvPr/>
        </p:nvSpPr>
        <p:spPr>
          <a:xfrm>
            <a:off x="299664" y="4016706"/>
            <a:ext cx="4486649" cy="2062103"/>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Si le client a envoyé un certificat, on vérifie qu'il est bien en possession de la clé privée associée à la clé publique faisant l'objet du certificat. Pour ce faire, le client va envoyer un message </a:t>
            </a:r>
            <a:r>
              <a:rPr lang="fr-FR" sz="1600" b="1" dirty="0" err="1"/>
              <a:t>certificate_verify</a:t>
            </a:r>
            <a:r>
              <a:rPr lang="fr-FR" sz="1600" b="1" dirty="0"/>
              <a:t> </a:t>
            </a:r>
            <a:r>
              <a:rPr lang="fr-FR" sz="1600" dirty="0"/>
              <a:t>qui comporte une espèce de </a:t>
            </a:r>
            <a:r>
              <a:rPr lang="fr-FR" sz="1600" b="1" dirty="0"/>
              <a:t>digest calculé sur les messages du handshake et sur le "master secret" </a:t>
            </a:r>
            <a:r>
              <a:rPr lang="fr-FR" sz="1600" dirty="0"/>
              <a:t>(donc un "</a:t>
            </a:r>
            <a:r>
              <a:rPr lang="fr-FR" sz="1600" dirty="0">
                <a:highlight>
                  <a:srgbClr val="FFFF00"/>
                </a:highlight>
              </a:rPr>
              <a:t>challenge</a:t>
            </a:r>
            <a:r>
              <a:rPr lang="fr-FR" sz="1600" dirty="0"/>
              <a:t>")</a:t>
            </a:r>
          </a:p>
        </p:txBody>
      </p:sp>
      <p:cxnSp>
        <p:nvCxnSpPr>
          <p:cNvPr id="26" name="Connecteur droit avec flèche 25">
            <a:extLst>
              <a:ext uri="{FF2B5EF4-FFF2-40B4-BE49-F238E27FC236}">
                <a16:creationId xmlns:a16="http://schemas.microsoft.com/office/drawing/2014/main" id="{BACE8557-AC23-EA57-0A05-80E524A6F1BA}"/>
              </a:ext>
            </a:extLst>
          </p:cNvPr>
          <p:cNvCxnSpPr>
            <a:cxnSpLocks/>
            <a:stCxn id="24" idx="3"/>
          </p:cNvCxnSpPr>
          <p:nvPr/>
        </p:nvCxnSpPr>
        <p:spPr>
          <a:xfrm flipV="1">
            <a:off x="4786313" y="4435539"/>
            <a:ext cx="825867" cy="61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F27AFB09-0A29-1771-2F89-050870DD002B}"/>
              </a:ext>
            </a:extLst>
          </p:cNvPr>
          <p:cNvSpPr txBox="1"/>
          <p:nvPr/>
        </p:nvSpPr>
        <p:spPr>
          <a:xfrm>
            <a:off x="6774215" y="6562836"/>
            <a:ext cx="2428870" cy="276999"/>
          </a:xfrm>
          <a:prstGeom prst="rect">
            <a:avLst/>
          </a:prstGeom>
          <a:noFill/>
        </p:spPr>
        <p:txBody>
          <a:bodyPr wrap="none" rtlCol="0">
            <a:spAutoFit/>
          </a:bodyPr>
          <a:lstStyle/>
          <a:p>
            <a:r>
              <a:rPr lang="en-US" sz="1200" dirty="0">
                <a:hlinkClick r:id="rId2" action="ppaction://hlinksldjump"/>
              </a:rPr>
              <a:t>6. Phase 3: Client Key Exchange</a:t>
            </a:r>
            <a:endParaRPr lang="fr-FR" sz="1200" dirty="0"/>
          </a:p>
        </p:txBody>
      </p:sp>
    </p:spTree>
    <p:extLst>
      <p:ext uri="{BB962C8B-B14F-4D97-AF65-F5344CB8AC3E}">
        <p14:creationId xmlns:p14="http://schemas.microsoft.com/office/powerpoint/2010/main" val="307975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 38">
            <a:extLst>
              <a:ext uri="{FF2B5EF4-FFF2-40B4-BE49-F238E27FC236}">
                <a16:creationId xmlns:a16="http://schemas.microsoft.com/office/drawing/2014/main" id="{A298CA75-DABF-9069-950C-45AB7B3F5245}"/>
              </a:ext>
            </a:extLst>
          </p:cNvPr>
          <p:cNvPicPr>
            <a:picLocks noChangeAspect="1"/>
          </p:cNvPicPr>
          <p:nvPr/>
        </p:nvPicPr>
        <p:blipFill>
          <a:blip r:embed="rId2"/>
          <a:stretch>
            <a:fillRect/>
          </a:stretch>
        </p:blipFill>
        <p:spPr>
          <a:xfrm>
            <a:off x="7591651" y="4779826"/>
            <a:ext cx="1465907" cy="1097004"/>
          </a:xfrm>
          <a:prstGeom prst="rect">
            <a:avLst/>
          </a:prstGeom>
        </p:spPr>
      </p:pic>
      <p:pic>
        <p:nvPicPr>
          <p:cNvPr id="18" name="Image 17">
            <a:extLst>
              <a:ext uri="{FF2B5EF4-FFF2-40B4-BE49-F238E27FC236}">
                <a16:creationId xmlns:a16="http://schemas.microsoft.com/office/drawing/2014/main" id="{CE1D6F58-54DC-B07E-C970-1FD5F6DC98E4}"/>
              </a:ext>
            </a:extLst>
          </p:cNvPr>
          <p:cNvPicPr>
            <a:picLocks noChangeAspect="1"/>
          </p:cNvPicPr>
          <p:nvPr/>
        </p:nvPicPr>
        <p:blipFill>
          <a:blip r:embed="rId3"/>
          <a:stretch>
            <a:fillRect/>
          </a:stretch>
        </p:blipFill>
        <p:spPr>
          <a:xfrm>
            <a:off x="0" y="4870159"/>
            <a:ext cx="1450611" cy="1073643"/>
          </a:xfrm>
          <a:prstGeom prst="rect">
            <a:avLst/>
          </a:prstGeom>
        </p:spPr>
      </p:pic>
      <p:sp>
        <p:nvSpPr>
          <p:cNvPr id="2" name="Titre 1">
            <a:extLst>
              <a:ext uri="{FF2B5EF4-FFF2-40B4-BE49-F238E27FC236}">
                <a16:creationId xmlns:a16="http://schemas.microsoft.com/office/drawing/2014/main" id="{1FFF34F7-3485-8453-359C-2AA13468A13C}"/>
              </a:ext>
            </a:extLst>
          </p:cNvPr>
          <p:cNvSpPr>
            <a:spLocks noGrp="1"/>
          </p:cNvSpPr>
          <p:nvPr>
            <p:ph type="title"/>
          </p:nvPr>
        </p:nvSpPr>
        <p:spPr/>
        <p:txBody>
          <a:bodyPr/>
          <a:lstStyle/>
          <a:p>
            <a:r>
              <a:rPr lang="fr-FR" sz="2300" dirty="0"/>
              <a:t>2.7 Phase 3: </a:t>
            </a:r>
            <a:r>
              <a:rPr lang="fr-BE" sz="2300" dirty="0"/>
              <a:t>la génération du « master secret »</a:t>
            </a:r>
            <a:endParaRPr lang="fr-FR" sz="2300" dirty="0"/>
          </a:p>
        </p:txBody>
      </p:sp>
      <p:grpSp>
        <p:nvGrpSpPr>
          <p:cNvPr id="4" name="Groupe 3">
            <a:extLst>
              <a:ext uri="{FF2B5EF4-FFF2-40B4-BE49-F238E27FC236}">
                <a16:creationId xmlns:a16="http://schemas.microsoft.com/office/drawing/2014/main" id="{DBB2F05B-494E-A459-BE5E-D2D255F841A8}"/>
              </a:ext>
            </a:extLst>
          </p:cNvPr>
          <p:cNvGrpSpPr/>
          <p:nvPr/>
        </p:nvGrpSpPr>
        <p:grpSpPr>
          <a:xfrm>
            <a:off x="5376824" y="1027134"/>
            <a:ext cx="3730460" cy="2912507"/>
            <a:chOff x="4359091" y="1802368"/>
            <a:chExt cx="3730460" cy="2912507"/>
          </a:xfrm>
        </p:grpSpPr>
        <p:cxnSp>
          <p:nvCxnSpPr>
            <p:cNvPr id="5" name="Connecteur droit 4">
              <a:extLst>
                <a:ext uri="{FF2B5EF4-FFF2-40B4-BE49-F238E27FC236}">
                  <a16:creationId xmlns:a16="http://schemas.microsoft.com/office/drawing/2014/main" id="{5D656963-5227-FCEF-CB95-3D347E152357}"/>
                </a:ext>
              </a:extLst>
            </p:cNvPr>
            <p:cNvCxnSpPr>
              <a:cxnSpLocks/>
            </p:cNvCxnSpPr>
            <p:nvPr/>
          </p:nvCxnSpPr>
          <p:spPr>
            <a:xfrm>
              <a:off x="4772025" y="2171700"/>
              <a:ext cx="0" cy="2543175"/>
            </a:xfrm>
            <a:prstGeom prst="line">
              <a:avLst/>
            </a:prstGeom>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8186EBCD-2B59-4F71-0C0A-D6A5E74106D2}"/>
                </a:ext>
              </a:extLst>
            </p:cNvPr>
            <p:cNvCxnSpPr>
              <a:cxnSpLocks/>
            </p:cNvCxnSpPr>
            <p:nvPr/>
          </p:nvCxnSpPr>
          <p:spPr>
            <a:xfrm>
              <a:off x="7567613" y="2171700"/>
              <a:ext cx="0" cy="2543175"/>
            </a:xfrm>
            <a:prstGeom prst="line">
              <a:avLst/>
            </a:prstGeom>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FB797DCA-5835-42A0-AF6C-0C52912AF2EB}"/>
                </a:ext>
              </a:extLst>
            </p:cNvPr>
            <p:cNvSpPr txBox="1"/>
            <p:nvPr/>
          </p:nvSpPr>
          <p:spPr>
            <a:xfrm>
              <a:off x="4359091" y="1802368"/>
              <a:ext cx="825867" cy="369332"/>
            </a:xfrm>
            <a:prstGeom prst="rect">
              <a:avLst/>
            </a:prstGeom>
            <a:noFill/>
          </p:spPr>
          <p:txBody>
            <a:bodyPr wrap="none" rtlCol="0">
              <a:spAutoFit/>
            </a:bodyPr>
            <a:lstStyle/>
            <a:p>
              <a:r>
                <a:rPr lang="fr-FR" b="1" dirty="0"/>
                <a:t>Client</a:t>
              </a:r>
            </a:p>
          </p:txBody>
        </p:sp>
        <p:sp>
          <p:nvSpPr>
            <p:cNvPr id="8" name="ZoneTexte 7">
              <a:extLst>
                <a:ext uri="{FF2B5EF4-FFF2-40B4-BE49-F238E27FC236}">
                  <a16:creationId xmlns:a16="http://schemas.microsoft.com/office/drawing/2014/main" id="{B5FED3D3-B338-1FC8-2AEA-494AE6C66EB6}"/>
                </a:ext>
              </a:extLst>
            </p:cNvPr>
            <p:cNvSpPr txBox="1"/>
            <p:nvPr/>
          </p:nvSpPr>
          <p:spPr>
            <a:xfrm>
              <a:off x="7045675" y="1802368"/>
              <a:ext cx="1043876" cy="369332"/>
            </a:xfrm>
            <a:prstGeom prst="rect">
              <a:avLst/>
            </a:prstGeom>
            <a:noFill/>
          </p:spPr>
          <p:txBody>
            <a:bodyPr wrap="none" rtlCol="0">
              <a:spAutoFit/>
            </a:bodyPr>
            <a:lstStyle/>
            <a:p>
              <a:r>
                <a:rPr lang="fr-FR" b="1" dirty="0"/>
                <a:t>Serveur</a:t>
              </a:r>
            </a:p>
          </p:txBody>
        </p:sp>
        <p:cxnSp>
          <p:nvCxnSpPr>
            <p:cNvPr id="9" name="Connecteur droit avec flèche 8">
              <a:extLst>
                <a:ext uri="{FF2B5EF4-FFF2-40B4-BE49-F238E27FC236}">
                  <a16:creationId xmlns:a16="http://schemas.microsoft.com/office/drawing/2014/main" id="{3FBE4F57-3D0B-9E54-F96A-5B9931D615CD}"/>
                </a:ext>
              </a:extLst>
            </p:cNvPr>
            <p:cNvCxnSpPr/>
            <p:nvPr/>
          </p:nvCxnSpPr>
          <p:spPr>
            <a:xfrm>
              <a:off x="4772024" y="2414588"/>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a:extLst>
                <a:ext uri="{FF2B5EF4-FFF2-40B4-BE49-F238E27FC236}">
                  <a16:creationId xmlns:a16="http://schemas.microsoft.com/office/drawing/2014/main" id="{A8151D51-6BC9-06CF-5C3B-48149736CC97}"/>
                </a:ext>
              </a:extLst>
            </p:cNvPr>
            <p:cNvCxnSpPr/>
            <p:nvPr/>
          </p:nvCxnSpPr>
          <p:spPr>
            <a:xfrm>
              <a:off x="4772024" y="3171825"/>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Connecteur droit avec flèche 10">
              <a:extLst>
                <a:ext uri="{FF2B5EF4-FFF2-40B4-BE49-F238E27FC236}">
                  <a16:creationId xmlns:a16="http://schemas.microsoft.com/office/drawing/2014/main" id="{3557C4BD-71D7-1E61-322F-20D5F8BBE528}"/>
                </a:ext>
              </a:extLst>
            </p:cNvPr>
            <p:cNvCxnSpPr/>
            <p:nvPr/>
          </p:nvCxnSpPr>
          <p:spPr>
            <a:xfrm>
              <a:off x="4772024" y="3929062"/>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ZoneTexte 11">
              <a:extLst>
                <a:ext uri="{FF2B5EF4-FFF2-40B4-BE49-F238E27FC236}">
                  <a16:creationId xmlns:a16="http://schemas.microsoft.com/office/drawing/2014/main" id="{7441DAF3-E170-1317-2678-BF3261185238}"/>
                </a:ext>
              </a:extLst>
            </p:cNvPr>
            <p:cNvSpPr txBox="1"/>
            <p:nvPr/>
          </p:nvSpPr>
          <p:spPr>
            <a:xfrm rot="428472">
              <a:off x="5639866" y="2260699"/>
              <a:ext cx="1059906" cy="307777"/>
            </a:xfrm>
            <a:prstGeom prst="rect">
              <a:avLst/>
            </a:prstGeom>
            <a:noFill/>
          </p:spPr>
          <p:txBody>
            <a:bodyPr wrap="none" rtlCol="0">
              <a:spAutoFit/>
            </a:bodyPr>
            <a:lstStyle/>
            <a:p>
              <a:r>
                <a:rPr lang="fr-FR" sz="1400" b="1" dirty="0" err="1">
                  <a:solidFill>
                    <a:schemeClr val="bg1">
                      <a:lumMod val="50000"/>
                    </a:schemeClr>
                  </a:solidFill>
                </a:rPr>
                <a:t>Certificate</a:t>
              </a:r>
              <a:endParaRPr lang="fr-FR" sz="1400" b="1" dirty="0">
                <a:solidFill>
                  <a:schemeClr val="bg1">
                    <a:lumMod val="50000"/>
                  </a:schemeClr>
                </a:solidFill>
              </a:endParaRPr>
            </a:p>
          </p:txBody>
        </p:sp>
        <p:sp>
          <p:nvSpPr>
            <p:cNvPr id="13" name="ZoneTexte 12">
              <a:extLst>
                <a:ext uri="{FF2B5EF4-FFF2-40B4-BE49-F238E27FC236}">
                  <a16:creationId xmlns:a16="http://schemas.microsoft.com/office/drawing/2014/main" id="{84D1CAF6-65D2-B48C-9393-71C0D942BF5F}"/>
                </a:ext>
              </a:extLst>
            </p:cNvPr>
            <p:cNvSpPr txBox="1"/>
            <p:nvPr/>
          </p:nvSpPr>
          <p:spPr>
            <a:xfrm rot="461959">
              <a:off x="5307204" y="3775174"/>
              <a:ext cx="1636987" cy="307777"/>
            </a:xfrm>
            <a:prstGeom prst="rect">
              <a:avLst/>
            </a:prstGeom>
            <a:noFill/>
          </p:spPr>
          <p:txBody>
            <a:bodyPr wrap="none" rtlCol="0">
              <a:spAutoFit/>
            </a:bodyPr>
            <a:lstStyle/>
            <a:p>
              <a:r>
                <a:rPr lang="fr-FR" sz="1400" b="1" dirty="0" err="1">
                  <a:solidFill>
                    <a:schemeClr val="bg1">
                      <a:lumMod val="50000"/>
                    </a:schemeClr>
                  </a:solidFill>
                </a:rPr>
                <a:t>Certificate_verify</a:t>
              </a:r>
              <a:endParaRPr lang="fr-FR" sz="1400" b="1" dirty="0">
                <a:solidFill>
                  <a:schemeClr val="bg1">
                    <a:lumMod val="50000"/>
                  </a:schemeClr>
                </a:solidFill>
              </a:endParaRPr>
            </a:p>
          </p:txBody>
        </p:sp>
        <p:sp>
          <p:nvSpPr>
            <p:cNvPr id="14" name="ZoneTexte 13">
              <a:extLst>
                <a:ext uri="{FF2B5EF4-FFF2-40B4-BE49-F238E27FC236}">
                  <a16:creationId xmlns:a16="http://schemas.microsoft.com/office/drawing/2014/main" id="{C11E0021-29F9-8784-4B49-5A150F198BCC}"/>
                </a:ext>
              </a:extLst>
            </p:cNvPr>
            <p:cNvSpPr txBox="1"/>
            <p:nvPr/>
          </p:nvSpPr>
          <p:spPr>
            <a:xfrm rot="474890">
              <a:off x="5168584" y="3023243"/>
              <a:ext cx="2002471" cy="307777"/>
            </a:xfrm>
            <a:prstGeom prst="rect">
              <a:avLst/>
            </a:prstGeom>
            <a:noFill/>
          </p:spPr>
          <p:txBody>
            <a:bodyPr wrap="none" rtlCol="0">
              <a:spAutoFit/>
            </a:bodyPr>
            <a:lstStyle/>
            <a:p>
              <a:r>
                <a:rPr lang="fr-FR" sz="1400" b="1" dirty="0" err="1"/>
                <a:t>Client_key_exchange</a:t>
              </a:r>
              <a:endParaRPr lang="fr-FR" sz="1400" b="1" dirty="0"/>
            </a:p>
          </p:txBody>
        </p:sp>
      </p:grpSp>
      <p:sp>
        <p:nvSpPr>
          <p:cNvPr id="15" name="ZoneTexte 14">
            <a:extLst>
              <a:ext uri="{FF2B5EF4-FFF2-40B4-BE49-F238E27FC236}">
                <a16:creationId xmlns:a16="http://schemas.microsoft.com/office/drawing/2014/main" id="{4024F724-67E2-4023-0D44-25EB2415E48E}"/>
              </a:ext>
            </a:extLst>
          </p:cNvPr>
          <p:cNvSpPr txBox="1"/>
          <p:nvPr/>
        </p:nvSpPr>
        <p:spPr>
          <a:xfrm>
            <a:off x="149467" y="1194453"/>
            <a:ext cx="3993401" cy="369332"/>
          </a:xfrm>
          <a:prstGeom prst="rect">
            <a:avLst/>
          </a:prstGeom>
          <a:noFill/>
        </p:spPr>
        <p:txBody>
          <a:bodyPr wrap="none" rtlCol="0">
            <a:spAutoFit/>
          </a:bodyPr>
          <a:lstStyle/>
          <a:p>
            <a:r>
              <a:rPr lang="fr-FR" b="1" dirty="0" err="1"/>
              <a:t>Client_key_exchange</a:t>
            </a:r>
            <a:r>
              <a:rPr lang="fr-FR" b="1" dirty="0"/>
              <a:t> (</a:t>
            </a:r>
            <a:r>
              <a:rPr lang="fr-FR" b="1" dirty="0" err="1"/>
              <a:t>mandatory</a:t>
            </a:r>
            <a:r>
              <a:rPr lang="fr-FR" b="1" dirty="0"/>
              <a:t>)</a:t>
            </a:r>
            <a:r>
              <a:rPr lang="fr-FR" dirty="0"/>
              <a:t>:</a:t>
            </a:r>
          </a:p>
        </p:txBody>
      </p:sp>
      <p:sp>
        <p:nvSpPr>
          <p:cNvPr id="16" name="ZoneTexte 15">
            <a:extLst>
              <a:ext uri="{FF2B5EF4-FFF2-40B4-BE49-F238E27FC236}">
                <a16:creationId xmlns:a16="http://schemas.microsoft.com/office/drawing/2014/main" id="{A016C547-CCEA-322C-7F64-16573A1549FA}"/>
              </a:ext>
            </a:extLst>
          </p:cNvPr>
          <p:cNvSpPr txBox="1"/>
          <p:nvPr/>
        </p:nvSpPr>
        <p:spPr>
          <a:xfrm>
            <a:off x="459295" y="2483388"/>
            <a:ext cx="5137173" cy="923330"/>
          </a:xfrm>
          <a:prstGeom prst="rect">
            <a:avLst/>
          </a:prstGeom>
          <a:noFill/>
        </p:spPr>
        <p:txBody>
          <a:bodyPr wrap="square" rtlCol="0">
            <a:spAutoFit/>
          </a:bodyPr>
          <a:lstStyle/>
          <a:p>
            <a:r>
              <a:rPr lang="fr-FR" dirty="0"/>
              <a:t>Le client génère une séquence de 48 octets, le </a:t>
            </a:r>
            <a:r>
              <a:rPr lang="fr-FR" b="1" dirty="0"/>
              <a:t>"</a:t>
            </a:r>
            <a:r>
              <a:rPr lang="fr-FR" b="1" dirty="0" err="1"/>
              <a:t>premaster</a:t>
            </a:r>
            <a:r>
              <a:rPr lang="fr-FR" b="1" dirty="0"/>
              <a:t> secret"</a:t>
            </a:r>
            <a:r>
              <a:rPr lang="fr-FR" dirty="0"/>
              <a:t>, </a:t>
            </a:r>
            <a:r>
              <a:rPr lang="fr-FR" dirty="0">
                <a:highlight>
                  <a:srgbClr val="FFFF00"/>
                </a:highlight>
              </a:rPr>
              <a:t>la crypte avec la clé publique du serveur</a:t>
            </a:r>
            <a:r>
              <a:rPr lang="fr-FR" dirty="0"/>
              <a:t> et la lui envoie</a:t>
            </a:r>
          </a:p>
        </p:txBody>
      </p:sp>
      <p:sp>
        <p:nvSpPr>
          <p:cNvPr id="17" name="ZoneTexte 16">
            <a:extLst>
              <a:ext uri="{FF2B5EF4-FFF2-40B4-BE49-F238E27FC236}">
                <a16:creationId xmlns:a16="http://schemas.microsoft.com/office/drawing/2014/main" id="{B641286F-CA73-EDA9-3C62-E99326B1AB1D}"/>
              </a:ext>
            </a:extLst>
          </p:cNvPr>
          <p:cNvSpPr txBox="1"/>
          <p:nvPr/>
        </p:nvSpPr>
        <p:spPr>
          <a:xfrm>
            <a:off x="137910" y="1722084"/>
            <a:ext cx="4724239" cy="646331"/>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RSA (basé sur le certificat du serveur ou    sur un RSA temporaire)</a:t>
            </a:r>
          </a:p>
        </p:txBody>
      </p:sp>
      <p:cxnSp>
        <p:nvCxnSpPr>
          <p:cNvPr id="19" name="Connecteur droit avec flèche 18">
            <a:extLst>
              <a:ext uri="{FF2B5EF4-FFF2-40B4-BE49-F238E27FC236}">
                <a16:creationId xmlns:a16="http://schemas.microsoft.com/office/drawing/2014/main" id="{FE71A3FA-1DFC-6E11-7208-E3FD344143B7}"/>
              </a:ext>
            </a:extLst>
          </p:cNvPr>
          <p:cNvCxnSpPr>
            <a:cxnSpLocks/>
          </p:cNvCxnSpPr>
          <p:nvPr/>
        </p:nvCxnSpPr>
        <p:spPr>
          <a:xfrm flipV="1">
            <a:off x="5363350" y="2396591"/>
            <a:ext cx="410692" cy="271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7985320-4D9C-9B39-3418-30ABBC0CEA26}"/>
              </a:ext>
            </a:extLst>
          </p:cNvPr>
          <p:cNvSpPr/>
          <p:nvPr/>
        </p:nvSpPr>
        <p:spPr>
          <a:xfrm>
            <a:off x="2554602" y="3681188"/>
            <a:ext cx="665632" cy="1178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H</a:t>
            </a:r>
          </a:p>
        </p:txBody>
      </p:sp>
      <p:cxnSp>
        <p:nvCxnSpPr>
          <p:cNvPr id="26" name="Connecteur droit avec flèche 25">
            <a:extLst>
              <a:ext uri="{FF2B5EF4-FFF2-40B4-BE49-F238E27FC236}">
                <a16:creationId xmlns:a16="http://schemas.microsoft.com/office/drawing/2014/main" id="{19C558F7-ED3D-CD21-7974-85650BEC09DF}"/>
              </a:ext>
            </a:extLst>
          </p:cNvPr>
          <p:cNvCxnSpPr/>
          <p:nvPr/>
        </p:nvCxnSpPr>
        <p:spPr>
          <a:xfrm>
            <a:off x="807421" y="3849523"/>
            <a:ext cx="171705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Connecteur droit avec flèche 26">
            <a:extLst>
              <a:ext uri="{FF2B5EF4-FFF2-40B4-BE49-F238E27FC236}">
                <a16:creationId xmlns:a16="http://schemas.microsoft.com/office/drawing/2014/main" id="{CA816F62-B17E-0E50-34E4-6A152D2168EC}"/>
              </a:ext>
            </a:extLst>
          </p:cNvPr>
          <p:cNvCxnSpPr/>
          <p:nvPr/>
        </p:nvCxnSpPr>
        <p:spPr>
          <a:xfrm>
            <a:off x="807421" y="4288526"/>
            <a:ext cx="171705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Connecteur droit avec flèche 27">
            <a:extLst>
              <a:ext uri="{FF2B5EF4-FFF2-40B4-BE49-F238E27FC236}">
                <a16:creationId xmlns:a16="http://schemas.microsoft.com/office/drawing/2014/main" id="{E04E51BA-25FF-3A0E-4A42-8686C8410CBB}"/>
              </a:ext>
            </a:extLst>
          </p:cNvPr>
          <p:cNvCxnSpPr/>
          <p:nvPr/>
        </p:nvCxnSpPr>
        <p:spPr>
          <a:xfrm>
            <a:off x="807421" y="4711608"/>
            <a:ext cx="171705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ZoneTexte 28">
            <a:extLst>
              <a:ext uri="{FF2B5EF4-FFF2-40B4-BE49-F238E27FC236}">
                <a16:creationId xmlns:a16="http://schemas.microsoft.com/office/drawing/2014/main" id="{37767559-9D72-B180-35FD-1AD0E024D226}"/>
              </a:ext>
            </a:extLst>
          </p:cNvPr>
          <p:cNvSpPr txBox="1"/>
          <p:nvPr/>
        </p:nvSpPr>
        <p:spPr>
          <a:xfrm>
            <a:off x="969234" y="3547789"/>
            <a:ext cx="1128835" cy="307777"/>
          </a:xfrm>
          <a:prstGeom prst="rect">
            <a:avLst/>
          </a:prstGeom>
          <a:noFill/>
        </p:spPr>
        <p:txBody>
          <a:bodyPr wrap="none" rtlCol="0">
            <a:spAutoFit/>
          </a:bodyPr>
          <a:lstStyle/>
          <a:p>
            <a:r>
              <a:rPr lang="fr-FR" sz="1400" b="1" dirty="0" err="1"/>
              <a:t>Session_Id</a:t>
            </a:r>
            <a:endParaRPr lang="fr-FR" sz="1400" b="1" dirty="0"/>
          </a:p>
        </p:txBody>
      </p:sp>
      <p:sp>
        <p:nvSpPr>
          <p:cNvPr id="30" name="ZoneTexte 29">
            <a:extLst>
              <a:ext uri="{FF2B5EF4-FFF2-40B4-BE49-F238E27FC236}">
                <a16:creationId xmlns:a16="http://schemas.microsoft.com/office/drawing/2014/main" id="{672C12F9-3960-F1BA-C0D7-0947673F9F8B}"/>
              </a:ext>
            </a:extLst>
          </p:cNvPr>
          <p:cNvSpPr txBox="1"/>
          <p:nvPr/>
        </p:nvSpPr>
        <p:spPr>
          <a:xfrm>
            <a:off x="969234" y="3998038"/>
            <a:ext cx="1039067" cy="307777"/>
          </a:xfrm>
          <a:prstGeom prst="rect">
            <a:avLst/>
          </a:prstGeom>
          <a:noFill/>
        </p:spPr>
        <p:txBody>
          <a:bodyPr wrap="none" rtlCol="0">
            <a:spAutoFit/>
          </a:bodyPr>
          <a:lstStyle/>
          <a:p>
            <a:r>
              <a:rPr lang="fr-FR" sz="1400" b="1" dirty="0" err="1"/>
              <a:t>rnd_client</a:t>
            </a:r>
            <a:endParaRPr lang="fr-FR" sz="1400" b="1" dirty="0"/>
          </a:p>
        </p:txBody>
      </p:sp>
      <p:sp>
        <p:nvSpPr>
          <p:cNvPr id="31" name="ZoneTexte 30">
            <a:extLst>
              <a:ext uri="{FF2B5EF4-FFF2-40B4-BE49-F238E27FC236}">
                <a16:creationId xmlns:a16="http://schemas.microsoft.com/office/drawing/2014/main" id="{2B5EE453-76FF-ECCE-2EAA-F6EA677BF909}"/>
              </a:ext>
            </a:extLst>
          </p:cNvPr>
          <p:cNvSpPr txBox="1"/>
          <p:nvPr/>
        </p:nvSpPr>
        <p:spPr>
          <a:xfrm>
            <a:off x="969234" y="4425126"/>
            <a:ext cx="1220206" cy="307777"/>
          </a:xfrm>
          <a:prstGeom prst="rect">
            <a:avLst/>
          </a:prstGeom>
          <a:noFill/>
        </p:spPr>
        <p:txBody>
          <a:bodyPr wrap="none" rtlCol="0">
            <a:spAutoFit/>
          </a:bodyPr>
          <a:lstStyle/>
          <a:p>
            <a:r>
              <a:rPr lang="fr-FR" sz="1400" b="1" dirty="0" err="1"/>
              <a:t>rnd_serveur</a:t>
            </a:r>
            <a:endParaRPr lang="fr-FR" sz="1400" b="1" dirty="0"/>
          </a:p>
        </p:txBody>
      </p:sp>
      <p:cxnSp>
        <p:nvCxnSpPr>
          <p:cNvPr id="33" name="Connecteur droit avec flèche 32">
            <a:extLst>
              <a:ext uri="{FF2B5EF4-FFF2-40B4-BE49-F238E27FC236}">
                <a16:creationId xmlns:a16="http://schemas.microsoft.com/office/drawing/2014/main" id="{2B9D8C25-C41A-4B8B-A2BF-82F2617348F6}"/>
              </a:ext>
            </a:extLst>
          </p:cNvPr>
          <p:cNvCxnSpPr>
            <a:cxnSpLocks/>
          </p:cNvCxnSpPr>
          <p:nvPr/>
        </p:nvCxnSpPr>
        <p:spPr>
          <a:xfrm>
            <a:off x="3262217" y="4270320"/>
            <a:ext cx="5043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ZoneTexte 34">
            <a:extLst>
              <a:ext uri="{FF2B5EF4-FFF2-40B4-BE49-F238E27FC236}">
                <a16:creationId xmlns:a16="http://schemas.microsoft.com/office/drawing/2014/main" id="{29D16B2F-E9B4-8175-32E1-B74B9B625AEF}"/>
              </a:ext>
            </a:extLst>
          </p:cNvPr>
          <p:cNvSpPr txBox="1"/>
          <p:nvPr/>
        </p:nvSpPr>
        <p:spPr>
          <a:xfrm>
            <a:off x="3766535" y="4119249"/>
            <a:ext cx="1731564" cy="338554"/>
          </a:xfrm>
          <a:prstGeom prst="rect">
            <a:avLst/>
          </a:prstGeom>
          <a:noFill/>
        </p:spPr>
        <p:txBody>
          <a:bodyPr wrap="none" rtlCol="0">
            <a:spAutoFit/>
          </a:bodyPr>
          <a:lstStyle/>
          <a:p>
            <a:r>
              <a:rPr lang="fr-FR" sz="1600" b="1" dirty="0" err="1">
                <a:highlight>
                  <a:srgbClr val="FFFF00"/>
                </a:highlight>
              </a:rPr>
              <a:t>Premaster</a:t>
            </a:r>
            <a:r>
              <a:rPr lang="fr-FR" sz="1600" b="1" dirty="0">
                <a:highlight>
                  <a:srgbClr val="FFFF00"/>
                </a:highlight>
              </a:rPr>
              <a:t> = PM</a:t>
            </a:r>
          </a:p>
        </p:txBody>
      </p:sp>
      <p:graphicFrame>
        <p:nvGraphicFramePr>
          <p:cNvPr id="38" name="Tableau 38">
            <a:extLst>
              <a:ext uri="{FF2B5EF4-FFF2-40B4-BE49-F238E27FC236}">
                <a16:creationId xmlns:a16="http://schemas.microsoft.com/office/drawing/2014/main" id="{8F7D1B57-0D32-FF9B-B72E-F46AC7AE8895}"/>
              </a:ext>
            </a:extLst>
          </p:cNvPr>
          <p:cNvGraphicFramePr>
            <a:graphicFrameLocks noGrp="1"/>
          </p:cNvGraphicFramePr>
          <p:nvPr>
            <p:extLst>
              <p:ext uri="{D42A27DB-BD31-4B8C-83A1-F6EECF244321}">
                <p14:modId xmlns:p14="http://schemas.microsoft.com/office/powerpoint/2010/main" val="4045931330"/>
              </p:ext>
            </p:extLst>
          </p:nvPr>
        </p:nvGraphicFramePr>
        <p:xfrm>
          <a:off x="1524000" y="5060678"/>
          <a:ext cx="6096000" cy="117826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21765421"/>
                    </a:ext>
                  </a:extLst>
                </a:gridCol>
                <a:gridCol w="3048000">
                  <a:extLst>
                    <a:ext uri="{9D8B030D-6E8A-4147-A177-3AD203B41FA5}">
                      <a16:colId xmlns:a16="http://schemas.microsoft.com/office/drawing/2014/main" val="7674013"/>
                    </a:ext>
                  </a:extLst>
                </a:gridCol>
              </a:tblGrid>
              <a:tr h="589131">
                <a:tc>
                  <a:txBody>
                    <a:bodyPr/>
                    <a:lstStyle/>
                    <a:p>
                      <a:r>
                        <a:rPr lang="fr-FR" dirty="0"/>
                        <a:t>Certificat du serveur </a:t>
                      </a:r>
                    </a:p>
                  </a:txBody>
                  <a:tcPr/>
                </a:tc>
                <a:tc>
                  <a:txBody>
                    <a:bodyPr/>
                    <a:lstStyle/>
                    <a:p>
                      <a:r>
                        <a:rPr lang="fr-FR" dirty="0"/>
                        <a:t>RSA temporaire</a:t>
                      </a:r>
                    </a:p>
                  </a:txBody>
                  <a:tcPr/>
                </a:tc>
                <a:extLst>
                  <a:ext uri="{0D108BD9-81ED-4DB2-BD59-A6C34878D82A}">
                    <a16:rowId xmlns:a16="http://schemas.microsoft.com/office/drawing/2014/main" val="3764536574"/>
                  </a:ext>
                </a:extLst>
              </a:tr>
              <a:tr h="589131">
                <a:tc>
                  <a:txBody>
                    <a:bodyPr/>
                    <a:lstStyle/>
                    <a:p>
                      <a:pPr algn="ctr"/>
                      <a:r>
                        <a:rPr lang="fr-FR" b="1" dirty="0"/>
                        <a:t>{ </a:t>
                      </a:r>
                      <a:r>
                        <a:rPr lang="fr-FR" b="1" dirty="0">
                          <a:highlight>
                            <a:srgbClr val="FFFF00"/>
                          </a:highlight>
                        </a:rPr>
                        <a:t>PM</a:t>
                      </a:r>
                      <a:r>
                        <a:rPr lang="fr-FR" b="1" dirty="0"/>
                        <a:t> } PK</a:t>
                      </a:r>
                      <a:r>
                        <a:rPr lang="fr-FR" b="1" baseline="-25000" dirty="0"/>
                        <a:t>S </a:t>
                      </a:r>
                      <a:r>
                        <a:rPr lang="fr-FR" b="1" baseline="0" dirty="0"/>
                        <a:t>= 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t>{ </a:t>
                      </a:r>
                      <a:r>
                        <a:rPr lang="fr-FR" b="1" dirty="0">
                          <a:highlight>
                            <a:srgbClr val="FFFF00"/>
                          </a:highlight>
                        </a:rPr>
                        <a:t>PM</a:t>
                      </a:r>
                      <a:r>
                        <a:rPr lang="fr-FR" b="1" dirty="0"/>
                        <a:t> } PK</a:t>
                      </a:r>
                      <a:r>
                        <a:rPr lang="fr-FR" b="1" baseline="-25000" dirty="0"/>
                        <a:t>SAS </a:t>
                      </a:r>
                      <a:r>
                        <a:rPr lang="fr-FR" b="1" baseline="0" dirty="0"/>
                        <a:t>= P   </a:t>
                      </a:r>
                      <a:r>
                        <a:rPr lang="fr-FR" b="0" baseline="0" dirty="0"/>
                        <a:t>(plan B1)</a:t>
                      </a:r>
                    </a:p>
                  </a:txBody>
                  <a:tcPr anchor="ctr"/>
                </a:tc>
                <a:extLst>
                  <a:ext uri="{0D108BD9-81ED-4DB2-BD59-A6C34878D82A}">
                    <a16:rowId xmlns:a16="http://schemas.microsoft.com/office/drawing/2014/main" val="3736980800"/>
                  </a:ext>
                </a:extLst>
              </a:tr>
            </a:tbl>
          </a:graphicData>
        </a:graphic>
      </p:graphicFrame>
      <p:sp>
        <p:nvSpPr>
          <p:cNvPr id="42" name="ZoneTexte 41">
            <a:extLst>
              <a:ext uri="{FF2B5EF4-FFF2-40B4-BE49-F238E27FC236}">
                <a16:creationId xmlns:a16="http://schemas.microsoft.com/office/drawing/2014/main" id="{149527A3-B8DD-1D49-AEA7-2B455CBD735E}"/>
              </a:ext>
            </a:extLst>
          </p:cNvPr>
          <p:cNvSpPr txBox="1"/>
          <p:nvPr/>
        </p:nvSpPr>
        <p:spPr>
          <a:xfrm>
            <a:off x="3713850" y="4739755"/>
            <a:ext cx="1234633" cy="338554"/>
          </a:xfrm>
          <a:prstGeom prst="rect">
            <a:avLst/>
          </a:prstGeom>
          <a:noFill/>
        </p:spPr>
        <p:txBody>
          <a:bodyPr wrap="none" rtlCol="0">
            <a:spAutoFit/>
          </a:bodyPr>
          <a:lstStyle/>
          <a:p>
            <a:r>
              <a:rPr lang="fr-FR" sz="1600" b="1" dirty="0"/>
              <a:t>Coté client</a:t>
            </a:r>
          </a:p>
        </p:txBody>
      </p:sp>
    </p:spTree>
    <p:extLst>
      <p:ext uri="{BB962C8B-B14F-4D97-AF65-F5344CB8AC3E}">
        <p14:creationId xmlns:p14="http://schemas.microsoft.com/office/powerpoint/2010/main" val="213294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4" grpId="0" animBg="1"/>
      <p:bldP spid="29" grpId="0"/>
      <p:bldP spid="30" grpId="0"/>
      <p:bldP spid="31" grpId="0"/>
      <p:bldP spid="35"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278BE3-0438-ADBC-F8E1-5A6A4A3234D7}"/>
              </a:ext>
            </a:extLst>
          </p:cNvPr>
          <p:cNvSpPr>
            <a:spLocks noGrp="1"/>
          </p:cNvSpPr>
          <p:nvPr>
            <p:ph type="title"/>
          </p:nvPr>
        </p:nvSpPr>
        <p:spPr/>
        <p:txBody>
          <a:bodyPr/>
          <a:lstStyle/>
          <a:p>
            <a:r>
              <a:rPr lang="fr-FR" sz="2300" dirty="0"/>
              <a:t>2.8 Phase 3: </a:t>
            </a:r>
            <a:r>
              <a:rPr lang="fr-BE" sz="2300" dirty="0"/>
              <a:t>la génération du « master secret »</a:t>
            </a:r>
            <a:endParaRPr lang="fr-FR" sz="2300" dirty="0"/>
          </a:p>
        </p:txBody>
      </p:sp>
      <p:sp>
        <p:nvSpPr>
          <p:cNvPr id="4" name="ZoneTexte 3">
            <a:extLst>
              <a:ext uri="{FF2B5EF4-FFF2-40B4-BE49-F238E27FC236}">
                <a16:creationId xmlns:a16="http://schemas.microsoft.com/office/drawing/2014/main" id="{C8019724-D3A0-0CA6-199A-F13A9CC67B6A}"/>
              </a:ext>
            </a:extLst>
          </p:cNvPr>
          <p:cNvSpPr txBox="1"/>
          <p:nvPr/>
        </p:nvSpPr>
        <p:spPr>
          <a:xfrm>
            <a:off x="376794" y="2440705"/>
            <a:ext cx="1438214" cy="338554"/>
          </a:xfrm>
          <a:prstGeom prst="rect">
            <a:avLst/>
          </a:prstGeom>
          <a:noFill/>
        </p:spPr>
        <p:txBody>
          <a:bodyPr wrap="none" rtlCol="0">
            <a:spAutoFit/>
          </a:bodyPr>
          <a:lstStyle/>
          <a:p>
            <a:r>
              <a:rPr lang="fr-FR" sz="1600" b="1" dirty="0"/>
              <a:t>Coté serveur</a:t>
            </a:r>
          </a:p>
        </p:txBody>
      </p:sp>
      <p:graphicFrame>
        <p:nvGraphicFramePr>
          <p:cNvPr id="5" name="Tableau 38">
            <a:extLst>
              <a:ext uri="{FF2B5EF4-FFF2-40B4-BE49-F238E27FC236}">
                <a16:creationId xmlns:a16="http://schemas.microsoft.com/office/drawing/2014/main" id="{6DFD1DF7-C4C0-F04E-C36C-DC5CC8C2E146}"/>
              </a:ext>
            </a:extLst>
          </p:cNvPr>
          <p:cNvGraphicFramePr>
            <a:graphicFrameLocks noGrp="1"/>
          </p:cNvGraphicFramePr>
          <p:nvPr>
            <p:extLst>
              <p:ext uri="{D42A27DB-BD31-4B8C-83A1-F6EECF244321}">
                <p14:modId xmlns:p14="http://schemas.microsoft.com/office/powerpoint/2010/main" val="1817657051"/>
              </p:ext>
            </p:extLst>
          </p:nvPr>
        </p:nvGraphicFramePr>
        <p:xfrm>
          <a:off x="1878842" y="1867102"/>
          <a:ext cx="6096000" cy="117826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21765421"/>
                    </a:ext>
                  </a:extLst>
                </a:gridCol>
                <a:gridCol w="3048000">
                  <a:extLst>
                    <a:ext uri="{9D8B030D-6E8A-4147-A177-3AD203B41FA5}">
                      <a16:colId xmlns:a16="http://schemas.microsoft.com/office/drawing/2014/main" val="7674013"/>
                    </a:ext>
                  </a:extLst>
                </a:gridCol>
              </a:tblGrid>
              <a:tr h="589131">
                <a:tc>
                  <a:txBody>
                    <a:bodyPr/>
                    <a:lstStyle/>
                    <a:p>
                      <a:r>
                        <a:rPr lang="fr-FR" dirty="0"/>
                        <a:t>Certificat du serveur </a:t>
                      </a:r>
                    </a:p>
                  </a:txBody>
                  <a:tcPr/>
                </a:tc>
                <a:tc>
                  <a:txBody>
                    <a:bodyPr/>
                    <a:lstStyle/>
                    <a:p>
                      <a:r>
                        <a:rPr lang="fr-FR" dirty="0"/>
                        <a:t>RSA temporaire</a:t>
                      </a:r>
                    </a:p>
                  </a:txBody>
                  <a:tcPr/>
                </a:tc>
                <a:extLst>
                  <a:ext uri="{0D108BD9-81ED-4DB2-BD59-A6C34878D82A}">
                    <a16:rowId xmlns:a16="http://schemas.microsoft.com/office/drawing/2014/main" val="3764536574"/>
                  </a:ext>
                </a:extLst>
              </a:tr>
              <a:tr h="589131">
                <a:tc>
                  <a:txBody>
                    <a:bodyPr/>
                    <a:lstStyle/>
                    <a:p>
                      <a:pPr algn="ctr"/>
                      <a:r>
                        <a:rPr lang="fr-FR" b="1" dirty="0"/>
                        <a:t>{ P } </a:t>
                      </a:r>
                      <a:r>
                        <a:rPr lang="fr-FR" b="1" dirty="0" err="1"/>
                        <a:t>PrK</a:t>
                      </a:r>
                      <a:r>
                        <a:rPr lang="fr-FR" b="1" baseline="-25000" dirty="0" err="1"/>
                        <a:t>S</a:t>
                      </a:r>
                      <a:r>
                        <a:rPr lang="fr-FR" b="1" baseline="-25000" dirty="0"/>
                        <a:t> </a:t>
                      </a:r>
                      <a:r>
                        <a:rPr lang="fr-FR" b="1" baseline="0" dirty="0"/>
                        <a:t>= </a:t>
                      </a:r>
                      <a:r>
                        <a:rPr lang="fr-FR" b="1" baseline="0" dirty="0">
                          <a:highlight>
                            <a:srgbClr val="FFFF00"/>
                          </a:highlight>
                        </a:rPr>
                        <a:t>PM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t>{ P } </a:t>
                      </a:r>
                      <a:r>
                        <a:rPr lang="fr-FR" b="1" dirty="0" err="1"/>
                        <a:t>PrK</a:t>
                      </a:r>
                      <a:r>
                        <a:rPr lang="fr-FR" b="1" baseline="-25000" dirty="0" err="1"/>
                        <a:t>SAS</a:t>
                      </a:r>
                      <a:r>
                        <a:rPr lang="fr-FR" b="1" baseline="-25000" dirty="0"/>
                        <a:t> </a:t>
                      </a:r>
                      <a:r>
                        <a:rPr lang="fr-FR" b="1" baseline="0" dirty="0"/>
                        <a:t>= </a:t>
                      </a:r>
                      <a:r>
                        <a:rPr lang="fr-FR" b="1" baseline="0" dirty="0">
                          <a:highlight>
                            <a:srgbClr val="FFFF00"/>
                          </a:highlight>
                        </a:rPr>
                        <a:t>PM</a:t>
                      </a:r>
                      <a:r>
                        <a:rPr lang="fr-FR" b="1" baseline="0" dirty="0"/>
                        <a:t> </a:t>
                      </a:r>
                      <a:r>
                        <a:rPr lang="fr-FR" b="0" baseline="0" dirty="0"/>
                        <a:t>(plan B1)</a:t>
                      </a:r>
                    </a:p>
                  </a:txBody>
                  <a:tcPr anchor="ctr"/>
                </a:tc>
                <a:extLst>
                  <a:ext uri="{0D108BD9-81ED-4DB2-BD59-A6C34878D82A}">
                    <a16:rowId xmlns:a16="http://schemas.microsoft.com/office/drawing/2014/main" val="3736980800"/>
                  </a:ext>
                </a:extLst>
              </a:tr>
            </a:tbl>
          </a:graphicData>
        </a:graphic>
      </p:graphicFrame>
      <p:sp>
        <p:nvSpPr>
          <p:cNvPr id="9" name="ZoneTexte 8">
            <a:extLst>
              <a:ext uri="{FF2B5EF4-FFF2-40B4-BE49-F238E27FC236}">
                <a16:creationId xmlns:a16="http://schemas.microsoft.com/office/drawing/2014/main" id="{F43C6905-31A9-EB88-E892-ED5656290447}"/>
              </a:ext>
            </a:extLst>
          </p:cNvPr>
          <p:cNvSpPr txBox="1"/>
          <p:nvPr/>
        </p:nvSpPr>
        <p:spPr>
          <a:xfrm>
            <a:off x="3421530" y="1295461"/>
            <a:ext cx="2802370" cy="338554"/>
          </a:xfrm>
          <a:prstGeom prst="rect">
            <a:avLst/>
          </a:prstGeom>
          <a:noFill/>
        </p:spPr>
        <p:txBody>
          <a:bodyPr wrap="none" rtlCol="0">
            <a:spAutoFit/>
          </a:bodyPr>
          <a:lstStyle/>
          <a:p>
            <a:r>
              <a:rPr lang="fr-FR" sz="1600" dirty="0" err="1"/>
              <a:t>PrK</a:t>
            </a:r>
            <a:r>
              <a:rPr lang="fr-FR" sz="1600" baseline="-25000" dirty="0" err="1"/>
              <a:t>S</a:t>
            </a:r>
            <a:r>
              <a:rPr lang="fr-FR" sz="1600" dirty="0"/>
              <a:t> = clé privée du serveur</a:t>
            </a:r>
          </a:p>
        </p:txBody>
      </p:sp>
      <p:pic>
        <p:nvPicPr>
          <p:cNvPr id="11" name="Image 10">
            <a:extLst>
              <a:ext uri="{FF2B5EF4-FFF2-40B4-BE49-F238E27FC236}">
                <a16:creationId xmlns:a16="http://schemas.microsoft.com/office/drawing/2014/main" id="{4DD4D32E-BB8B-1426-2C27-ADAFB78E0CCC}"/>
              </a:ext>
            </a:extLst>
          </p:cNvPr>
          <p:cNvPicPr>
            <a:picLocks noChangeAspect="1"/>
          </p:cNvPicPr>
          <p:nvPr/>
        </p:nvPicPr>
        <p:blipFill>
          <a:blip r:embed="rId2"/>
          <a:stretch>
            <a:fillRect/>
          </a:stretch>
        </p:blipFill>
        <p:spPr>
          <a:xfrm>
            <a:off x="6803877" y="1090813"/>
            <a:ext cx="1804932" cy="1365420"/>
          </a:xfrm>
          <a:prstGeom prst="rect">
            <a:avLst/>
          </a:prstGeom>
        </p:spPr>
      </p:pic>
      <p:grpSp>
        <p:nvGrpSpPr>
          <p:cNvPr id="3" name="Groupe 2">
            <a:extLst>
              <a:ext uri="{FF2B5EF4-FFF2-40B4-BE49-F238E27FC236}">
                <a16:creationId xmlns:a16="http://schemas.microsoft.com/office/drawing/2014/main" id="{F897F68F-C26D-58A8-6BC2-66EDAC165FEB}"/>
              </a:ext>
            </a:extLst>
          </p:cNvPr>
          <p:cNvGrpSpPr/>
          <p:nvPr/>
        </p:nvGrpSpPr>
        <p:grpSpPr>
          <a:xfrm>
            <a:off x="2957485" y="3278451"/>
            <a:ext cx="3730460" cy="2912507"/>
            <a:chOff x="4359091" y="1802368"/>
            <a:chExt cx="3730460" cy="2912507"/>
          </a:xfrm>
        </p:grpSpPr>
        <p:cxnSp>
          <p:nvCxnSpPr>
            <p:cNvPr id="6" name="Connecteur droit 5">
              <a:extLst>
                <a:ext uri="{FF2B5EF4-FFF2-40B4-BE49-F238E27FC236}">
                  <a16:creationId xmlns:a16="http://schemas.microsoft.com/office/drawing/2014/main" id="{2A22F0CC-C9EB-184D-64FD-56699C99A2A4}"/>
                </a:ext>
              </a:extLst>
            </p:cNvPr>
            <p:cNvCxnSpPr>
              <a:cxnSpLocks/>
            </p:cNvCxnSpPr>
            <p:nvPr/>
          </p:nvCxnSpPr>
          <p:spPr>
            <a:xfrm>
              <a:off x="4772025" y="2171700"/>
              <a:ext cx="0" cy="2543175"/>
            </a:xfrm>
            <a:prstGeom prst="line">
              <a:avLst/>
            </a:prstGeom>
          </p:spPr>
          <p:style>
            <a:lnRef idx="1">
              <a:schemeClr val="dk1"/>
            </a:lnRef>
            <a:fillRef idx="0">
              <a:schemeClr val="dk1"/>
            </a:fillRef>
            <a:effectRef idx="0">
              <a:schemeClr val="dk1"/>
            </a:effectRef>
            <a:fontRef idx="minor">
              <a:schemeClr val="tx1"/>
            </a:fontRef>
          </p:style>
        </p:cxnSp>
        <p:cxnSp>
          <p:nvCxnSpPr>
            <p:cNvPr id="7" name="Connecteur droit 6">
              <a:extLst>
                <a:ext uri="{FF2B5EF4-FFF2-40B4-BE49-F238E27FC236}">
                  <a16:creationId xmlns:a16="http://schemas.microsoft.com/office/drawing/2014/main" id="{80D69AA9-8E35-53F0-64D5-C3F579E06E44}"/>
                </a:ext>
              </a:extLst>
            </p:cNvPr>
            <p:cNvCxnSpPr>
              <a:cxnSpLocks/>
            </p:cNvCxnSpPr>
            <p:nvPr/>
          </p:nvCxnSpPr>
          <p:spPr>
            <a:xfrm>
              <a:off x="7567613" y="2171700"/>
              <a:ext cx="0" cy="2543175"/>
            </a:xfrm>
            <a:prstGeom prst="line">
              <a:avLst/>
            </a:prstGeom>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8B13BE95-EA0D-FD88-1F64-C0D1BEF530FB}"/>
                </a:ext>
              </a:extLst>
            </p:cNvPr>
            <p:cNvSpPr txBox="1"/>
            <p:nvPr/>
          </p:nvSpPr>
          <p:spPr>
            <a:xfrm>
              <a:off x="4359091" y="1802368"/>
              <a:ext cx="825867" cy="369332"/>
            </a:xfrm>
            <a:prstGeom prst="rect">
              <a:avLst/>
            </a:prstGeom>
            <a:noFill/>
          </p:spPr>
          <p:txBody>
            <a:bodyPr wrap="none" rtlCol="0">
              <a:spAutoFit/>
            </a:bodyPr>
            <a:lstStyle/>
            <a:p>
              <a:r>
                <a:rPr lang="fr-FR" b="1" dirty="0"/>
                <a:t>Client</a:t>
              </a:r>
            </a:p>
          </p:txBody>
        </p:sp>
        <p:sp>
          <p:nvSpPr>
            <p:cNvPr id="10" name="ZoneTexte 9">
              <a:extLst>
                <a:ext uri="{FF2B5EF4-FFF2-40B4-BE49-F238E27FC236}">
                  <a16:creationId xmlns:a16="http://schemas.microsoft.com/office/drawing/2014/main" id="{67AEC94A-0AD7-5052-6696-5E0A0E3566E4}"/>
                </a:ext>
              </a:extLst>
            </p:cNvPr>
            <p:cNvSpPr txBox="1"/>
            <p:nvPr/>
          </p:nvSpPr>
          <p:spPr>
            <a:xfrm>
              <a:off x="7045675" y="1802368"/>
              <a:ext cx="1043876" cy="369332"/>
            </a:xfrm>
            <a:prstGeom prst="rect">
              <a:avLst/>
            </a:prstGeom>
            <a:noFill/>
          </p:spPr>
          <p:txBody>
            <a:bodyPr wrap="none" rtlCol="0">
              <a:spAutoFit/>
            </a:bodyPr>
            <a:lstStyle/>
            <a:p>
              <a:r>
                <a:rPr lang="fr-FR" b="1" dirty="0"/>
                <a:t>Serveur</a:t>
              </a:r>
            </a:p>
          </p:txBody>
        </p:sp>
        <p:cxnSp>
          <p:nvCxnSpPr>
            <p:cNvPr id="12" name="Connecteur droit avec flèche 11">
              <a:extLst>
                <a:ext uri="{FF2B5EF4-FFF2-40B4-BE49-F238E27FC236}">
                  <a16:creationId xmlns:a16="http://schemas.microsoft.com/office/drawing/2014/main" id="{47413A31-6DD8-8D9C-5717-3FE6EE488A4B}"/>
                </a:ext>
              </a:extLst>
            </p:cNvPr>
            <p:cNvCxnSpPr/>
            <p:nvPr/>
          </p:nvCxnSpPr>
          <p:spPr>
            <a:xfrm>
              <a:off x="4772024" y="2414588"/>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cteur droit avec flèche 12">
              <a:extLst>
                <a:ext uri="{FF2B5EF4-FFF2-40B4-BE49-F238E27FC236}">
                  <a16:creationId xmlns:a16="http://schemas.microsoft.com/office/drawing/2014/main" id="{E5622B5B-1E5E-D506-F244-0DD40851CB43}"/>
                </a:ext>
              </a:extLst>
            </p:cNvPr>
            <p:cNvCxnSpPr/>
            <p:nvPr/>
          </p:nvCxnSpPr>
          <p:spPr>
            <a:xfrm>
              <a:off x="4772024" y="3171825"/>
              <a:ext cx="2795589" cy="357187"/>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14" name="Connecteur droit avec flèche 13">
              <a:extLst>
                <a:ext uri="{FF2B5EF4-FFF2-40B4-BE49-F238E27FC236}">
                  <a16:creationId xmlns:a16="http://schemas.microsoft.com/office/drawing/2014/main" id="{A19B8251-9A71-B5B9-47FB-F3D1E3F60380}"/>
                </a:ext>
              </a:extLst>
            </p:cNvPr>
            <p:cNvCxnSpPr/>
            <p:nvPr/>
          </p:nvCxnSpPr>
          <p:spPr>
            <a:xfrm>
              <a:off x="4772024" y="3929062"/>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ZoneTexte 14">
              <a:extLst>
                <a:ext uri="{FF2B5EF4-FFF2-40B4-BE49-F238E27FC236}">
                  <a16:creationId xmlns:a16="http://schemas.microsoft.com/office/drawing/2014/main" id="{0CB2A462-9AD4-8BDC-BA8C-9ADD2F0EEE03}"/>
                </a:ext>
              </a:extLst>
            </p:cNvPr>
            <p:cNvSpPr txBox="1"/>
            <p:nvPr/>
          </p:nvSpPr>
          <p:spPr>
            <a:xfrm rot="428472">
              <a:off x="5639866" y="2260699"/>
              <a:ext cx="1059906" cy="307777"/>
            </a:xfrm>
            <a:prstGeom prst="rect">
              <a:avLst/>
            </a:prstGeom>
            <a:noFill/>
          </p:spPr>
          <p:txBody>
            <a:bodyPr wrap="none" rtlCol="0">
              <a:spAutoFit/>
            </a:bodyPr>
            <a:lstStyle/>
            <a:p>
              <a:r>
                <a:rPr lang="fr-FR" sz="1400" b="1" dirty="0" err="1">
                  <a:solidFill>
                    <a:schemeClr val="bg1">
                      <a:lumMod val="50000"/>
                    </a:schemeClr>
                  </a:solidFill>
                </a:rPr>
                <a:t>Certificate</a:t>
              </a:r>
              <a:endParaRPr lang="fr-FR" sz="1400" b="1" dirty="0">
                <a:solidFill>
                  <a:schemeClr val="bg1">
                    <a:lumMod val="50000"/>
                  </a:schemeClr>
                </a:solidFill>
              </a:endParaRPr>
            </a:p>
          </p:txBody>
        </p:sp>
        <p:sp>
          <p:nvSpPr>
            <p:cNvPr id="16" name="ZoneTexte 15">
              <a:extLst>
                <a:ext uri="{FF2B5EF4-FFF2-40B4-BE49-F238E27FC236}">
                  <a16:creationId xmlns:a16="http://schemas.microsoft.com/office/drawing/2014/main" id="{53DCDCB0-747E-222F-C267-159C4C7BC0B9}"/>
                </a:ext>
              </a:extLst>
            </p:cNvPr>
            <p:cNvSpPr txBox="1"/>
            <p:nvPr/>
          </p:nvSpPr>
          <p:spPr>
            <a:xfrm rot="461959">
              <a:off x="5307204" y="3775174"/>
              <a:ext cx="1636987" cy="307777"/>
            </a:xfrm>
            <a:prstGeom prst="rect">
              <a:avLst/>
            </a:prstGeom>
            <a:noFill/>
          </p:spPr>
          <p:txBody>
            <a:bodyPr wrap="none" rtlCol="0">
              <a:spAutoFit/>
            </a:bodyPr>
            <a:lstStyle/>
            <a:p>
              <a:r>
                <a:rPr lang="fr-FR" sz="1400" b="1" dirty="0" err="1">
                  <a:solidFill>
                    <a:schemeClr val="bg1">
                      <a:lumMod val="50000"/>
                    </a:schemeClr>
                  </a:solidFill>
                </a:rPr>
                <a:t>Certificate_verify</a:t>
              </a:r>
              <a:endParaRPr lang="fr-FR" sz="1400" b="1" dirty="0">
                <a:solidFill>
                  <a:schemeClr val="bg1">
                    <a:lumMod val="50000"/>
                  </a:schemeClr>
                </a:solidFill>
              </a:endParaRPr>
            </a:p>
          </p:txBody>
        </p:sp>
        <p:sp>
          <p:nvSpPr>
            <p:cNvPr id="17" name="ZoneTexte 16">
              <a:extLst>
                <a:ext uri="{FF2B5EF4-FFF2-40B4-BE49-F238E27FC236}">
                  <a16:creationId xmlns:a16="http://schemas.microsoft.com/office/drawing/2014/main" id="{20F75B10-CFB5-0E79-FFB9-9B0573A78E2C}"/>
                </a:ext>
              </a:extLst>
            </p:cNvPr>
            <p:cNvSpPr txBox="1"/>
            <p:nvPr/>
          </p:nvSpPr>
          <p:spPr>
            <a:xfrm rot="474890">
              <a:off x="5009117" y="2592357"/>
              <a:ext cx="2321406" cy="1169551"/>
            </a:xfrm>
            <a:prstGeom prst="rect">
              <a:avLst/>
            </a:prstGeom>
            <a:noFill/>
          </p:spPr>
          <p:txBody>
            <a:bodyPr wrap="none" rtlCol="0">
              <a:spAutoFit/>
            </a:bodyPr>
            <a:lstStyle/>
            <a:p>
              <a:r>
                <a:rPr lang="fr-FR" sz="1400" b="1" dirty="0" err="1"/>
                <a:t>Client_key_exchange</a:t>
              </a:r>
              <a:endParaRPr lang="fr-FR" sz="1400" b="1" dirty="0"/>
            </a:p>
            <a:p>
              <a:r>
                <a:rPr lang="fr-FR" sz="1400" b="1" dirty="0"/>
                <a:t>{ PM } PK</a:t>
              </a:r>
              <a:r>
                <a:rPr lang="fr-FR" sz="1400" b="1" baseline="-25000" dirty="0"/>
                <a:t>S </a:t>
              </a:r>
              <a:r>
                <a:rPr lang="fr-FR" sz="1400" b="1" baseline="0" dirty="0"/>
                <a:t>= P ou</a:t>
              </a:r>
            </a:p>
            <a:p>
              <a:r>
                <a:rPr lang="fr-FR" sz="1400" b="1" dirty="0"/>
                <a:t>{ PM } PK</a:t>
              </a:r>
              <a:r>
                <a:rPr lang="fr-FR" sz="1400" b="1" baseline="-25000" dirty="0"/>
                <a:t>SAS </a:t>
              </a:r>
              <a:r>
                <a:rPr lang="fr-FR" sz="1400" b="1" baseline="0" dirty="0"/>
                <a:t>= P   </a:t>
              </a:r>
              <a:r>
                <a:rPr lang="fr-FR" sz="1400" b="0" baseline="0" dirty="0"/>
                <a:t>(plan B)</a:t>
              </a:r>
            </a:p>
            <a:p>
              <a:endParaRPr lang="fr-FR" sz="1400" b="1" baseline="0" dirty="0"/>
            </a:p>
            <a:p>
              <a:endParaRPr lang="fr-FR" sz="1400" b="1" dirty="0"/>
            </a:p>
          </p:txBody>
        </p:sp>
      </p:grpSp>
      <p:sp>
        <p:nvSpPr>
          <p:cNvPr id="18" name="ZoneTexte 17">
            <a:extLst>
              <a:ext uri="{FF2B5EF4-FFF2-40B4-BE49-F238E27FC236}">
                <a16:creationId xmlns:a16="http://schemas.microsoft.com/office/drawing/2014/main" id="{1711F96B-3391-8910-5F48-2998976686A6}"/>
              </a:ext>
            </a:extLst>
          </p:cNvPr>
          <p:cNvSpPr txBox="1"/>
          <p:nvPr/>
        </p:nvSpPr>
        <p:spPr>
          <a:xfrm>
            <a:off x="7084157" y="3890670"/>
            <a:ext cx="1954381" cy="830997"/>
          </a:xfrm>
          <a:prstGeom prst="rect">
            <a:avLst/>
          </a:prstGeom>
          <a:noFill/>
        </p:spPr>
        <p:txBody>
          <a:bodyPr wrap="none" rtlCol="0">
            <a:spAutoFit/>
          </a:bodyPr>
          <a:lstStyle/>
          <a:p>
            <a:r>
              <a:rPr lang="fr-FR" b="1" dirty="0" err="1"/>
              <a:t>PrK</a:t>
            </a:r>
            <a:r>
              <a:rPr lang="fr-FR" b="1" baseline="-25000" dirty="0" err="1"/>
              <a:t>S</a:t>
            </a:r>
            <a:r>
              <a:rPr lang="fr-FR" b="1" baseline="-25000" dirty="0"/>
              <a:t> </a:t>
            </a:r>
          </a:p>
          <a:p>
            <a:endParaRPr lang="fr-FR" b="1" baseline="-25000" dirty="0"/>
          </a:p>
          <a:p>
            <a:r>
              <a:rPr lang="fr-FR" b="1" dirty="0" err="1"/>
              <a:t>PrK</a:t>
            </a:r>
            <a:r>
              <a:rPr lang="fr-FR" b="1" baseline="-25000" dirty="0" err="1"/>
              <a:t>SAS</a:t>
            </a:r>
            <a:r>
              <a:rPr lang="fr-FR" b="1" baseline="-25000" dirty="0"/>
              <a:t> </a:t>
            </a:r>
            <a:r>
              <a:rPr lang="fr-FR" dirty="0"/>
              <a:t>(plan B1) </a:t>
            </a:r>
          </a:p>
        </p:txBody>
      </p:sp>
      <p:sp>
        <p:nvSpPr>
          <p:cNvPr id="19" name="ZoneTexte 18">
            <a:extLst>
              <a:ext uri="{FF2B5EF4-FFF2-40B4-BE49-F238E27FC236}">
                <a16:creationId xmlns:a16="http://schemas.microsoft.com/office/drawing/2014/main" id="{25292DA1-F0AB-5660-1FDE-84B9505BC453}"/>
              </a:ext>
            </a:extLst>
          </p:cNvPr>
          <p:cNvSpPr txBox="1"/>
          <p:nvPr/>
        </p:nvSpPr>
        <p:spPr>
          <a:xfrm>
            <a:off x="823270" y="3935747"/>
            <a:ext cx="1864613" cy="830997"/>
          </a:xfrm>
          <a:prstGeom prst="rect">
            <a:avLst/>
          </a:prstGeom>
          <a:noFill/>
        </p:spPr>
        <p:txBody>
          <a:bodyPr wrap="none" rtlCol="0">
            <a:spAutoFit/>
          </a:bodyPr>
          <a:lstStyle/>
          <a:p>
            <a:r>
              <a:rPr lang="fr-FR" b="1" dirty="0"/>
              <a:t>PK</a:t>
            </a:r>
            <a:r>
              <a:rPr lang="fr-FR" b="1" baseline="-25000" dirty="0"/>
              <a:t>S</a:t>
            </a:r>
          </a:p>
          <a:p>
            <a:endParaRPr lang="fr-FR" b="1" baseline="-25000" dirty="0"/>
          </a:p>
          <a:p>
            <a:r>
              <a:rPr lang="fr-FR" b="1" dirty="0"/>
              <a:t>PK</a:t>
            </a:r>
            <a:r>
              <a:rPr lang="fr-FR" b="1" baseline="-25000" dirty="0"/>
              <a:t>SAS </a:t>
            </a:r>
            <a:r>
              <a:rPr lang="fr-FR" dirty="0"/>
              <a:t>(plan B1) </a:t>
            </a:r>
          </a:p>
        </p:txBody>
      </p:sp>
      <p:pic>
        <p:nvPicPr>
          <p:cNvPr id="21" name="Image 20">
            <a:extLst>
              <a:ext uri="{FF2B5EF4-FFF2-40B4-BE49-F238E27FC236}">
                <a16:creationId xmlns:a16="http://schemas.microsoft.com/office/drawing/2014/main" id="{79073655-50F0-66F9-42A7-77AF742E0E1B}"/>
              </a:ext>
            </a:extLst>
          </p:cNvPr>
          <p:cNvPicPr>
            <a:picLocks noChangeAspect="1"/>
          </p:cNvPicPr>
          <p:nvPr/>
        </p:nvPicPr>
        <p:blipFill>
          <a:blip r:embed="rId3"/>
          <a:stretch>
            <a:fillRect/>
          </a:stretch>
        </p:blipFill>
        <p:spPr>
          <a:xfrm>
            <a:off x="129248" y="1126058"/>
            <a:ext cx="1749594" cy="1294930"/>
          </a:xfrm>
          <a:prstGeom prst="rect">
            <a:avLst/>
          </a:prstGeom>
        </p:spPr>
      </p:pic>
    </p:spTree>
    <p:extLst>
      <p:ext uri="{BB962C8B-B14F-4D97-AF65-F5344CB8AC3E}">
        <p14:creationId xmlns:p14="http://schemas.microsoft.com/office/powerpoint/2010/main" val="110525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13335-6CA5-7DF2-2315-AED02DD94C35}"/>
              </a:ext>
            </a:extLst>
          </p:cNvPr>
          <p:cNvSpPr>
            <a:spLocks noGrp="1"/>
          </p:cNvSpPr>
          <p:nvPr>
            <p:ph type="title"/>
          </p:nvPr>
        </p:nvSpPr>
        <p:spPr/>
        <p:txBody>
          <a:bodyPr/>
          <a:lstStyle/>
          <a:p>
            <a:r>
              <a:rPr lang="fr-FR" sz="2200" dirty="0"/>
              <a:t>2.9 Phase 3: </a:t>
            </a:r>
            <a:r>
              <a:rPr lang="fr-BE" sz="2200" dirty="0"/>
              <a:t>la génération du « master secret » plan B2</a:t>
            </a:r>
            <a:endParaRPr lang="fr-FR" sz="2200" dirty="0"/>
          </a:p>
        </p:txBody>
      </p:sp>
      <p:grpSp>
        <p:nvGrpSpPr>
          <p:cNvPr id="4" name="Groupe 3">
            <a:extLst>
              <a:ext uri="{FF2B5EF4-FFF2-40B4-BE49-F238E27FC236}">
                <a16:creationId xmlns:a16="http://schemas.microsoft.com/office/drawing/2014/main" id="{00FD5DEB-CAEA-98E8-7B2C-32636E5B099B}"/>
              </a:ext>
            </a:extLst>
          </p:cNvPr>
          <p:cNvGrpSpPr/>
          <p:nvPr/>
        </p:nvGrpSpPr>
        <p:grpSpPr>
          <a:xfrm>
            <a:off x="2795117" y="3048316"/>
            <a:ext cx="3944350" cy="2739503"/>
            <a:chOff x="4359091" y="1802368"/>
            <a:chExt cx="3730460" cy="2912507"/>
          </a:xfrm>
        </p:grpSpPr>
        <p:cxnSp>
          <p:nvCxnSpPr>
            <p:cNvPr id="5" name="Connecteur droit 4">
              <a:extLst>
                <a:ext uri="{FF2B5EF4-FFF2-40B4-BE49-F238E27FC236}">
                  <a16:creationId xmlns:a16="http://schemas.microsoft.com/office/drawing/2014/main" id="{B8083441-3DD6-B2BF-5077-7F0105994344}"/>
                </a:ext>
              </a:extLst>
            </p:cNvPr>
            <p:cNvCxnSpPr>
              <a:cxnSpLocks/>
            </p:cNvCxnSpPr>
            <p:nvPr/>
          </p:nvCxnSpPr>
          <p:spPr>
            <a:xfrm>
              <a:off x="4772025" y="2171700"/>
              <a:ext cx="0" cy="2543175"/>
            </a:xfrm>
            <a:prstGeom prst="line">
              <a:avLst/>
            </a:prstGeom>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2B9A2836-723F-11BA-7928-3FBBED2EC0F2}"/>
                </a:ext>
              </a:extLst>
            </p:cNvPr>
            <p:cNvCxnSpPr>
              <a:cxnSpLocks/>
            </p:cNvCxnSpPr>
            <p:nvPr/>
          </p:nvCxnSpPr>
          <p:spPr>
            <a:xfrm>
              <a:off x="7567613" y="2171700"/>
              <a:ext cx="0" cy="2543175"/>
            </a:xfrm>
            <a:prstGeom prst="line">
              <a:avLst/>
            </a:prstGeom>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69FAAC25-9A8A-E46F-7EB4-9F6A51CA8698}"/>
                </a:ext>
              </a:extLst>
            </p:cNvPr>
            <p:cNvSpPr txBox="1"/>
            <p:nvPr/>
          </p:nvSpPr>
          <p:spPr>
            <a:xfrm>
              <a:off x="4359091" y="1802368"/>
              <a:ext cx="825867" cy="369332"/>
            </a:xfrm>
            <a:prstGeom prst="rect">
              <a:avLst/>
            </a:prstGeom>
            <a:noFill/>
          </p:spPr>
          <p:txBody>
            <a:bodyPr wrap="none" rtlCol="0">
              <a:spAutoFit/>
            </a:bodyPr>
            <a:lstStyle/>
            <a:p>
              <a:r>
                <a:rPr lang="fr-FR" b="1" dirty="0"/>
                <a:t>Client</a:t>
              </a:r>
            </a:p>
          </p:txBody>
        </p:sp>
        <p:sp>
          <p:nvSpPr>
            <p:cNvPr id="8" name="ZoneTexte 7">
              <a:extLst>
                <a:ext uri="{FF2B5EF4-FFF2-40B4-BE49-F238E27FC236}">
                  <a16:creationId xmlns:a16="http://schemas.microsoft.com/office/drawing/2014/main" id="{7806C6A6-DF2C-CF0F-2CC0-49BEE96F5AFC}"/>
                </a:ext>
              </a:extLst>
            </p:cNvPr>
            <p:cNvSpPr txBox="1"/>
            <p:nvPr/>
          </p:nvSpPr>
          <p:spPr>
            <a:xfrm>
              <a:off x="7045675" y="1802368"/>
              <a:ext cx="1043876" cy="369332"/>
            </a:xfrm>
            <a:prstGeom prst="rect">
              <a:avLst/>
            </a:prstGeom>
            <a:noFill/>
          </p:spPr>
          <p:txBody>
            <a:bodyPr wrap="none" rtlCol="0">
              <a:spAutoFit/>
            </a:bodyPr>
            <a:lstStyle/>
            <a:p>
              <a:r>
                <a:rPr lang="fr-FR" b="1" dirty="0"/>
                <a:t>Serveur</a:t>
              </a:r>
            </a:p>
          </p:txBody>
        </p:sp>
        <p:cxnSp>
          <p:nvCxnSpPr>
            <p:cNvPr id="9" name="Connecteur droit avec flèche 8">
              <a:extLst>
                <a:ext uri="{FF2B5EF4-FFF2-40B4-BE49-F238E27FC236}">
                  <a16:creationId xmlns:a16="http://schemas.microsoft.com/office/drawing/2014/main" id="{81CDF30C-B51C-6688-2F97-2B57A5DF2050}"/>
                </a:ext>
              </a:extLst>
            </p:cNvPr>
            <p:cNvCxnSpPr/>
            <p:nvPr/>
          </p:nvCxnSpPr>
          <p:spPr>
            <a:xfrm>
              <a:off x="4772024" y="2414588"/>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a:extLst>
                <a:ext uri="{FF2B5EF4-FFF2-40B4-BE49-F238E27FC236}">
                  <a16:creationId xmlns:a16="http://schemas.microsoft.com/office/drawing/2014/main" id="{69E2E05D-9CC2-2420-1F2F-CFCD4F0DF930}"/>
                </a:ext>
              </a:extLst>
            </p:cNvPr>
            <p:cNvCxnSpPr/>
            <p:nvPr/>
          </p:nvCxnSpPr>
          <p:spPr>
            <a:xfrm>
              <a:off x="4772024" y="3171825"/>
              <a:ext cx="2795589" cy="357187"/>
            </a:xfrm>
            <a:prstGeom prst="straightConnector1">
              <a:avLst/>
            </a:prstGeom>
            <a:ln w="34925">
              <a:tailEnd type="triangle"/>
            </a:ln>
          </p:spPr>
          <p:style>
            <a:lnRef idx="1">
              <a:schemeClr val="accent2"/>
            </a:lnRef>
            <a:fillRef idx="0">
              <a:schemeClr val="accent2"/>
            </a:fillRef>
            <a:effectRef idx="0">
              <a:schemeClr val="accent2"/>
            </a:effectRef>
            <a:fontRef idx="minor">
              <a:schemeClr val="tx1"/>
            </a:fontRef>
          </p:style>
        </p:cxnSp>
        <p:cxnSp>
          <p:nvCxnSpPr>
            <p:cNvPr id="11" name="Connecteur droit avec flèche 10">
              <a:extLst>
                <a:ext uri="{FF2B5EF4-FFF2-40B4-BE49-F238E27FC236}">
                  <a16:creationId xmlns:a16="http://schemas.microsoft.com/office/drawing/2014/main" id="{5E6E6984-25EA-F55A-72CE-74C86CDFD62E}"/>
                </a:ext>
              </a:extLst>
            </p:cNvPr>
            <p:cNvCxnSpPr/>
            <p:nvPr/>
          </p:nvCxnSpPr>
          <p:spPr>
            <a:xfrm>
              <a:off x="4772024" y="3929062"/>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ZoneTexte 11">
              <a:extLst>
                <a:ext uri="{FF2B5EF4-FFF2-40B4-BE49-F238E27FC236}">
                  <a16:creationId xmlns:a16="http://schemas.microsoft.com/office/drawing/2014/main" id="{5522B7B7-BE0E-981F-3D03-A1A86F35F1C0}"/>
                </a:ext>
              </a:extLst>
            </p:cNvPr>
            <p:cNvSpPr txBox="1"/>
            <p:nvPr/>
          </p:nvSpPr>
          <p:spPr>
            <a:xfrm rot="428472">
              <a:off x="5639866" y="2260699"/>
              <a:ext cx="1059906" cy="307777"/>
            </a:xfrm>
            <a:prstGeom prst="rect">
              <a:avLst/>
            </a:prstGeom>
            <a:noFill/>
          </p:spPr>
          <p:txBody>
            <a:bodyPr wrap="none" rtlCol="0">
              <a:spAutoFit/>
            </a:bodyPr>
            <a:lstStyle/>
            <a:p>
              <a:r>
                <a:rPr lang="fr-FR" sz="1400" b="1" dirty="0" err="1">
                  <a:solidFill>
                    <a:schemeClr val="bg1">
                      <a:lumMod val="50000"/>
                    </a:schemeClr>
                  </a:solidFill>
                </a:rPr>
                <a:t>Certificate</a:t>
              </a:r>
              <a:endParaRPr lang="fr-FR" sz="1400" b="1" dirty="0">
                <a:solidFill>
                  <a:schemeClr val="bg1">
                    <a:lumMod val="50000"/>
                  </a:schemeClr>
                </a:solidFill>
              </a:endParaRPr>
            </a:p>
          </p:txBody>
        </p:sp>
        <p:sp>
          <p:nvSpPr>
            <p:cNvPr id="13" name="ZoneTexte 12">
              <a:extLst>
                <a:ext uri="{FF2B5EF4-FFF2-40B4-BE49-F238E27FC236}">
                  <a16:creationId xmlns:a16="http://schemas.microsoft.com/office/drawing/2014/main" id="{A0B29AD0-FDC4-E8C1-7798-7B31076340D1}"/>
                </a:ext>
              </a:extLst>
            </p:cNvPr>
            <p:cNvSpPr txBox="1"/>
            <p:nvPr/>
          </p:nvSpPr>
          <p:spPr>
            <a:xfrm rot="461959">
              <a:off x="5307204" y="3775174"/>
              <a:ext cx="1636987" cy="307777"/>
            </a:xfrm>
            <a:prstGeom prst="rect">
              <a:avLst/>
            </a:prstGeom>
            <a:noFill/>
          </p:spPr>
          <p:txBody>
            <a:bodyPr wrap="none" rtlCol="0">
              <a:spAutoFit/>
            </a:bodyPr>
            <a:lstStyle/>
            <a:p>
              <a:r>
                <a:rPr lang="fr-FR" sz="1400" b="1" dirty="0" err="1">
                  <a:solidFill>
                    <a:schemeClr val="bg1">
                      <a:lumMod val="50000"/>
                    </a:schemeClr>
                  </a:solidFill>
                </a:rPr>
                <a:t>Certificate_verify</a:t>
              </a:r>
              <a:endParaRPr lang="fr-FR" sz="1400" b="1" dirty="0">
                <a:solidFill>
                  <a:schemeClr val="bg1">
                    <a:lumMod val="50000"/>
                  </a:schemeClr>
                </a:solidFill>
              </a:endParaRPr>
            </a:p>
          </p:txBody>
        </p:sp>
        <p:sp>
          <p:nvSpPr>
            <p:cNvPr id="14" name="ZoneTexte 13">
              <a:extLst>
                <a:ext uri="{FF2B5EF4-FFF2-40B4-BE49-F238E27FC236}">
                  <a16:creationId xmlns:a16="http://schemas.microsoft.com/office/drawing/2014/main" id="{4335E3E0-5CD1-285B-D4CE-ACE883CC648C}"/>
                </a:ext>
              </a:extLst>
            </p:cNvPr>
            <p:cNvSpPr txBox="1"/>
            <p:nvPr/>
          </p:nvSpPr>
          <p:spPr>
            <a:xfrm rot="474890">
              <a:off x="4974243" y="2886774"/>
              <a:ext cx="2391156" cy="327214"/>
            </a:xfrm>
            <a:prstGeom prst="rect">
              <a:avLst/>
            </a:prstGeom>
            <a:noFill/>
          </p:spPr>
          <p:txBody>
            <a:bodyPr wrap="none" rtlCol="0">
              <a:spAutoFit/>
            </a:bodyPr>
            <a:lstStyle/>
            <a:p>
              <a:r>
                <a:rPr lang="fr-FR" sz="1400" b="1" dirty="0" err="1"/>
                <a:t>Client_key_exchange</a:t>
              </a:r>
              <a:r>
                <a:rPr lang="fr-FR" sz="1400" b="1" dirty="0"/>
                <a:t>:   </a:t>
              </a:r>
              <a:r>
                <a:rPr lang="fr-FR" sz="1400" b="1" dirty="0" err="1">
                  <a:highlight>
                    <a:srgbClr val="FFFF00"/>
                  </a:highlight>
                </a:rPr>
                <a:t>PK</a:t>
              </a:r>
              <a:r>
                <a:rPr lang="fr-FR" sz="1400" b="1" baseline="-25000" dirty="0" err="1">
                  <a:highlight>
                    <a:srgbClr val="FFFF00"/>
                  </a:highlight>
                </a:rPr>
                <a:t>c</a:t>
              </a:r>
              <a:endParaRPr lang="fr-FR" sz="1400" b="1" dirty="0">
                <a:highlight>
                  <a:srgbClr val="FFFF00"/>
                </a:highlight>
              </a:endParaRPr>
            </a:p>
          </p:txBody>
        </p:sp>
      </p:grpSp>
      <p:pic>
        <p:nvPicPr>
          <p:cNvPr id="16" name="Image 15">
            <a:extLst>
              <a:ext uri="{FF2B5EF4-FFF2-40B4-BE49-F238E27FC236}">
                <a16:creationId xmlns:a16="http://schemas.microsoft.com/office/drawing/2014/main" id="{64F7F5C1-ADF8-B15B-44D8-C1F22F2B97D5}"/>
              </a:ext>
            </a:extLst>
          </p:cNvPr>
          <p:cNvPicPr>
            <a:picLocks noChangeAspect="1"/>
          </p:cNvPicPr>
          <p:nvPr/>
        </p:nvPicPr>
        <p:blipFill>
          <a:blip r:embed="rId2"/>
          <a:stretch>
            <a:fillRect/>
          </a:stretch>
        </p:blipFill>
        <p:spPr>
          <a:xfrm>
            <a:off x="4645889" y="987284"/>
            <a:ext cx="1469190" cy="1104325"/>
          </a:xfrm>
          <a:prstGeom prst="rect">
            <a:avLst/>
          </a:prstGeom>
        </p:spPr>
      </p:pic>
      <p:sp>
        <p:nvSpPr>
          <p:cNvPr id="17" name="ZoneTexte 16">
            <a:extLst>
              <a:ext uri="{FF2B5EF4-FFF2-40B4-BE49-F238E27FC236}">
                <a16:creationId xmlns:a16="http://schemas.microsoft.com/office/drawing/2014/main" id="{F818F48C-FC83-835D-8860-44B18366EC7F}"/>
              </a:ext>
            </a:extLst>
          </p:cNvPr>
          <p:cNvSpPr txBox="1"/>
          <p:nvPr/>
        </p:nvSpPr>
        <p:spPr>
          <a:xfrm>
            <a:off x="0" y="1070181"/>
            <a:ext cx="4980851" cy="369332"/>
          </a:xfrm>
          <a:prstGeom prst="rect">
            <a:avLst/>
          </a:prstGeom>
          <a:noFill/>
        </p:spPr>
        <p:txBody>
          <a:bodyPr wrap="none" rtlCol="0">
            <a:spAutoFit/>
          </a:bodyPr>
          <a:lstStyle/>
          <a:p>
            <a:r>
              <a:rPr lang="fr-FR" dirty="0"/>
              <a:t>Utilisation de l’</a:t>
            </a:r>
            <a:r>
              <a:rPr lang="fr-FR" altLang="fr-FR" b="1" dirty="0"/>
              <a:t> algorithme de </a:t>
            </a:r>
            <a:r>
              <a:rPr lang="fr-FR" altLang="fr-FR" b="1" dirty="0" err="1"/>
              <a:t>Diffie</a:t>
            </a:r>
            <a:r>
              <a:rPr lang="fr-FR" altLang="fr-FR" b="1" dirty="0"/>
              <a:t>–Hellman.</a:t>
            </a:r>
            <a:endParaRPr lang="fr-FR" dirty="0"/>
          </a:p>
        </p:txBody>
      </p:sp>
      <p:sp>
        <p:nvSpPr>
          <p:cNvPr id="18" name="ZoneTexte 17">
            <a:extLst>
              <a:ext uri="{FF2B5EF4-FFF2-40B4-BE49-F238E27FC236}">
                <a16:creationId xmlns:a16="http://schemas.microsoft.com/office/drawing/2014/main" id="{8385B0B2-8E4E-D5BE-8155-DB4855CB714F}"/>
              </a:ext>
            </a:extLst>
          </p:cNvPr>
          <p:cNvSpPr txBox="1"/>
          <p:nvPr/>
        </p:nvSpPr>
        <p:spPr>
          <a:xfrm>
            <a:off x="0" y="1608820"/>
            <a:ext cx="3924472" cy="369332"/>
          </a:xfrm>
          <a:prstGeom prst="rect">
            <a:avLst/>
          </a:prstGeom>
          <a:noFill/>
        </p:spPr>
        <p:txBody>
          <a:bodyPr wrap="none" rtlCol="0">
            <a:spAutoFit/>
          </a:bodyPr>
          <a:lstStyle/>
          <a:p>
            <a:r>
              <a:rPr lang="fr-FR" dirty="0"/>
              <a:t>Le client envoie sa clé publique: </a:t>
            </a:r>
            <a:r>
              <a:rPr lang="fr-FR" b="1" dirty="0" err="1"/>
              <a:t>PK</a:t>
            </a:r>
            <a:r>
              <a:rPr lang="fr-FR" b="1" baseline="-25000" dirty="0" err="1"/>
              <a:t>c</a:t>
            </a:r>
            <a:endParaRPr lang="fr-FR" b="1" baseline="-25000" dirty="0"/>
          </a:p>
        </p:txBody>
      </p:sp>
      <p:sp>
        <p:nvSpPr>
          <p:cNvPr id="44" name="ZoneTexte 43">
            <a:extLst>
              <a:ext uri="{FF2B5EF4-FFF2-40B4-BE49-F238E27FC236}">
                <a16:creationId xmlns:a16="http://schemas.microsoft.com/office/drawing/2014/main" id="{942F69A3-BD12-361F-F025-4C9613B5A6B8}"/>
              </a:ext>
            </a:extLst>
          </p:cNvPr>
          <p:cNvSpPr txBox="1"/>
          <p:nvPr/>
        </p:nvSpPr>
        <p:spPr>
          <a:xfrm>
            <a:off x="0" y="2100697"/>
            <a:ext cx="8935459" cy="369332"/>
          </a:xfrm>
          <a:prstGeom prst="rect">
            <a:avLst/>
          </a:prstGeom>
          <a:noFill/>
        </p:spPr>
        <p:txBody>
          <a:bodyPr wrap="none" rtlCol="0">
            <a:spAutoFit/>
          </a:bodyPr>
          <a:lstStyle/>
          <a:p>
            <a:r>
              <a:rPr lang="fr-FR" altLang="fr-FR" b="1" dirty="0"/>
              <a:t>la clé de session </a:t>
            </a:r>
            <a:r>
              <a:rPr lang="fr-FR" altLang="fr-FR" dirty="0"/>
              <a:t>ainsi construite des deux côtés </a:t>
            </a:r>
            <a:r>
              <a:rPr lang="fr-FR" altLang="fr-FR" b="1" dirty="0"/>
              <a:t>fait office de </a:t>
            </a:r>
            <a:r>
              <a:rPr lang="fr-FR" altLang="fr-FR" dirty="0"/>
              <a:t>« </a:t>
            </a:r>
            <a:r>
              <a:rPr lang="fr-FR" altLang="fr-FR" b="1" dirty="0" err="1">
                <a:highlight>
                  <a:srgbClr val="FFFF00"/>
                </a:highlight>
              </a:rPr>
              <a:t>Premaster</a:t>
            </a:r>
            <a:r>
              <a:rPr lang="fr-FR" altLang="fr-FR" b="1" dirty="0">
                <a:highlight>
                  <a:srgbClr val="FFFF00"/>
                </a:highlight>
              </a:rPr>
              <a:t> secret</a:t>
            </a:r>
            <a:r>
              <a:rPr lang="fr-FR" altLang="fr-FR" dirty="0"/>
              <a:t>".</a:t>
            </a:r>
            <a:endParaRPr lang="fr-FR" dirty="0"/>
          </a:p>
        </p:txBody>
      </p:sp>
      <p:sp>
        <p:nvSpPr>
          <p:cNvPr id="45" name="ZoneTexte 44">
            <a:extLst>
              <a:ext uri="{FF2B5EF4-FFF2-40B4-BE49-F238E27FC236}">
                <a16:creationId xmlns:a16="http://schemas.microsoft.com/office/drawing/2014/main" id="{FB79E32D-CD1A-6CCC-C31C-626751A3541C}"/>
              </a:ext>
            </a:extLst>
          </p:cNvPr>
          <p:cNvSpPr txBox="1"/>
          <p:nvPr/>
        </p:nvSpPr>
        <p:spPr>
          <a:xfrm>
            <a:off x="6869168" y="4604631"/>
            <a:ext cx="530915" cy="369332"/>
          </a:xfrm>
          <a:prstGeom prst="rect">
            <a:avLst/>
          </a:prstGeom>
          <a:noFill/>
        </p:spPr>
        <p:txBody>
          <a:bodyPr wrap="none" rtlCol="0">
            <a:spAutoFit/>
          </a:bodyPr>
          <a:lstStyle/>
          <a:p>
            <a:r>
              <a:rPr lang="fr-FR" b="1" dirty="0">
                <a:highlight>
                  <a:srgbClr val="FFFF00"/>
                </a:highlight>
              </a:rPr>
              <a:t>PM</a:t>
            </a:r>
          </a:p>
        </p:txBody>
      </p:sp>
      <p:sp>
        <p:nvSpPr>
          <p:cNvPr id="46" name="ZoneTexte 45">
            <a:extLst>
              <a:ext uri="{FF2B5EF4-FFF2-40B4-BE49-F238E27FC236}">
                <a16:creationId xmlns:a16="http://schemas.microsoft.com/office/drawing/2014/main" id="{4BD72E2E-937D-6202-7573-C05FE950915D}"/>
              </a:ext>
            </a:extLst>
          </p:cNvPr>
          <p:cNvSpPr txBox="1"/>
          <p:nvPr/>
        </p:nvSpPr>
        <p:spPr>
          <a:xfrm>
            <a:off x="1959510" y="4591764"/>
            <a:ext cx="530915" cy="369332"/>
          </a:xfrm>
          <a:prstGeom prst="rect">
            <a:avLst/>
          </a:prstGeom>
          <a:noFill/>
        </p:spPr>
        <p:txBody>
          <a:bodyPr wrap="none" rtlCol="0">
            <a:spAutoFit/>
          </a:bodyPr>
          <a:lstStyle/>
          <a:p>
            <a:r>
              <a:rPr lang="fr-FR" b="1" dirty="0">
                <a:highlight>
                  <a:srgbClr val="FFFF00"/>
                </a:highlight>
              </a:rPr>
              <a:t>PM</a:t>
            </a:r>
          </a:p>
        </p:txBody>
      </p:sp>
      <p:pic>
        <p:nvPicPr>
          <p:cNvPr id="48" name="Image 47">
            <a:extLst>
              <a:ext uri="{FF2B5EF4-FFF2-40B4-BE49-F238E27FC236}">
                <a16:creationId xmlns:a16="http://schemas.microsoft.com/office/drawing/2014/main" id="{A3457F8A-5665-DE48-6F55-96DC3A95B9AE}"/>
              </a:ext>
            </a:extLst>
          </p:cNvPr>
          <p:cNvPicPr>
            <a:picLocks noChangeAspect="1"/>
          </p:cNvPicPr>
          <p:nvPr/>
        </p:nvPicPr>
        <p:blipFill>
          <a:blip r:embed="rId3"/>
          <a:stretch>
            <a:fillRect/>
          </a:stretch>
        </p:blipFill>
        <p:spPr>
          <a:xfrm>
            <a:off x="745572" y="3351619"/>
            <a:ext cx="1597569" cy="1157732"/>
          </a:xfrm>
          <a:prstGeom prst="rect">
            <a:avLst/>
          </a:prstGeom>
        </p:spPr>
      </p:pic>
    </p:spTree>
    <p:extLst>
      <p:ext uri="{BB962C8B-B14F-4D97-AF65-F5344CB8AC3E}">
        <p14:creationId xmlns:p14="http://schemas.microsoft.com/office/powerpoint/2010/main" val="62110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BE956-34A3-6D7B-51C1-07C5986C8B36}"/>
              </a:ext>
            </a:extLst>
          </p:cNvPr>
          <p:cNvSpPr>
            <a:spLocks noGrp="1"/>
          </p:cNvSpPr>
          <p:nvPr>
            <p:ph type="title"/>
          </p:nvPr>
        </p:nvSpPr>
        <p:spPr/>
        <p:txBody>
          <a:bodyPr/>
          <a:lstStyle/>
          <a:p>
            <a:r>
              <a:rPr lang="fr-FR" sz="2400" dirty="0"/>
              <a:t>2.10 Phase 3: Génération du </a:t>
            </a:r>
            <a:br>
              <a:rPr lang="fr-FR" sz="2400" dirty="0"/>
            </a:br>
            <a:r>
              <a:rPr lang="fr-FR" sz="2400" dirty="0"/>
              <a:t>« Master secret » (M)</a:t>
            </a:r>
          </a:p>
        </p:txBody>
      </p:sp>
      <p:sp>
        <p:nvSpPr>
          <p:cNvPr id="4" name="ZoneTexte 3">
            <a:extLst>
              <a:ext uri="{FF2B5EF4-FFF2-40B4-BE49-F238E27FC236}">
                <a16:creationId xmlns:a16="http://schemas.microsoft.com/office/drawing/2014/main" id="{D77607A6-586F-DEC9-4E19-78112FA2973F}"/>
              </a:ext>
            </a:extLst>
          </p:cNvPr>
          <p:cNvSpPr txBox="1"/>
          <p:nvPr/>
        </p:nvSpPr>
        <p:spPr>
          <a:xfrm>
            <a:off x="152400" y="1134532"/>
            <a:ext cx="8585200" cy="646331"/>
          </a:xfrm>
          <a:prstGeom prst="rect">
            <a:avLst/>
          </a:prstGeom>
          <a:noFill/>
        </p:spPr>
        <p:txBody>
          <a:bodyPr wrap="square" rtlCol="0">
            <a:spAutoFit/>
          </a:bodyPr>
          <a:lstStyle/>
          <a:p>
            <a:r>
              <a:rPr lang="fr-FR" dirty="0"/>
              <a:t>La</a:t>
            </a:r>
            <a:r>
              <a:rPr lang="fr-FR" b="1" dirty="0"/>
              <a:t> </a:t>
            </a:r>
            <a:r>
              <a:rPr lang="fr-FR" b="1" dirty="0">
                <a:highlight>
                  <a:srgbClr val="FFFF00"/>
                </a:highlight>
              </a:rPr>
              <a:t>PM</a:t>
            </a:r>
            <a:r>
              <a:rPr lang="fr-FR" b="1" dirty="0"/>
              <a:t> </a:t>
            </a:r>
            <a:r>
              <a:rPr lang="fr-FR" dirty="0"/>
              <a:t>(</a:t>
            </a:r>
            <a:r>
              <a:rPr lang="fr-FR" dirty="0" err="1"/>
              <a:t>Premaster</a:t>
            </a:r>
            <a:r>
              <a:rPr lang="fr-FR" dirty="0"/>
              <a:t> secret) est maintenant connue dans les 3 cas d’échanges vus précédemment.</a:t>
            </a:r>
          </a:p>
        </p:txBody>
      </p:sp>
      <p:sp>
        <p:nvSpPr>
          <p:cNvPr id="8" name="Rectangle 7">
            <a:extLst>
              <a:ext uri="{FF2B5EF4-FFF2-40B4-BE49-F238E27FC236}">
                <a16:creationId xmlns:a16="http://schemas.microsoft.com/office/drawing/2014/main" id="{E28172FB-7F72-4EA8-372F-A8AF13160372}"/>
              </a:ext>
            </a:extLst>
          </p:cNvPr>
          <p:cNvSpPr/>
          <p:nvPr/>
        </p:nvSpPr>
        <p:spPr>
          <a:xfrm>
            <a:off x="1047710" y="3429001"/>
            <a:ext cx="1679161" cy="506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Algo </a:t>
            </a:r>
            <a:r>
              <a:rPr lang="fr-FR" dirty="0" err="1"/>
              <a:t>géné</a:t>
            </a:r>
            <a:endParaRPr lang="fr-FR" dirty="0"/>
          </a:p>
        </p:txBody>
      </p:sp>
      <p:sp>
        <p:nvSpPr>
          <p:cNvPr id="9" name="ZoneTexte 8">
            <a:extLst>
              <a:ext uri="{FF2B5EF4-FFF2-40B4-BE49-F238E27FC236}">
                <a16:creationId xmlns:a16="http://schemas.microsoft.com/office/drawing/2014/main" id="{A3E94D33-0DE0-AA66-AE2E-6BDCC2A41389}"/>
              </a:ext>
            </a:extLst>
          </p:cNvPr>
          <p:cNvSpPr txBox="1"/>
          <p:nvPr/>
        </p:nvSpPr>
        <p:spPr>
          <a:xfrm>
            <a:off x="4281800" y="2166724"/>
            <a:ext cx="530915" cy="369332"/>
          </a:xfrm>
          <a:prstGeom prst="rect">
            <a:avLst/>
          </a:prstGeom>
          <a:noFill/>
        </p:spPr>
        <p:txBody>
          <a:bodyPr wrap="none" rtlCol="0">
            <a:spAutoFit/>
          </a:bodyPr>
          <a:lstStyle/>
          <a:p>
            <a:r>
              <a:rPr lang="fr-FR" b="1" dirty="0">
                <a:highlight>
                  <a:srgbClr val="FFFF00"/>
                </a:highlight>
              </a:rPr>
              <a:t>PM</a:t>
            </a:r>
          </a:p>
        </p:txBody>
      </p:sp>
      <p:sp>
        <p:nvSpPr>
          <p:cNvPr id="10" name="ZoneTexte 9">
            <a:extLst>
              <a:ext uri="{FF2B5EF4-FFF2-40B4-BE49-F238E27FC236}">
                <a16:creationId xmlns:a16="http://schemas.microsoft.com/office/drawing/2014/main" id="{90033A56-DA8E-5A4C-4AA2-4A1778673745}"/>
              </a:ext>
            </a:extLst>
          </p:cNvPr>
          <p:cNvSpPr txBox="1"/>
          <p:nvPr/>
        </p:nvSpPr>
        <p:spPr>
          <a:xfrm>
            <a:off x="683118" y="2713656"/>
            <a:ext cx="941283" cy="369332"/>
          </a:xfrm>
          <a:prstGeom prst="rect">
            <a:avLst/>
          </a:prstGeom>
          <a:noFill/>
        </p:spPr>
        <p:txBody>
          <a:bodyPr wrap="none" rtlCol="0">
            <a:spAutoFit/>
          </a:bodyPr>
          <a:lstStyle/>
          <a:p>
            <a:r>
              <a:rPr lang="fr-FR" b="1" dirty="0" err="1"/>
              <a:t>rnd_cli</a:t>
            </a:r>
            <a:endParaRPr lang="fr-FR" b="1" dirty="0"/>
          </a:p>
        </p:txBody>
      </p:sp>
      <p:sp>
        <p:nvSpPr>
          <p:cNvPr id="11" name="ZoneTexte 10">
            <a:extLst>
              <a:ext uri="{FF2B5EF4-FFF2-40B4-BE49-F238E27FC236}">
                <a16:creationId xmlns:a16="http://schemas.microsoft.com/office/drawing/2014/main" id="{4FC64EBF-E20D-B730-159D-29BAAD3F7517}"/>
              </a:ext>
            </a:extLst>
          </p:cNvPr>
          <p:cNvSpPr txBox="1"/>
          <p:nvPr/>
        </p:nvSpPr>
        <p:spPr>
          <a:xfrm>
            <a:off x="1935175" y="2736974"/>
            <a:ext cx="1031051" cy="369332"/>
          </a:xfrm>
          <a:prstGeom prst="rect">
            <a:avLst/>
          </a:prstGeom>
          <a:noFill/>
        </p:spPr>
        <p:txBody>
          <a:bodyPr wrap="none" rtlCol="0">
            <a:spAutoFit/>
          </a:bodyPr>
          <a:lstStyle/>
          <a:p>
            <a:r>
              <a:rPr lang="fr-FR" b="1" dirty="0" err="1"/>
              <a:t>rnd_srv</a:t>
            </a:r>
            <a:endParaRPr lang="fr-FR" b="1" dirty="0"/>
          </a:p>
        </p:txBody>
      </p:sp>
      <p:cxnSp>
        <p:nvCxnSpPr>
          <p:cNvPr id="13" name="Connecteur droit avec flèche 12">
            <a:extLst>
              <a:ext uri="{FF2B5EF4-FFF2-40B4-BE49-F238E27FC236}">
                <a16:creationId xmlns:a16="http://schemas.microsoft.com/office/drawing/2014/main" id="{CD6B3DD8-F825-CB87-CE43-5D2B29B0A789}"/>
              </a:ext>
            </a:extLst>
          </p:cNvPr>
          <p:cNvCxnSpPr>
            <a:stCxn id="9" idx="1"/>
            <a:endCxn id="8" idx="3"/>
          </p:cNvCxnSpPr>
          <p:nvPr/>
        </p:nvCxnSpPr>
        <p:spPr>
          <a:xfrm flipH="1">
            <a:off x="2726871" y="2351390"/>
            <a:ext cx="1554929" cy="1330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Connecteur droit avec flèche 14">
            <a:extLst>
              <a:ext uri="{FF2B5EF4-FFF2-40B4-BE49-F238E27FC236}">
                <a16:creationId xmlns:a16="http://schemas.microsoft.com/office/drawing/2014/main" id="{696F2E6D-F3D8-478F-BA1C-E5417763E7D8}"/>
              </a:ext>
            </a:extLst>
          </p:cNvPr>
          <p:cNvCxnSpPr>
            <a:cxnSpLocks/>
            <a:stCxn id="11" idx="2"/>
          </p:cNvCxnSpPr>
          <p:nvPr/>
        </p:nvCxnSpPr>
        <p:spPr>
          <a:xfrm flipH="1">
            <a:off x="2318657" y="3106306"/>
            <a:ext cx="132044" cy="3226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Connecteur droit avec flèche 16">
            <a:extLst>
              <a:ext uri="{FF2B5EF4-FFF2-40B4-BE49-F238E27FC236}">
                <a16:creationId xmlns:a16="http://schemas.microsoft.com/office/drawing/2014/main" id="{D5861DFF-0FF2-9726-8B99-DEC80A2716F4}"/>
              </a:ext>
            </a:extLst>
          </p:cNvPr>
          <p:cNvCxnSpPr>
            <a:cxnSpLocks/>
          </p:cNvCxnSpPr>
          <p:nvPr/>
        </p:nvCxnSpPr>
        <p:spPr>
          <a:xfrm>
            <a:off x="1287931" y="3106307"/>
            <a:ext cx="116329" cy="3226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E24DEE29-25D1-7708-EB0F-1AB3346A6EE0}"/>
              </a:ext>
            </a:extLst>
          </p:cNvPr>
          <p:cNvSpPr/>
          <p:nvPr/>
        </p:nvSpPr>
        <p:spPr>
          <a:xfrm>
            <a:off x="683118" y="4653643"/>
            <a:ext cx="604813" cy="50618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err="1"/>
              <a:t>K</a:t>
            </a:r>
            <a:r>
              <a:rPr lang="fr-FR" b="1" baseline="-25000" dirty="0" err="1"/>
              <a:t>h</a:t>
            </a:r>
            <a:endParaRPr lang="fr-FR" dirty="0"/>
          </a:p>
        </p:txBody>
      </p:sp>
      <p:sp>
        <p:nvSpPr>
          <p:cNvPr id="24" name="Rectangle 23">
            <a:extLst>
              <a:ext uri="{FF2B5EF4-FFF2-40B4-BE49-F238E27FC236}">
                <a16:creationId xmlns:a16="http://schemas.microsoft.com/office/drawing/2014/main" id="{CA4F6ADE-B6C2-978A-2925-20C1D312D9A9}"/>
              </a:ext>
            </a:extLst>
          </p:cNvPr>
          <p:cNvSpPr/>
          <p:nvPr/>
        </p:nvSpPr>
        <p:spPr>
          <a:xfrm>
            <a:off x="1287931" y="4653643"/>
            <a:ext cx="604813" cy="5061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a:t>K</a:t>
            </a:r>
            <a:r>
              <a:rPr lang="fr-FR" b="1" baseline="-25000" dirty="0" err="1"/>
              <a:t>c</a:t>
            </a:r>
            <a:endParaRPr lang="fr-FR" dirty="0"/>
          </a:p>
        </p:txBody>
      </p:sp>
      <p:sp>
        <p:nvSpPr>
          <p:cNvPr id="25" name="Rectangle 24">
            <a:extLst>
              <a:ext uri="{FF2B5EF4-FFF2-40B4-BE49-F238E27FC236}">
                <a16:creationId xmlns:a16="http://schemas.microsoft.com/office/drawing/2014/main" id="{ADF47EA9-9A28-A157-4A33-B126EDE72870}"/>
              </a:ext>
            </a:extLst>
          </p:cNvPr>
          <p:cNvSpPr/>
          <p:nvPr/>
        </p:nvSpPr>
        <p:spPr>
          <a:xfrm>
            <a:off x="1892744" y="4653643"/>
            <a:ext cx="604813" cy="50618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solidFill>
                  <a:schemeClr val="tx1"/>
                </a:solidFill>
              </a:rPr>
              <a:t>?</a:t>
            </a:r>
          </a:p>
        </p:txBody>
      </p:sp>
      <p:sp>
        <p:nvSpPr>
          <p:cNvPr id="26" name="Rectangle 25">
            <a:extLst>
              <a:ext uri="{FF2B5EF4-FFF2-40B4-BE49-F238E27FC236}">
                <a16:creationId xmlns:a16="http://schemas.microsoft.com/office/drawing/2014/main" id="{55AE8E7B-3509-72BE-3B33-AB3DFCD72D2C}"/>
              </a:ext>
            </a:extLst>
          </p:cNvPr>
          <p:cNvSpPr/>
          <p:nvPr/>
        </p:nvSpPr>
        <p:spPr>
          <a:xfrm>
            <a:off x="2497557" y="4653643"/>
            <a:ext cx="604813" cy="50618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b="1" dirty="0" err="1"/>
              <a:t>K</a:t>
            </a:r>
            <a:r>
              <a:rPr lang="fr-FR" b="1" baseline="-25000" dirty="0" err="1"/>
              <a:t>h</a:t>
            </a:r>
            <a:r>
              <a:rPr lang="fr-FR" b="1" baseline="-25000" dirty="0"/>
              <a:t>’</a:t>
            </a:r>
            <a:endParaRPr lang="fr-FR" dirty="0"/>
          </a:p>
        </p:txBody>
      </p:sp>
      <p:cxnSp>
        <p:nvCxnSpPr>
          <p:cNvPr id="28" name="Connecteur droit avec flèche 27">
            <a:extLst>
              <a:ext uri="{FF2B5EF4-FFF2-40B4-BE49-F238E27FC236}">
                <a16:creationId xmlns:a16="http://schemas.microsoft.com/office/drawing/2014/main" id="{55FB0D45-6C1A-33C4-25B7-EAAE63E109E6}"/>
              </a:ext>
            </a:extLst>
          </p:cNvPr>
          <p:cNvCxnSpPr>
            <a:stCxn id="8" idx="2"/>
          </p:cNvCxnSpPr>
          <p:nvPr/>
        </p:nvCxnSpPr>
        <p:spPr>
          <a:xfrm flipH="1">
            <a:off x="1887290" y="3935187"/>
            <a:ext cx="1" cy="7184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ZoneTexte 29">
            <a:extLst>
              <a:ext uri="{FF2B5EF4-FFF2-40B4-BE49-F238E27FC236}">
                <a16:creationId xmlns:a16="http://schemas.microsoft.com/office/drawing/2014/main" id="{D6198A6D-EFD7-089D-A6E4-361BF46DF1C6}"/>
              </a:ext>
            </a:extLst>
          </p:cNvPr>
          <p:cNvSpPr txBox="1"/>
          <p:nvPr/>
        </p:nvSpPr>
        <p:spPr>
          <a:xfrm>
            <a:off x="378296" y="5260159"/>
            <a:ext cx="1338828" cy="646331"/>
          </a:xfrm>
          <a:prstGeom prst="rect">
            <a:avLst/>
          </a:prstGeom>
          <a:noFill/>
        </p:spPr>
        <p:txBody>
          <a:bodyPr wrap="none" rtlCol="0">
            <a:spAutoFit/>
          </a:bodyPr>
          <a:lstStyle/>
          <a:p>
            <a:r>
              <a:rPr lang="fr-FR" dirty="0"/>
              <a:t>Clé HMAC </a:t>
            </a:r>
          </a:p>
          <a:p>
            <a:r>
              <a:rPr lang="fr-FR" dirty="0" err="1"/>
              <a:t>read</a:t>
            </a:r>
            <a:endParaRPr lang="fr-FR" dirty="0"/>
          </a:p>
        </p:txBody>
      </p:sp>
      <p:sp>
        <p:nvSpPr>
          <p:cNvPr id="31" name="ZoneTexte 30">
            <a:extLst>
              <a:ext uri="{FF2B5EF4-FFF2-40B4-BE49-F238E27FC236}">
                <a16:creationId xmlns:a16="http://schemas.microsoft.com/office/drawing/2014/main" id="{02AF935D-D1FA-E1D8-4018-01F0466DE7BC}"/>
              </a:ext>
            </a:extLst>
          </p:cNvPr>
          <p:cNvSpPr txBox="1"/>
          <p:nvPr/>
        </p:nvSpPr>
        <p:spPr>
          <a:xfrm>
            <a:off x="2318657" y="5260159"/>
            <a:ext cx="1274708" cy="646331"/>
          </a:xfrm>
          <a:prstGeom prst="rect">
            <a:avLst/>
          </a:prstGeom>
          <a:noFill/>
        </p:spPr>
        <p:txBody>
          <a:bodyPr wrap="none" rtlCol="0">
            <a:spAutoFit/>
          </a:bodyPr>
          <a:lstStyle/>
          <a:p>
            <a:r>
              <a:rPr lang="fr-FR" dirty="0"/>
              <a:t>Clé HMAC</a:t>
            </a:r>
          </a:p>
          <a:p>
            <a:r>
              <a:rPr lang="fr-FR" dirty="0"/>
              <a:t> </a:t>
            </a:r>
            <a:r>
              <a:rPr lang="fr-FR" dirty="0" err="1"/>
              <a:t>write</a:t>
            </a:r>
            <a:endParaRPr lang="fr-FR" dirty="0"/>
          </a:p>
        </p:txBody>
      </p:sp>
      <p:sp>
        <p:nvSpPr>
          <p:cNvPr id="33" name="ZoneTexte 32">
            <a:extLst>
              <a:ext uri="{FF2B5EF4-FFF2-40B4-BE49-F238E27FC236}">
                <a16:creationId xmlns:a16="http://schemas.microsoft.com/office/drawing/2014/main" id="{543D05D1-6200-1C83-612F-77D3B754B391}"/>
              </a:ext>
            </a:extLst>
          </p:cNvPr>
          <p:cNvSpPr txBox="1"/>
          <p:nvPr/>
        </p:nvSpPr>
        <p:spPr>
          <a:xfrm>
            <a:off x="1144810" y="5906490"/>
            <a:ext cx="2660229" cy="369332"/>
          </a:xfrm>
          <a:prstGeom prst="rect">
            <a:avLst/>
          </a:prstGeom>
          <a:noFill/>
        </p:spPr>
        <p:txBody>
          <a:bodyPr wrap="square">
            <a:spAutoFit/>
          </a:bodyPr>
          <a:lstStyle/>
          <a:p>
            <a:r>
              <a:rPr lang="fr-FR" b="1" dirty="0" err="1"/>
              <a:t>K</a:t>
            </a:r>
            <a:r>
              <a:rPr lang="fr-FR" b="1" baseline="-25000" dirty="0" err="1"/>
              <a:t>c</a:t>
            </a:r>
            <a:r>
              <a:rPr lang="fr-FR" b="1" baseline="-25000" dirty="0"/>
              <a:t> </a:t>
            </a:r>
            <a:r>
              <a:rPr lang="fr-FR" dirty="0"/>
              <a:t>Clé de chiffrement</a:t>
            </a:r>
          </a:p>
        </p:txBody>
      </p:sp>
      <p:sp>
        <p:nvSpPr>
          <p:cNvPr id="34" name="ZoneTexte 33">
            <a:extLst>
              <a:ext uri="{FF2B5EF4-FFF2-40B4-BE49-F238E27FC236}">
                <a16:creationId xmlns:a16="http://schemas.microsoft.com/office/drawing/2014/main" id="{EC16A33D-9D93-EA65-D794-78030B637A7D}"/>
              </a:ext>
            </a:extLst>
          </p:cNvPr>
          <p:cNvSpPr txBox="1"/>
          <p:nvPr/>
        </p:nvSpPr>
        <p:spPr>
          <a:xfrm>
            <a:off x="1287931" y="1884832"/>
            <a:ext cx="1364476" cy="369332"/>
          </a:xfrm>
          <a:prstGeom prst="rect">
            <a:avLst/>
          </a:prstGeom>
          <a:solidFill>
            <a:srgbClr val="FFEDB3"/>
          </a:solidFill>
        </p:spPr>
        <p:txBody>
          <a:bodyPr wrap="none" rtlCol="0">
            <a:spAutoFit/>
          </a:bodyPr>
          <a:lstStyle/>
          <a:p>
            <a:r>
              <a:rPr lang="fr-FR" b="1" dirty="0"/>
              <a:t>Coté client</a:t>
            </a:r>
          </a:p>
        </p:txBody>
      </p:sp>
      <p:sp>
        <p:nvSpPr>
          <p:cNvPr id="35" name="ZoneTexte 34">
            <a:extLst>
              <a:ext uri="{FF2B5EF4-FFF2-40B4-BE49-F238E27FC236}">
                <a16:creationId xmlns:a16="http://schemas.microsoft.com/office/drawing/2014/main" id="{FA2F69DD-ACF8-9EFB-A628-45BC6F0771A9}"/>
              </a:ext>
            </a:extLst>
          </p:cNvPr>
          <p:cNvSpPr txBox="1"/>
          <p:nvPr/>
        </p:nvSpPr>
        <p:spPr>
          <a:xfrm>
            <a:off x="6491593" y="1863466"/>
            <a:ext cx="1595309" cy="369332"/>
          </a:xfrm>
          <a:prstGeom prst="rect">
            <a:avLst/>
          </a:prstGeom>
          <a:solidFill>
            <a:srgbClr val="FFEDB3"/>
          </a:solidFill>
        </p:spPr>
        <p:txBody>
          <a:bodyPr wrap="none" rtlCol="0">
            <a:spAutoFit/>
          </a:bodyPr>
          <a:lstStyle/>
          <a:p>
            <a:r>
              <a:rPr lang="fr-FR" b="1" dirty="0"/>
              <a:t>Coté serveur</a:t>
            </a:r>
          </a:p>
        </p:txBody>
      </p:sp>
      <p:sp>
        <p:nvSpPr>
          <p:cNvPr id="36" name="Rectangle 35">
            <a:extLst>
              <a:ext uri="{FF2B5EF4-FFF2-40B4-BE49-F238E27FC236}">
                <a16:creationId xmlns:a16="http://schemas.microsoft.com/office/drawing/2014/main" id="{A73A2F93-AA43-56B8-4AD1-0929CBE2694D}"/>
              </a:ext>
            </a:extLst>
          </p:cNvPr>
          <p:cNvSpPr/>
          <p:nvPr/>
        </p:nvSpPr>
        <p:spPr>
          <a:xfrm>
            <a:off x="6350327" y="3429001"/>
            <a:ext cx="1679161" cy="506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Algo </a:t>
            </a:r>
            <a:r>
              <a:rPr lang="fr-FR" dirty="0" err="1"/>
              <a:t>géné</a:t>
            </a:r>
            <a:endParaRPr lang="fr-FR" dirty="0"/>
          </a:p>
        </p:txBody>
      </p:sp>
      <p:sp>
        <p:nvSpPr>
          <p:cNvPr id="37" name="ZoneTexte 36">
            <a:extLst>
              <a:ext uri="{FF2B5EF4-FFF2-40B4-BE49-F238E27FC236}">
                <a16:creationId xmlns:a16="http://schemas.microsoft.com/office/drawing/2014/main" id="{93DB79CF-D2BE-9710-00A8-EBAA9EAB5946}"/>
              </a:ext>
            </a:extLst>
          </p:cNvPr>
          <p:cNvSpPr txBox="1"/>
          <p:nvPr/>
        </p:nvSpPr>
        <p:spPr>
          <a:xfrm>
            <a:off x="5985735" y="2713656"/>
            <a:ext cx="941283" cy="369332"/>
          </a:xfrm>
          <a:prstGeom prst="rect">
            <a:avLst/>
          </a:prstGeom>
          <a:noFill/>
        </p:spPr>
        <p:txBody>
          <a:bodyPr wrap="none" rtlCol="0">
            <a:spAutoFit/>
          </a:bodyPr>
          <a:lstStyle/>
          <a:p>
            <a:r>
              <a:rPr lang="fr-FR" b="1" dirty="0" err="1"/>
              <a:t>rnd_cli</a:t>
            </a:r>
            <a:endParaRPr lang="fr-FR" b="1" dirty="0"/>
          </a:p>
        </p:txBody>
      </p:sp>
      <p:sp>
        <p:nvSpPr>
          <p:cNvPr id="38" name="ZoneTexte 37">
            <a:extLst>
              <a:ext uri="{FF2B5EF4-FFF2-40B4-BE49-F238E27FC236}">
                <a16:creationId xmlns:a16="http://schemas.microsoft.com/office/drawing/2014/main" id="{29DE5BDD-AFAE-AA0C-46C6-D6B2A5EC33EC}"/>
              </a:ext>
            </a:extLst>
          </p:cNvPr>
          <p:cNvSpPr txBox="1"/>
          <p:nvPr/>
        </p:nvSpPr>
        <p:spPr>
          <a:xfrm>
            <a:off x="7237792" y="2736974"/>
            <a:ext cx="1031051" cy="369332"/>
          </a:xfrm>
          <a:prstGeom prst="rect">
            <a:avLst/>
          </a:prstGeom>
          <a:noFill/>
        </p:spPr>
        <p:txBody>
          <a:bodyPr wrap="none" rtlCol="0">
            <a:spAutoFit/>
          </a:bodyPr>
          <a:lstStyle/>
          <a:p>
            <a:r>
              <a:rPr lang="fr-FR" b="1" dirty="0" err="1"/>
              <a:t>rnd_srv</a:t>
            </a:r>
            <a:endParaRPr lang="fr-FR" b="1" dirty="0"/>
          </a:p>
        </p:txBody>
      </p:sp>
      <p:cxnSp>
        <p:nvCxnSpPr>
          <p:cNvPr id="39" name="Connecteur droit avec flèche 38">
            <a:extLst>
              <a:ext uri="{FF2B5EF4-FFF2-40B4-BE49-F238E27FC236}">
                <a16:creationId xmlns:a16="http://schemas.microsoft.com/office/drawing/2014/main" id="{678C2521-41B9-0425-F92D-508287251E2F}"/>
              </a:ext>
            </a:extLst>
          </p:cNvPr>
          <p:cNvCxnSpPr>
            <a:cxnSpLocks/>
            <a:stCxn id="38" idx="2"/>
          </p:cNvCxnSpPr>
          <p:nvPr/>
        </p:nvCxnSpPr>
        <p:spPr>
          <a:xfrm flipH="1">
            <a:off x="7621274" y="3106306"/>
            <a:ext cx="132044" cy="3226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Connecteur droit avec flèche 39">
            <a:extLst>
              <a:ext uri="{FF2B5EF4-FFF2-40B4-BE49-F238E27FC236}">
                <a16:creationId xmlns:a16="http://schemas.microsoft.com/office/drawing/2014/main" id="{117CD130-83F0-54BA-E750-167FAAB8FA8E}"/>
              </a:ext>
            </a:extLst>
          </p:cNvPr>
          <p:cNvCxnSpPr>
            <a:cxnSpLocks/>
          </p:cNvCxnSpPr>
          <p:nvPr/>
        </p:nvCxnSpPr>
        <p:spPr>
          <a:xfrm>
            <a:off x="6590548" y="3106307"/>
            <a:ext cx="116329" cy="3226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1" name="Rectangle 40">
            <a:extLst>
              <a:ext uri="{FF2B5EF4-FFF2-40B4-BE49-F238E27FC236}">
                <a16:creationId xmlns:a16="http://schemas.microsoft.com/office/drawing/2014/main" id="{4CD8FB5D-EC4F-EE47-19FF-3AAFBE0F28E9}"/>
              </a:ext>
            </a:extLst>
          </p:cNvPr>
          <p:cNvSpPr/>
          <p:nvPr/>
        </p:nvSpPr>
        <p:spPr>
          <a:xfrm>
            <a:off x="5985735" y="4653643"/>
            <a:ext cx="604813" cy="50618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err="1"/>
              <a:t>K</a:t>
            </a:r>
            <a:r>
              <a:rPr lang="fr-FR" b="1" baseline="-25000" dirty="0" err="1"/>
              <a:t>h</a:t>
            </a:r>
            <a:endParaRPr lang="fr-FR" dirty="0"/>
          </a:p>
        </p:txBody>
      </p:sp>
      <p:sp>
        <p:nvSpPr>
          <p:cNvPr id="42" name="Rectangle 41">
            <a:extLst>
              <a:ext uri="{FF2B5EF4-FFF2-40B4-BE49-F238E27FC236}">
                <a16:creationId xmlns:a16="http://schemas.microsoft.com/office/drawing/2014/main" id="{177F1BC8-B40B-9195-1769-0486898E7CB6}"/>
              </a:ext>
            </a:extLst>
          </p:cNvPr>
          <p:cNvSpPr/>
          <p:nvPr/>
        </p:nvSpPr>
        <p:spPr>
          <a:xfrm>
            <a:off x="6590548" y="4653643"/>
            <a:ext cx="604813" cy="5061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a:t>K</a:t>
            </a:r>
            <a:r>
              <a:rPr lang="fr-FR" b="1" baseline="-25000" dirty="0" err="1"/>
              <a:t>c</a:t>
            </a:r>
            <a:endParaRPr lang="fr-FR" dirty="0"/>
          </a:p>
        </p:txBody>
      </p:sp>
      <p:sp>
        <p:nvSpPr>
          <p:cNvPr id="43" name="Rectangle 42">
            <a:extLst>
              <a:ext uri="{FF2B5EF4-FFF2-40B4-BE49-F238E27FC236}">
                <a16:creationId xmlns:a16="http://schemas.microsoft.com/office/drawing/2014/main" id="{C759231D-410C-2DFA-F874-6D8AE738EA12}"/>
              </a:ext>
            </a:extLst>
          </p:cNvPr>
          <p:cNvSpPr/>
          <p:nvPr/>
        </p:nvSpPr>
        <p:spPr>
          <a:xfrm>
            <a:off x="7195361" y="4653643"/>
            <a:ext cx="604813" cy="50618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solidFill>
                  <a:schemeClr val="tx1"/>
                </a:solidFill>
              </a:rPr>
              <a:t>?</a:t>
            </a:r>
          </a:p>
        </p:txBody>
      </p:sp>
      <p:sp>
        <p:nvSpPr>
          <p:cNvPr id="44" name="Rectangle 43">
            <a:extLst>
              <a:ext uri="{FF2B5EF4-FFF2-40B4-BE49-F238E27FC236}">
                <a16:creationId xmlns:a16="http://schemas.microsoft.com/office/drawing/2014/main" id="{D109FDE1-3B11-2517-26C1-5346D9F35E29}"/>
              </a:ext>
            </a:extLst>
          </p:cNvPr>
          <p:cNvSpPr/>
          <p:nvPr/>
        </p:nvSpPr>
        <p:spPr>
          <a:xfrm>
            <a:off x="7800174" y="4653643"/>
            <a:ext cx="604813" cy="50618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b="1" dirty="0" err="1"/>
              <a:t>K</a:t>
            </a:r>
            <a:r>
              <a:rPr lang="fr-FR" b="1" baseline="-25000" dirty="0" err="1"/>
              <a:t>h</a:t>
            </a:r>
            <a:r>
              <a:rPr lang="fr-FR" b="1" baseline="-25000" dirty="0"/>
              <a:t>’</a:t>
            </a:r>
            <a:endParaRPr lang="fr-FR" dirty="0"/>
          </a:p>
        </p:txBody>
      </p:sp>
      <p:cxnSp>
        <p:nvCxnSpPr>
          <p:cNvPr id="45" name="Connecteur droit avec flèche 44">
            <a:extLst>
              <a:ext uri="{FF2B5EF4-FFF2-40B4-BE49-F238E27FC236}">
                <a16:creationId xmlns:a16="http://schemas.microsoft.com/office/drawing/2014/main" id="{2853B53C-5C98-12DD-7694-28E0FFF1C72F}"/>
              </a:ext>
            </a:extLst>
          </p:cNvPr>
          <p:cNvCxnSpPr>
            <a:stCxn id="36" idx="2"/>
          </p:cNvCxnSpPr>
          <p:nvPr/>
        </p:nvCxnSpPr>
        <p:spPr>
          <a:xfrm flipH="1">
            <a:off x="7189907" y="3935187"/>
            <a:ext cx="1" cy="7184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6" name="ZoneTexte 45">
            <a:extLst>
              <a:ext uri="{FF2B5EF4-FFF2-40B4-BE49-F238E27FC236}">
                <a16:creationId xmlns:a16="http://schemas.microsoft.com/office/drawing/2014/main" id="{B0A271D2-4A32-B37C-DD30-60661E95CC8E}"/>
              </a:ext>
            </a:extLst>
          </p:cNvPr>
          <p:cNvSpPr txBox="1"/>
          <p:nvPr/>
        </p:nvSpPr>
        <p:spPr>
          <a:xfrm>
            <a:off x="5680913" y="5260159"/>
            <a:ext cx="1338828" cy="646331"/>
          </a:xfrm>
          <a:prstGeom prst="rect">
            <a:avLst/>
          </a:prstGeom>
          <a:noFill/>
        </p:spPr>
        <p:txBody>
          <a:bodyPr wrap="none" rtlCol="0">
            <a:spAutoFit/>
          </a:bodyPr>
          <a:lstStyle/>
          <a:p>
            <a:r>
              <a:rPr lang="fr-FR" dirty="0"/>
              <a:t>Clé HMAC </a:t>
            </a:r>
          </a:p>
          <a:p>
            <a:r>
              <a:rPr lang="fr-FR" dirty="0" err="1"/>
              <a:t>read</a:t>
            </a:r>
            <a:endParaRPr lang="fr-FR" dirty="0"/>
          </a:p>
        </p:txBody>
      </p:sp>
      <p:sp>
        <p:nvSpPr>
          <p:cNvPr id="47" name="ZoneTexte 46">
            <a:extLst>
              <a:ext uri="{FF2B5EF4-FFF2-40B4-BE49-F238E27FC236}">
                <a16:creationId xmlns:a16="http://schemas.microsoft.com/office/drawing/2014/main" id="{72A3407B-F25A-C7F9-C425-D85CA6FDFEF6}"/>
              </a:ext>
            </a:extLst>
          </p:cNvPr>
          <p:cNvSpPr txBox="1"/>
          <p:nvPr/>
        </p:nvSpPr>
        <p:spPr>
          <a:xfrm>
            <a:off x="7621274" y="5260159"/>
            <a:ext cx="1274708" cy="646331"/>
          </a:xfrm>
          <a:prstGeom prst="rect">
            <a:avLst/>
          </a:prstGeom>
          <a:noFill/>
        </p:spPr>
        <p:txBody>
          <a:bodyPr wrap="none" rtlCol="0">
            <a:spAutoFit/>
          </a:bodyPr>
          <a:lstStyle/>
          <a:p>
            <a:r>
              <a:rPr lang="fr-FR" dirty="0"/>
              <a:t>Clé HMAC</a:t>
            </a:r>
          </a:p>
          <a:p>
            <a:r>
              <a:rPr lang="fr-FR" dirty="0"/>
              <a:t> </a:t>
            </a:r>
            <a:r>
              <a:rPr lang="fr-FR" dirty="0" err="1"/>
              <a:t>write</a:t>
            </a:r>
            <a:endParaRPr lang="fr-FR" dirty="0"/>
          </a:p>
        </p:txBody>
      </p:sp>
      <p:sp>
        <p:nvSpPr>
          <p:cNvPr id="48" name="ZoneTexte 47">
            <a:extLst>
              <a:ext uri="{FF2B5EF4-FFF2-40B4-BE49-F238E27FC236}">
                <a16:creationId xmlns:a16="http://schemas.microsoft.com/office/drawing/2014/main" id="{5592841F-2D53-E926-468F-BD290C4C60DB}"/>
              </a:ext>
            </a:extLst>
          </p:cNvPr>
          <p:cNvSpPr txBox="1"/>
          <p:nvPr/>
        </p:nvSpPr>
        <p:spPr>
          <a:xfrm>
            <a:off x="6464693" y="5907736"/>
            <a:ext cx="2660229" cy="369332"/>
          </a:xfrm>
          <a:prstGeom prst="rect">
            <a:avLst/>
          </a:prstGeom>
          <a:noFill/>
        </p:spPr>
        <p:txBody>
          <a:bodyPr wrap="square">
            <a:spAutoFit/>
          </a:bodyPr>
          <a:lstStyle/>
          <a:p>
            <a:r>
              <a:rPr lang="fr-FR" b="1" dirty="0" err="1"/>
              <a:t>K</a:t>
            </a:r>
            <a:r>
              <a:rPr lang="fr-FR" b="1" baseline="-25000" dirty="0" err="1"/>
              <a:t>c</a:t>
            </a:r>
            <a:r>
              <a:rPr lang="fr-FR" b="1" baseline="-25000" dirty="0"/>
              <a:t> </a:t>
            </a:r>
            <a:r>
              <a:rPr lang="fr-FR" dirty="0"/>
              <a:t>Clé de chiffrement</a:t>
            </a:r>
          </a:p>
        </p:txBody>
      </p:sp>
      <p:cxnSp>
        <p:nvCxnSpPr>
          <p:cNvPr id="50" name="Connecteur droit avec flèche 49">
            <a:extLst>
              <a:ext uri="{FF2B5EF4-FFF2-40B4-BE49-F238E27FC236}">
                <a16:creationId xmlns:a16="http://schemas.microsoft.com/office/drawing/2014/main" id="{86BCEA7F-5513-67F7-345E-CFD081E9A6CB}"/>
              </a:ext>
            </a:extLst>
          </p:cNvPr>
          <p:cNvCxnSpPr>
            <a:stCxn id="9" idx="3"/>
            <a:endCxn id="36" idx="1"/>
          </p:cNvCxnSpPr>
          <p:nvPr/>
        </p:nvCxnSpPr>
        <p:spPr>
          <a:xfrm>
            <a:off x="4812715" y="2351390"/>
            <a:ext cx="1537612" cy="1330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3" name="ZoneTexte 52">
            <a:extLst>
              <a:ext uri="{FF2B5EF4-FFF2-40B4-BE49-F238E27FC236}">
                <a16:creationId xmlns:a16="http://schemas.microsoft.com/office/drawing/2014/main" id="{44FF3E04-03AA-167D-BDD8-E4B6945160B1}"/>
              </a:ext>
            </a:extLst>
          </p:cNvPr>
          <p:cNvSpPr txBox="1"/>
          <p:nvPr/>
        </p:nvSpPr>
        <p:spPr>
          <a:xfrm>
            <a:off x="3496219" y="4518623"/>
            <a:ext cx="2146742" cy="369332"/>
          </a:xfrm>
          <a:prstGeom prst="rect">
            <a:avLst/>
          </a:prstGeom>
          <a:solidFill>
            <a:srgbClr val="FFC000"/>
          </a:solidFill>
        </p:spPr>
        <p:txBody>
          <a:bodyPr wrap="none" rtlCol="0">
            <a:spAutoFit/>
          </a:bodyPr>
          <a:lstStyle/>
          <a:p>
            <a:r>
              <a:rPr lang="fr-FR" b="1" dirty="0"/>
              <a:t>MASTER SECRET</a:t>
            </a:r>
          </a:p>
        </p:txBody>
      </p:sp>
      <p:sp>
        <p:nvSpPr>
          <p:cNvPr id="3" name="ZoneTexte 2">
            <a:extLst>
              <a:ext uri="{FF2B5EF4-FFF2-40B4-BE49-F238E27FC236}">
                <a16:creationId xmlns:a16="http://schemas.microsoft.com/office/drawing/2014/main" id="{1B570250-6FFD-EA82-8431-1C8981D86695}"/>
              </a:ext>
            </a:extLst>
          </p:cNvPr>
          <p:cNvSpPr txBox="1"/>
          <p:nvPr/>
        </p:nvSpPr>
        <p:spPr>
          <a:xfrm>
            <a:off x="2652407" y="6368155"/>
            <a:ext cx="4019049" cy="369332"/>
          </a:xfrm>
          <a:prstGeom prst="rect">
            <a:avLst/>
          </a:prstGeom>
          <a:noFill/>
        </p:spPr>
        <p:txBody>
          <a:bodyPr wrap="none" rtlCol="0">
            <a:spAutoFit/>
          </a:bodyPr>
          <a:lstStyle/>
          <a:p>
            <a:r>
              <a:rPr lang="fr-FR" b="1" dirty="0">
                <a:highlight>
                  <a:srgbClr val="FF7D7D"/>
                </a:highlight>
              </a:rPr>
              <a:t>4 morceaux ! ? Et seulement 3 clés</a:t>
            </a:r>
          </a:p>
        </p:txBody>
      </p:sp>
    </p:spTree>
    <p:extLst>
      <p:ext uri="{BB962C8B-B14F-4D97-AF65-F5344CB8AC3E}">
        <p14:creationId xmlns:p14="http://schemas.microsoft.com/office/powerpoint/2010/main" val="241733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624F5-8D8F-7EE3-EDAC-80FA2014CA68}"/>
              </a:ext>
            </a:extLst>
          </p:cNvPr>
          <p:cNvSpPr>
            <a:spLocks noGrp="1"/>
          </p:cNvSpPr>
          <p:nvPr>
            <p:ph type="title"/>
          </p:nvPr>
        </p:nvSpPr>
        <p:spPr/>
        <p:txBody>
          <a:bodyPr/>
          <a:lstStyle/>
          <a:p>
            <a:r>
              <a:rPr lang="fr-FR" dirty="0"/>
              <a:t>1. Contexte</a:t>
            </a:r>
          </a:p>
        </p:txBody>
      </p:sp>
      <p:sp>
        <p:nvSpPr>
          <p:cNvPr id="3" name="Espace réservé du contenu 2">
            <a:extLst>
              <a:ext uri="{FF2B5EF4-FFF2-40B4-BE49-F238E27FC236}">
                <a16:creationId xmlns:a16="http://schemas.microsoft.com/office/drawing/2014/main" id="{54F87AEA-3CFB-4C76-E7F0-812E75662F5E}"/>
              </a:ext>
            </a:extLst>
          </p:cNvPr>
          <p:cNvSpPr>
            <a:spLocks noGrp="1"/>
          </p:cNvSpPr>
          <p:nvPr>
            <p:ph idx="1"/>
          </p:nvPr>
        </p:nvSpPr>
        <p:spPr>
          <a:xfrm>
            <a:off x="0" y="981074"/>
            <a:ext cx="4271749" cy="5115719"/>
          </a:xfrm>
        </p:spPr>
        <p:txBody>
          <a:bodyPr/>
          <a:lstStyle/>
          <a:p>
            <a:r>
              <a:rPr lang="fr-FR" sz="2000" dirty="0"/>
              <a:t>Le commerce en ligne </a:t>
            </a:r>
          </a:p>
          <a:p>
            <a:pPr marL="800100" lvl="1" indent="-342900">
              <a:buSzPct val="100000"/>
              <a:buFont typeface="+mj-lt"/>
              <a:buAutoNum type="alphaLcPeriod"/>
            </a:pPr>
            <a:r>
              <a:rPr lang="fr-FR" sz="1600" dirty="0"/>
              <a:t>le client remplit son caddie virtuel (browser); </a:t>
            </a:r>
          </a:p>
          <a:p>
            <a:pPr marL="800100" lvl="1" indent="-342900">
              <a:buSzPct val="100000"/>
              <a:buFont typeface="+mj-lt"/>
              <a:buAutoNum type="alphaLcPeriod"/>
            </a:pPr>
            <a:r>
              <a:rPr lang="fr-FR" sz="1600" dirty="0"/>
              <a:t>Caddy ok =&gt; il paie. Il choisit son mode de paiement, l'institution financière utilisée + diverses informations demandées par le marchand.  Le tout est envoyé vers ce dernier.</a:t>
            </a:r>
          </a:p>
          <a:p>
            <a:pPr marL="800100" lvl="1" indent="-342900">
              <a:buSzPct val="100000"/>
              <a:buFont typeface="+mj-lt"/>
              <a:buAutoNum type="alphaLcPeriod"/>
            </a:pPr>
            <a:r>
              <a:rPr lang="fr-FR" sz="1600" dirty="0"/>
              <a:t>le marchand demande l'autorisation de paiement auprès de l'institution financière spécifiée par le client</a:t>
            </a:r>
          </a:p>
          <a:p>
            <a:pPr marL="800100" lvl="1" indent="-342900">
              <a:buSzPct val="100000"/>
              <a:buFont typeface="+mj-lt"/>
              <a:buAutoNum type="alphaLcPeriod"/>
            </a:pPr>
            <a:r>
              <a:rPr lang="fr-FR" sz="1600" dirty="0"/>
              <a:t>si ok, le marchand confirme la transaction au client et les articles sont envoyés</a:t>
            </a:r>
          </a:p>
          <a:p>
            <a:pPr marL="800100" lvl="1" indent="-342900">
              <a:buSzPct val="100000"/>
              <a:buFont typeface="+mj-lt"/>
              <a:buAutoNum type="alphaLcPeriod"/>
            </a:pPr>
            <a:r>
              <a:rPr lang="fr-FR" sz="1600" dirty="0"/>
              <a:t>le marchand demande le paiement effectif à l'institution financière du client. </a:t>
            </a:r>
          </a:p>
          <a:p>
            <a:pPr marL="0" indent="0">
              <a:buNone/>
            </a:pPr>
            <a:endParaRPr lang="fr-FR" sz="1600" dirty="0"/>
          </a:p>
        </p:txBody>
      </p:sp>
      <p:pic>
        <p:nvPicPr>
          <p:cNvPr id="5" name="Image 4">
            <a:extLst>
              <a:ext uri="{FF2B5EF4-FFF2-40B4-BE49-F238E27FC236}">
                <a16:creationId xmlns:a16="http://schemas.microsoft.com/office/drawing/2014/main" id="{409318F4-6B75-9F6A-E224-86E5353DC960}"/>
              </a:ext>
            </a:extLst>
          </p:cNvPr>
          <p:cNvPicPr>
            <a:picLocks noChangeAspect="1"/>
          </p:cNvPicPr>
          <p:nvPr/>
        </p:nvPicPr>
        <p:blipFill>
          <a:blip r:embed="rId2"/>
          <a:stretch>
            <a:fillRect/>
          </a:stretch>
        </p:blipFill>
        <p:spPr>
          <a:xfrm>
            <a:off x="3854959" y="2288759"/>
            <a:ext cx="5297143" cy="2515254"/>
          </a:xfrm>
          <a:prstGeom prst="rect">
            <a:avLst/>
          </a:prstGeom>
        </p:spPr>
      </p:pic>
    </p:spTree>
    <p:extLst>
      <p:ext uri="{BB962C8B-B14F-4D97-AF65-F5344CB8AC3E}">
        <p14:creationId xmlns:p14="http://schemas.microsoft.com/office/powerpoint/2010/main" val="2341151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0FAF59-F28F-A767-810A-200F73142CDC}"/>
              </a:ext>
            </a:extLst>
          </p:cNvPr>
          <p:cNvSpPr>
            <a:spLocks noGrp="1"/>
          </p:cNvSpPr>
          <p:nvPr>
            <p:ph type="title"/>
          </p:nvPr>
        </p:nvSpPr>
        <p:spPr/>
        <p:txBody>
          <a:bodyPr/>
          <a:lstStyle/>
          <a:p>
            <a:r>
              <a:rPr lang="fr-FR" sz="2400" dirty="0"/>
              <a:t>2.11 Phase 3: Les certificats éventuels (optionnel): « </a:t>
            </a:r>
            <a:r>
              <a:rPr lang="fr-FR" sz="2400" dirty="0" err="1"/>
              <a:t>Certificate</a:t>
            </a:r>
            <a:r>
              <a:rPr lang="fr-FR" sz="2400" dirty="0"/>
              <a:t> »</a:t>
            </a:r>
          </a:p>
        </p:txBody>
      </p:sp>
      <p:grpSp>
        <p:nvGrpSpPr>
          <p:cNvPr id="4" name="Groupe 3">
            <a:extLst>
              <a:ext uri="{FF2B5EF4-FFF2-40B4-BE49-F238E27FC236}">
                <a16:creationId xmlns:a16="http://schemas.microsoft.com/office/drawing/2014/main" id="{A85390C6-8049-30F6-6D47-21BBD5BDF397}"/>
              </a:ext>
            </a:extLst>
          </p:cNvPr>
          <p:cNvGrpSpPr/>
          <p:nvPr/>
        </p:nvGrpSpPr>
        <p:grpSpPr>
          <a:xfrm>
            <a:off x="5057775" y="1908621"/>
            <a:ext cx="3730460" cy="2912507"/>
            <a:chOff x="4359091" y="1802368"/>
            <a:chExt cx="3730460" cy="2912507"/>
          </a:xfrm>
        </p:grpSpPr>
        <p:cxnSp>
          <p:nvCxnSpPr>
            <p:cNvPr id="5" name="Connecteur droit 4">
              <a:extLst>
                <a:ext uri="{FF2B5EF4-FFF2-40B4-BE49-F238E27FC236}">
                  <a16:creationId xmlns:a16="http://schemas.microsoft.com/office/drawing/2014/main" id="{ADBB43E9-C525-2324-8274-639741FCE6D5}"/>
                </a:ext>
              </a:extLst>
            </p:cNvPr>
            <p:cNvCxnSpPr>
              <a:cxnSpLocks/>
            </p:cNvCxnSpPr>
            <p:nvPr/>
          </p:nvCxnSpPr>
          <p:spPr>
            <a:xfrm>
              <a:off x="4772025" y="2171700"/>
              <a:ext cx="0" cy="2543175"/>
            </a:xfrm>
            <a:prstGeom prst="line">
              <a:avLst/>
            </a:prstGeom>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C5045960-90EC-6035-F614-10EF168B5BC0}"/>
                </a:ext>
              </a:extLst>
            </p:cNvPr>
            <p:cNvCxnSpPr>
              <a:cxnSpLocks/>
            </p:cNvCxnSpPr>
            <p:nvPr/>
          </p:nvCxnSpPr>
          <p:spPr>
            <a:xfrm>
              <a:off x="7567613" y="2171700"/>
              <a:ext cx="0" cy="2543175"/>
            </a:xfrm>
            <a:prstGeom prst="line">
              <a:avLst/>
            </a:prstGeom>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EBE8891F-7E1A-2AB9-11FD-3E6B75B9D153}"/>
                </a:ext>
              </a:extLst>
            </p:cNvPr>
            <p:cNvSpPr txBox="1"/>
            <p:nvPr/>
          </p:nvSpPr>
          <p:spPr>
            <a:xfrm>
              <a:off x="4359091" y="1802368"/>
              <a:ext cx="825867" cy="369332"/>
            </a:xfrm>
            <a:prstGeom prst="rect">
              <a:avLst/>
            </a:prstGeom>
            <a:noFill/>
          </p:spPr>
          <p:txBody>
            <a:bodyPr wrap="none" rtlCol="0">
              <a:spAutoFit/>
            </a:bodyPr>
            <a:lstStyle/>
            <a:p>
              <a:r>
                <a:rPr lang="fr-FR" b="1" dirty="0"/>
                <a:t>Client</a:t>
              </a:r>
            </a:p>
          </p:txBody>
        </p:sp>
        <p:sp>
          <p:nvSpPr>
            <p:cNvPr id="8" name="ZoneTexte 7">
              <a:extLst>
                <a:ext uri="{FF2B5EF4-FFF2-40B4-BE49-F238E27FC236}">
                  <a16:creationId xmlns:a16="http://schemas.microsoft.com/office/drawing/2014/main" id="{900060EA-45A7-AA16-0D02-4775B0C575BD}"/>
                </a:ext>
              </a:extLst>
            </p:cNvPr>
            <p:cNvSpPr txBox="1"/>
            <p:nvPr/>
          </p:nvSpPr>
          <p:spPr>
            <a:xfrm>
              <a:off x="7045675" y="1802368"/>
              <a:ext cx="1043876" cy="369332"/>
            </a:xfrm>
            <a:prstGeom prst="rect">
              <a:avLst/>
            </a:prstGeom>
            <a:noFill/>
          </p:spPr>
          <p:txBody>
            <a:bodyPr wrap="none" rtlCol="0">
              <a:spAutoFit/>
            </a:bodyPr>
            <a:lstStyle/>
            <a:p>
              <a:r>
                <a:rPr lang="fr-FR" b="1" dirty="0"/>
                <a:t>Serveur</a:t>
              </a:r>
            </a:p>
          </p:txBody>
        </p:sp>
        <p:cxnSp>
          <p:nvCxnSpPr>
            <p:cNvPr id="9" name="Connecteur droit avec flèche 8">
              <a:extLst>
                <a:ext uri="{FF2B5EF4-FFF2-40B4-BE49-F238E27FC236}">
                  <a16:creationId xmlns:a16="http://schemas.microsoft.com/office/drawing/2014/main" id="{8C92B9CD-5709-E8B2-E25C-19C9324F09DF}"/>
                </a:ext>
              </a:extLst>
            </p:cNvPr>
            <p:cNvCxnSpPr/>
            <p:nvPr/>
          </p:nvCxnSpPr>
          <p:spPr>
            <a:xfrm>
              <a:off x="4772024" y="2414588"/>
              <a:ext cx="2795589" cy="357187"/>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a:extLst>
                <a:ext uri="{FF2B5EF4-FFF2-40B4-BE49-F238E27FC236}">
                  <a16:creationId xmlns:a16="http://schemas.microsoft.com/office/drawing/2014/main" id="{BE2C6EAA-893D-BBFB-5334-979F93212C81}"/>
                </a:ext>
              </a:extLst>
            </p:cNvPr>
            <p:cNvCxnSpPr/>
            <p:nvPr/>
          </p:nvCxnSpPr>
          <p:spPr>
            <a:xfrm>
              <a:off x="4772024" y="3171825"/>
              <a:ext cx="2795589" cy="357187"/>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1" name="Connecteur droit avec flèche 10">
              <a:extLst>
                <a:ext uri="{FF2B5EF4-FFF2-40B4-BE49-F238E27FC236}">
                  <a16:creationId xmlns:a16="http://schemas.microsoft.com/office/drawing/2014/main" id="{117DCEBD-F62E-1B5D-D0E5-7D1D8D181D7F}"/>
                </a:ext>
              </a:extLst>
            </p:cNvPr>
            <p:cNvCxnSpPr/>
            <p:nvPr/>
          </p:nvCxnSpPr>
          <p:spPr>
            <a:xfrm>
              <a:off x="4772024" y="3929062"/>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ZoneTexte 11">
              <a:extLst>
                <a:ext uri="{FF2B5EF4-FFF2-40B4-BE49-F238E27FC236}">
                  <a16:creationId xmlns:a16="http://schemas.microsoft.com/office/drawing/2014/main" id="{1A9B9433-7A0F-0A36-25E2-86D6B2E71CA7}"/>
                </a:ext>
              </a:extLst>
            </p:cNvPr>
            <p:cNvSpPr txBox="1"/>
            <p:nvPr/>
          </p:nvSpPr>
          <p:spPr>
            <a:xfrm rot="428472">
              <a:off x="5639866" y="2260699"/>
              <a:ext cx="1059906" cy="307777"/>
            </a:xfrm>
            <a:prstGeom prst="rect">
              <a:avLst/>
            </a:prstGeom>
            <a:noFill/>
          </p:spPr>
          <p:txBody>
            <a:bodyPr wrap="none" rtlCol="0">
              <a:spAutoFit/>
            </a:bodyPr>
            <a:lstStyle/>
            <a:p>
              <a:r>
                <a:rPr lang="fr-FR" sz="1400" b="1" dirty="0" err="1">
                  <a:solidFill>
                    <a:schemeClr val="bg1">
                      <a:lumMod val="50000"/>
                    </a:schemeClr>
                  </a:solidFill>
                  <a:highlight>
                    <a:srgbClr val="FFFF00"/>
                  </a:highlight>
                </a:rPr>
                <a:t>Certificate</a:t>
              </a:r>
              <a:endParaRPr lang="fr-FR" sz="1400" b="1" dirty="0">
                <a:solidFill>
                  <a:schemeClr val="bg1">
                    <a:lumMod val="50000"/>
                  </a:schemeClr>
                </a:solidFill>
                <a:highlight>
                  <a:srgbClr val="FFFF00"/>
                </a:highlight>
              </a:endParaRPr>
            </a:p>
          </p:txBody>
        </p:sp>
        <p:sp>
          <p:nvSpPr>
            <p:cNvPr id="13" name="ZoneTexte 12">
              <a:extLst>
                <a:ext uri="{FF2B5EF4-FFF2-40B4-BE49-F238E27FC236}">
                  <a16:creationId xmlns:a16="http://schemas.microsoft.com/office/drawing/2014/main" id="{DF92A1A0-F511-B3F5-5C9E-3A46413C519E}"/>
                </a:ext>
              </a:extLst>
            </p:cNvPr>
            <p:cNvSpPr txBox="1"/>
            <p:nvPr/>
          </p:nvSpPr>
          <p:spPr>
            <a:xfrm rot="461959">
              <a:off x="5307204" y="3775174"/>
              <a:ext cx="1636987" cy="307777"/>
            </a:xfrm>
            <a:prstGeom prst="rect">
              <a:avLst/>
            </a:prstGeom>
            <a:noFill/>
          </p:spPr>
          <p:txBody>
            <a:bodyPr wrap="none" rtlCol="0">
              <a:spAutoFit/>
            </a:bodyPr>
            <a:lstStyle/>
            <a:p>
              <a:r>
                <a:rPr lang="fr-FR" sz="1400" b="1" dirty="0" err="1">
                  <a:solidFill>
                    <a:schemeClr val="bg1">
                      <a:lumMod val="50000"/>
                    </a:schemeClr>
                  </a:solidFill>
                </a:rPr>
                <a:t>Certificate_verify</a:t>
              </a:r>
              <a:endParaRPr lang="fr-FR" sz="1400" b="1" dirty="0">
                <a:solidFill>
                  <a:schemeClr val="bg1">
                    <a:lumMod val="50000"/>
                  </a:schemeClr>
                </a:solidFill>
              </a:endParaRPr>
            </a:p>
          </p:txBody>
        </p:sp>
        <p:sp>
          <p:nvSpPr>
            <p:cNvPr id="14" name="ZoneTexte 13">
              <a:extLst>
                <a:ext uri="{FF2B5EF4-FFF2-40B4-BE49-F238E27FC236}">
                  <a16:creationId xmlns:a16="http://schemas.microsoft.com/office/drawing/2014/main" id="{4AD33F77-34C7-4758-146B-C5B2B56CCB40}"/>
                </a:ext>
              </a:extLst>
            </p:cNvPr>
            <p:cNvSpPr txBox="1"/>
            <p:nvPr/>
          </p:nvSpPr>
          <p:spPr>
            <a:xfrm rot="474890">
              <a:off x="5168584" y="3023243"/>
              <a:ext cx="2002471" cy="307777"/>
            </a:xfrm>
            <a:prstGeom prst="rect">
              <a:avLst/>
            </a:prstGeom>
            <a:noFill/>
          </p:spPr>
          <p:txBody>
            <a:bodyPr wrap="none" rtlCol="0">
              <a:spAutoFit/>
            </a:bodyPr>
            <a:lstStyle/>
            <a:p>
              <a:r>
                <a:rPr lang="fr-FR" sz="1400" b="1" dirty="0" err="1"/>
                <a:t>Client_key_exchange</a:t>
              </a:r>
              <a:endParaRPr lang="fr-FR" sz="1400" b="1" dirty="0"/>
            </a:p>
          </p:txBody>
        </p:sp>
      </p:grpSp>
      <p:sp>
        <p:nvSpPr>
          <p:cNvPr id="15" name="ZoneTexte 14">
            <a:extLst>
              <a:ext uri="{FF2B5EF4-FFF2-40B4-BE49-F238E27FC236}">
                <a16:creationId xmlns:a16="http://schemas.microsoft.com/office/drawing/2014/main" id="{42740C9F-78F6-F8BC-4855-4283D0DE856B}"/>
              </a:ext>
            </a:extLst>
          </p:cNvPr>
          <p:cNvSpPr txBox="1"/>
          <p:nvPr/>
        </p:nvSpPr>
        <p:spPr>
          <a:xfrm>
            <a:off x="124125" y="1498345"/>
            <a:ext cx="4142783" cy="2585323"/>
          </a:xfrm>
          <a:prstGeom prst="rect">
            <a:avLst/>
          </a:prstGeom>
          <a:noFill/>
        </p:spPr>
        <p:txBody>
          <a:bodyPr wrap="square" rtlCol="0">
            <a:spAutoFit/>
          </a:bodyPr>
          <a:lstStyle/>
          <a:p>
            <a:r>
              <a:rPr lang="fr-FR" dirty="0"/>
              <a:t>Si le serveur a effectivement demandé un certificat (pas </a:t>
            </a:r>
            <a:r>
              <a:rPr lang="fr-FR" dirty="0" err="1"/>
              <a:t>mandatory</a:t>
            </a:r>
            <a:r>
              <a:rPr lang="fr-FR" dirty="0"/>
              <a:t>) au client, celui-ci commence par envoyer:</a:t>
            </a:r>
          </a:p>
          <a:p>
            <a:endParaRPr lang="fr-FR" dirty="0"/>
          </a:p>
          <a:p>
            <a:pPr marL="285750" indent="-285750">
              <a:buClr>
                <a:srgbClr val="FF0000"/>
              </a:buClr>
              <a:buFont typeface="Arial" panose="020B0604020202020204" pitchFamily="34" charset="0"/>
              <a:buChar char="•"/>
            </a:pPr>
            <a:r>
              <a:rPr lang="fr-FR" dirty="0"/>
              <a:t>son certificat dans un </a:t>
            </a:r>
            <a:r>
              <a:rPr lang="fr-FR" b="1" dirty="0">
                <a:highlight>
                  <a:srgbClr val="FFFF00"/>
                </a:highlight>
              </a:rPr>
              <a:t>message </a:t>
            </a:r>
            <a:r>
              <a:rPr lang="fr-FR" b="1" dirty="0" err="1">
                <a:highlight>
                  <a:srgbClr val="FFFF00"/>
                </a:highlight>
              </a:rPr>
              <a:t>certificate</a:t>
            </a:r>
            <a:r>
              <a:rPr lang="fr-FR" b="1" dirty="0">
                <a:highlight>
                  <a:srgbClr val="FFFF00"/>
                </a:highlight>
              </a:rPr>
              <a:t> </a:t>
            </a:r>
            <a:r>
              <a:rPr lang="fr-FR" dirty="0"/>
              <a:t>si il en possède un</a:t>
            </a:r>
          </a:p>
          <a:p>
            <a:pPr>
              <a:buClr>
                <a:srgbClr val="FF0000"/>
              </a:buClr>
            </a:pPr>
            <a:r>
              <a:rPr lang="fr-FR" dirty="0"/>
              <a:t> </a:t>
            </a:r>
          </a:p>
          <a:p>
            <a:pPr marL="285750" indent="-285750">
              <a:buClr>
                <a:srgbClr val="FF0000"/>
              </a:buClr>
              <a:buFont typeface="Arial" panose="020B0604020202020204" pitchFamily="34" charset="0"/>
              <a:buChar char="•"/>
            </a:pPr>
            <a:r>
              <a:rPr lang="fr-FR" dirty="0"/>
              <a:t>un </a:t>
            </a:r>
            <a:r>
              <a:rPr lang="fr-FR" dirty="0">
                <a:highlight>
                  <a:srgbClr val="FFFF00"/>
                </a:highlight>
              </a:rPr>
              <a:t>message </a:t>
            </a:r>
            <a:r>
              <a:rPr lang="fr-FR" dirty="0" err="1">
                <a:highlight>
                  <a:srgbClr val="FFFF00"/>
                </a:highlight>
              </a:rPr>
              <a:t>no_certificate</a:t>
            </a:r>
            <a:r>
              <a:rPr lang="fr-FR" dirty="0">
                <a:highlight>
                  <a:srgbClr val="FFFF00"/>
                </a:highlight>
              </a:rPr>
              <a:t> </a:t>
            </a:r>
            <a:r>
              <a:rPr lang="fr-FR" dirty="0"/>
              <a:t>s'il n'en possède pas. </a:t>
            </a:r>
          </a:p>
        </p:txBody>
      </p:sp>
      <p:sp>
        <p:nvSpPr>
          <p:cNvPr id="16" name="ZoneTexte 15">
            <a:extLst>
              <a:ext uri="{FF2B5EF4-FFF2-40B4-BE49-F238E27FC236}">
                <a16:creationId xmlns:a16="http://schemas.microsoft.com/office/drawing/2014/main" id="{16A5AAEE-0868-D985-B8F6-5324FA0CC59E}"/>
              </a:ext>
            </a:extLst>
          </p:cNvPr>
          <p:cNvSpPr txBox="1"/>
          <p:nvPr/>
        </p:nvSpPr>
        <p:spPr>
          <a:xfrm>
            <a:off x="1243973" y="4451796"/>
            <a:ext cx="3087127" cy="369332"/>
          </a:xfrm>
          <a:prstGeom prst="rect">
            <a:avLst/>
          </a:prstGeom>
          <a:noFill/>
        </p:spPr>
        <p:txBody>
          <a:bodyPr wrap="none" rtlCol="0">
            <a:spAutoFit/>
          </a:bodyPr>
          <a:lstStyle/>
          <a:p>
            <a:r>
              <a:rPr lang="fr-FR" b="1" dirty="0">
                <a:highlight>
                  <a:srgbClr val="FF7D7D"/>
                </a:highlight>
              </a:rPr>
              <a:t>=&gt; Warning !    (</a:t>
            </a:r>
            <a:r>
              <a:rPr lang="fr-FR" b="1" dirty="0" err="1">
                <a:highlight>
                  <a:srgbClr val="FF7D7D"/>
                </a:highlight>
              </a:rPr>
              <a:t>SSL_Alert</a:t>
            </a:r>
            <a:r>
              <a:rPr lang="fr-FR" b="1" dirty="0">
                <a:highlight>
                  <a:srgbClr val="FF7D7D"/>
                </a:highlight>
              </a:rPr>
              <a:t>)</a:t>
            </a:r>
          </a:p>
        </p:txBody>
      </p:sp>
      <p:sp>
        <p:nvSpPr>
          <p:cNvPr id="17" name="ZoneTexte 16">
            <a:extLst>
              <a:ext uri="{FF2B5EF4-FFF2-40B4-BE49-F238E27FC236}">
                <a16:creationId xmlns:a16="http://schemas.microsoft.com/office/drawing/2014/main" id="{4B218FA4-55EB-DB68-BAEA-3E3B28C0B394}"/>
              </a:ext>
            </a:extLst>
          </p:cNvPr>
          <p:cNvSpPr txBox="1"/>
          <p:nvPr/>
        </p:nvSpPr>
        <p:spPr>
          <a:xfrm>
            <a:off x="1428005" y="5285303"/>
            <a:ext cx="6316354" cy="646331"/>
          </a:xfrm>
          <a:prstGeom prst="rect">
            <a:avLst/>
          </a:prstGeom>
          <a:noFill/>
        </p:spPr>
        <p:txBody>
          <a:bodyPr wrap="square" rtlCol="0">
            <a:spAutoFit/>
          </a:bodyPr>
          <a:lstStyle/>
          <a:p>
            <a:r>
              <a:rPr lang="fr-FR" dirty="0"/>
              <a:t>On a donc le choix de continuer ou d’arrêter le handshake =&gt; dans ce dernier cas, pas de session SSL/TLS crée.</a:t>
            </a:r>
          </a:p>
        </p:txBody>
      </p:sp>
      <p:pic>
        <p:nvPicPr>
          <p:cNvPr id="19" name="Image 18">
            <a:extLst>
              <a:ext uri="{FF2B5EF4-FFF2-40B4-BE49-F238E27FC236}">
                <a16:creationId xmlns:a16="http://schemas.microsoft.com/office/drawing/2014/main" id="{3DC6DE98-EF4B-A81B-DB02-E9F7FD6FF864}"/>
              </a:ext>
            </a:extLst>
          </p:cNvPr>
          <p:cNvPicPr>
            <a:picLocks noChangeAspect="1"/>
          </p:cNvPicPr>
          <p:nvPr/>
        </p:nvPicPr>
        <p:blipFill>
          <a:blip r:embed="rId2"/>
          <a:stretch>
            <a:fillRect/>
          </a:stretch>
        </p:blipFill>
        <p:spPr>
          <a:xfrm>
            <a:off x="3946204" y="2183131"/>
            <a:ext cx="1504761" cy="1166666"/>
          </a:xfrm>
          <a:prstGeom prst="rect">
            <a:avLst/>
          </a:prstGeom>
        </p:spPr>
      </p:pic>
    </p:spTree>
    <p:extLst>
      <p:ext uri="{BB962C8B-B14F-4D97-AF65-F5344CB8AC3E}">
        <p14:creationId xmlns:p14="http://schemas.microsoft.com/office/powerpoint/2010/main" val="32069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D5414-23B6-1AB1-D7F9-15ED72914BBA}"/>
              </a:ext>
            </a:extLst>
          </p:cNvPr>
          <p:cNvSpPr>
            <a:spLocks noGrp="1"/>
          </p:cNvSpPr>
          <p:nvPr>
            <p:ph type="title"/>
          </p:nvPr>
        </p:nvSpPr>
        <p:spPr/>
        <p:txBody>
          <a:bodyPr/>
          <a:lstStyle/>
          <a:p>
            <a:r>
              <a:rPr lang="fr-FR" sz="2400" dirty="0"/>
              <a:t>2.11 Phase 3: Les certificats éventuels (optionnel): « </a:t>
            </a:r>
            <a:r>
              <a:rPr lang="fr-FR" sz="2400" dirty="0" err="1"/>
              <a:t>Certificate_verify</a:t>
            </a:r>
            <a:r>
              <a:rPr lang="fr-FR" sz="2400" dirty="0"/>
              <a:t> »</a:t>
            </a:r>
          </a:p>
        </p:txBody>
      </p:sp>
      <p:grpSp>
        <p:nvGrpSpPr>
          <p:cNvPr id="6" name="Groupe 5">
            <a:extLst>
              <a:ext uri="{FF2B5EF4-FFF2-40B4-BE49-F238E27FC236}">
                <a16:creationId xmlns:a16="http://schemas.microsoft.com/office/drawing/2014/main" id="{3B46A2DC-4AB0-949A-F9D3-6D361A4B9783}"/>
              </a:ext>
            </a:extLst>
          </p:cNvPr>
          <p:cNvGrpSpPr/>
          <p:nvPr/>
        </p:nvGrpSpPr>
        <p:grpSpPr>
          <a:xfrm>
            <a:off x="4034115" y="1172691"/>
            <a:ext cx="3730460" cy="2912507"/>
            <a:chOff x="4359091" y="1802368"/>
            <a:chExt cx="3730460" cy="2912507"/>
          </a:xfrm>
        </p:grpSpPr>
        <p:cxnSp>
          <p:nvCxnSpPr>
            <p:cNvPr id="7" name="Connecteur droit 6">
              <a:extLst>
                <a:ext uri="{FF2B5EF4-FFF2-40B4-BE49-F238E27FC236}">
                  <a16:creationId xmlns:a16="http://schemas.microsoft.com/office/drawing/2014/main" id="{20EDEB2E-72DB-4DAA-DE2B-1E06B2D74478}"/>
                </a:ext>
              </a:extLst>
            </p:cNvPr>
            <p:cNvCxnSpPr>
              <a:cxnSpLocks/>
            </p:cNvCxnSpPr>
            <p:nvPr/>
          </p:nvCxnSpPr>
          <p:spPr>
            <a:xfrm>
              <a:off x="4772025" y="2171700"/>
              <a:ext cx="0" cy="2543175"/>
            </a:xfrm>
            <a:prstGeom prst="line">
              <a:avLst/>
            </a:prstGeom>
          </p:spPr>
          <p:style>
            <a:lnRef idx="1">
              <a:schemeClr val="dk1"/>
            </a:lnRef>
            <a:fillRef idx="0">
              <a:schemeClr val="dk1"/>
            </a:fillRef>
            <a:effectRef idx="0">
              <a:schemeClr val="dk1"/>
            </a:effectRef>
            <a:fontRef idx="minor">
              <a:schemeClr val="tx1"/>
            </a:fontRef>
          </p:style>
        </p:cxnSp>
        <p:cxnSp>
          <p:nvCxnSpPr>
            <p:cNvPr id="8" name="Connecteur droit 7">
              <a:extLst>
                <a:ext uri="{FF2B5EF4-FFF2-40B4-BE49-F238E27FC236}">
                  <a16:creationId xmlns:a16="http://schemas.microsoft.com/office/drawing/2014/main" id="{B839E093-8142-972D-4054-BFCCE4511977}"/>
                </a:ext>
              </a:extLst>
            </p:cNvPr>
            <p:cNvCxnSpPr>
              <a:cxnSpLocks/>
            </p:cNvCxnSpPr>
            <p:nvPr/>
          </p:nvCxnSpPr>
          <p:spPr>
            <a:xfrm>
              <a:off x="7567613" y="2171700"/>
              <a:ext cx="0" cy="2543175"/>
            </a:xfrm>
            <a:prstGeom prst="line">
              <a:avLst/>
            </a:prstGeom>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BAF76A1F-0109-EFDE-7D01-35DF0AC41C57}"/>
                </a:ext>
              </a:extLst>
            </p:cNvPr>
            <p:cNvSpPr txBox="1"/>
            <p:nvPr/>
          </p:nvSpPr>
          <p:spPr>
            <a:xfrm>
              <a:off x="4359091" y="1802368"/>
              <a:ext cx="825867" cy="369332"/>
            </a:xfrm>
            <a:prstGeom prst="rect">
              <a:avLst/>
            </a:prstGeom>
            <a:noFill/>
          </p:spPr>
          <p:txBody>
            <a:bodyPr wrap="none" rtlCol="0">
              <a:spAutoFit/>
            </a:bodyPr>
            <a:lstStyle/>
            <a:p>
              <a:r>
                <a:rPr lang="fr-FR" b="1" dirty="0"/>
                <a:t>Client</a:t>
              </a:r>
            </a:p>
          </p:txBody>
        </p:sp>
        <p:sp>
          <p:nvSpPr>
            <p:cNvPr id="10" name="ZoneTexte 9">
              <a:extLst>
                <a:ext uri="{FF2B5EF4-FFF2-40B4-BE49-F238E27FC236}">
                  <a16:creationId xmlns:a16="http://schemas.microsoft.com/office/drawing/2014/main" id="{2FDB8C2D-39BB-4275-21A9-508ECF92E772}"/>
                </a:ext>
              </a:extLst>
            </p:cNvPr>
            <p:cNvSpPr txBox="1"/>
            <p:nvPr/>
          </p:nvSpPr>
          <p:spPr>
            <a:xfrm>
              <a:off x="7045675" y="1802368"/>
              <a:ext cx="1043876" cy="369332"/>
            </a:xfrm>
            <a:prstGeom prst="rect">
              <a:avLst/>
            </a:prstGeom>
            <a:noFill/>
          </p:spPr>
          <p:txBody>
            <a:bodyPr wrap="none" rtlCol="0">
              <a:spAutoFit/>
            </a:bodyPr>
            <a:lstStyle/>
            <a:p>
              <a:r>
                <a:rPr lang="fr-FR" b="1" dirty="0"/>
                <a:t>Serveur</a:t>
              </a:r>
            </a:p>
          </p:txBody>
        </p:sp>
        <p:cxnSp>
          <p:nvCxnSpPr>
            <p:cNvPr id="11" name="Connecteur droit avec flèche 10">
              <a:extLst>
                <a:ext uri="{FF2B5EF4-FFF2-40B4-BE49-F238E27FC236}">
                  <a16:creationId xmlns:a16="http://schemas.microsoft.com/office/drawing/2014/main" id="{55E4A596-94DD-0DCF-60A2-343350B6DA41}"/>
                </a:ext>
              </a:extLst>
            </p:cNvPr>
            <p:cNvCxnSpPr/>
            <p:nvPr/>
          </p:nvCxnSpPr>
          <p:spPr>
            <a:xfrm>
              <a:off x="4772024" y="2414588"/>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eur droit avec flèche 11">
              <a:extLst>
                <a:ext uri="{FF2B5EF4-FFF2-40B4-BE49-F238E27FC236}">
                  <a16:creationId xmlns:a16="http://schemas.microsoft.com/office/drawing/2014/main" id="{CD13C9E5-E1F3-CA5C-B16F-9D56D256A954}"/>
                </a:ext>
              </a:extLst>
            </p:cNvPr>
            <p:cNvCxnSpPr/>
            <p:nvPr/>
          </p:nvCxnSpPr>
          <p:spPr>
            <a:xfrm>
              <a:off x="4772024" y="3171825"/>
              <a:ext cx="2795589" cy="357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cteur droit avec flèche 12">
              <a:extLst>
                <a:ext uri="{FF2B5EF4-FFF2-40B4-BE49-F238E27FC236}">
                  <a16:creationId xmlns:a16="http://schemas.microsoft.com/office/drawing/2014/main" id="{469A767E-59D9-FC85-689F-0F6C0ADBAE51}"/>
                </a:ext>
              </a:extLst>
            </p:cNvPr>
            <p:cNvCxnSpPr/>
            <p:nvPr/>
          </p:nvCxnSpPr>
          <p:spPr>
            <a:xfrm>
              <a:off x="4772024" y="3929062"/>
              <a:ext cx="2795589" cy="357187"/>
            </a:xfrm>
            <a:prstGeom prst="straightConnector1">
              <a:avLst/>
            </a:prstGeom>
            <a:ln w="47625">
              <a:tailEnd type="triangle"/>
            </a:ln>
          </p:spPr>
          <p:style>
            <a:lnRef idx="1">
              <a:schemeClr val="accent2"/>
            </a:lnRef>
            <a:fillRef idx="0">
              <a:schemeClr val="accent2"/>
            </a:fillRef>
            <a:effectRef idx="0">
              <a:schemeClr val="accent2"/>
            </a:effectRef>
            <a:fontRef idx="minor">
              <a:schemeClr val="tx1"/>
            </a:fontRef>
          </p:style>
        </p:cxnSp>
        <p:sp>
          <p:nvSpPr>
            <p:cNvPr id="14" name="ZoneTexte 13">
              <a:extLst>
                <a:ext uri="{FF2B5EF4-FFF2-40B4-BE49-F238E27FC236}">
                  <a16:creationId xmlns:a16="http://schemas.microsoft.com/office/drawing/2014/main" id="{8C534E3F-E37C-5E1A-2E3D-BE6FEDC935A0}"/>
                </a:ext>
              </a:extLst>
            </p:cNvPr>
            <p:cNvSpPr txBox="1"/>
            <p:nvPr/>
          </p:nvSpPr>
          <p:spPr>
            <a:xfrm rot="428472">
              <a:off x="5639866" y="2260699"/>
              <a:ext cx="1059906" cy="307777"/>
            </a:xfrm>
            <a:prstGeom prst="rect">
              <a:avLst/>
            </a:prstGeom>
            <a:noFill/>
          </p:spPr>
          <p:txBody>
            <a:bodyPr wrap="none" rtlCol="0">
              <a:spAutoFit/>
            </a:bodyPr>
            <a:lstStyle/>
            <a:p>
              <a:r>
                <a:rPr lang="fr-FR" sz="1400" b="1" dirty="0" err="1">
                  <a:solidFill>
                    <a:schemeClr val="bg1">
                      <a:lumMod val="50000"/>
                    </a:schemeClr>
                  </a:solidFill>
                </a:rPr>
                <a:t>Certificate</a:t>
              </a:r>
              <a:endParaRPr lang="fr-FR" sz="1400" b="1" dirty="0">
                <a:solidFill>
                  <a:schemeClr val="bg1">
                    <a:lumMod val="50000"/>
                  </a:schemeClr>
                </a:solidFill>
              </a:endParaRPr>
            </a:p>
          </p:txBody>
        </p:sp>
        <p:sp>
          <p:nvSpPr>
            <p:cNvPr id="15" name="ZoneTexte 14">
              <a:extLst>
                <a:ext uri="{FF2B5EF4-FFF2-40B4-BE49-F238E27FC236}">
                  <a16:creationId xmlns:a16="http://schemas.microsoft.com/office/drawing/2014/main" id="{EAEE4818-2F99-083D-5222-E0A8C78D005B}"/>
                </a:ext>
              </a:extLst>
            </p:cNvPr>
            <p:cNvSpPr txBox="1"/>
            <p:nvPr/>
          </p:nvSpPr>
          <p:spPr>
            <a:xfrm rot="461959">
              <a:off x="5307204" y="3775174"/>
              <a:ext cx="1636987" cy="307777"/>
            </a:xfrm>
            <a:prstGeom prst="rect">
              <a:avLst/>
            </a:prstGeom>
            <a:noFill/>
          </p:spPr>
          <p:txBody>
            <a:bodyPr wrap="none" rtlCol="0">
              <a:spAutoFit/>
            </a:bodyPr>
            <a:lstStyle/>
            <a:p>
              <a:r>
                <a:rPr lang="fr-FR" sz="1400" b="1" dirty="0" err="1">
                  <a:solidFill>
                    <a:schemeClr val="bg1">
                      <a:lumMod val="50000"/>
                    </a:schemeClr>
                  </a:solidFill>
                  <a:highlight>
                    <a:srgbClr val="FFFF00"/>
                  </a:highlight>
                </a:rPr>
                <a:t>Certificate_verify</a:t>
              </a:r>
              <a:endParaRPr lang="fr-FR" sz="1400" b="1" dirty="0">
                <a:solidFill>
                  <a:schemeClr val="bg1">
                    <a:lumMod val="50000"/>
                  </a:schemeClr>
                </a:solidFill>
                <a:highlight>
                  <a:srgbClr val="FFFF00"/>
                </a:highlight>
              </a:endParaRPr>
            </a:p>
          </p:txBody>
        </p:sp>
        <p:sp>
          <p:nvSpPr>
            <p:cNvPr id="16" name="ZoneTexte 15">
              <a:extLst>
                <a:ext uri="{FF2B5EF4-FFF2-40B4-BE49-F238E27FC236}">
                  <a16:creationId xmlns:a16="http://schemas.microsoft.com/office/drawing/2014/main" id="{D89FDD6F-56C8-D44A-70C5-B288C917D5A9}"/>
                </a:ext>
              </a:extLst>
            </p:cNvPr>
            <p:cNvSpPr txBox="1"/>
            <p:nvPr/>
          </p:nvSpPr>
          <p:spPr>
            <a:xfrm rot="474890">
              <a:off x="5168584" y="3023243"/>
              <a:ext cx="2002471" cy="307777"/>
            </a:xfrm>
            <a:prstGeom prst="rect">
              <a:avLst/>
            </a:prstGeom>
            <a:noFill/>
          </p:spPr>
          <p:txBody>
            <a:bodyPr wrap="none" rtlCol="0">
              <a:spAutoFit/>
            </a:bodyPr>
            <a:lstStyle/>
            <a:p>
              <a:r>
                <a:rPr lang="fr-FR" sz="1400" b="1" dirty="0" err="1"/>
                <a:t>Client_key_exchange</a:t>
              </a:r>
              <a:endParaRPr lang="fr-FR" sz="1400" b="1" dirty="0"/>
            </a:p>
          </p:txBody>
        </p:sp>
      </p:grpSp>
      <p:sp>
        <p:nvSpPr>
          <p:cNvPr id="17" name="ZoneTexte 16">
            <a:extLst>
              <a:ext uri="{FF2B5EF4-FFF2-40B4-BE49-F238E27FC236}">
                <a16:creationId xmlns:a16="http://schemas.microsoft.com/office/drawing/2014/main" id="{9402282D-E9F0-0C97-774F-F26C3DCC213B}"/>
              </a:ext>
            </a:extLst>
          </p:cNvPr>
          <p:cNvSpPr txBox="1"/>
          <p:nvPr/>
        </p:nvSpPr>
        <p:spPr>
          <a:xfrm>
            <a:off x="138252" y="1115295"/>
            <a:ext cx="3566435" cy="1323439"/>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altLang="fr-FR" sz="1600" dirty="0"/>
              <a:t>Si le client a envoyé un </a:t>
            </a:r>
            <a:r>
              <a:rPr lang="fr-FR" altLang="fr-FR" sz="1600" b="1" dirty="0"/>
              <a:t>certificat</a:t>
            </a:r>
            <a:r>
              <a:rPr lang="fr-FR" altLang="fr-FR" sz="1600" dirty="0"/>
              <a:t>, on test qu'il est bien en possession de la clé privée associée à la clé publique faisant l'objet du certificat.</a:t>
            </a:r>
            <a:endParaRPr lang="fr-FR" sz="1600" dirty="0"/>
          </a:p>
        </p:txBody>
      </p:sp>
      <p:sp>
        <p:nvSpPr>
          <p:cNvPr id="18" name="ZoneTexte 17">
            <a:extLst>
              <a:ext uri="{FF2B5EF4-FFF2-40B4-BE49-F238E27FC236}">
                <a16:creationId xmlns:a16="http://schemas.microsoft.com/office/drawing/2014/main" id="{01C7343C-9C50-8A45-C3B9-8F4EA423637C}"/>
              </a:ext>
            </a:extLst>
          </p:cNvPr>
          <p:cNvSpPr txBox="1"/>
          <p:nvPr/>
        </p:nvSpPr>
        <p:spPr>
          <a:xfrm>
            <a:off x="106322" y="2475120"/>
            <a:ext cx="3630294" cy="2308324"/>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altLang="fr-FR" sz="1600" dirty="0"/>
              <a:t>le client va donc envoyer un message </a:t>
            </a:r>
            <a:r>
              <a:rPr lang="fr-FR" altLang="fr-FR" sz="1600" b="1" i="1" dirty="0" err="1">
                <a:highlight>
                  <a:srgbClr val="FFFF00"/>
                </a:highlight>
              </a:rPr>
              <a:t>certificate_verify</a:t>
            </a:r>
            <a:r>
              <a:rPr lang="fr-FR" altLang="fr-FR" sz="1600" dirty="0">
                <a:highlight>
                  <a:srgbClr val="FFFF00"/>
                </a:highlight>
              </a:rPr>
              <a:t> </a:t>
            </a:r>
            <a:r>
              <a:rPr lang="fr-FR" altLang="fr-FR" sz="1600" dirty="0"/>
              <a:t>qui comporte une espèce de digest calculé sur les messages du handshake et sur le "master secret" (donc un "challenge"), le tout signé avec la clé privée du client. Le serveur peut ensuite vérifier la signature.</a:t>
            </a:r>
            <a:endParaRPr lang="fr-FR" sz="1600" dirty="0"/>
          </a:p>
        </p:txBody>
      </p:sp>
      <p:sp>
        <p:nvSpPr>
          <p:cNvPr id="29" name="ZoneTexte 28">
            <a:extLst>
              <a:ext uri="{FF2B5EF4-FFF2-40B4-BE49-F238E27FC236}">
                <a16:creationId xmlns:a16="http://schemas.microsoft.com/office/drawing/2014/main" id="{23CA58B7-0BC6-3C61-91DB-9105CEBCF43C}"/>
              </a:ext>
            </a:extLst>
          </p:cNvPr>
          <p:cNvSpPr txBox="1"/>
          <p:nvPr/>
        </p:nvSpPr>
        <p:spPr>
          <a:xfrm>
            <a:off x="4428108" y="4270708"/>
            <a:ext cx="679994" cy="369332"/>
          </a:xfrm>
          <a:prstGeom prst="rect">
            <a:avLst/>
          </a:prstGeom>
          <a:noFill/>
        </p:spPr>
        <p:txBody>
          <a:bodyPr wrap="none" rtlCol="0">
            <a:spAutoFit/>
          </a:bodyPr>
          <a:lstStyle/>
          <a:p>
            <a:r>
              <a:rPr lang="fr-FR" b="1" dirty="0" err="1"/>
              <a:t>PrK</a:t>
            </a:r>
            <a:r>
              <a:rPr lang="fr-FR" b="1" baseline="-25000" dirty="0" err="1"/>
              <a:t>c</a:t>
            </a:r>
            <a:endParaRPr lang="fr-FR" b="1" dirty="0"/>
          </a:p>
        </p:txBody>
      </p:sp>
      <p:sp>
        <p:nvSpPr>
          <p:cNvPr id="4" name="ZoneTexte 3">
            <a:extLst>
              <a:ext uri="{FF2B5EF4-FFF2-40B4-BE49-F238E27FC236}">
                <a16:creationId xmlns:a16="http://schemas.microsoft.com/office/drawing/2014/main" id="{15C336AC-3DA1-4984-A60B-991B152FBFBD}"/>
              </a:ext>
            </a:extLst>
          </p:cNvPr>
          <p:cNvSpPr txBox="1"/>
          <p:nvPr/>
        </p:nvSpPr>
        <p:spPr>
          <a:xfrm>
            <a:off x="1979430" y="4855871"/>
            <a:ext cx="1624163" cy="307777"/>
          </a:xfrm>
          <a:prstGeom prst="rect">
            <a:avLst/>
          </a:prstGeom>
          <a:noFill/>
        </p:spPr>
        <p:txBody>
          <a:bodyPr wrap="none" rtlCol="0">
            <a:spAutoFit/>
          </a:bodyPr>
          <a:lstStyle/>
          <a:p>
            <a:r>
              <a:rPr lang="fr-FR" sz="1400" b="1" dirty="0"/>
              <a:t>Msgs handshake</a:t>
            </a:r>
          </a:p>
        </p:txBody>
      </p:sp>
      <p:sp>
        <p:nvSpPr>
          <p:cNvPr id="5" name="ZoneTexte 4">
            <a:extLst>
              <a:ext uri="{FF2B5EF4-FFF2-40B4-BE49-F238E27FC236}">
                <a16:creationId xmlns:a16="http://schemas.microsoft.com/office/drawing/2014/main" id="{78A140B2-9907-1994-A29F-A292E5763453}"/>
              </a:ext>
            </a:extLst>
          </p:cNvPr>
          <p:cNvSpPr txBox="1"/>
          <p:nvPr/>
        </p:nvSpPr>
        <p:spPr>
          <a:xfrm>
            <a:off x="1943362" y="5905406"/>
            <a:ext cx="1596912" cy="307777"/>
          </a:xfrm>
          <a:prstGeom prst="rect">
            <a:avLst/>
          </a:prstGeom>
          <a:noFill/>
        </p:spPr>
        <p:txBody>
          <a:bodyPr wrap="none" rtlCol="0">
            <a:spAutoFit/>
          </a:bodyPr>
          <a:lstStyle/>
          <a:p>
            <a:r>
              <a:rPr lang="fr-FR" sz="1400" b="1" dirty="0"/>
              <a:t>Master secret: M</a:t>
            </a:r>
          </a:p>
        </p:txBody>
      </p:sp>
      <p:sp>
        <p:nvSpPr>
          <p:cNvPr id="22" name="Rectangle 21">
            <a:extLst>
              <a:ext uri="{FF2B5EF4-FFF2-40B4-BE49-F238E27FC236}">
                <a16:creationId xmlns:a16="http://schemas.microsoft.com/office/drawing/2014/main" id="{9244588F-5009-5218-1F92-710E1D305379}"/>
              </a:ext>
            </a:extLst>
          </p:cNvPr>
          <p:cNvSpPr/>
          <p:nvPr/>
        </p:nvSpPr>
        <p:spPr>
          <a:xfrm>
            <a:off x="2213425" y="5410926"/>
            <a:ext cx="1420827"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Algo hash</a:t>
            </a:r>
          </a:p>
        </p:txBody>
      </p:sp>
      <p:cxnSp>
        <p:nvCxnSpPr>
          <p:cNvPr id="24" name="Connecteur droit avec flèche 23">
            <a:extLst>
              <a:ext uri="{FF2B5EF4-FFF2-40B4-BE49-F238E27FC236}">
                <a16:creationId xmlns:a16="http://schemas.microsoft.com/office/drawing/2014/main" id="{DBF11001-B1EC-0C83-C0DA-4C53E0E2A089}"/>
              </a:ext>
            </a:extLst>
          </p:cNvPr>
          <p:cNvCxnSpPr>
            <a:stCxn id="4" idx="2"/>
          </p:cNvCxnSpPr>
          <p:nvPr/>
        </p:nvCxnSpPr>
        <p:spPr>
          <a:xfrm>
            <a:off x="2791512" y="5163648"/>
            <a:ext cx="161925" cy="2195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necteur droit avec flèche 25">
            <a:extLst>
              <a:ext uri="{FF2B5EF4-FFF2-40B4-BE49-F238E27FC236}">
                <a16:creationId xmlns:a16="http://schemas.microsoft.com/office/drawing/2014/main" id="{27A37B0D-E4E3-6845-9307-EC053D6FA1D9}"/>
              </a:ext>
            </a:extLst>
          </p:cNvPr>
          <p:cNvCxnSpPr>
            <a:cxnSpLocks/>
          </p:cNvCxnSpPr>
          <p:nvPr/>
        </p:nvCxnSpPr>
        <p:spPr>
          <a:xfrm flipV="1">
            <a:off x="2741818" y="5733234"/>
            <a:ext cx="175551" cy="1905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Accolade fermante 30">
            <a:extLst>
              <a:ext uri="{FF2B5EF4-FFF2-40B4-BE49-F238E27FC236}">
                <a16:creationId xmlns:a16="http://schemas.microsoft.com/office/drawing/2014/main" id="{E008110C-4290-F4A0-D4BB-DEF6EDF2F66E}"/>
              </a:ext>
            </a:extLst>
          </p:cNvPr>
          <p:cNvSpPr/>
          <p:nvPr/>
        </p:nvSpPr>
        <p:spPr>
          <a:xfrm>
            <a:off x="7084339" y="4214894"/>
            <a:ext cx="175551" cy="48972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4" name="Accolade ouvrante 33">
            <a:extLst>
              <a:ext uri="{FF2B5EF4-FFF2-40B4-BE49-F238E27FC236}">
                <a16:creationId xmlns:a16="http://schemas.microsoft.com/office/drawing/2014/main" id="{A08BD0DF-BA50-7D9B-5213-EB2744163150}"/>
              </a:ext>
            </a:extLst>
          </p:cNvPr>
          <p:cNvSpPr/>
          <p:nvPr/>
        </p:nvSpPr>
        <p:spPr>
          <a:xfrm>
            <a:off x="6800435" y="4214893"/>
            <a:ext cx="151168" cy="48569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5" name="ZoneTexte 34">
            <a:extLst>
              <a:ext uri="{FF2B5EF4-FFF2-40B4-BE49-F238E27FC236}">
                <a16:creationId xmlns:a16="http://schemas.microsoft.com/office/drawing/2014/main" id="{19919F06-90EC-E196-89D8-4DF9C31B99B4}"/>
              </a:ext>
            </a:extLst>
          </p:cNvPr>
          <p:cNvSpPr txBox="1"/>
          <p:nvPr/>
        </p:nvSpPr>
        <p:spPr>
          <a:xfrm>
            <a:off x="6877693" y="4277408"/>
            <a:ext cx="320922" cy="338554"/>
          </a:xfrm>
          <a:prstGeom prst="rect">
            <a:avLst/>
          </a:prstGeom>
          <a:noFill/>
        </p:spPr>
        <p:txBody>
          <a:bodyPr wrap="none" rtlCol="0">
            <a:spAutoFit/>
          </a:bodyPr>
          <a:lstStyle/>
          <a:p>
            <a:r>
              <a:rPr lang="fr-FR" sz="1600" b="1" dirty="0"/>
              <a:t>P</a:t>
            </a:r>
          </a:p>
        </p:txBody>
      </p:sp>
      <p:sp>
        <p:nvSpPr>
          <p:cNvPr id="36" name="ZoneTexte 35">
            <a:extLst>
              <a:ext uri="{FF2B5EF4-FFF2-40B4-BE49-F238E27FC236}">
                <a16:creationId xmlns:a16="http://schemas.microsoft.com/office/drawing/2014/main" id="{C3EA2207-AFB1-4AE9-B27A-9E954C0FF5A0}"/>
              </a:ext>
            </a:extLst>
          </p:cNvPr>
          <p:cNvSpPr txBox="1"/>
          <p:nvPr/>
        </p:nvSpPr>
        <p:spPr>
          <a:xfrm>
            <a:off x="7219421" y="4248713"/>
            <a:ext cx="590226" cy="369332"/>
          </a:xfrm>
          <a:prstGeom prst="rect">
            <a:avLst/>
          </a:prstGeom>
          <a:noFill/>
        </p:spPr>
        <p:txBody>
          <a:bodyPr wrap="none" rtlCol="0">
            <a:spAutoFit/>
          </a:bodyPr>
          <a:lstStyle/>
          <a:p>
            <a:r>
              <a:rPr lang="fr-FR" b="1" dirty="0" err="1"/>
              <a:t>PK</a:t>
            </a:r>
            <a:r>
              <a:rPr lang="fr-FR" b="1" baseline="-25000" dirty="0" err="1"/>
              <a:t>c</a:t>
            </a:r>
            <a:endParaRPr lang="fr-FR" dirty="0"/>
          </a:p>
        </p:txBody>
      </p:sp>
      <p:cxnSp>
        <p:nvCxnSpPr>
          <p:cNvPr id="38" name="Connecteur droit avec flèche 37">
            <a:extLst>
              <a:ext uri="{FF2B5EF4-FFF2-40B4-BE49-F238E27FC236}">
                <a16:creationId xmlns:a16="http://schemas.microsoft.com/office/drawing/2014/main" id="{2E0844AE-9DEB-78EB-67A5-268ECEAE3FA9}"/>
              </a:ext>
            </a:extLst>
          </p:cNvPr>
          <p:cNvCxnSpPr>
            <a:cxnSpLocks/>
          </p:cNvCxnSpPr>
          <p:nvPr/>
        </p:nvCxnSpPr>
        <p:spPr>
          <a:xfrm>
            <a:off x="3634252" y="5551167"/>
            <a:ext cx="2579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405D8D6A-62C3-25BB-685B-906CAC6B20DF}"/>
              </a:ext>
            </a:extLst>
          </p:cNvPr>
          <p:cNvSpPr txBox="1"/>
          <p:nvPr/>
        </p:nvSpPr>
        <p:spPr>
          <a:xfrm>
            <a:off x="3898894" y="5380149"/>
            <a:ext cx="788999" cy="338554"/>
          </a:xfrm>
          <a:prstGeom prst="rect">
            <a:avLst/>
          </a:prstGeom>
          <a:noFill/>
        </p:spPr>
        <p:txBody>
          <a:bodyPr wrap="none" rtlCol="0">
            <a:spAutoFit/>
          </a:bodyPr>
          <a:lstStyle/>
          <a:p>
            <a:r>
              <a:rPr lang="fr-FR" sz="1600" b="1" dirty="0">
                <a:highlight>
                  <a:srgbClr val="FFEDB3"/>
                </a:highlight>
              </a:rPr>
              <a:t>digest</a:t>
            </a:r>
          </a:p>
        </p:txBody>
      </p:sp>
      <p:sp>
        <p:nvSpPr>
          <p:cNvPr id="42" name="ZoneTexte 41">
            <a:extLst>
              <a:ext uri="{FF2B5EF4-FFF2-40B4-BE49-F238E27FC236}">
                <a16:creationId xmlns:a16="http://schemas.microsoft.com/office/drawing/2014/main" id="{F4286AEC-A662-FD01-4D78-024A928780B4}"/>
              </a:ext>
            </a:extLst>
          </p:cNvPr>
          <p:cNvSpPr txBox="1"/>
          <p:nvPr/>
        </p:nvSpPr>
        <p:spPr>
          <a:xfrm>
            <a:off x="7691516" y="4267225"/>
            <a:ext cx="966931" cy="338554"/>
          </a:xfrm>
          <a:prstGeom prst="rect">
            <a:avLst/>
          </a:prstGeom>
          <a:noFill/>
        </p:spPr>
        <p:txBody>
          <a:bodyPr wrap="none" rtlCol="0">
            <a:spAutoFit/>
          </a:bodyPr>
          <a:lstStyle/>
          <a:p>
            <a:r>
              <a:rPr lang="fr-FR" sz="1600" b="1" dirty="0"/>
              <a:t>= </a:t>
            </a:r>
            <a:r>
              <a:rPr lang="fr-FR" sz="1600" b="1" dirty="0">
                <a:highlight>
                  <a:srgbClr val="FFEDB3"/>
                </a:highlight>
              </a:rPr>
              <a:t>digest</a:t>
            </a:r>
          </a:p>
        </p:txBody>
      </p:sp>
      <p:sp>
        <p:nvSpPr>
          <p:cNvPr id="43" name="ZoneTexte 42">
            <a:extLst>
              <a:ext uri="{FF2B5EF4-FFF2-40B4-BE49-F238E27FC236}">
                <a16:creationId xmlns:a16="http://schemas.microsoft.com/office/drawing/2014/main" id="{2EE24C99-1804-32DC-57A4-41E29B3F6AED}"/>
              </a:ext>
            </a:extLst>
          </p:cNvPr>
          <p:cNvSpPr txBox="1"/>
          <p:nvPr/>
        </p:nvSpPr>
        <p:spPr>
          <a:xfrm>
            <a:off x="4946161" y="4298363"/>
            <a:ext cx="498855" cy="338554"/>
          </a:xfrm>
          <a:prstGeom prst="rect">
            <a:avLst/>
          </a:prstGeom>
          <a:noFill/>
        </p:spPr>
        <p:txBody>
          <a:bodyPr wrap="none" rtlCol="0">
            <a:spAutoFit/>
          </a:bodyPr>
          <a:lstStyle/>
          <a:p>
            <a:r>
              <a:rPr lang="fr-FR" sz="1600" b="1" dirty="0"/>
              <a:t>= P</a:t>
            </a:r>
          </a:p>
        </p:txBody>
      </p:sp>
      <p:sp>
        <p:nvSpPr>
          <p:cNvPr id="44" name="Accolade fermante 43">
            <a:extLst>
              <a:ext uri="{FF2B5EF4-FFF2-40B4-BE49-F238E27FC236}">
                <a16:creationId xmlns:a16="http://schemas.microsoft.com/office/drawing/2014/main" id="{99EEDBCB-7B94-B665-74B8-F6B8551DA0C9}"/>
              </a:ext>
            </a:extLst>
          </p:cNvPr>
          <p:cNvSpPr/>
          <p:nvPr/>
        </p:nvSpPr>
        <p:spPr>
          <a:xfrm>
            <a:off x="4252557" y="4211567"/>
            <a:ext cx="175551" cy="48972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46" name="ZoneTexte 45">
            <a:extLst>
              <a:ext uri="{FF2B5EF4-FFF2-40B4-BE49-F238E27FC236}">
                <a16:creationId xmlns:a16="http://schemas.microsoft.com/office/drawing/2014/main" id="{9F362023-0F2E-45F6-B64A-DF1BDA054360}"/>
              </a:ext>
            </a:extLst>
          </p:cNvPr>
          <p:cNvSpPr txBox="1"/>
          <p:nvPr/>
        </p:nvSpPr>
        <p:spPr>
          <a:xfrm>
            <a:off x="3511233" y="4288978"/>
            <a:ext cx="788999" cy="338554"/>
          </a:xfrm>
          <a:prstGeom prst="rect">
            <a:avLst/>
          </a:prstGeom>
          <a:noFill/>
        </p:spPr>
        <p:txBody>
          <a:bodyPr wrap="none" rtlCol="0">
            <a:spAutoFit/>
          </a:bodyPr>
          <a:lstStyle/>
          <a:p>
            <a:r>
              <a:rPr lang="fr-FR" sz="1600" b="1" dirty="0">
                <a:highlight>
                  <a:srgbClr val="FFEDB3"/>
                </a:highlight>
              </a:rPr>
              <a:t>digest</a:t>
            </a:r>
          </a:p>
        </p:txBody>
      </p:sp>
      <p:sp>
        <p:nvSpPr>
          <p:cNvPr id="47" name="ZoneTexte 46">
            <a:extLst>
              <a:ext uri="{FF2B5EF4-FFF2-40B4-BE49-F238E27FC236}">
                <a16:creationId xmlns:a16="http://schemas.microsoft.com/office/drawing/2014/main" id="{B172BADF-FB2B-A1FD-609E-EFB9FD0EEDC3}"/>
              </a:ext>
            </a:extLst>
          </p:cNvPr>
          <p:cNvSpPr txBox="1"/>
          <p:nvPr/>
        </p:nvSpPr>
        <p:spPr>
          <a:xfrm>
            <a:off x="5998222" y="4849143"/>
            <a:ext cx="1624163" cy="307777"/>
          </a:xfrm>
          <a:prstGeom prst="rect">
            <a:avLst/>
          </a:prstGeom>
          <a:noFill/>
        </p:spPr>
        <p:txBody>
          <a:bodyPr wrap="none" rtlCol="0">
            <a:spAutoFit/>
          </a:bodyPr>
          <a:lstStyle/>
          <a:p>
            <a:r>
              <a:rPr lang="fr-FR" sz="1400" b="1" dirty="0"/>
              <a:t>Msgs handshake</a:t>
            </a:r>
          </a:p>
        </p:txBody>
      </p:sp>
      <p:sp>
        <p:nvSpPr>
          <p:cNvPr id="48" name="ZoneTexte 47">
            <a:extLst>
              <a:ext uri="{FF2B5EF4-FFF2-40B4-BE49-F238E27FC236}">
                <a16:creationId xmlns:a16="http://schemas.microsoft.com/office/drawing/2014/main" id="{EAFE50C7-E6D9-7F56-2634-92F2B35DBB95}"/>
              </a:ext>
            </a:extLst>
          </p:cNvPr>
          <p:cNvSpPr txBox="1"/>
          <p:nvPr/>
        </p:nvSpPr>
        <p:spPr>
          <a:xfrm>
            <a:off x="5962154" y="5898678"/>
            <a:ext cx="1596912" cy="307777"/>
          </a:xfrm>
          <a:prstGeom prst="rect">
            <a:avLst/>
          </a:prstGeom>
          <a:noFill/>
        </p:spPr>
        <p:txBody>
          <a:bodyPr wrap="none" rtlCol="0">
            <a:spAutoFit/>
          </a:bodyPr>
          <a:lstStyle/>
          <a:p>
            <a:r>
              <a:rPr lang="fr-FR" sz="1400" b="1" dirty="0"/>
              <a:t>Master secret: M</a:t>
            </a:r>
          </a:p>
        </p:txBody>
      </p:sp>
      <p:sp>
        <p:nvSpPr>
          <p:cNvPr id="49" name="Rectangle 48">
            <a:extLst>
              <a:ext uri="{FF2B5EF4-FFF2-40B4-BE49-F238E27FC236}">
                <a16:creationId xmlns:a16="http://schemas.microsoft.com/office/drawing/2014/main" id="{2743535C-8723-7D00-8C11-58AD5A8FCFBD}"/>
              </a:ext>
            </a:extLst>
          </p:cNvPr>
          <p:cNvSpPr/>
          <p:nvPr/>
        </p:nvSpPr>
        <p:spPr>
          <a:xfrm>
            <a:off x="6232217" y="5404198"/>
            <a:ext cx="1420827"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Algo hash</a:t>
            </a:r>
          </a:p>
        </p:txBody>
      </p:sp>
      <p:cxnSp>
        <p:nvCxnSpPr>
          <p:cNvPr id="50" name="Connecteur droit avec flèche 49">
            <a:extLst>
              <a:ext uri="{FF2B5EF4-FFF2-40B4-BE49-F238E27FC236}">
                <a16:creationId xmlns:a16="http://schemas.microsoft.com/office/drawing/2014/main" id="{D75EFC6E-97ED-9EAB-A2B8-3BF883693044}"/>
              </a:ext>
            </a:extLst>
          </p:cNvPr>
          <p:cNvCxnSpPr>
            <a:stCxn id="47" idx="2"/>
          </p:cNvCxnSpPr>
          <p:nvPr/>
        </p:nvCxnSpPr>
        <p:spPr>
          <a:xfrm>
            <a:off x="6810304" y="5156920"/>
            <a:ext cx="161925" cy="2195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Connecteur droit avec flèche 50">
            <a:extLst>
              <a:ext uri="{FF2B5EF4-FFF2-40B4-BE49-F238E27FC236}">
                <a16:creationId xmlns:a16="http://schemas.microsoft.com/office/drawing/2014/main" id="{E6F0E286-E10C-455D-EA30-2D0FD520247A}"/>
              </a:ext>
            </a:extLst>
          </p:cNvPr>
          <p:cNvCxnSpPr>
            <a:cxnSpLocks/>
          </p:cNvCxnSpPr>
          <p:nvPr/>
        </p:nvCxnSpPr>
        <p:spPr>
          <a:xfrm flipV="1">
            <a:off x="6760610" y="5726506"/>
            <a:ext cx="175551" cy="1905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Connecteur droit avec flèche 51">
            <a:extLst>
              <a:ext uri="{FF2B5EF4-FFF2-40B4-BE49-F238E27FC236}">
                <a16:creationId xmlns:a16="http://schemas.microsoft.com/office/drawing/2014/main" id="{52B1B20E-74E3-886C-8820-108CDCC79352}"/>
              </a:ext>
            </a:extLst>
          </p:cNvPr>
          <p:cNvCxnSpPr>
            <a:cxnSpLocks/>
          </p:cNvCxnSpPr>
          <p:nvPr/>
        </p:nvCxnSpPr>
        <p:spPr>
          <a:xfrm>
            <a:off x="7653044" y="5544439"/>
            <a:ext cx="2952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ZoneTexte 52">
            <a:extLst>
              <a:ext uri="{FF2B5EF4-FFF2-40B4-BE49-F238E27FC236}">
                <a16:creationId xmlns:a16="http://schemas.microsoft.com/office/drawing/2014/main" id="{B712DA5B-2F2A-60F7-2AB8-2038E2F33B47}"/>
              </a:ext>
            </a:extLst>
          </p:cNvPr>
          <p:cNvSpPr txBox="1"/>
          <p:nvPr/>
        </p:nvSpPr>
        <p:spPr>
          <a:xfrm>
            <a:off x="7944982" y="5373421"/>
            <a:ext cx="869149" cy="338554"/>
          </a:xfrm>
          <a:prstGeom prst="rect">
            <a:avLst/>
          </a:prstGeom>
          <a:noFill/>
        </p:spPr>
        <p:txBody>
          <a:bodyPr wrap="none" rtlCol="0">
            <a:spAutoFit/>
          </a:bodyPr>
          <a:lstStyle/>
          <a:p>
            <a:r>
              <a:rPr lang="fr-FR" sz="1600" b="1" dirty="0">
                <a:highlight>
                  <a:srgbClr val="FFFF99"/>
                </a:highlight>
              </a:rPr>
              <a:t>Digest’</a:t>
            </a:r>
          </a:p>
        </p:txBody>
      </p:sp>
      <p:sp>
        <p:nvSpPr>
          <p:cNvPr id="57" name="Accolade ouvrante 56">
            <a:extLst>
              <a:ext uri="{FF2B5EF4-FFF2-40B4-BE49-F238E27FC236}">
                <a16:creationId xmlns:a16="http://schemas.microsoft.com/office/drawing/2014/main" id="{4709EE79-94A0-CC43-E33F-7B722BCBAE5F}"/>
              </a:ext>
            </a:extLst>
          </p:cNvPr>
          <p:cNvSpPr/>
          <p:nvPr/>
        </p:nvSpPr>
        <p:spPr>
          <a:xfrm>
            <a:off x="3439491" y="4238510"/>
            <a:ext cx="100783" cy="48972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58" name="ZoneTexte 57">
            <a:extLst>
              <a:ext uri="{FF2B5EF4-FFF2-40B4-BE49-F238E27FC236}">
                <a16:creationId xmlns:a16="http://schemas.microsoft.com/office/drawing/2014/main" id="{719D0485-7F89-C34B-7E4D-C714335946FC}"/>
              </a:ext>
            </a:extLst>
          </p:cNvPr>
          <p:cNvSpPr txBox="1"/>
          <p:nvPr/>
        </p:nvSpPr>
        <p:spPr>
          <a:xfrm>
            <a:off x="8548673" y="4820248"/>
            <a:ext cx="530915" cy="369332"/>
          </a:xfrm>
          <a:prstGeom prst="rect">
            <a:avLst/>
          </a:prstGeom>
          <a:noFill/>
        </p:spPr>
        <p:txBody>
          <a:bodyPr wrap="none" rtlCol="0">
            <a:spAutoFit/>
          </a:bodyPr>
          <a:lstStyle/>
          <a:p>
            <a:r>
              <a:rPr lang="fr-FR" b="1" dirty="0"/>
              <a:t>OK</a:t>
            </a:r>
          </a:p>
        </p:txBody>
      </p:sp>
      <p:cxnSp>
        <p:nvCxnSpPr>
          <p:cNvPr id="60" name="Connecteur droit avec flèche 59">
            <a:extLst>
              <a:ext uri="{FF2B5EF4-FFF2-40B4-BE49-F238E27FC236}">
                <a16:creationId xmlns:a16="http://schemas.microsoft.com/office/drawing/2014/main" id="{7F20B687-CEA1-7783-B4AD-A208FF5BB4CF}"/>
              </a:ext>
            </a:extLst>
          </p:cNvPr>
          <p:cNvCxnSpPr>
            <a:cxnSpLocks/>
            <a:stCxn id="42" idx="2"/>
          </p:cNvCxnSpPr>
          <p:nvPr/>
        </p:nvCxnSpPr>
        <p:spPr>
          <a:xfrm>
            <a:off x="8174982" y="4605779"/>
            <a:ext cx="212432" cy="264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E0027151-F34F-7DDE-5244-8863E0E36E7F}"/>
              </a:ext>
            </a:extLst>
          </p:cNvPr>
          <p:cNvCxnSpPr/>
          <p:nvPr/>
        </p:nvCxnSpPr>
        <p:spPr>
          <a:xfrm>
            <a:off x="8191627" y="3656572"/>
            <a:ext cx="1320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avec flèche 63">
            <a:extLst>
              <a:ext uri="{FF2B5EF4-FFF2-40B4-BE49-F238E27FC236}">
                <a16:creationId xmlns:a16="http://schemas.microsoft.com/office/drawing/2014/main" id="{4F9C9329-27E1-4FCC-8202-7DCFABF7C390}"/>
              </a:ext>
            </a:extLst>
          </p:cNvPr>
          <p:cNvCxnSpPr>
            <a:cxnSpLocks/>
          </p:cNvCxnSpPr>
          <p:nvPr/>
        </p:nvCxnSpPr>
        <p:spPr>
          <a:xfrm flipV="1">
            <a:off x="8174981" y="5108516"/>
            <a:ext cx="204575" cy="246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ZoneTexte 64">
            <a:extLst>
              <a:ext uri="{FF2B5EF4-FFF2-40B4-BE49-F238E27FC236}">
                <a16:creationId xmlns:a16="http://schemas.microsoft.com/office/drawing/2014/main" id="{615F7615-64B4-4C9C-DE7C-7D29F9E31C39}"/>
              </a:ext>
            </a:extLst>
          </p:cNvPr>
          <p:cNvSpPr txBox="1"/>
          <p:nvPr/>
        </p:nvSpPr>
        <p:spPr>
          <a:xfrm>
            <a:off x="8314169" y="4820248"/>
            <a:ext cx="319318" cy="369332"/>
          </a:xfrm>
          <a:prstGeom prst="rect">
            <a:avLst/>
          </a:prstGeom>
          <a:noFill/>
        </p:spPr>
        <p:txBody>
          <a:bodyPr wrap="none" rtlCol="0">
            <a:spAutoFit/>
          </a:bodyPr>
          <a:lstStyle/>
          <a:p>
            <a:r>
              <a:rPr lang="fr-FR" b="1" dirty="0"/>
              <a:t>=</a:t>
            </a:r>
          </a:p>
        </p:txBody>
      </p:sp>
      <p:sp>
        <p:nvSpPr>
          <p:cNvPr id="68" name="ZoneTexte 67">
            <a:extLst>
              <a:ext uri="{FF2B5EF4-FFF2-40B4-BE49-F238E27FC236}">
                <a16:creationId xmlns:a16="http://schemas.microsoft.com/office/drawing/2014/main" id="{BDF60848-6B76-1179-6AA8-2715B2FD6447}"/>
              </a:ext>
            </a:extLst>
          </p:cNvPr>
          <p:cNvSpPr txBox="1"/>
          <p:nvPr/>
        </p:nvSpPr>
        <p:spPr>
          <a:xfrm>
            <a:off x="8365453" y="4632335"/>
            <a:ext cx="877163" cy="276999"/>
          </a:xfrm>
          <a:prstGeom prst="rect">
            <a:avLst/>
          </a:prstGeom>
          <a:noFill/>
        </p:spPr>
        <p:txBody>
          <a:bodyPr wrap="none" rtlCol="0">
            <a:spAutoFit/>
          </a:bodyPr>
          <a:lstStyle/>
          <a:p>
            <a:r>
              <a:rPr lang="fr-FR" sz="1200" b="1" dirty="0"/>
              <a:t>signature</a:t>
            </a:r>
          </a:p>
        </p:txBody>
      </p:sp>
    </p:spTree>
    <p:extLst>
      <p:ext uri="{BB962C8B-B14F-4D97-AF65-F5344CB8AC3E}">
        <p14:creationId xmlns:p14="http://schemas.microsoft.com/office/powerpoint/2010/main" val="213295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0A149-36AF-72E2-D721-9B77F323DCB0}"/>
              </a:ext>
            </a:extLst>
          </p:cNvPr>
          <p:cNvSpPr>
            <a:spLocks noGrp="1"/>
          </p:cNvSpPr>
          <p:nvPr>
            <p:ph type="title"/>
          </p:nvPr>
        </p:nvSpPr>
        <p:spPr/>
        <p:txBody>
          <a:bodyPr/>
          <a:lstStyle/>
          <a:p>
            <a:r>
              <a:rPr lang="fr-BE" altLang="fr-FR" sz="2400" b="1" dirty="0"/>
              <a:t>2.12 Phase 4: L'enregistrement et la validation des spécifications négociées</a:t>
            </a:r>
            <a:endParaRPr lang="fr-FR" dirty="0"/>
          </a:p>
        </p:txBody>
      </p:sp>
      <p:cxnSp>
        <p:nvCxnSpPr>
          <p:cNvPr id="5" name="Connecteur droit avec flèche 4">
            <a:extLst>
              <a:ext uri="{FF2B5EF4-FFF2-40B4-BE49-F238E27FC236}">
                <a16:creationId xmlns:a16="http://schemas.microsoft.com/office/drawing/2014/main" id="{11965455-9E1D-9B36-EB06-2E12DA19BC7B}"/>
              </a:ext>
            </a:extLst>
          </p:cNvPr>
          <p:cNvCxnSpPr>
            <a:cxnSpLocks/>
          </p:cNvCxnSpPr>
          <p:nvPr/>
        </p:nvCxnSpPr>
        <p:spPr>
          <a:xfrm>
            <a:off x="5562007" y="2664702"/>
            <a:ext cx="0" cy="2986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Connecteur droit avec flèche 6">
            <a:extLst>
              <a:ext uri="{FF2B5EF4-FFF2-40B4-BE49-F238E27FC236}">
                <a16:creationId xmlns:a16="http://schemas.microsoft.com/office/drawing/2014/main" id="{AB54EA1E-C7DA-9BF3-1D7D-3212451A3A0B}"/>
              </a:ext>
            </a:extLst>
          </p:cNvPr>
          <p:cNvCxnSpPr>
            <a:cxnSpLocks/>
          </p:cNvCxnSpPr>
          <p:nvPr/>
        </p:nvCxnSpPr>
        <p:spPr>
          <a:xfrm flipH="1">
            <a:off x="8690970" y="2759763"/>
            <a:ext cx="4768" cy="2986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eur droit avec flèche 8">
            <a:extLst>
              <a:ext uri="{FF2B5EF4-FFF2-40B4-BE49-F238E27FC236}">
                <a16:creationId xmlns:a16="http://schemas.microsoft.com/office/drawing/2014/main" id="{F245A9A0-E450-6F4E-D55D-0F35240F62EA}"/>
              </a:ext>
            </a:extLst>
          </p:cNvPr>
          <p:cNvCxnSpPr/>
          <p:nvPr/>
        </p:nvCxnSpPr>
        <p:spPr>
          <a:xfrm>
            <a:off x="5566775" y="2916925"/>
            <a:ext cx="3128963" cy="442913"/>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a:extLst>
              <a:ext uri="{FF2B5EF4-FFF2-40B4-BE49-F238E27FC236}">
                <a16:creationId xmlns:a16="http://schemas.microsoft.com/office/drawing/2014/main" id="{C2F9DE3C-1724-0D4C-ECDA-EBF0720FAEDE}"/>
              </a:ext>
            </a:extLst>
          </p:cNvPr>
          <p:cNvCxnSpPr/>
          <p:nvPr/>
        </p:nvCxnSpPr>
        <p:spPr>
          <a:xfrm>
            <a:off x="5562007" y="3455099"/>
            <a:ext cx="3128963" cy="442913"/>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cxnSp>
        <p:nvCxnSpPr>
          <p:cNvPr id="13" name="Connecteur droit avec flèche 12">
            <a:extLst>
              <a:ext uri="{FF2B5EF4-FFF2-40B4-BE49-F238E27FC236}">
                <a16:creationId xmlns:a16="http://schemas.microsoft.com/office/drawing/2014/main" id="{6128ECEC-BA9F-70DF-2B3A-C104A18CB5B2}"/>
              </a:ext>
            </a:extLst>
          </p:cNvPr>
          <p:cNvCxnSpPr>
            <a:cxnSpLocks/>
          </p:cNvCxnSpPr>
          <p:nvPr/>
        </p:nvCxnSpPr>
        <p:spPr>
          <a:xfrm flipH="1">
            <a:off x="5566775" y="4402825"/>
            <a:ext cx="3124195" cy="3857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Connecteur droit avec flèche 17">
            <a:extLst>
              <a:ext uri="{FF2B5EF4-FFF2-40B4-BE49-F238E27FC236}">
                <a16:creationId xmlns:a16="http://schemas.microsoft.com/office/drawing/2014/main" id="{F41C2F11-84EA-FD82-D6A3-8B946FCBD910}"/>
              </a:ext>
            </a:extLst>
          </p:cNvPr>
          <p:cNvCxnSpPr>
            <a:cxnSpLocks/>
          </p:cNvCxnSpPr>
          <p:nvPr/>
        </p:nvCxnSpPr>
        <p:spPr>
          <a:xfrm flipH="1">
            <a:off x="5562007" y="4955277"/>
            <a:ext cx="3124200" cy="3905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ZoneTexte 20">
            <a:extLst>
              <a:ext uri="{FF2B5EF4-FFF2-40B4-BE49-F238E27FC236}">
                <a16:creationId xmlns:a16="http://schemas.microsoft.com/office/drawing/2014/main" id="{C7DF5DF7-8576-B080-3CD0-D427D453D170}"/>
              </a:ext>
            </a:extLst>
          </p:cNvPr>
          <p:cNvSpPr txBox="1"/>
          <p:nvPr/>
        </p:nvSpPr>
        <p:spPr>
          <a:xfrm rot="495209">
            <a:off x="6139638" y="2796398"/>
            <a:ext cx="1983235" cy="307777"/>
          </a:xfrm>
          <a:prstGeom prst="rect">
            <a:avLst/>
          </a:prstGeom>
          <a:noFill/>
        </p:spPr>
        <p:txBody>
          <a:bodyPr wrap="none" rtlCol="0">
            <a:spAutoFit/>
          </a:bodyPr>
          <a:lstStyle/>
          <a:p>
            <a:r>
              <a:rPr lang="fr-FR" sz="1400" b="1" dirty="0" err="1">
                <a:highlight>
                  <a:srgbClr val="FFFF00"/>
                </a:highlight>
              </a:rPr>
              <a:t>Change_cipher_spec</a:t>
            </a:r>
            <a:endParaRPr lang="fr-FR" sz="1400" b="1" dirty="0">
              <a:highlight>
                <a:srgbClr val="FFFF00"/>
              </a:highlight>
            </a:endParaRPr>
          </a:p>
        </p:txBody>
      </p:sp>
      <p:sp>
        <p:nvSpPr>
          <p:cNvPr id="22" name="ZoneTexte 21">
            <a:extLst>
              <a:ext uri="{FF2B5EF4-FFF2-40B4-BE49-F238E27FC236}">
                <a16:creationId xmlns:a16="http://schemas.microsoft.com/office/drawing/2014/main" id="{13F45177-0876-BD8D-F2E3-900998FF5ED2}"/>
              </a:ext>
            </a:extLst>
          </p:cNvPr>
          <p:cNvSpPr txBox="1"/>
          <p:nvPr/>
        </p:nvSpPr>
        <p:spPr>
          <a:xfrm rot="21181654">
            <a:off x="6092475" y="4276983"/>
            <a:ext cx="1983235" cy="307777"/>
          </a:xfrm>
          <a:prstGeom prst="rect">
            <a:avLst/>
          </a:prstGeom>
          <a:noFill/>
        </p:spPr>
        <p:txBody>
          <a:bodyPr wrap="none" rtlCol="0">
            <a:spAutoFit/>
          </a:bodyPr>
          <a:lstStyle/>
          <a:p>
            <a:r>
              <a:rPr lang="fr-FR" sz="1400" b="1" dirty="0" err="1"/>
              <a:t>Change_cipher_spec</a:t>
            </a:r>
            <a:endParaRPr lang="fr-FR" sz="1400" b="1" dirty="0"/>
          </a:p>
        </p:txBody>
      </p:sp>
      <p:sp>
        <p:nvSpPr>
          <p:cNvPr id="23" name="ZoneTexte 22">
            <a:extLst>
              <a:ext uri="{FF2B5EF4-FFF2-40B4-BE49-F238E27FC236}">
                <a16:creationId xmlns:a16="http://schemas.microsoft.com/office/drawing/2014/main" id="{F0C0A27A-35B7-815D-FF56-E0B2201B98CB}"/>
              </a:ext>
            </a:extLst>
          </p:cNvPr>
          <p:cNvSpPr txBox="1"/>
          <p:nvPr/>
        </p:nvSpPr>
        <p:spPr>
          <a:xfrm rot="524992">
            <a:off x="6515542" y="3355943"/>
            <a:ext cx="1231427" cy="307777"/>
          </a:xfrm>
          <a:prstGeom prst="rect">
            <a:avLst/>
          </a:prstGeom>
          <a:noFill/>
        </p:spPr>
        <p:txBody>
          <a:bodyPr wrap="none" rtlCol="0">
            <a:spAutoFit/>
          </a:bodyPr>
          <a:lstStyle/>
          <a:p>
            <a:r>
              <a:rPr lang="fr-FR" sz="1400" b="1" dirty="0" err="1"/>
              <a:t>Finished</a:t>
            </a:r>
            <a:r>
              <a:rPr lang="fr-FR" sz="1400" b="1" dirty="0"/>
              <a:t> = </a:t>
            </a:r>
            <a:r>
              <a:rPr lang="fr-FR" sz="1400" b="1" dirty="0">
                <a:highlight>
                  <a:srgbClr val="FFFF99"/>
                </a:highlight>
              </a:rPr>
              <a:t>h</a:t>
            </a:r>
          </a:p>
        </p:txBody>
      </p:sp>
      <p:sp>
        <p:nvSpPr>
          <p:cNvPr id="24" name="ZoneTexte 23">
            <a:extLst>
              <a:ext uri="{FF2B5EF4-FFF2-40B4-BE49-F238E27FC236}">
                <a16:creationId xmlns:a16="http://schemas.microsoft.com/office/drawing/2014/main" id="{1CCFF13D-E502-60E7-D62D-971DE34B62CF}"/>
              </a:ext>
            </a:extLst>
          </p:cNvPr>
          <p:cNvSpPr txBox="1"/>
          <p:nvPr/>
        </p:nvSpPr>
        <p:spPr>
          <a:xfrm rot="21105967">
            <a:off x="6624671" y="4821572"/>
            <a:ext cx="918841" cy="307777"/>
          </a:xfrm>
          <a:prstGeom prst="rect">
            <a:avLst/>
          </a:prstGeom>
          <a:noFill/>
        </p:spPr>
        <p:txBody>
          <a:bodyPr wrap="none" rtlCol="0">
            <a:spAutoFit/>
          </a:bodyPr>
          <a:lstStyle/>
          <a:p>
            <a:r>
              <a:rPr lang="fr-FR" sz="1400" b="1" dirty="0" err="1"/>
              <a:t>Finished</a:t>
            </a:r>
            <a:endParaRPr lang="fr-FR" sz="1400" b="1" dirty="0"/>
          </a:p>
        </p:txBody>
      </p:sp>
      <p:sp>
        <p:nvSpPr>
          <p:cNvPr id="25" name="ZoneTexte 24">
            <a:extLst>
              <a:ext uri="{FF2B5EF4-FFF2-40B4-BE49-F238E27FC236}">
                <a16:creationId xmlns:a16="http://schemas.microsoft.com/office/drawing/2014/main" id="{F64B435C-CE7B-04FA-3B4E-FB18A627BDC0}"/>
              </a:ext>
            </a:extLst>
          </p:cNvPr>
          <p:cNvSpPr txBox="1"/>
          <p:nvPr/>
        </p:nvSpPr>
        <p:spPr>
          <a:xfrm>
            <a:off x="5184339" y="2254950"/>
            <a:ext cx="755335" cy="338554"/>
          </a:xfrm>
          <a:prstGeom prst="rect">
            <a:avLst/>
          </a:prstGeom>
          <a:noFill/>
        </p:spPr>
        <p:txBody>
          <a:bodyPr wrap="none" rtlCol="0">
            <a:spAutoFit/>
          </a:bodyPr>
          <a:lstStyle/>
          <a:p>
            <a:r>
              <a:rPr lang="fr-FR" sz="1600" b="1" dirty="0"/>
              <a:t>Client</a:t>
            </a:r>
          </a:p>
        </p:txBody>
      </p:sp>
      <p:sp>
        <p:nvSpPr>
          <p:cNvPr id="26" name="ZoneTexte 25">
            <a:extLst>
              <a:ext uri="{FF2B5EF4-FFF2-40B4-BE49-F238E27FC236}">
                <a16:creationId xmlns:a16="http://schemas.microsoft.com/office/drawing/2014/main" id="{AEC576F7-41E4-ED77-8EBD-5CF721712651}"/>
              </a:ext>
            </a:extLst>
          </p:cNvPr>
          <p:cNvSpPr txBox="1"/>
          <p:nvPr/>
        </p:nvSpPr>
        <p:spPr>
          <a:xfrm>
            <a:off x="8219506" y="2252355"/>
            <a:ext cx="947695" cy="338554"/>
          </a:xfrm>
          <a:prstGeom prst="rect">
            <a:avLst/>
          </a:prstGeom>
          <a:noFill/>
        </p:spPr>
        <p:txBody>
          <a:bodyPr wrap="none" rtlCol="0">
            <a:spAutoFit/>
          </a:bodyPr>
          <a:lstStyle/>
          <a:p>
            <a:r>
              <a:rPr lang="fr-FR" sz="1600" b="1" dirty="0"/>
              <a:t>Serveur</a:t>
            </a:r>
          </a:p>
        </p:txBody>
      </p:sp>
      <p:sp>
        <p:nvSpPr>
          <p:cNvPr id="27" name="ZoneTexte 26">
            <a:extLst>
              <a:ext uri="{FF2B5EF4-FFF2-40B4-BE49-F238E27FC236}">
                <a16:creationId xmlns:a16="http://schemas.microsoft.com/office/drawing/2014/main" id="{2019802F-66AD-CB09-10B7-E41FB497D644}"/>
              </a:ext>
            </a:extLst>
          </p:cNvPr>
          <p:cNvSpPr txBox="1"/>
          <p:nvPr/>
        </p:nvSpPr>
        <p:spPr>
          <a:xfrm>
            <a:off x="179552" y="1131668"/>
            <a:ext cx="8492985" cy="369332"/>
          </a:xfrm>
          <a:prstGeom prst="rect">
            <a:avLst/>
          </a:prstGeom>
          <a:noFill/>
        </p:spPr>
        <p:txBody>
          <a:bodyPr wrap="square" rtlCol="0">
            <a:spAutoFit/>
          </a:bodyPr>
          <a:lstStyle/>
          <a:p>
            <a:r>
              <a:rPr lang="fr-FR" dirty="0"/>
              <a:t>Les clés (3) sont maintenant en mémoire des deux côtés mais il faut:</a:t>
            </a:r>
          </a:p>
        </p:txBody>
      </p:sp>
      <p:sp>
        <p:nvSpPr>
          <p:cNvPr id="28" name="ZoneTexte 27">
            <a:extLst>
              <a:ext uri="{FF2B5EF4-FFF2-40B4-BE49-F238E27FC236}">
                <a16:creationId xmlns:a16="http://schemas.microsoft.com/office/drawing/2014/main" id="{5D6F3FEE-E98E-E8A4-28D8-FEC241D3BE2D}"/>
              </a:ext>
            </a:extLst>
          </p:cNvPr>
          <p:cNvSpPr txBox="1"/>
          <p:nvPr/>
        </p:nvSpPr>
        <p:spPr>
          <a:xfrm>
            <a:off x="179552" y="1500953"/>
            <a:ext cx="6526146" cy="369332"/>
          </a:xfrm>
          <a:prstGeom prst="rect">
            <a:avLst/>
          </a:prstGeom>
          <a:noFill/>
        </p:spPr>
        <p:txBody>
          <a:bodyPr wrap="none" rtlCol="0">
            <a:spAutoFit/>
          </a:bodyPr>
          <a:lstStyle/>
          <a:p>
            <a:pPr marL="285750" indent="-285750">
              <a:buClr>
                <a:srgbClr val="FF0000"/>
              </a:buClr>
              <a:buFont typeface="Arial" panose="020B0604020202020204" pitchFamily="34" charset="0"/>
              <a:buChar char="•"/>
            </a:pPr>
            <a:r>
              <a:rPr lang="fr-FR" dirty="0"/>
              <a:t>leur assurer une pérennité </a:t>
            </a:r>
            <a:r>
              <a:rPr lang="fr-FR" b="1" dirty="0"/>
              <a:t>=&gt; enregistrement de ces clés</a:t>
            </a:r>
          </a:p>
        </p:txBody>
      </p:sp>
      <p:sp>
        <p:nvSpPr>
          <p:cNvPr id="29" name="ZoneTexte 28">
            <a:extLst>
              <a:ext uri="{FF2B5EF4-FFF2-40B4-BE49-F238E27FC236}">
                <a16:creationId xmlns:a16="http://schemas.microsoft.com/office/drawing/2014/main" id="{56D5EB5B-A04C-148A-845C-512C9C670B85}"/>
              </a:ext>
            </a:extLst>
          </p:cNvPr>
          <p:cNvSpPr txBox="1"/>
          <p:nvPr/>
        </p:nvSpPr>
        <p:spPr>
          <a:xfrm>
            <a:off x="179552" y="1905566"/>
            <a:ext cx="6462025" cy="369332"/>
          </a:xfrm>
          <a:prstGeom prst="rect">
            <a:avLst/>
          </a:prstGeom>
          <a:noFill/>
        </p:spPr>
        <p:txBody>
          <a:bodyPr wrap="none" rtlCol="0">
            <a:spAutoFit/>
          </a:bodyPr>
          <a:lstStyle/>
          <a:p>
            <a:pPr marL="285750" indent="-285750">
              <a:buClr>
                <a:srgbClr val="FF0000"/>
              </a:buClr>
              <a:buFont typeface="Arial" panose="020B0604020202020204" pitchFamily="34" charset="0"/>
              <a:buChar char="•"/>
            </a:pPr>
            <a:r>
              <a:rPr lang="fr-FR" dirty="0"/>
              <a:t>être certain des 2 côtés que les 3 clés ont </a:t>
            </a:r>
            <a:r>
              <a:rPr lang="fr-FR" b="1" dirty="0"/>
              <a:t>bien été créées</a:t>
            </a:r>
          </a:p>
        </p:txBody>
      </p:sp>
      <p:sp>
        <p:nvSpPr>
          <p:cNvPr id="30" name="ZoneTexte 29">
            <a:extLst>
              <a:ext uri="{FF2B5EF4-FFF2-40B4-BE49-F238E27FC236}">
                <a16:creationId xmlns:a16="http://schemas.microsoft.com/office/drawing/2014/main" id="{20C88E42-B396-074E-4A21-A69227DF0A4D}"/>
              </a:ext>
            </a:extLst>
          </p:cNvPr>
          <p:cNvSpPr txBox="1"/>
          <p:nvPr/>
        </p:nvSpPr>
        <p:spPr>
          <a:xfrm>
            <a:off x="179552" y="2447484"/>
            <a:ext cx="4630118" cy="1200329"/>
          </a:xfrm>
          <a:prstGeom prst="rect">
            <a:avLst/>
          </a:prstGeom>
          <a:noFill/>
        </p:spPr>
        <p:txBody>
          <a:bodyPr wrap="square" rtlCol="0">
            <a:spAutoFit/>
          </a:bodyPr>
          <a:lstStyle/>
          <a:p>
            <a:r>
              <a:rPr lang="fr-FR" altLang="fr-FR" dirty="0"/>
              <a:t>Le client envoie un message </a:t>
            </a:r>
            <a:r>
              <a:rPr lang="fr-FR" altLang="fr-FR" b="1" i="1" dirty="0" err="1">
                <a:highlight>
                  <a:srgbClr val="FFFF00"/>
                </a:highlight>
              </a:rPr>
              <a:t>change_cipher_spec</a:t>
            </a:r>
            <a:r>
              <a:rPr lang="fr-FR" altLang="fr-FR" dirty="0">
                <a:highlight>
                  <a:srgbClr val="FFFF00"/>
                </a:highlight>
              </a:rPr>
              <a:t>, </a:t>
            </a:r>
            <a:r>
              <a:rPr lang="fr-FR" altLang="fr-FR" dirty="0"/>
              <a:t>dont le but est d'enregistrer la stratégie de sécurité temporaire en stratégie courante.</a:t>
            </a:r>
            <a:endParaRPr lang="fr-FR" dirty="0"/>
          </a:p>
        </p:txBody>
      </p:sp>
      <p:cxnSp>
        <p:nvCxnSpPr>
          <p:cNvPr id="32" name="Connecteur droit avec flèche 31">
            <a:extLst>
              <a:ext uri="{FF2B5EF4-FFF2-40B4-BE49-F238E27FC236}">
                <a16:creationId xmlns:a16="http://schemas.microsoft.com/office/drawing/2014/main" id="{45E839D9-8B7B-72E9-7855-0DD8AE9E0D85}"/>
              </a:ext>
            </a:extLst>
          </p:cNvPr>
          <p:cNvCxnSpPr>
            <a:cxnSpLocks/>
          </p:cNvCxnSpPr>
          <p:nvPr/>
        </p:nvCxnSpPr>
        <p:spPr>
          <a:xfrm flipV="1">
            <a:off x="4233410" y="2950286"/>
            <a:ext cx="1222988" cy="233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099A502-D7BE-1A31-93D1-38EB99FDBB1C}"/>
              </a:ext>
            </a:extLst>
          </p:cNvPr>
          <p:cNvSpPr/>
          <p:nvPr/>
        </p:nvSpPr>
        <p:spPr>
          <a:xfrm>
            <a:off x="1618993" y="4430056"/>
            <a:ext cx="1225228" cy="3736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Algo hash</a:t>
            </a:r>
          </a:p>
        </p:txBody>
      </p:sp>
      <p:sp>
        <p:nvSpPr>
          <p:cNvPr id="34" name="ZoneTexte 33">
            <a:extLst>
              <a:ext uri="{FF2B5EF4-FFF2-40B4-BE49-F238E27FC236}">
                <a16:creationId xmlns:a16="http://schemas.microsoft.com/office/drawing/2014/main" id="{D29E8B80-D772-8BB0-A4E8-1FF8D34768DF}"/>
              </a:ext>
            </a:extLst>
          </p:cNvPr>
          <p:cNvSpPr txBox="1"/>
          <p:nvPr/>
        </p:nvSpPr>
        <p:spPr>
          <a:xfrm>
            <a:off x="749773" y="3818631"/>
            <a:ext cx="1128835" cy="307777"/>
          </a:xfrm>
          <a:prstGeom prst="rect">
            <a:avLst/>
          </a:prstGeom>
          <a:noFill/>
        </p:spPr>
        <p:txBody>
          <a:bodyPr wrap="none" rtlCol="0">
            <a:spAutoFit/>
          </a:bodyPr>
          <a:lstStyle/>
          <a:p>
            <a:r>
              <a:rPr lang="fr-FR" sz="1400" b="1" dirty="0" err="1"/>
              <a:t>Session_Id</a:t>
            </a:r>
            <a:endParaRPr lang="fr-FR" sz="1400" b="1" dirty="0"/>
          </a:p>
        </p:txBody>
      </p:sp>
      <p:sp>
        <p:nvSpPr>
          <p:cNvPr id="35" name="ZoneTexte 34">
            <a:extLst>
              <a:ext uri="{FF2B5EF4-FFF2-40B4-BE49-F238E27FC236}">
                <a16:creationId xmlns:a16="http://schemas.microsoft.com/office/drawing/2014/main" id="{D181F655-B01B-3872-7B21-F75403E6F43D}"/>
              </a:ext>
            </a:extLst>
          </p:cNvPr>
          <p:cNvSpPr txBox="1"/>
          <p:nvPr/>
        </p:nvSpPr>
        <p:spPr>
          <a:xfrm>
            <a:off x="792690" y="5047939"/>
            <a:ext cx="1624163" cy="307777"/>
          </a:xfrm>
          <a:prstGeom prst="rect">
            <a:avLst/>
          </a:prstGeom>
          <a:noFill/>
        </p:spPr>
        <p:txBody>
          <a:bodyPr wrap="none" rtlCol="0">
            <a:spAutoFit/>
          </a:bodyPr>
          <a:lstStyle/>
          <a:p>
            <a:r>
              <a:rPr lang="fr-FR" sz="1400" b="1" dirty="0"/>
              <a:t>Msgs handshake</a:t>
            </a:r>
          </a:p>
        </p:txBody>
      </p:sp>
      <p:sp>
        <p:nvSpPr>
          <p:cNvPr id="36" name="ZoneTexte 35">
            <a:extLst>
              <a:ext uri="{FF2B5EF4-FFF2-40B4-BE49-F238E27FC236}">
                <a16:creationId xmlns:a16="http://schemas.microsoft.com/office/drawing/2014/main" id="{5F0CD1E1-727C-C5F6-A6EC-753E166821AB}"/>
              </a:ext>
            </a:extLst>
          </p:cNvPr>
          <p:cNvSpPr txBox="1"/>
          <p:nvPr/>
        </p:nvSpPr>
        <p:spPr>
          <a:xfrm>
            <a:off x="-50103" y="4431302"/>
            <a:ext cx="1359668" cy="307777"/>
          </a:xfrm>
          <a:prstGeom prst="rect">
            <a:avLst/>
          </a:prstGeom>
          <a:noFill/>
        </p:spPr>
        <p:txBody>
          <a:bodyPr wrap="none" rtlCol="0">
            <a:spAutoFit/>
          </a:bodyPr>
          <a:lstStyle/>
          <a:p>
            <a:r>
              <a:rPr lang="fr-FR" sz="1400" b="1" dirty="0"/>
              <a:t>Master Secret</a:t>
            </a:r>
          </a:p>
        </p:txBody>
      </p:sp>
      <p:cxnSp>
        <p:nvCxnSpPr>
          <p:cNvPr id="38" name="Connecteur droit avec flèche 37">
            <a:extLst>
              <a:ext uri="{FF2B5EF4-FFF2-40B4-BE49-F238E27FC236}">
                <a16:creationId xmlns:a16="http://schemas.microsoft.com/office/drawing/2014/main" id="{272C07F5-F2A1-0FDC-93F4-B5EEB4038294}"/>
              </a:ext>
            </a:extLst>
          </p:cNvPr>
          <p:cNvCxnSpPr>
            <a:stCxn id="34" idx="2"/>
          </p:cNvCxnSpPr>
          <p:nvPr/>
        </p:nvCxnSpPr>
        <p:spPr>
          <a:xfrm>
            <a:off x="1314191" y="4126408"/>
            <a:ext cx="447797" cy="3036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Connecteur droit avec flèche 41">
            <a:extLst>
              <a:ext uri="{FF2B5EF4-FFF2-40B4-BE49-F238E27FC236}">
                <a16:creationId xmlns:a16="http://schemas.microsoft.com/office/drawing/2014/main" id="{D0346B99-3D36-7461-1CBD-29DDD2E4C915}"/>
              </a:ext>
            </a:extLst>
          </p:cNvPr>
          <p:cNvCxnSpPr/>
          <p:nvPr/>
        </p:nvCxnSpPr>
        <p:spPr>
          <a:xfrm flipV="1">
            <a:off x="1314190" y="4803723"/>
            <a:ext cx="447798" cy="2571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Connecteur droit avec flèche 43">
            <a:extLst>
              <a:ext uri="{FF2B5EF4-FFF2-40B4-BE49-F238E27FC236}">
                <a16:creationId xmlns:a16="http://schemas.microsoft.com/office/drawing/2014/main" id="{CAE06611-BD63-30B6-5A78-3039326756EB}"/>
              </a:ext>
            </a:extLst>
          </p:cNvPr>
          <p:cNvCxnSpPr>
            <a:cxnSpLocks/>
            <a:endCxn id="33" idx="1"/>
          </p:cNvCxnSpPr>
          <p:nvPr/>
        </p:nvCxnSpPr>
        <p:spPr>
          <a:xfrm>
            <a:off x="1314190" y="4616889"/>
            <a:ext cx="30480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6" name="ZoneTexte 45">
            <a:extLst>
              <a:ext uri="{FF2B5EF4-FFF2-40B4-BE49-F238E27FC236}">
                <a16:creationId xmlns:a16="http://schemas.microsoft.com/office/drawing/2014/main" id="{0FBBC593-40A0-2CE7-FC94-2C8830E9492E}"/>
              </a:ext>
            </a:extLst>
          </p:cNvPr>
          <p:cNvSpPr txBox="1"/>
          <p:nvPr/>
        </p:nvSpPr>
        <p:spPr>
          <a:xfrm>
            <a:off x="3065296" y="4362317"/>
            <a:ext cx="2436886" cy="523220"/>
          </a:xfrm>
          <a:prstGeom prst="rect">
            <a:avLst/>
          </a:prstGeom>
          <a:noFill/>
        </p:spPr>
        <p:txBody>
          <a:bodyPr wrap="none" rtlCol="0">
            <a:spAutoFit/>
          </a:bodyPr>
          <a:lstStyle/>
          <a:p>
            <a:r>
              <a:rPr lang="fr-FR" sz="1400" b="1" dirty="0">
                <a:highlight>
                  <a:srgbClr val="FFFF99"/>
                </a:highlight>
              </a:rPr>
              <a:t>h</a:t>
            </a:r>
            <a:r>
              <a:rPr lang="fr-FR" sz="1400" b="1" dirty="0"/>
              <a:t> = msg « </a:t>
            </a:r>
            <a:r>
              <a:rPr lang="fr-FR" sz="1400" b="1" dirty="0" err="1"/>
              <a:t>Finished</a:t>
            </a:r>
            <a:r>
              <a:rPr lang="fr-FR" sz="1400" b="1" dirty="0"/>
              <a:t> »</a:t>
            </a:r>
          </a:p>
          <a:p>
            <a:r>
              <a:rPr lang="fr-FR" sz="1400" b="1" dirty="0" err="1"/>
              <a:t>Finished</a:t>
            </a:r>
            <a:r>
              <a:rPr lang="fr-FR" sz="1400" b="1" dirty="0"/>
              <a:t> est donc un hash</a:t>
            </a:r>
          </a:p>
        </p:txBody>
      </p:sp>
      <p:cxnSp>
        <p:nvCxnSpPr>
          <p:cNvPr id="48" name="Connecteur droit avec flèche 47">
            <a:extLst>
              <a:ext uri="{FF2B5EF4-FFF2-40B4-BE49-F238E27FC236}">
                <a16:creationId xmlns:a16="http://schemas.microsoft.com/office/drawing/2014/main" id="{B7FADAF9-41E6-7EBF-38E8-02F34991026F}"/>
              </a:ext>
            </a:extLst>
          </p:cNvPr>
          <p:cNvCxnSpPr>
            <a:stCxn id="33" idx="3"/>
            <a:endCxn id="46" idx="1"/>
          </p:cNvCxnSpPr>
          <p:nvPr/>
        </p:nvCxnSpPr>
        <p:spPr>
          <a:xfrm>
            <a:off x="2844221" y="4616890"/>
            <a:ext cx="221075" cy="70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Connecteur droit avec flèche 49">
            <a:extLst>
              <a:ext uri="{FF2B5EF4-FFF2-40B4-BE49-F238E27FC236}">
                <a16:creationId xmlns:a16="http://schemas.microsoft.com/office/drawing/2014/main" id="{277B5802-B472-674F-A118-DE1713D88D02}"/>
              </a:ext>
            </a:extLst>
          </p:cNvPr>
          <p:cNvCxnSpPr>
            <a:cxnSpLocks/>
            <a:stCxn id="46" idx="0"/>
          </p:cNvCxnSpPr>
          <p:nvPr/>
        </p:nvCxnSpPr>
        <p:spPr>
          <a:xfrm flipV="1">
            <a:off x="4283739" y="3492328"/>
            <a:ext cx="1161648" cy="869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ZoneTexte 54">
            <a:extLst>
              <a:ext uri="{FF2B5EF4-FFF2-40B4-BE49-F238E27FC236}">
                <a16:creationId xmlns:a16="http://schemas.microsoft.com/office/drawing/2014/main" id="{6529AB17-2B49-1F45-F774-FAAFDE47F218}"/>
              </a:ext>
            </a:extLst>
          </p:cNvPr>
          <p:cNvSpPr txBox="1"/>
          <p:nvPr/>
        </p:nvSpPr>
        <p:spPr>
          <a:xfrm>
            <a:off x="1309565" y="5796344"/>
            <a:ext cx="7963911" cy="584775"/>
          </a:xfrm>
          <a:prstGeom prst="rect">
            <a:avLst/>
          </a:prstGeom>
          <a:noFill/>
        </p:spPr>
        <p:txBody>
          <a:bodyPr wrap="none" rtlCol="0">
            <a:spAutoFit/>
          </a:bodyPr>
          <a:lstStyle/>
          <a:p>
            <a:r>
              <a:rPr lang="fr-FR" sz="1600" dirty="0"/>
              <a:t>Du côté serveur: on fabrique également le hash </a:t>
            </a:r>
            <a:r>
              <a:rPr lang="fr-FR" sz="1600" dirty="0">
                <a:highlight>
                  <a:srgbClr val="FFEDB3"/>
                </a:highlight>
              </a:rPr>
              <a:t>(h’) </a:t>
            </a:r>
            <a:r>
              <a:rPr lang="fr-FR" sz="1600" dirty="0"/>
              <a:t>et </a:t>
            </a:r>
            <a:r>
              <a:rPr lang="fr-FR" sz="1600" dirty="0">
                <a:highlight>
                  <a:srgbClr val="FFFF00"/>
                </a:highlight>
              </a:rPr>
              <a:t>si </a:t>
            </a:r>
            <a:r>
              <a:rPr lang="fr-FR" sz="1600" b="1" dirty="0">
                <a:highlight>
                  <a:srgbClr val="FFFF00"/>
                </a:highlight>
              </a:rPr>
              <a:t>h’ = h </a:t>
            </a:r>
            <a:r>
              <a:rPr lang="fr-FR" sz="1600" dirty="0"/>
              <a:t>alors </a:t>
            </a:r>
            <a:r>
              <a:rPr lang="fr-FR" sz="1600" b="1" u="sng" dirty="0"/>
              <a:t>OK. Le serveur </a:t>
            </a:r>
          </a:p>
          <a:p>
            <a:r>
              <a:rPr lang="fr-FR" sz="1600" b="1" u="sng" dirty="0"/>
              <a:t>est donc sûr que c’est bien le client du début</a:t>
            </a:r>
            <a:r>
              <a:rPr lang="fr-FR" sz="1600" dirty="0"/>
              <a:t> </a:t>
            </a:r>
          </a:p>
        </p:txBody>
      </p:sp>
      <p:cxnSp>
        <p:nvCxnSpPr>
          <p:cNvPr id="57" name="Connecteur droit avec flèche 56">
            <a:extLst>
              <a:ext uri="{FF2B5EF4-FFF2-40B4-BE49-F238E27FC236}">
                <a16:creationId xmlns:a16="http://schemas.microsoft.com/office/drawing/2014/main" id="{52643D6E-6732-F1E5-B6DE-E1DF79254BFE}"/>
              </a:ext>
            </a:extLst>
          </p:cNvPr>
          <p:cNvCxnSpPr>
            <a:cxnSpLocks/>
          </p:cNvCxnSpPr>
          <p:nvPr/>
        </p:nvCxnSpPr>
        <p:spPr>
          <a:xfrm flipH="1" flipV="1">
            <a:off x="8815388" y="3898012"/>
            <a:ext cx="199427" cy="193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3B736B35-4311-DE1B-3F61-A4CE31BBE590}"/>
              </a:ext>
            </a:extLst>
          </p:cNvPr>
          <p:cNvSpPr txBox="1"/>
          <p:nvPr/>
        </p:nvSpPr>
        <p:spPr>
          <a:xfrm>
            <a:off x="8801100" y="3641289"/>
            <a:ext cx="343364" cy="307777"/>
          </a:xfrm>
          <a:prstGeom prst="rect">
            <a:avLst/>
          </a:prstGeom>
          <a:noFill/>
        </p:spPr>
        <p:txBody>
          <a:bodyPr wrap="none" rtlCol="0">
            <a:spAutoFit/>
          </a:bodyPr>
          <a:lstStyle/>
          <a:p>
            <a:r>
              <a:rPr lang="fr-FR" sz="1400" b="1" dirty="0">
                <a:highlight>
                  <a:srgbClr val="FFEDB3"/>
                </a:highlight>
              </a:rPr>
              <a:t>h’</a:t>
            </a:r>
          </a:p>
        </p:txBody>
      </p:sp>
      <p:sp>
        <p:nvSpPr>
          <p:cNvPr id="3" name="ZoneTexte 2">
            <a:extLst>
              <a:ext uri="{FF2B5EF4-FFF2-40B4-BE49-F238E27FC236}">
                <a16:creationId xmlns:a16="http://schemas.microsoft.com/office/drawing/2014/main" id="{50D01F64-9174-68FE-79D0-E4C740EA89B3}"/>
              </a:ext>
            </a:extLst>
          </p:cNvPr>
          <p:cNvSpPr txBox="1"/>
          <p:nvPr/>
        </p:nvSpPr>
        <p:spPr>
          <a:xfrm>
            <a:off x="6127817" y="6562678"/>
            <a:ext cx="3100529" cy="276999"/>
          </a:xfrm>
          <a:prstGeom prst="rect">
            <a:avLst/>
          </a:prstGeom>
          <a:noFill/>
        </p:spPr>
        <p:txBody>
          <a:bodyPr wrap="none" rtlCol="0">
            <a:spAutoFit/>
          </a:bodyPr>
          <a:lstStyle/>
          <a:p>
            <a:r>
              <a:rPr lang="en-US" sz="1200" dirty="0">
                <a:hlinkClick r:id="rId2" action="ppaction://hlinksldjump"/>
              </a:rPr>
              <a:t>7. Phase 4:  Change Cypher Spec (C -&gt; S)</a:t>
            </a:r>
            <a:endParaRPr lang="fr-FR" sz="1200" dirty="0"/>
          </a:p>
        </p:txBody>
      </p:sp>
    </p:spTree>
    <p:extLst>
      <p:ext uri="{BB962C8B-B14F-4D97-AF65-F5344CB8AC3E}">
        <p14:creationId xmlns:p14="http://schemas.microsoft.com/office/powerpoint/2010/main" val="1246815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0A149-36AF-72E2-D721-9B77F323DCB0}"/>
              </a:ext>
            </a:extLst>
          </p:cNvPr>
          <p:cNvSpPr>
            <a:spLocks noGrp="1"/>
          </p:cNvSpPr>
          <p:nvPr>
            <p:ph type="title"/>
          </p:nvPr>
        </p:nvSpPr>
        <p:spPr/>
        <p:txBody>
          <a:bodyPr/>
          <a:lstStyle/>
          <a:p>
            <a:r>
              <a:rPr lang="fr-BE" altLang="fr-FR" sz="2400" b="1" dirty="0"/>
              <a:t>2.13 Phase 4: L'enregistrement et la validation des spécifications négociées</a:t>
            </a:r>
            <a:endParaRPr lang="fr-FR" dirty="0"/>
          </a:p>
        </p:txBody>
      </p:sp>
      <p:cxnSp>
        <p:nvCxnSpPr>
          <p:cNvPr id="5" name="Connecteur droit avec flèche 4">
            <a:extLst>
              <a:ext uri="{FF2B5EF4-FFF2-40B4-BE49-F238E27FC236}">
                <a16:creationId xmlns:a16="http://schemas.microsoft.com/office/drawing/2014/main" id="{11965455-9E1D-9B36-EB06-2E12DA19BC7B}"/>
              </a:ext>
            </a:extLst>
          </p:cNvPr>
          <p:cNvCxnSpPr>
            <a:cxnSpLocks/>
          </p:cNvCxnSpPr>
          <p:nvPr/>
        </p:nvCxnSpPr>
        <p:spPr>
          <a:xfrm>
            <a:off x="377668" y="1837204"/>
            <a:ext cx="0" cy="2986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Connecteur droit avec flèche 6">
            <a:extLst>
              <a:ext uri="{FF2B5EF4-FFF2-40B4-BE49-F238E27FC236}">
                <a16:creationId xmlns:a16="http://schemas.microsoft.com/office/drawing/2014/main" id="{AB54EA1E-C7DA-9BF3-1D7D-3212451A3A0B}"/>
              </a:ext>
            </a:extLst>
          </p:cNvPr>
          <p:cNvCxnSpPr>
            <a:cxnSpLocks/>
          </p:cNvCxnSpPr>
          <p:nvPr/>
        </p:nvCxnSpPr>
        <p:spPr>
          <a:xfrm flipH="1">
            <a:off x="3506631" y="1932265"/>
            <a:ext cx="4768" cy="2986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eur droit avec flèche 8">
            <a:extLst>
              <a:ext uri="{FF2B5EF4-FFF2-40B4-BE49-F238E27FC236}">
                <a16:creationId xmlns:a16="http://schemas.microsoft.com/office/drawing/2014/main" id="{F245A9A0-E450-6F4E-D55D-0F35240F62EA}"/>
              </a:ext>
            </a:extLst>
          </p:cNvPr>
          <p:cNvCxnSpPr/>
          <p:nvPr/>
        </p:nvCxnSpPr>
        <p:spPr>
          <a:xfrm>
            <a:off x="382436" y="2089427"/>
            <a:ext cx="3128963" cy="44291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a:extLst>
              <a:ext uri="{FF2B5EF4-FFF2-40B4-BE49-F238E27FC236}">
                <a16:creationId xmlns:a16="http://schemas.microsoft.com/office/drawing/2014/main" id="{C2F9DE3C-1724-0D4C-ECDA-EBF0720FAEDE}"/>
              </a:ext>
            </a:extLst>
          </p:cNvPr>
          <p:cNvCxnSpPr/>
          <p:nvPr/>
        </p:nvCxnSpPr>
        <p:spPr>
          <a:xfrm>
            <a:off x="377668" y="2627601"/>
            <a:ext cx="3128963" cy="44291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3" name="Connecteur droit avec flèche 12">
            <a:extLst>
              <a:ext uri="{FF2B5EF4-FFF2-40B4-BE49-F238E27FC236}">
                <a16:creationId xmlns:a16="http://schemas.microsoft.com/office/drawing/2014/main" id="{6128ECEC-BA9F-70DF-2B3A-C104A18CB5B2}"/>
              </a:ext>
            </a:extLst>
          </p:cNvPr>
          <p:cNvCxnSpPr>
            <a:cxnSpLocks/>
          </p:cNvCxnSpPr>
          <p:nvPr/>
        </p:nvCxnSpPr>
        <p:spPr>
          <a:xfrm flipH="1">
            <a:off x="382436" y="3575327"/>
            <a:ext cx="3124195" cy="38576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8" name="Connecteur droit avec flèche 17">
            <a:extLst>
              <a:ext uri="{FF2B5EF4-FFF2-40B4-BE49-F238E27FC236}">
                <a16:creationId xmlns:a16="http://schemas.microsoft.com/office/drawing/2014/main" id="{F41C2F11-84EA-FD82-D6A3-8B946FCBD910}"/>
              </a:ext>
            </a:extLst>
          </p:cNvPr>
          <p:cNvCxnSpPr>
            <a:cxnSpLocks/>
          </p:cNvCxnSpPr>
          <p:nvPr/>
        </p:nvCxnSpPr>
        <p:spPr>
          <a:xfrm flipH="1">
            <a:off x="377668" y="4127779"/>
            <a:ext cx="3124200" cy="39052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1" name="ZoneTexte 20">
            <a:extLst>
              <a:ext uri="{FF2B5EF4-FFF2-40B4-BE49-F238E27FC236}">
                <a16:creationId xmlns:a16="http://schemas.microsoft.com/office/drawing/2014/main" id="{C7DF5DF7-8576-B080-3CD0-D427D453D170}"/>
              </a:ext>
            </a:extLst>
          </p:cNvPr>
          <p:cNvSpPr txBox="1"/>
          <p:nvPr/>
        </p:nvSpPr>
        <p:spPr>
          <a:xfrm rot="495209">
            <a:off x="955299" y="1968900"/>
            <a:ext cx="1983235" cy="307777"/>
          </a:xfrm>
          <a:prstGeom prst="rect">
            <a:avLst/>
          </a:prstGeom>
          <a:noFill/>
        </p:spPr>
        <p:txBody>
          <a:bodyPr wrap="none" rtlCol="0">
            <a:spAutoFit/>
          </a:bodyPr>
          <a:lstStyle/>
          <a:p>
            <a:r>
              <a:rPr lang="fr-FR" sz="1400" b="1" dirty="0" err="1">
                <a:highlight>
                  <a:srgbClr val="FFFF00"/>
                </a:highlight>
              </a:rPr>
              <a:t>Change_cipher_spec</a:t>
            </a:r>
            <a:endParaRPr lang="fr-FR" sz="1400" b="1" dirty="0">
              <a:highlight>
                <a:srgbClr val="FFFF00"/>
              </a:highlight>
            </a:endParaRPr>
          </a:p>
        </p:txBody>
      </p:sp>
      <p:sp>
        <p:nvSpPr>
          <p:cNvPr id="22" name="ZoneTexte 21">
            <a:extLst>
              <a:ext uri="{FF2B5EF4-FFF2-40B4-BE49-F238E27FC236}">
                <a16:creationId xmlns:a16="http://schemas.microsoft.com/office/drawing/2014/main" id="{13F45177-0876-BD8D-F2E3-900998FF5ED2}"/>
              </a:ext>
            </a:extLst>
          </p:cNvPr>
          <p:cNvSpPr txBox="1"/>
          <p:nvPr/>
        </p:nvSpPr>
        <p:spPr>
          <a:xfrm rot="21181654">
            <a:off x="908136" y="3449485"/>
            <a:ext cx="1983235" cy="307777"/>
          </a:xfrm>
          <a:prstGeom prst="rect">
            <a:avLst/>
          </a:prstGeom>
          <a:noFill/>
        </p:spPr>
        <p:txBody>
          <a:bodyPr wrap="none" rtlCol="0">
            <a:spAutoFit/>
          </a:bodyPr>
          <a:lstStyle/>
          <a:p>
            <a:r>
              <a:rPr lang="fr-FR" sz="1400" b="1" dirty="0" err="1"/>
              <a:t>Change_cipher_spec</a:t>
            </a:r>
            <a:endParaRPr lang="fr-FR" sz="1400" b="1" dirty="0"/>
          </a:p>
        </p:txBody>
      </p:sp>
      <p:sp>
        <p:nvSpPr>
          <p:cNvPr id="23" name="ZoneTexte 22">
            <a:extLst>
              <a:ext uri="{FF2B5EF4-FFF2-40B4-BE49-F238E27FC236}">
                <a16:creationId xmlns:a16="http://schemas.microsoft.com/office/drawing/2014/main" id="{F0C0A27A-35B7-815D-FF56-E0B2201B98CB}"/>
              </a:ext>
            </a:extLst>
          </p:cNvPr>
          <p:cNvSpPr txBox="1"/>
          <p:nvPr/>
        </p:nvSpPr>
        <p:spPr>
          <a:xfrm rot="524992">
            <a:off x="1331203" y="2528445"/>
            <a:ext cx="1231427" cy="307777"/>
          </a:xfrm>
          <a:prstGeom prst="rect">
            <a:avLst/>
          </a:prstGeom>
          <a:noFill/>
        </p:spPr>
        <p:txBody>
          <a:bodyPr wrap="none" rtlCol="0">
            <a:spAutoFit/>
          </a:bodyPr>
          <a:lstStyle/>
          <a:p>
            <a:r>
              <a:rPr lang="fr-FR" sz="1400" b="1" dirty="0" err="1"/>
              <a:t>Finished</a:t>
            </a:r>
            <a:r>
              <a:rPr lang="fr-FR" sz="1400" b="1" dirty="0"/>
              <a:t> = </a:t>
            </a:r>
            <a:r>
              <a:rPr lang="fr-FR" sz="1400" b="1" dirty="0">
                <a:highlight>
                  <a:srgbClr val="FFFF99"/>
                </a:highlight>
              </a:rPr>
              <a:t>h</a:t>
            </a:r>
          </a:p>
        </p:txBody>
      </p:sp>
      <p:sp>
        <p:nvSpPr>
          <p:cNvPr id="24" name="ZoneTexte 23">
            <a:extLst>
              <a:ext uri="{FF2B5EF4-FFF2-40B4-BE49-F238E27FC236}">
                <a16:creationId xmlns:a16="http://schemas.microsoft.com/office/drawing/2014/main" id="{1CCFF13D-E502-60E7-D62D-971DE34B62CF}"/>
              </a:ext>
            </a:extLst>
          </p:cNvPr>
          <p:cNvSpPr txBox="1"/>
          <p:nvPr/>
        </p:nvSpPr>
        <p:spPr>
          <a:xfrm rot="21105967">
            <a:off x="1440332" y="3994074"/>
            <a:ext cx="918841" cy="307777"/>
          </a:xfrm>
          <a:prstGeom prst="rect">
            <a:avLst/>
          </a:prstGeom>
          <a:noFill/>
        </p:spPr>
        <p:txBody>
          <a:bodyPr wrap="none" rtlCol="0">
            <a:spAutoFit/>
          </a:bodyPr>
          <a:lstStyle/>
          <a:p>
            <a:r>
              <a:rPr lang="fr-FR" sz="1400" b="1" dirty="0" err="1"/>
              <a:t>Finished</a:t>
            </a:r>
            <a:endParaRPr lang="fr-FR" sz="1400" b="1" dirty="0"/>
          </a:p>
        </p:txBody>
      </p:sp>
      <p:sp>
        <p:nvSpPr>
          <p:cNvPr id="25" name="ZoneTexte 24">
            <a:extLst>
              <a:ext uri="{FF2B5EF4-FFF2-40B4-BE49-F238E27FC236}">
                <a16:creationId xmlns:a16="http://schemas.microsoft.com/office/drawing/2014/main" id="{F64B435C-CE7B-04FA-3B4E-FB18A627BDC0}"/>
              </a:ext>
            </a:extLst>
          </p:cNvPr>
          <p:cNvSpPr txBox="1"/>
          <p:nvPr/>
        </p:nvSpPr>
        <p:spPr>
          <a:xfrm>
            <a:off x="0" y="1427452"/>
            <a:ext cx="755335" cy="338554"/>
          </a:xfrm>
          <a:prstGeom prst="rect">
            <a:avLst/>
          </a:prstGeom>
          <a:noFill/>
        </p:spPr>
        <p:txBody>
          <a:bodyPr wrap="none" rtlCol="0">
            <a:spAutoFit/>
          </a:bodyPr>
          <a:lstStyle/>
          <a:p>
            <a:r>
              <a:rPr lang="fr-FR" sz="1600" b="1" dirty="0"/>
              <a:t>Client</a:t>
            </a:r>
          </a:p>
        </p:txBody>
      </p:sp>
      <p:sp>
        <p:nvSpPr>
          <p:cNvPr id="26" name="ZoneTexte 25">
            <a:extLst>
              <a:ext uri="{FF2B5EF4-FFF2-40B4-BE49-F238E27FC236}">
                <a16:creationId xmlns:a16="http://schemas.microsoft.com/office/drawing/2014/main" id="{AEC576F7-41E4-ED77-8EBD-5CF721712651}"/>
              </a:ext>
            </a:extLst>
          </p:cNvPr>
          <p:cNvSpPr txBox="1"/>
          <p:nvPr/>
        </p:nvSpPr>
        <p:spPr>
          <a:xfrm>
            <a:off x="3075811" y="1442013"/>
            <a:ext cx="947695" cy="338554"/>
          </a:xfrm>
          <a:prstGeom prst="rect">
            <a:avLst/>
          </a:prstGeom>
          <a:noFill/>
        </p:spPr>
        <p:txBody>
          <a:bodyPr wrap="none" rtlCol="0">
            <a:spAutoFit/>
          </a:bodyPr>
          <a:lstStyle/>
          <a:p>
            <a:r>
              <a:rPr lang="fr-FR" sz="1600" b="1" dirty="0"/>
              <a:t>Serveur</a:t>
            </a:r>
          </a:p>
        </p:txBody>
      </p:sp>
      <p:sp>
        <p:nvSpPr>
          <p:cNvPr id="33" name="Rectangle 32">
            <a:extLst>
              <a:ext uri="{FF2B5EF4-FFF2-40B4-BE49-F238E27FC236}">
                <a16:creationId xmlns:a16="http://schemas.microsoft.com/office/drawing/2014/main" id="{8099A502-D7BE-1A31-93D1-38EB99FDBB1C}"/>
              </a:ext>
            </a:extLst>
          </p:cNvPr>
          <p:cNvSpPr/>
          <p:nvPr/>
        </p:nvSpPr>
        <p:spPr>
          <a:xfrm>
            <a:off x="6270138" y="3905172"/>
            <a:ext cx="1225228" cy="3736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Algo hash</a:t>
            </a:r>
          </a:p>
        </p:txBody>
      </p:sp>
      <p:sp>
        <p:nvSpPr>
          <p:cNvPr id="34" name="ZoneTexte 33">
            <a:extLst>
              <a:ext uri="{FF2B5EF4-FFF2-40B4-BE49-F238E27FC236}">
                <a16:creationId xmlns:a16="http://schemas.microsoft.com/office/drawing/2014/main" id="{D29E8B80-D772-8BB0-A4E8-1FF8D34768DF}"/>
              </a:ext>
            </a:extLst>
          </p:cNvPr>
          <p:cNvSpPr txBox="1"/>
          <p:nvPr/>
        </p:nvSpPr>
        <p:spPr>
          <a:xfrm>
            <a:off x="7294865" y="3239090"/>
            <a:ext cx="1128835" cy="307777"/>
          </a:xfrm>
          <a:prstGeom prst="rect">
            <a:avLst/>
          </a:prstGeom>
          <a:noFill/>
        </p:spPr>
        <p:txBody>
          <a:bodyPr wrap="none" rtlCol="0">
            <a:spAutoFit/>
          </a:bodyPr>
          <a:lstStyle/>
          <a:p>
            <a:r>
              <a:rPr lang="fr-FR" sz="1400" b="1" dirty="0" err="1"/>
              <a:t>Session_Id</a:t>
            </a:r>
            <a:endParaRPr lang="fr-FR" sz="1400" b="1" dirty="0"/>
          </a:p>
        </p:txBody>
      </p:sp>
      <p:sp>
        <p:nvSpPr>
          <p:cNvPr id="35" name="ZoneTexte 34">
            <a:extLst>
              <a:ext uri="{FF2B5EF4-FFF2-40B4-BE49-F238E27FC236}">
                <a16:creationId xmlns:a16="http://schemas.microsoft.com/office/drawing/2014/main" id="{D181F655-B01B-3872-7B21-F75403E6F43D}"/>
              </a:ext>
            </a:extLst>
          </p:cNvPr>
          <p:cNvSpPr txBox="1"/>
          <p:nvPr/>
        </p:nvSpPr>
        <p:spPr>
          <a:xfrm>
            <a:off x="6799537" y="4536015"/>
            <a:ext cx="1624163" cy="307777"/>
          </a:xfrm>
          <a:prstGeom prst="rect">
            <a:avLst/>
          </a:prstGeom>
          <a:noFill/>
        </p:spPr>
        <p:txBody>
          <a:bodyPr wrap="none" rtlCol="0">
            <a:spAutoFit/>
          </a:bodyPr>
          <a:lstStyle/>
          <a:p>
            <a:r>
              <a:rPr lang="fr-FR" sz="1400" b="1" dirty="0"/>
              <a:t>Msgs handshake</a:t>
            </a:r>
          </a:p>
        </p:txBody>
      </p:sp>
      <p:sp>
        <p:nvSpPr>
          <p:cNvPr id="36" name="ZoneTexte 35">
            <a:extLst>
              <a:ext uri="{FF2B5EF4-FFF2-40B4-BE49-F238E27FC236}">
                <a16:creationId xmlns:a16="http://schemas.microsoft.com/office/drawing/2014/main" id="{5F0CD1E1-727C-C5F6-A6EC-753E166821AB}"/>
              </a:ext>
            </a:extLst>
          </p:cNvPr>
          <p:cNvSpPr txBox="1"/>
          <p:nvPr/>
        </p:nvSpPr>
        <p:spPr>
          <a:xfrm>
            <a:off x="7743866" y="3938128"/>
            <a:ext cx="1359668" cy="307777"/>
          </a:xfrm>
          <a:prstGeom prst="rect">
            <a:avLst/>
          </a:prstGeom>
          <a:noFill/>
        </p:spPr>
        <p:txBody>
          <a:bodyPr wrap="none" rtlCol="0">
            <a:spAutoFit/>
          </a:bodyPr>
          <a:lstStyle/>
          <a:p>
            <a:r>
              <a:rPr lang="fr-FR" sz="1400" b="1" dirty="0"/>
              <a:t>Master Secret</a:t>
            </a:r>
          </a:p>
        </p:txBody>
      </p:sp>
      <p:cxnSp>
        <p:nvCxnSpPr>
          <p:cNvPr id="38" name="Connecteur droit avec flèche 37">
            <a:extLst>
              <a:ext uri="{FF2B5EF4-FFF2-40B4-BE49-F238E27FC236}">
                <a16:creationId xmlns:a16="http://schemas.microsoft.com/office/drawing/2014/main" id="{272C07F5-F2A1-0FDC-93F4-B5EEB4038294}"/>
              </a:ext>
            </a:extLst>
          </p:cNvPr>
          <p:cNvCxnSpPr>
            <a:cxnSpLocks/>
          </p:cNvCxnSpPr>
          <p:nvPr/>
        </p:nvCxnSpPr>
        <p:spPr>
          <a:xfrm flipH="1">
            <a:off x="7318331" y="3571090"/>
            <a:ext cx="293287" cy="2483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Connecteur droit avec flèche 41">
            <a:extLst>
              <a:ext uri="{FF2B5EF4-FFF2-40B4-BE49-F238E27FC236}">
                <a16:creationId xmlns:a16="http://schemas.microsoft.com/office/drawing/2014/main" id="{D0346B99-3D36-7461-1CBD-29DDD2E4C915}"/>
              </a:ext>
            </a:extLst>
          </p:cNvPr>
          <p:cNvCxnSpPr>
            <a:cxnSpLocks/>
          </p:cNvCxnSpPr>
          <p:nvPr/>
        </p:nvCxnSpPr>
        <p:spPr>
          <a:xfrm flipH="1" flipV="1">
            <a:off x="7360745" y="4343052"/>
            <a:ext cx="293288" cy="2234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6" name="ZoneTexte 45">
            <a:extLst>
              <a:ext uri="{FF2B5EF4-FFF2-40B4-BE49-F238E27FC236}">
                <a16:creationId xmlns:a16="http://schemas.microsoft.com/office/drawing/2014/main" id="{0FBBC593-40A0-2CE7-FC94-2C8830E9492E}"/>
              </a:ext>
            </a:extLst>
          </p:cNvPr>
          <p:cNvSpPr txBox="1"/>
          <p:nvPr/>
        </p:nvSpPr>
        <p:spPr>
          <a:xfrm>
            <a:off x="3608071" y="3837433"/>
            <a:ext cx="2441654" cy="523220"/>
          </a:xfrm>
          <a:prstGeom prst="rect">
            <a:avLst/>
          </a:prstGeom>
          <a:noFill/>
        </p:spPr>
        <p:txBody>
          <a:bodyPr wrap="square" rtlCol="0">
            <a:spAutoFit/>
          </a:bodyPr>
          <a:lstStyle/>
          <a:p>
            <a:r>
              <a:rPr lang="fr-FR" sz="1400" b="1" dirty="0">
                <a:highlight>
                  <a:srgbClr val="FFFF99"/>
                </a:highlight>
              </a:rPr>
              <a:t>h’</a:t>
            </a:r>
            <a:r>
              <a:rPr lang="fr-FR" sz="1400" b="1" dirty="0"/>
              <a:t> = msg « </a:t>
            </a:r>
            <a:r>
              <a:rPr lang="fr-FR" sz="1400" b="1" dirty="0" err="1"/>
              <a:t>Finished</a:t>
            </a:r>
            <a:r>
              <a:rPr lang="fr-FR" sz="1400" b="1" dirty="0"/>
              <a:t> »</a:t>
            </a:r>
          </a:p>
          <a:p>
            <a:r>
              <a:rPr lang="fr-FR" sz="1400" b="1" dirty="0" err="1"/>
              <a:t>Finished</a:t>
            </a:r>
            <a:r>
              <a:rPr lang="fr-FR" sz="1400" b="1" dirty="0"/>
              <a:t> est donc un hash</a:t>
            </a:r>
          </a:p>
        </p:txBody>
      </p:sp>
      <p:cxnSp>
        <p:nvCxnSpPr>
          <p:cNvPr id="48" name="Connecteur droit avec flèche 47">
            <a:extLst>
              <a:ext uri="{FF2B5EF4-FFF2-40B4-BE49-F238E27FC236}">
                <a16:creationId xmlns:a16="http://schemas.microsoft.com/office/drawing/2014/main" id="{B7FADAF9-41E6-7EBF-38E8-02F34991026F}"/>
              </a:ext>
            </a:extLst>
          </p:cNvPr>
          <p:cNvCxnSpPr>
            <a:cxnSpLocks/>
            <a:stCxn id="33" idx="1"/>
          </p:cNvCxnSpPr>
          <p:nvPr/>
        </p:nvCxnSpPr>
        <p:spPr>
          <a:xfrm flipH="1" flipV="1">
            <a:off x="5930514" y="4088314"/>
            <a:ext cx="339624" cy="36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5" name="ZoneTexte 54">
            <a:extLst>
              <a:ext uri="{FF2B5EF4-FFF2-40B4-BE49-F238E27FC236}">
                <a16:creationId xmlns:a16="http://schemas.microsoft.com/office/drawing/2014/main" id="{6529AB17-2B49-1F45-F774-FAAFDE47F218}"/>
              </a:ext>
            </a:extLst>
          </p:cNvPr>
          <p:cNvSpPr txBox="1"/>
          <p:nvPr/>
        </p:nvSpPr>
        <p:spPr>
          <a:xfrm>
            <a:off x="-21905" y="5501292"/>
            <a:ext cx="6546857" cy="338554"/>
          </a:xfrm>
          <a:prstGeom prst="rect">
            <a:avLst/>
          </a:prstGeom>
          <a:noFill/>
        </p:spPr>
        <p:txBody>
          <a:bodyPr wrap="none" rtlCol="0">
            <a:spAutoFit/>
          </a:bodyPr>
          <a:lstStyle/>
          <a:p>
            <a:r>
              <a:rPr lang="fr-FR" sz="1600" dirty="0"/>
              <a:t>Du côté client, on fabrique également le hash </a:t>
            </a:r>
            <a:r>
              <a:rPr lang="fr-FR" sz="1600" dirty="0">
                <a:highlight>
                  <a:srgbClr val="FFEDB3"/>
                </a:highlight>
              </a:rPr>
              <a:t>(h) </a:t>
            </a:r>
            <a:r>
              <a:rPr lang="fr-FR" sz="1600" dirty="0"/>
              <a:t>et </a:t>
            </a:r>
            <a:r>
              <a:rPr lang="fr-FR" sz="1600" dirty="0">
                <a:highlight>
                  <a:srgbClr val="FFFF00"/>
                </a:highlight>
              </a:rPr>
              <a:t>si </a:t>
            </a:r>
            <a:r>
              <a:rPr lang="fr-FR" sz="1600" b="1" dirty="0">
                <a:highlight>
                  <a:srgbClr val="FFFF00"/>
                </a:highlight>
              </a:rPr>
              <a:t>h = h’ </a:t>
            </a:r>
            <a:r>
              <a:rPr lang="fr-FR" sz="1600" dirty="0"/>
              <a:t>alors </a:t>
            </a:r>
            <a:r>
              <a:rPr lang="fr-FR" sz="1600" b="1" u="sng" dirty="0"/>
              <a:t>OK</a:t>
            </a:r>
            <a:r>
              <a:rPr lang="fr-FR" sz="1600" dirty="0"/>
              <a:t> </a:t>
            </a:r>
          </a:p>
        </p:txBody>
      </p:sp>
      <p:cxnSp>
        <p:nvCxnSpPr>
          <p:cNvPr id="41" name="Connecteur droit avec flèche 40">
            <a:extLst>
              <a:ext uri="{FF2B5EF4-FFF2-40B4-BE49-F238E27FC236}">
                <a16:creationId xmlns:a16="http://schemas.microsoft.com/office/drawing/2014/main" id="{CDED76CB-7F94-AF24-55D3-A6D4AE657011}"/>
              </a:ext>
            </a:extLst>
          </p:cNvPr>
          <p:cNvCxnSpPr>
            <a:cxnSpLocks/>
            <a:stCxn id="36" idx="1"/>
            <a:endCxn id="33" idx="3"/>
          </p:cNvCxnSpPr>
          <p:nvPr/>
        </p:nvCxnSpPr>
        <p:spPr>
          <a:xfrm flipH="1" flipV="1">
            <a:off x="7495366" y="4092006"/>
            <a:ext cx="248500" cy="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3" name="ZoneTexte 52">
            <a:extLst>
              <a:ext uri="{FF2B5EF4-FFF2-40B4-BE49-F238E27FC236}">
                <a16:creationId xmlns:a16="http://schemas.microsoft.com/office/drawing/2014/main" id="{28FD5D72-9947-881C-CEA3-C737CD6CB297}"/>
              </a:ext>
            </a:extLst>
          </p:cNvPr>
          <p:cNvSpPr txBox="1"/>
          <p:nvPr/>
        </p:nvSpPr>
        <p:spPr>
          <a:xfrm>
            <a:off x="60263" y="4366061"/>
            <a:ext cx="293670" cy="307777"/>
          </a:xfrm>
          <a:prstGeom prst="rect">
            <a:avLst/>
          </a:prstGeom>
          <a:noFill/>
        </p:spPr>
        <p:txBody>
          <a:bodyPr wrap="none" rtlCol="0">
            <a:spAutoFit/>
          </a:bodyPr>
          <a:lstStyle/>
          <a:p>
            <a:r>
              <a:rPr lang="fr-FR" sz="1400" b="1" dirty="0">
                <a:highlight>
                  <a:srgbClr val="FFEDB3"/>
                </a:highlight>
              </a:rPr>
              <a:t>h</a:t>
            </a:r>
          </a:p>
        </p:txBody>
      </p:sp>
      <p:cxnSp>
        <p:nvCxnSpPr>
          <p:cNvPr id="56" name="Connecteur droit avec flèche 55">
            <a:extLst>
              <a:ext uri="{FF2B5EF4-FFF2-40B4-BE49-F238E27FC236}">
                <a16:creationId xmlns:a16="http://schemas.microsoft.com/office/drawing/2014/main" id="{6A3ACDC1-D398-BEB1-3BC0-BC46BF0240BF}"/>
              </a:ext>
            </a:extLst>
          </p:cNvPr>
          <p:cNvCxnSpPr>
            <a:cxnSpLocks/>
            <a:endCxn id="53" idx="2"/>
          </p:cNvCxnSpPr>
          <p:nvPr/>
        </p:nvCxnSpPr>
        <p:spPr>
          <a:xfrm flipH="1" flipV="1">
            <a:off x="207098" y="4673838"/>
            <a:ext cx="69131" cy="76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4E37A5DE-633C-33C5-B422-70E6870EEA8C}"/>
              </a:ext>
            </a:extLst>
          </p:cNvPr>
          <p:cNvSpPr txBox="1"/>
          <p:nvPr/>
        </p:nvSpPr>
        <p:spPr>
          <a:xfrm>
            <a:off x="3768697" y="2972762"/>
            <a:ext cx="2068195" cy="338554"/>
          </a:xfrm>
          <a:prstGeom prst="rect">
            <a:avLst/>
          </a:prstGeom>
          <a:noFill/>
        </p:spPr>
        <p:txBody>
          <a:bodyPr wrap="none" rtlCol="0">
            <a:spAutoFit/>
          </a:bodyPr>
          <a:lstStyle/>
          <a:p>
            <a:r>
              <a:rPr lang="fr-FR" sz="1600" dirty="0"/>
              <a:t>Idem précédemment</a:t>
            </a:r>
          </a:p>
        </p:txBody>
      </p:sp>
      <p:cxnSp>
        <p:nvCxnSpPr>
          <p:cNvPr id="61" name="Connecteur droit avec flèche 60">
            <a:extLst>
              <a:ext uri="{FF2B5EF4-FFF2-40B4-BE49-F238E27FC236}">
                <a16:creationId xmlns:a16="http://schemas.microsoft.com/office/drawing/2014/main" id="{051B195E-4941-D66F-C1E8-B1DB540BEFC4}"/>
              </a:ext>
            </a:extLst>
          </p:cNvPr>
          <p:cNvCxnSpPr>
            <a:cxnSpLocks/>
          </p:cNvCxnSpPr>
          <p:nvPr/>
        </p:nvCxnSpPr>
        <p:spPr>
          <a:xfrm flipH="1">
            <a:off x="3608071" y="3282673"/>
            <a:ext cx="230450" cy="22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663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E8A0A3-CB29-ED45-C54A-1B348C566367}"/>
              </a:ext>
            </a:extLst>
          </p:cNvPr>
          <p:cNvSpPr>
            <a:spLocks noGrp="1"/>
          </p:cNvSpPr>
          <p:nvPr>
            <p:ph type="title"/>
          </p:nvPr>
        </p:nvSpPr>
        <p:spPr>
          <a:xfrm>
            <a:off x="1576241" y="2610619"/>
            <a:ext cx="7139135" cy="1398364"/>
          </a:xfrm>
        </p:spPr>
        <p:txBody>
          <a:bodyPr/>
          <a:lstStyle/>
          <a:p>
            <a:r>
              <a:rPr lang="fr-FR" dirty="0"/>
              <a:t>IV. Les 4 sous-protocoles de SSL/TLS</a:t>
            </a:r>
          </a:p>
        </p:txBody>
      </p:sp>
      <p:sp>
        <p:nvSpPr>
          <p:cNvPr id="3" name="ZoneTexte 2">
            <a:extLst>
              <a:ext uri="{FF2B5EF4-FFF2-40B4-BE49-F238E27FC236}">
                <a16:creationId xmlns:a16="http://schemas.microsoft.com/office/drawing/2014/main" id="{DD59D278-9333-A168-7B6D-C078EE0FE956}"/>
              </a:ext>
            </a:extLst>
          </p:cNvPr>
          <p:cNvSpPr txBox="1"/>
          <p:nvPr/>
        </p:nvSpPr>
        <p:spPr>
          <a:xfrm>
            <a:off x="2100263" y="4200525"/>
            <a:ext cx="4042902" cy="1569660"/>
          </a:xfrm>
          <a:prstGeom prst="rect">
            <a:avLst/>
          </a:prstGeom>
          <a:noFill/>
        </p:spPr>
        <p:txBody>
          <a:bodyPr wrap="none" rtlCol="0">
            <a:spAutoFit/>
          </a:bodyPr>
          <a:lstStyle/>
          <a:p>
            <a:pPr marL="457200" indent="-457200">
              <a:buFont typeface="+mj-lt"/>
              <a:buAutoNum type="arabicParenR"/>
            </a:pPr>
            <a:r>
              <a:rPr lang="fr-FR" sz="2400" dirty="0">
                <a:solidFill>
                  <a:schemeClr val="bg1"/>
                </a:solidFill>
              </a:rPr>
              <a:t>SSL Handshake</a:t>
            </a:r>
          </a:p>
          <a:p>
            <a:pPr marL="457200" indent="-457200">
              <a:buFont typeface="+mj-lt"/>
              <a:buAutoNum type="arabicParenR"/>
            </a:pPr>
            <a:r>
              <a:rPr lang="fr-FR" sz="2400" dirty="0">
                <a:solidFill>
                  <a:schemeClr val="bg1"/>
                </a:solidFill>
              </a:rPr>
              <a:t>SSL Record</a:t>
            </a:r>
          </a:p>
          <a:p>
            <a:pPr marL="457200" indent="-457200">
              <a:buFont typeface="+mj-lt"/>
              <a:buAutoNum type="arabicParenR"/>
            </a:pPr>
            <a:r>
              <a:rPr lang="fr-FR" sz="2400" dirty="0">
                <a:solidFill>
                  <a:schemeClr val="bg1"/>
                </a:solidFill>
              </a:rPr>
              <a:t>SSL Change </a:t>
            </a:r>
            <a:r>
              <a:rPr lang="fr-FR" sz="2400" dirty="0" err="1">
                <a:solidFill>
                  <a:schemeClr val="bg1"/>
                </a:solidFill>
              </a:rPr>
              <a:t>cipher</a:t>
            </a:r>
            <a:r>
              <a:rPr lang="fr-FR" sz="2400" dirty="0">
                <a:solidFill>
                  <a:schemeClr val="bg1"/>
                </a:solidFill>
              </a:rPr>
              <a:t> </a:t>
            </a:r>
            <a:r>
              <a:rPr lang="fr-FR" sz="2400" dirty="0" err="1">
                <a:solidFill>
                  <a:schemeClr val="bg1"/>
                </a:solidFill>
              </a:rPr>
              <a:t>spec</a:t>
            </a:r>
            <a:endParaRPr lang="fr-FR" sz="2400" dirty="0">
              <a:solidFill>
                <a:schemeClr val="bg1"/>
              </a:solidFill>
            </a:endParaRPr>
          </a:p>
          <a:p>
            <a:pPr marL="457200" indent="-457200">
              <a:buFont typeface="+mj-lt"/>
              <a:buAutoNum type="arabicParenR"/>
            </a:pPr>
            <a:r>
              <a:rPr lang="fr-FR" sz="2400" dirty="0">
                <a:solidFill>
                  <a:schemeClr val="bg1"/>
                </a:solidFill>
              </a:rPr>
              <a:t>SSL </a:t>
            </a:r>
            <a:r>
              <a:rPr lang="fr-FR" sz="2400" dirty="0" err="1">
                <a:solidFill>
                  <a:schemeClr val="bg1"/>
                </a:solidFill>
              </a:rPr>
              <a:t>Alert</a:t>
            </a:r>
            <a:endParaRPr lang="fr-FR" sz="2400" dirty="0">
              <a:solidFill>
                <a:schemeClr val="bg1"/>
              </a:solidFill>
            </a:endParaRPr>
          </a:p>
        </p:txBody>
      </p:sp>
    </p:spTree>
    <p:extLst>
      <p:ext uri="{BB962C8B-B14F-4D97-AF65-F5344CB8AC3E}">
        <p14:creationId xmlns:p14="http://schemas.microsoft.com/office/powerpoint/2010/main" val="131949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F30ADD-04BF-1092-15C1-EE024E5FBDF9}"/>
              </a:ext>
            </a:extLst>
          </p:cNvPr>
          <p:cNvSpPr>
            <a:spLocks noGrp="1"/>
          </p:cNvSpPr>
          <p:nvPr>
            <p:ph type="title"/>
          </p:nvPr>
        </p:nvSpPr>
        <p:spPr/>
        <p:txBody>
          <a:bodyPr/>
          <a:lstStyle/>
          <a:p>
            <a:r>
              <a:rPr lang="fr-FR" dirty="0"/>
              <a:t>1. Description (couches)</a:t>
            </a:r>
          </a:p>
        </p:txBody>
      </p:sp>
      <p:pic>
        <p:nvPicPr>
          <p:cNvPr id="5" name="Image 4">
            <a:extLst>
              <a:ext uri="{FF2B5EF4-FFF2-40B4-BE49-F238E27FC236}">
                <a16:creationId xmlns:a16="http://schemas.microsoft.com/office/drawing/2014/main" id="{053C69AC-3C34-8B14-A28C-D9A54E991FCF}"/>
              </a:ext>
            </a:extLst>
          </p:cNvPr>
          <p:cNvPicPr>
            <a:picLocks noChangeAspect="1"/>
          </p:cNvPicPr>
          <p:nvPr/>
        </p:nvPicPr>
        <p:blipFill>
          <a:blip r:embed="rId2"/>
          <a:stretch>
            <a:fillRect/>
          </a:stretch>
        </p:blipFill>
        <p:spPr>
          <a:xfrm>
            <a:off x="971550" y="1282532"/>
            <a:ext cx="7400000" cy="4847619"/>
          </a:xfrm>
          <a:prstGeom prst="rect">
            <a:avLst/>
          </a:prstGeom>
        </p:spPr>
      </p:pic>
    </p:spTree>
    <p:extLst>
      <p:ext uri="{BB962C8B-B14F-4D97-AF65-F5344CB8AC3E}">
        <p14:creationId xmlns:p14="http://schemas.microsoft.com/office/powerpoint/2010/main" val="709536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602A2-2057-42C8-B0FF-AD3928B6999E}"/>
              </a:ext>
            </a:extLst>
          </p:cNvPr>
          <p:cNvSpPr>
            <a:spLocks noGrp="1"/>
          </p:cNvSpPr>
          <p:nvPr>
            <p:ph type="title"/>
          </p:nvPr>
        </p:nvSpPr>
        <p:spPr/>
        <p:txBody>
          <a:bodyPr/>
          <a:lstStyle/>
          <a:p>
            <a:r>
              <a:rPr lang="fr-FR" dirty="0"/>
              <a:t>2. Description (fonctions / couches)</a:t>
            </a:r>
          </a:p>
        </p:txBody>
      </p:sp>
      <p:sp>
        <p:nvSpPr>
          <p:cNvPr id="4" name="ZoneTexte 3">
            <a:extLst>
              <a:ext uri="{FF2B5EF4-FFF2-40B4-BE49-F238E27FC236}">
                <a16:creationId xmlns:a16="http://schemas.microsoft.com/office/drawing/2014/main" id="{FE37CFC5-D282-17FF-C7AA-3F4573F7E15F}"/>
              </a:ext>
            </a:extLst>
          </p:cNvPr>
          <p:cNvSpPr txBox="1"/>
          <p:nvPr/>
        </p:nvSpPr>
        <p:spPr>
          <a:xfrm>
            <a:off x="393491" y="2962137"/>
            <a:ext cx="5001005" cy="646331"/>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altLang="fr-FR" dirty="0"/>
              <a:t>effectue la négociation des paramètres de la session qui est susceptible de lancer:</a:t>
            </a:r>
            <a:endParaRPr lang="fr-FR" dirty="0"/>
          </a:p>
        </p:txBody>
      </p:sp>
      <p:sp>
        <p:nvSpPr>
          <p:cNvPr id="5" name="ZoneTexte 4">
            <a:extLst>
              <a:ext uri="{FF2B5EF4-FFF2-40B4-BE49-F238E27FC236}">
                <a16:creationId xmlns:a16="http://schemas.microsoft.com/office/drawing/2014/main" id="{CA510C87-6809-37A4-2DC5-0A749E9629A6}"/>
              </a:ext>
            </a:extLst>
          </p:cNvPr>
          <p:cNvSpPr txBox="1"/>
          <p:nvPr/>
        </p:nvSpPr>
        <p:spPr>
          <a:xfrm>
            <a:off x="286604" y="1201145"/>
            <a:ext cx="2018501" cy="369332"/>
          </a:xfrm>
          <a:prstGeom prst="rect">
            <a:avLst/>
          </a:prstGeom>
          <a:solidFill>
            <a:srgbClr val="0070C0"/>
          </a:solidFill>
        </p:spPr>
        <p:txBody>
          <a:bodyPr wrap="none" rtlCol="0">
            <a:spAutoFit/>
          </a:bodyPr>
          <a:lstStyle/>
          <a:p>
            <a:r>
              <a:rPr lang="fr-FR" b="1" dirty="0">
                <a:solidFill>
                  <a:schemeClr val="bg1"/>
                </a:solidFill>
              </a:rPr>
              <a:t>Handshake layer</a:t>
            </a:r>
          </a:p>
        </p:txBody>
      </p:sp>
      <p:sp>
        <p:nvSpPr>
          <p:cNvPr id="6" name="ZoneTexte 5">
            <a:extLst>
              <a:ext uri="{FF2B5EF4-FFF2-40B4-BE49-F238E27FC236}">
                <a16:creationId xmlns:a16="http://schemas.microsoft.com/office/drawing/2014/main" id="{22D955AD-8F63-8F42-5236-2B3EFF9BD3F4}"/>
              </a:ext>
            </a:extLst>
          </p:cNvPr>
          <p:cNvSpPr txBox="1"/>
          <p:nvPr/>
        </p:nvSpPr>
        <p:spPr>
          <a:xfrm>
            <a:off x="393491" y="2382970"/>
            <a:ext cx="5418161"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altLang="fr-FR" dirty="0"/>
              <a:t>gère l’établissement de la connexion sécurisée</a:t>
            </a:r>
            <a:endParaRPr lang="fr-FR" dirty="0"/>
          </a:p>
        </p:txBody>
      </p:sp>
      <p:pic>
        <p:nvPicPr>
          <p:cNvPr id="8" name="Image 7">
            <a:extLst>
              <a:ext uri="{FF2B5EF4-FFF2-40B4-BE49-F238E27FC236}">
                <a16:creationId xmlns:a16="http://schemas.microsoft.com/office/drawing/2014/main" id="{09287CF5-F942-B93A-8571-AD7DC6DAD8DA}"/>
              </a:ext>
            </a:extLst>
          </p:cNvPr>
          <p:cNvPicPr>
            <a:picLocks noChangeAspect="1"/>
          </p:cNvPicPr>
          <p:nvPr/>
        </p:nvPicPr>
        <p:blipFill>
          <a:blip r:embed="rId2"/>
          <a:stretch>
            <a:fillRect/>
          </a:stretch>
        </p:blipFill>
        <p:spPr>
          <a:xfrm>
            <a:off x="5506616" y="1570477"/>
            <a:ext cx="3637384" cy="1816470"/>
          </a:xfrm>
          <a:prstGeom prst="rect">
            <a:avLst/>
          </a:prstGeom>
        </p:spPr>
      </p:pic>
      <p:sp>
        <p:nvSpPr>
          <p:cNvPr id="9" name="ZoneTexte 8">
            <a:extLst>
              <a:ext uri="{FF2B5EF4-FFF2-40B4-BE49-F238E27FC236}">
                <a16:creationId xmlns:a16="http://schemas.microsoft.com/office/drawing/2014/main" id="{A07CBC06-6E49-6852-1CA3-42B88BFE5719}"/>
              </a:ext>
            </a:extLst>
          </p:cNvPr>
          <p:cNvSpPr txBox="1"/>
          <p:nvPr/>
        </p:nvSpPr>
        <p:spPr>
          <a:xfrm>
            <a:off x="2373739" y="1841393"/>
            <a:ext cx="1898918" cy="369332"/>
          </a:xfrm>
          <a:prstGeom prst="rect">
            <a:avLst/>
          </a:prstGeom>
          <a:solidFill>
            <a:schemeClr val="accent1"/>
          </a:solidFill>
        </p:spPr>
        <p:txBody>
          <a:bodyPr wrap="none" rtlCol="0">
            <a:spAutoFit/>
          </a:bodyPr>
          <a:lstStyle/>
          <a:p>
            <a:r>
              <a:rPr lang="fr-FR" b="1" dirty="0">
                <a:solidFill>
                  <a:srgbClr val="0070C0"/>
                </a:solidFill>
              </a:rPr>
              <a:t>SSL handshake</a:t>
            </a:r>
          </a:p>
        </p:txBody>
      </p:sp>
      <p:sp>
        <p:nvSpPr>
          <p:cNvPr id="10" name="ZoneTexte 9">
            <a:extLst>
              <a:ext uri="{FF2B5EF4-FFF2-40B4-BE49-F238E27FC236}">
                <a16:creationId xmlns:a16="http://schemas.microsoft.com/office/drawing/2014/main" id="{6D7C8140-0716-708B-E889-99B482C4D8AC}"/>
              </a:ext>
            </a:extLst>
          </p:cNvPr>
          <p:cNvSpPr txBox="1"/>
          <p:nvPr/>
        </p:nvSpPr>
        <p:spPr>
          <a:xfrm>
            <a:off x="750644" y="3708376"/>
            <a:ext cx="7819242" cy="1477328"/>
          </a:xfrm>
          <a:prstGeom prst="rect">
            <a:avLst/>
          </a:prstGeom>
          <a:solidFill>
            <a:schemeClr val="bg1"/>
          </a:solidFill>
        </p:spPr>
        <p:txBody>
          <a:bodyPr wrap="square" rtlCol="0">
            <a:spAutoFit/>
          </a:bodyPr>
          <a:lstStyle/>
          <a:p>
            <a:pPr marL="285750" indent="-285750" eaLnBrk="1" hangingPunct="1">
              <a:buClr>
                <a:srgbClr val="FF0000"/>
              </a:buClr>
              <a:buFont typeface="Arial" panose="020B0604020202020204" pitchFamily="34" charset="0"/>
              <a:buChar char="•"/>
            </a:pPr>
            <a:r>
              <a:rPr lang="fr-FR" altLang="fr-FR" b="1" dirty="0"/>
              <a:t>le sous-protocole </a:t>
            </a:r>
            <a:r>
              <a:rPr lang="fr-FR" altLang="fr-FR" dirty="0"/>
              <a:t>«                                                 » qui permet au serveur et au client de s'accorder sur les algorithmes de chiffrements asymétrique (en pratique, par exemple, RSA) et symétrique (par exemple, DES) ainsi que sur l'algorithme d'authentification (par exemple, SHA-1, MD5, SHA 256, SHA 384, …)</a:t>
            </a:r>
          </a:p>
        </p:txBody>
      </p:sp>
      <p:sp>
        <p:nvSpPr>
          <p:cNvPr id="11" name="ZoneTexte 10">
            <a:extLst>
              <a:ext uri="{FF2B5EF4-FFF2-40B4-BE49-F238E27FC236}">
                <a16:creationId xmlns:a16="http://schemas.microsoft.com/office/drawing/2014/main" id="{D300E907-0E4F-DDA0-38AD-975A2BBA89D9}"/>
              </a:ext>
            </a:extLst>
          </p:cNvPr>
          <p:cNvSpPr txBox="1"/>
          <p:nvPr/>
        </p:nvSpPr>
        <p:spPr>
          <a:xfrm>
            <a:off x="3058006" y="3708376"/>
            <a:ext cx="3027987" cy="369332"/>
          </a:xfrm>
          <a:prstGeom prst="rect">
            <a:avLst/>
          </a:prstGeom>
          <a:solidFill>
            <a:schemeClr val="accent1"/>
          </a:solidFill>
        </p:spPr>
        <p:txBody>
          <a:bodyPr wrap="square" rtlCol="0">
            <a:spAutoFit/>
          </a:bodyPr>
          <a:lstStyle/>
          <a:p>
            <a:r>
              <a:rPr lang="fr-FR" altLang="fr-FR" b="1" dirty="0">
                <a:solidFill>
                  <a:srgbClr val="0070C0"/>
                </a:solidFill>
              </a:rPr>
              <a:t>SSL Change </a:t>
            </a:r>
            <a:r>
              <a:rPr lang="fr-FR" altLang="fr-FR" b="1" dirty="0" err="1">
                <a:solidFill>
                  <a:srgbClr val="0070C0"/>
                </a:solidFill>
              </a:rPr>
              <a:t>Cipher</a:t>
            </a:r>
            <a:r>
              <a:rPr lang="fr-FR" altLang="fr-FR" b="1" dirty="0">
                <a:solidFill>
                  <a:srgbClr val="0070C0"/>
                </a:solidFill>
              </a:rPr>
              <a:t> SPEC</a:t>
            </a:r>
            <a:endParaRPr lang="fr-FR" b="1" dirty="0">
              <a:solidFill>
                <a:srgbClr val="0070C0"/>
              </a:solidFill>
            </a:endParaRPr>
          </a:p>
        </p:txBody>
      </p:sp>
      <p:sp>
        <p:nvSpPr>
          <p:cNvPr id="12" name="ZoneTexte 11">
            <a:extLst>
              <a:ext uri="{FF2B5EF4-FFF2-40B4-BE49-F238E27FC236}">
                <a16:creationId xmlns:a16="http://schemas.microsoft.com/office/drawing/2014/main" id="{3DEB4260-0614-5F2B-D14D-CCB46BF5965D}"/>
              </a:ext>
            </a:extLst>
          </p:cNvPr>
          <p:cNvSpPr txBox="1"/>
          <p:nvPr/>
        </p:nvSpPr>
        <p:spPr>
          <a:xfrm>
            <a:off x="750644" y="5185704"/>
            <a:ext cx="7819242" cy="646331"/>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fr-FR" altLang="fr-FR" b="1" dirty="0"/>
              <a:t>le sous-protocole </a:t>
            </a:r>
            <a:r>
              <a:rPr lang="fr-FR" altLang="fr-FR" dirty="0"/>
              <a:t>«                   » gère les messages d'erreur entre le client et le serveur</a:t>
            </a:r>
            <a:endParaRPr lang="fr-FR" dirty="0"/>
          </a:p>
        </p:txBody>
      </p:sp>
      <p:sp>
        <p:nvSpPr>
          <p:cNvPr id="13" name="ZoneTexte 12">
            <a:extLst>
              <a:ext uri="{FF2B5EF4-FFF2-40B4-BE49-F238E27FC236}">
                <a16:creationId xmlns:a16="http://schemas.microsoft.com/office/drawing/2014/main" id="{B8E9F508-1AB9-ECCD-E3E5-95399D8D443A}"/>
              </a:ext>
            </a:extLst>
          </p:cNvPr>
          <p:cNvSpPr txBox="1"/>
          <p:nvPr/>
        </p:nvSpPr>
        <p:spPr>
          <a:xfrm>
            <a:off x="3058006" y="5187082"/>
            <a:ext cx="1214651" cy="369332"/>
          </a:xfrm>
          <a:prstGeom prst="rect">
            <a:avLst/>
          </a:prstGeom>
          <a:solidFill>
            <a:schemeClr val="accent1"/>
          </a:solidFill>
        </p:spPr>
        <p:txBody>
          <a:bodyPr wrap="square" rtlCol="0">
            <a:spAutoFit/>
          </a:bodyPr>
          <a:lstStyle/>
          <a:p>
            <a:r>
              <a:rPr lang="fr-FR" altLang="fr-FR" b="1" dirty="0">
                <a:solidFill>
                  <a:srgbClr val="0070C0"/>
                </a:solidFill>
              </a:rPr>
              <a:t>SSL </a:t>
            </a:r>
            <a:r>
              <a:rPr lang="fr-FR" altLang="fr-FR" b="1" dirty="0" err="1">
                <a:solidFill>
                  <a:srgbClr val="0070C0"/>
                </a:solidFill>
              </a:rPr>
              <a:t>Alert</a:t>
            </a:r>
            <a:endParaRPr lang="fr-FR" dirty="0">
              <a:solidFill>
                <a:srgbClr val="0070C0"/>
              </a:solidFill>
            </a:endParaRPr>
          </a:p>
        </p:txBody>
      </p:sp>
      <p:sp>
        <p:nvSpPr>
          <p:cNvPr id="14" name="ZoneTexte 13">
            <a:extLst>
              <a:ext uri="{FF2B5EF4-FFF2-40B4-BE49-F238E27FC236}">
                <a16:creationId xmlns:a16="http://schemas.microsoft.com/office/drawing/2014/main" id="{5169311E-96D5-5AA5-6360-AC420C03F9F8}"/>
              </a:ext>
            </a:extLst>
          </p:cNvPr>
          <p:cNvSpPr txBox="1"/>
          <p:nvPr/>
        </p:nvSpPr>
        <p:spPr>
          <a:xfrm>
            <a:off x="176719" y="1840015"/>
            <a:ext cx="2238270" cy="369332"/>
          </a:xfrm>
          <a:prstGeom prst="rect">
            <a:avLst/>
          </a:prstGeom>
          <a:noFill/>
        </p:spPr>
        <p:txBody>
          <a:bodyPr wrap="square">
            <a:spAutoFit/>
          </a:bodyPr>
          <a:lstStyle/>
          <a:p>
            <a:r>
              <a:rPr lang="fr-FR" b="1" dirty="0"/>
              <a:t>Le sous-protocole</a:t>
            </a:r>
          </a:p>
        </p:txBody>
      </p:sp>
    </p:spTree>
    <p:extLst>
      <p:ext uri="{BB962C8B-B14F-4D97-AF65-F5344CB8AC3E}">
        <p14:creationId xmlns:p14="http://schemas.microsoft.com/office/powerpoint/2010/main" val="1792802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98EC0D-F6AE-802E-807E-D079B55A8C4C}"/>
              </a:ext>
            </a:extLst>
          </p:cNvPr>
          <p:cNvSpPr>
            <a:spLocks noGrp="1"/>
          </p:cNvSpPr>
          <p:nvPr>
            <p:ph type="title"/>
          </p:nvPr>
        </p:nvSpPr>
        <p:spPr/>
        <p:txBody>
          <a:bodyPr/>
          <a:lstStyle/>
          <a:p>
            <a:r>
              <a:rPr lang="fr-FR" dirty="0"/>
              <a:t>3. Description (suite)</a:t>
            </a:r>
          </a:p>
        </p:txBody>
      </p:sp>
      <p:sp>
        <p:nvSpPr>
          <p:cNvPr id="6" name="ZoneTexte 5">
            <a:extLst>
              <a:ext uri="{FF2B5EF4-FFF2-40B4-BE49-F238E27FC236}">
                <a16:creationId xmlns:a16="http://schemas.microsoft.com/office/drawing/2014/main" id="{46661BC5-BD64-B1E1-B811-D0C7637A884C}"/>
              </a:ext>
            </a:extLst>
          </p:cNvPr>
          <p:cNvSpPr txBox="1"/>
          <p:nvPr/>
        </p:nvSpPr>
        <p:spPr>
          <a:xfrm>
            <a:off x="286604" y="1201145"/>
            <a:ext cx="1582484" cy="369332"/>
          </a:xfrm>
          <a:prstGeom prst="rect">
            <a:avLst/>
          </a:prstGeom>
          <a:solidFill>
            <a:srgbClr val="0070C0"/>
          </a:solidFill>
        </p:spPr>
        <p:txBody>
          <a:bodyPr wrap="none" rtlCol="0">
            <a:spAutoFit/>
          </a:bodyPr>
          <a:lstStyle/>
          <a:p>
            <a:r>
              <a:rPr lang="fr-FR" b="1" dirty="0">
                <a:solidFill>
                  <a:schemeClr val="bg1"/>
                </a:solidFill>
              </a:rPr>
              <a:t>Record layer</a:t>
            </a:r>
          </a:p>
        </p:txBody>
      </p:sp>
      <p:sp>
        <p:nvSpPr>
          <p:cNvPr id="7" name="ZoneTexte 6">
            <a:extLst>
              <a:ext uri="{FF2B5EF4-FFF2-40B4-BE49-F238E27FC236}">
                <a16:creationId xmlns:a16="http://schemas.microsoft.com/office/drawing/2014/main" id="{9A17A96D-83B2-1519-9516-5A6BE6633B80}"/>
              </a:ext>
            </a:extLst>
          </p:cNvPr>
          <p:cNvSpPr txBox="1"/>
          <p:nvPr/>
        </p:nvSpPr>
        <p:spPr>
          <a:xfrm>
            <a:off x="2387386" y="1791926"/>
            <a:ext cx="1411605" cy="369332"/>
          </a:xfrm>
          <a:prstGeom prst="rect">
            <a:avLst/>
          </a:prstGeom>
          <a:solidFill>
            <a:schemeClr val="accent1"/>
          </a:solidFill>
        </p:spPr>
        <p:txBody>
          <a:bodyPr wrap="none" rtlCol="0">
            <a:spAutoFit/>
          </a:bodyPr>
          <a:lstStyle/>
          <a:p>
            <a:r>
              <a:rPr lang="fr-FR" b="1" dirty="0">
                <a:solidFill>
                  <a:srgbClr val="0070C0"/>
                </a:solidFill>
              </a:rPr>
              <a:t>SSL record</a:t>
            </a:r>
          </a:p>
        </p:txBody>
      </p:sp>
      <p:sp>
        <p:nvSpPr>
          <p:cNvPr id="8" name="ZoneTexte 7">
            <a:extLst>
              <a:ext uri="{FF2B5EF4-FFF2-40B4-BE49-F238E27FC236}">
                <a16:creationId xmlns:a16="http://schemas.microsoft.com/office/drawing/2014/main" id="{E74E3BE4-E876-3847-7932-859F9442440B}"/>
              </a:ext>
            </a:extLst>
          </p:cNvPr>
          <p:cNvSpPr txBox="1"/>
          <p:nvPr/>
        </p:nvSpPr>
        <p:spPr>
          <a:xfrm>
            <a:off x="190366" y="1790548"/>
            <a:ext cx="2238270" cy="369332"/>
          </a:xfrm>
          <a:prstGeom prst="rect">
            <a:avLst/>
          </a:prstGeom>
          <a:noFill/>
        </p:spPr>
        <p:txBody>
          <a:bodyPr wrap="square">
            <a:spAutoFit/>
          </a:bodyPr>
          <a:lstStyle/>
          <a:p>
            <a:r>
              <a:rPr lang="fr-FR" b="1" dirty="0"/>
              <a:t>Le sous-protocole</a:t>
            </a:r>
          </a:p>
        </p:txBody>
      </p:sp>
      <p:sp>
        <p:nvSpPr>
          <p:cNvPr id="11" name="ZoneTexte 10">
            <a:extLst>
              <a:ext uri="{FF2B5EF4-FFF2-40B4-BE49-F238E27FC236}">
                <a16:creationId xmlns:a16="http://schemas.microsoft.com/office/drawing/2014/main" id="{7F97DB86-E09B-A672-A69C-2DC4956D31AB}"/>
              </a:ext>
            </a:extLst>
          </p:cNvPr>
          <p:cNvSpPr txBox="1"/>
          <p:nvPr/>
        </p:nvSpPr>
        <p:spPr>
          <a:xfrm>
            <a:off x="393485" y="2379951"/>
            <a:ext cx="7612020" cy="369332"/>
          </a:xfrm>
          <a:prstGeom prst="rect">
            <a:avLst/>
          </a:prstGeom>
          <a:noFill/>
        </p:spPr>
        <p:txBody>
          <a:bodyPr wrap="none" rtlCol="0">
            <a:spAutoFit/>
          </a:bodyPr>
          <a:lstStyle/>
          <a:p>
            <a:pPr marL="285750" indent="-285750">
              <a:buClr>
                <a:srgbClr val="FF0000"/>
              </a:buClr>
              <a:buFont typeface="Wingdings" panose="05000000000000000000" pitchFamily="2" charset="2"/>
              <a:buChar char="§"/>
            </a:pPr>
            <a:r>
              <a:rPr lang="fr-FR" dirty="0"/>
              <a:t>Cette couche </a:t>
            </a:r>
            <a:r>
              <a:rPr lang="fr-FR" altLang="fr-FR" dirty="0"/>
              <a:t>définit la façon dont sont traitées les données à chiffrer:</a:t>
            </a:r>
            <a:r>
              <a:rPr lang="fr-FR" dirty="0"/>
              <a:t> </a:t>
            </a:r>
          </a:p>
        </p:txBody>
      </p:sp>
      <p:sp>
        <p:nvSpPr>
          <p:cNvPr id="12" name="ZoneTexte 11">
            <a:extLst>
              <a:ext uri="{FF2B5EF4-FFF2-40B4-BE49-F238E27FC236}">
                <a16:creationId xmlns:a16="http://schemas.microsoft.com/office/drawing/2014/main" id="{6FA28CA1-4188-4FB5-5B27-58563DD494D9}"/>
              </a:ext>
            </a:extLst>
          </p:cNvPr>
          <p:cNvSpPr txBox="1"/>
          <p:nvPr/>
        </p:nvSpPr>
        <p:spPr>
          <a:xfrm>
            <a:off x="765990" y="2828835"/>
            <a:ext cx="7612019" cy="120032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fr-FR" altLang="fr-FR" dirty="0"/>
              <a:t>le chiffrement au moyen de la clé secrète négociée dans le "</a:t>
            </a:r>
            <a:r>
              <a:rPr lang="fr-FR" altLang="fr-FR" b="1" dirty="0"/>
              <a:t>Handshake </a:t>
            </a:r>
            <a:r>
              <a:rPr lang="fr-FR" altLang="fr-FR" b="1" dirty="0" err="1"/>
              <a:t>protocol</a:t>
            </a:r>
            <a:r>
              <a:rPr lang="fr-FR" altLang="fr-FR" dirty="0"/>
              <a:t>", chiffrement précédé de la compression du message </a:t>
            </a:r>
            <a:r>
              <a:rPr lang="fr-FR" altLang="fr-FR" dirty="0">
                <a:solidFill>
                  <a:schemeClr val="accent2"/>
                </a:solidFill>
              </a:rPr>
              <a:t>[</a:t>
            </a:r>
            <a:r>
              <a:rPr lang="fr-FR" altLang="fr-FR" b="1" i="1" dirty="0">
                <a:solidFill>
                  <a:schemeClr val="accent2"/>
                </a:solidFill>
              </a:rPr>
              <a:t>confidentialité</a:t>
            </a:r>
            <a:r>
              <a:rPr lang="fr-FR" altLang="fr-FR" dirty="0"/>
              <a:t>]; </a:t>
            </a:r>
            <a:br>
              <a:rPr lang="fr-FR" altLang="fr-FR" dirty="0"/>
            </a:br>
            <a:endParaRPr lang="fr-FR" dirty="0"/>
          </a:p>
        </p:txBody>
      </p:sp>
      <p:sp>
        <p:nvSpPr>
          <p:cNvPr id="3" name="ZoneTexte 2">
            <a:extLst>
              <a:ext uri="{FF2B5EF4-FFF2-40B4-BE49-F238E27FC236}">
                <a16:creationId xmlns:a16="http://schemas.microsoft.com/office/drawing/2014/main" id="{2730FAD5-45B2-EE59-609B-435BAAA4C301}"/>
              </a:ext>
            </a:extLst>
          </p:cNvPr>
          <p:cNvSpPr txBox="1"/>
          <p:nvPr/>
        </p:nvSpPr>
        <p:spPr>
          <a:xfrm>
            <a:off x="765990" y="3848669"/>
            <a:ext cx="7239515" cy="120032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fr-FR" altLang="fr-FR" dirty="0"/>
              <a:t>La création d'un HMAC utilisant la clé en question [</a:t>
            </a:r>
            <a:r>
              <a:rPr lang="fr-FR" altLang="fr-FR" b="1" i="1" dirty="0">
                <a:solidFill>
                  <a:schemeClr val="accent2"/>
                </a:solidFill>
              </a:rPr>
              <a:t>intégrité + authentification</a:t>
            </a:r>
            <a:r>
              <a:rPr lang="fr-FR" altLang="fr-FR" dirty="0"/>
              <a:t>].</a:t>
            </a:r>
            <a:br>
              <a:rPr lang="fr-FR" altLang="fr-FR" dirty="0"/>
            </a:br>
            <a:r>
              <a:rPr lang="fr-FR" altLang="fr-FR" dirty="0"/>
              <a:t>En réalité, le message est au préalable fragmenté et ce traitement est appliqué à chaque bloc.</a:t>
            </a:r>
          </a:p>
        </p:txBody>
      </p:sp>
      <p:sp>
        <p:nvSpPr>
          <p:cNvPr id="4" name="ZoneTexte 3">
            <a:extLst>
              <a:ext uri="{FF2B5EF4-FFF2-40B4-BE49-F238E27FC236}">
                <a16:creationId xmlns:a16="http://schemas.microsoft.com/office/drawing/2014/main" id="{0F5B85B2-5181-CBCF-9459-87780B1B5EAA}"/>
              </a:ext>
            </a:extLst>
          </p:cNvPr>
          <p:cNvSpPr txBox="1"/>
          <p:nvPr/>
        </p:nvSpPr>
        <p:spPr>
          <a:xfrm>
            <a:off x="393485" y="5422501"/>
            <a:ext cx="6029279" cy="646331"/>
          </a:xfrm>
          <a:prstGeom prst="rect">
            <a:avLst/>
          </a:prstGeom>
          <a:noFill/>
        </p:spPr>
        <p:txBody>
          <a:bodyPr wrap="none" rtlCol="0">
            <a:spAutoFit/>
          </a:bodyPr>
          <a:lstStyle/>
          <a:p>
            <a:r>
              <a:rPr lang="fr-FR" altLang="fr-FR" dirty="0"/>
              <a:t>Il est susceptible de lancer le sous protocole "</a:t>
            </a:r>
            <a:r>
              <a:rPr lang="fr-FR" altLang="fr-FR" b="1" dirty="0">
                <a:solidFill>
                  <a:schemeClr val="accent2"/>
                </a:solidFill>
              </a:rPr>
              <a:t>SSL </a:t>
            </a:r>
            <a:r>
              <a:rPr lang="fr-FR" altLang="fr-FR" b="1" dirty="0" err="1">
                <a:solidFill>
                  <a:schemeClr val="accent2"/>
                </a:solidFill>
              </a:rPr>
              <a:t>Alert</a:t>
            </a:r>
            <a:r>
              <a:rPr lang="fr-FR" altLang="fr-FR" dirty="0"/>
              <a:t>".</a:t>
            </a:r>
            <a:endParaRPr lang="fr-FR" dirty="0"/>
          </a:p>
          <a:p>
            <a:endParaRPr lang="fr-FR" dirty="0"/>
          </a:p>
        </p:txBody>
      </p:sp>
    </p:spTree>
    <p:extLst>
      <p:ext uri="{BB962C8B-B14F-4D97-AF65-F5344CB8AC3E}">
        <p14:creationId xmlns:p14="http://schemas.microsoft.com/office/powerpoint/2010/main" val="1996824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08C41-B393-E08E-F4A3-94904BFC4719}"/>
              </a:ext>
            </a:extLst>
          </p:cNvPr>
          <p:cNvSpPr>
            <a:spLocks noGrp="1"/>
          </p:cNvSpPr>
          <p:nvPr>
            <p:ph type="title"/>
          </p:nvPr>
        </p:nvSpPr>
        <p:spPr/>
        <p:txBody>
          <a:bodyPr/>
          <a:lstStyle/>
          <a:p>
            <a:r>
              <a:rPr lang="fr-FR" dirty="0"/>
              <a:t>4. SSL record (Suite)</a:t>
            </a:r>
          </a:p>
        </p:txBody>
      </p:sp>
      <p:sp>
        <p:nvSpPr>
          <p:cNvPr id="5" name="ZoneTexte 4">
            <a:extLst>
              <a:ext uri="{FF2B5EF4-FFF2-40B4-BE49-F238E27FC236}">
                <a16:creationId xmlns:a16="http://schemas.microsoft.com/office/drawing/2014/main" id="{7F5BB7D0-79E9-7A66-E380-33A86A92CE99}"/>
              </a:ext>
            </a:extLst>
          </p:cNvPr>
          <p:cNvSpPr txBox="1"/>
          <p:nvPr/>
        </p:nvSpPr>
        <p:spPr>
          <a:xfrm>
            <a:off x="358254" y="3336071"/>
            <a:ext cx="8785746" cy="206210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1600" dirty="0"/>
              <a:t>un header SSL est ajouté devant chaque bloc. Ce dernier contient:</a:t>
            </a:r>
          </a:p>
          <a:p>
            <a:r>
              <a:rPr lang="fr-FR" sz="1600" dirty="0"/>
              <a:t>    un Content type (1 byte) : le protocole utilisé pour manipuler le fragment </a:t>
            </a:r>
          </a:p>
          <a:p>
            <a:r>
              <a:rPr lang="fr-FR" sz="1600" dirty="0"/>
              <a:t>    (soit </a:t>
            </a:r>
            <a:r>
              <a:rPr lang="fr-FR" sz="1600" dirty="0" err="1"/>
              <a:t>change_cipher_spec</a:t>
            </a:r>
            <a:r>
              <a:rPr lang="fr-FR" sz="1600" dirty="0"/>
              <a:t>, </a:t>
            </a:r>
            <a:r>
              <a:rPr lang="fr-FR" sz="1600" dirty="0" err="1"/>
              <a:t>alert</a:t>
            </a:r>
            <a:r>
              <a:rPr lang="fr-FR" sz="1600" dirty="0"/>
              <a:t> ou handshake, soit un protocole applicatif comme</a:t>
            </a:r>
          </a:p>
          <a:p>
            <a:r>
              <a:rPr lang="fr-FR" sz="1600" dirty="0"/>
              <a:t>    http ou ftp).</a:t>
            </a:r>
          </a:p>
          <a:p>
            <a:pPr marL="742950" lvl="1" indent="-285750">
              <a:buClr>
                <a:srgbClr val="FF0000"/>
              </a:buClr>
              <a:buFont typeface="Arial" panose="020B0604020202020204" pitchFamily="34" charset="0"/>
              <a:buChar char="•"/>
            </a:pPr>
            <a:r>
              <a:rPr lang="fr-FR" sz="1600" dirty="0"/>
              <a:t>une Major version (1 byte) : version sslv3/TLS1.3  </a:t>
            </a:r>
          </a:p>
          <a:p>
            <a:pPr marL="742950" lvl="1" indent="-285750">
              <a:buClr>
                <a:srgbClr val="FF0000"/>
              </a:buClr>
              <a:buFont typeface="Arial" panose="020B0604020202020204" pitchFamily="34" charset="0"/>
              <a:buChar char="•"/>
            </a:pPr>
            <a:r>
              <a:rPr lang="fr-FR" sz="1600" dirty="0"/>
              <a:t>une Minor version (1 byte) : si sslv3 : valeur = 0</a:t>
            </a:r>
          </a:p>
          <a:p>
            <a:pPr marL="742950" lvl="1" indent="-285750">
              <a:buClr>
                <a:srgbClr val="FF0000"/>
              </a:buClr>
              <a:buFont typeface="Arial" panose="020B0604020202020204" pitchFamily="34" charset="0"/>
              <a:buChar char="•"/>
            </a:pPr>
            <a:r>
              <a:rPr lang="fr-FR" sz="1600" dirty="0"/>
              <a:t>une Compressed </a:t>
            </a:r>
            <a:r>
              <a:rPr lang="fr-FR" sz="1600" dirty="0" err="1"/>
              <a:t>length</a:t>
            </a:r>
            <a:r>
              <a:rPr lang="fr-FR" sz="1600" dirty="0"/>
              <a:t> (2 bytes) : longueur du fragment de texte clair. Schématiquement, ce qui est transmis à la couche de transport est donc :</a:t>
            </a:r>
          </a:p>
        </p:txBody>
      </p:sp>
      <p:sp>
        <p:nvSpPr>
          <p:cNvPr id="6" name="ZoneTexte 5">
            <a:extLst>
              <a:ext uri="{FF2B5EF4-FFF2-40B4-BE49-F238E27FC236}">
                <a16:creationId xmlns:a16="http://schemas.microsoft.com/office/drawing/2014/main" id="{328D5331-904A-F895-8983-B87565B48A4D}"/>
              </a:ext>
            </a:extLst>
          </p:cNvPr>
          <p:cNvSpPr txBox="1"/>
          <p:nvPr/>
        </p:nvSpPr>
        <p:spPr>
          <a:xfrm>
            <a:off x="358254" y="1171474"/>
            <a:ext cx="8172450" cy="338554"/>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Les données à transmettre sont découpées en bloc de taille inférieure à 16 Ko</a:t>
            </a:r>
          </a:p>
        </p:txBody>
      </p:sp>
      <p:sp>
        <p:nvSpPr>
          <p:cNvPr id="7" name="ZoneTexte 6">
            <a:extLst>
              <a:ext uri="{FF2B5EF4-FFF2-40B4-BE49-F238E27FC236}">
                <a16:creationId xmlns:a16="http://schemas.microsoft.com/office/drawing/2014/main" id="{62F39AFA-D02E-F5FB-30F8-1B0B9DDB9225}"/>
              </a:ext>
            </a:extLst>
          </p:cNvPr>
          <p:cNvSpPr txBox="1"/>
          <p:nvPr/>
        </p:nvSpPr>
        <p:spPr>
          <a:xfrm>
            <a:off x="358254" y="1646934"/>
            <a:ext cx="8679976" cy="584775"/>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Chaque bloc est ensuite éventuellement compressé – si c'est le cas, ce doit être sans pertes et ne doit pas augmenter la taille du contenu de plus de 1024 bytes</a:t>
            </a:r>
          </a:p>
        </p:txBody>
      </p:sp>
      <p:sp>
        <p:nvSpPr>
          <p:cNvPr id="8" name="ZoneTexte 7">
            <a:extLst>
              <a:ext uri="{FF2B5EF4-FFF2-40B4-BE49-F238E27FC236}">
                <a16:creationId xmlns:a16="http://schemas.microsoft.com/office/drawing/2014/main" id="{A8FCDDC3-904D-4413-6021-8D4FB4FCECFB}"/>
              </a:ext>
            </a:extLst>
          </p:cNvPr>
          <p:cNvSpPr txBox="1"/>
          <p:nvPr/>
        </p:nvSpPr>
        <p:spPr>
          <a:xfrm>
            <a:off x="358254" y="2284480"/>
            <a:ext cx="6637077" cy="338554"/>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On calcule un HMAC pour chaque bloc</a:t>
            </a:r>
          </a:p>
        </p:txBody>
      </p:sp>
      <p:sp>
        <p:nvSpPr>
          <p:cNvPr id="9" name="ZoneTexte 8">
            <a:extLst>
              <a:ext uri="{FF2B5EF4-FFF2-40B4-BE49-F238E27FC236}">
                <a16:creationId xmlns:a16="http://schemas.microsoft.com/office/drawing/2014/main" id="{07D951D5-A607-F1EA-0591-6EEB9722B378}"/>
              </a:ext>
            </a:extLst>
          </p:cNvPr>
          <p:cNvSpPr txBox="1"/>
          <p:nvPr/>
        </p:nvSpPr>
        <p:spPr>
          <a:xfrm>
            <a:off x="358254" y="2720992"/>
            <a:ext cx="7734868" cy="584775"/>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Chaque bloc avec son HMAC, est crypté selon le cryptage symétrique négocié précédemment</a:t>
            </a:r>
          </a:p>
        </p:txBody>
      </p:sp>
      <p:sp>
        <p:nvSpPr>
          <p:cNvPr id="11" name="Rectangle 10">
            <a:extLst>
              <a:ext uri="{FF2B5EF4-FFF2-40B4-BE49-F238E27FC236}">
                <a16:creationId xmlns:a16="http://schemas.microsoft.com/office/drawing/2014/main" id="{17CD7777-6354-1DC5-3E8C-FB2C619C41DE}"/>
              </a:ext>
            </a:extLst>
          </p:cNvPr>
          <p:cNvSpPr/>
          <p:nvPr/>
        </p:nvSpPr>
        <p:spPr>
          <a:xfrm>
            <a:off x="358254" y="5686526"/>
            <a:ext cx="1254741" cy="434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Content type</a:t>
            </a:r>
          </a:p>
        </p:txBody>
      </p:sp>
      <p:sp>
        <p:nvSpPr>
          <p:cNvPr id="12" name="Rectangle 11">
            <a:extLst>
              <a:ext uri="{FF2B5EF4-FFF2-40B4-BE49-F238E27FC236}">
                <a16:creationId xmlns:a16="http://schemas.microsoft.com/office/drawing/2014/main" id="{312D7F29-9732-A58E-8046-B71511BCAED5}"/>
              </a:ext>
            </a:extLst>
          </p:cNvPr>
          <p:cNvSpPr/>
          <p:nvPr/>
        </p:nvSpPr>
        <p:spPr>
          <a:xfrm>
            <a:off x="1612995" y="5686526"/>
            <a:ext cx="1254741" cy="434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Major version</a:t>
            </a:r>
          </a:p>
        </p:txBody>
      </p:sp>
      <p:sp>
        <p:nvSpPr>
          <p:cNvPr id="13" name="Rectangle 12">
            <a:extLst>
              <a:ext uri="{FF2B5EF4-FFF2-40B4-BE49-F238E27FC236}">
                <a16:creationId xmlns:a16="http://schemas.microsoft.com/office/drawing/2014/main" id="{33094E28-DB1B-7788-FBF7-61826832A8C6}"/>
              </a:ext>
            </a:extLst>
          </p:cNvPr>
          <p:cNvSpPr/>
          <p:nvPr/>
        </p:nvSpPr>
        <p:spPr>
          <a:xfrm>
            <a:off x="2867736" y="5686526"/>
            <a:ext cx="1254741" cy="434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Minor version</a:t>
            </a:r>
          </a:p>
        </p:txBody>
      </p:sp>
      <p:sp>
        <p:nvSpPr>
          <p:cNvPr id="14" name="Rectangle 13">
            <a:extLst>
              <a:ext uri="{FF2B5EF4-FFF2-40B4-BE49-F238E27FC236}">
                <a16:creationId xmlns:a16="http://schemas.microsoft.com/office/drawing/2014/main" id="{164B7C9F-7F8E-2534-9BAD-DF74BC624F41}"/>
              </a:ext>
            </a:extLst>
          </p:cNvPr>
          <p:cNvSpPr/>
          <p:nvPr/>
        </p:nvSpPr>
        <p:spPr>
          <a:xfrm>
            <a:off x="4122477" y="5686526"/>
            <a:ext cx="863861" cy="434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err="1"/>
              <a:t>Lenght</a:t>
            </a:r>
            <a:endParaRPr lang="fr-FR" sz="1400" dirty="0"/>
          </a:p>
        </p:txBody>
      </p:sp>
      <p:sp>
        <p:nvSpPr>
          <p:cNvPr id="15" name="Rectangle 14">
            <a:extLst>
              <a:ext uri="{FF2B5EF4-FFF2-40B4-BE49-F238E27FC236}">
                <a16:creationId xmlns:a16="http://schemas.microsoft.com/office/drawing/2014/main" id="{E36853A9-AC64-61D3-CE01-6C298F315BF1}"/>
              </a:ext>
            </a:extLst>
          </p:cNvPr>
          <p:cNvSpPr/>
          <p:nvPr/>
        </p:nvSpPr>
        <p:spPr>
          <a:xfrm>
            <a:off x="4986338" y="5686526"/>
            <a:ext cx="3799408" cy="434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(Bloc de donnée + HMAC) cryptés</a:t>
            </a:r>
          </a:p>
        </p:txBody>
      </p:sp>
      <p:sp>
        <p:nvSpPr>
          <p:cNvPr id="16" name="ZoneTexte 15">
            <a:extLst>
              <a:ext uri="{FF2B5EF4-FFF2-40B4-BE49-F238E27FC236}">
                <a16:creationId xmlns:a16="http://schemas.microsoft.com/office/drawing/2014/main" id="{E4F50C13-98F3-81ED-15E2-CEAC15759385}"/>
              </a:ext>
            </a:extLst>
          </p:cNvPr>
          <p:cNvSpPr txBox="1"/>
          <p:nvPr/>
        </p:nvSpPr>
        <p:spPr>
          <a:xfrm>
            <a:off x="769411" y="5378749"/>
            <a:ext cx="404278" cy="307777"/>
          </a:xfrm>
          <a:prstGeom prst="rect">
            <a:avLst/>
          </a:prstGeom>
          <a:noFill/>
        </p:spPr>
        <p:txBody>
          <a:bodyPr wrap="none" rtlCol="0">
            <a:spAutoFit/>
          </a:bodyPr>
          <a:lstStyle/>
          <a:p>
            <a:r>
              <a:rPr lang="fr-FR" sz="1400" dirty="0"/>
              <a:t>1B</a:t>
            </a:r>
          </a:p>
        </p:txBody>
      </p:sp>
      <p:sp>
        <p:nvSpPr>
          <p:cNvPr id="17" name="ZoneTexte 16">
            <a:extLst>
              <a:ext uri="{FF2B5EF4-FFF2-40B4-BE49-F238E27FC236}">
                <a16:creationId xmlns:a16="http://schemas.microsoft.com/office/drawing/2014/main" id="{D5C09951-7404-2057-DFE9-D448A0495934}"/>
              </a:ext>
            </a:extLst>
          </p:cNvPr>
          <p:cNvSpPr txBox="1"/>
          <p:nvPr/>
        </p:nvSpPr>
        <p:spPr>
          <a:xfrm>
            <a:off x="2072578" y="5388462"/>
            <a:ext cx="404278" cy="307777"/>
          </a:xfrm>
          <a:prstGeom prst="rect">
            <a:avLst/>
          </a:prstGeom>
          <a:noFill/>
        </p:spPr>
        <p:txBody>
          <a:bodyPr wrap="none" rtlCol="0">
            <a:spAutoFit/>
          </a:bodyPr>
          <a:lstStyle/>
          <a:p>
            <a:r>
              <a:rPr lang="fr-FR" sz="1400" dirty="0"/>
              <a:t>1B</a:t>
            </a:r>
          </a:p>
        </p:txBody>
      </p:sp>
      <p:sp>
        <p:nvSpPr>
          <p:cNvPr id="18" name="ZoneTexte 17">
            <a:extLst>
              <a:ext uri="{FF2B5EF4-FFF2-40B4-BE49-F238E27FC236}">
                <a16:creationId xmlns:a16="http://schemas.microsoft.com/office/drawing/2014/main" id="{4A95BE00-7790-AAD0-2894-57F920C827B3}"/>
              </a:ext>
            </a:extLst>
          </p:cNvPr>
          <p:cNvSpPr txBox="1"/>
          <p:nvPr/>
        </p:nvSpPr>
        <p:spPr>
          <a:xfrm>
            <a:off x="3376723" y="5398174"/>
            <a:ext cx="404278" cy="307777"/>
          </a:xfrm>
          <a:prstGeom prst="rect">
            <a:avLst/>
          </a:prstGeom>
          <a:noFill/>
        </p:spPr>
        <p:txBody>
          <a:bodyPr wrap="none" rtlCol="0">
            <a:spAutoFit/>
          </a:bodyPr>
          <a:lstStyle/>
          <a:p>
            <a:r>
              <a:rPr lang="fr-FR" sz="1400" dirty="0"/>
              <a:t>1B</a:t>
            </a:r>
          </a:p>
        </p:txBody>
      </p:sp>
      <p:sp>
        <p:nvSpPr>
          <p:cNvPr id="19" name="ZoneTexte 18">
            <a:extLst>
              <a:ext uri="{FF2B5EF4-FFF2-40B4-BE49-F238E27FC236}">
                <a16:creationId xmlns:a16="http://schemas.microsoft.com/office/drawing/2014/main" id="{FF407DDE-6329-CB63-5F61-877FDE8C1406}"/>
              </a:ext>
            </a:extLst>
          </p:cNvPr>
          <p:cNvSpPr txBox="1"/>
          <p:nvPr/>
        </p:nvSpPr>
        <p:spPr>
          <a:xfrm>
            <a:off x="4369861" y="5385961"/>
            <a:ext cx="404278" cy="307777"/>
          </a:xfrm>
          <a:prstGeom prst="rect">
            <a:avLst/>
          </a:prstGeom>
          <a:noFill/>
        </p:spPr>
        <p:txBody>
          <a:bodyPr wrap="none" rtlCol="0">
            <a:spAutoFit/>
          </a:bodyPr>
          <a:lstStyle/>
          <a:p>
            <a:r>
              <a:rPr lang="fr-FR" sz="1400" dirty="0"/>
              <a:t>2B</a:t>
            </a:r>
          </a:p>
        </p:txBody>
      </p:sp>
      <p:sp>
        <p:nvSpPr>
          <p:cNvPr id="20" name="ZoneTexte 19">
            <a:extLst>
              <a:ext uri="{FF2B5EF4-FFF2-40B4-BE49-F238E27FC236}">
                <a16:creationId xmlns:a16="http://schemas.microsoft.com/office/drawing/2014/main" id="{67E9BD70-80FF-307E-D916-A2CCA3F08639}"/>
              </a:ext>
            </a:extLst>
          </p:cNvPr>
          <p:cNvSpPr txBox="1"/>
          <p:nvPr/>
        </p:nvSpPr>
        <p:spPr>
          <a:xfrm>
            <a:off x="6683903" y="5398174"/>
            <a:ext cx="404278" cy="307777"/>
          </a:xfrm>
          <a:prstGeom prst="rect">
            <a:avLst/>
          </a:prstGeom>
          <a:noFill/>
        </p:spPr>
        <p:txBody>
          <a:bodyPr wrap="none" rtlCol="0">
            <a:spAutoFit/>
          </a:bodyPr>
          <a:lstStyle/>
          <a:p>
            <a:r>
              <a:rPr lang="fr-FR" sz="1400" dirty="0" err="1"/>
              <a:t>nB</a:t>
            </a:r>
            <a:endParaRPr lang="fr-FR" sz="1400" dirty="0"/>
          </a:p>
        </p:txBody>
      </p:sp>
    </p:spTree>
    <p:extLst>
      <p:ext uri="{BB962C8B-B14F-4D97-AF65-F5344CB8AC3E}">
        <p14:creationId xmlns:p14="http://schemas.microsoft.com/office/powerpoint/2010/main" val="4178651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EC6927-C15C-B502-20C7-E2B62FF7F4D0}"/>
              </a:ext>
            </a:extLst>
          </p:cNvPr>
          <p:cNvSpPr>
            <a:spLocks noGrp="1"/>
          </p:cNvSpPr>
          <p:nvPr>
            <p:ph type="title"/>
          </p:nvPr>
        </p:nvSpPr>
        <p:spPr/>
        <p:txBody>
          <a:bodyPr/>
          <a:lstStyle/>
          <a:p>
            <a:r>
              <a:rPr lang="fr-FR" dirty="0"/>
              <a:t>5. Description: </a:t>
            </a:r>
            <a:r>
              <a:rPr lang="fr-FR" dirty="0" err="1"/>
              <a:t>SSL_Alert</a:t>
            </a:r>
            <a:endParaRPr lang="fr-FR" dirty="0"/>
          </a:p>
        </p:txBody>
      </p:sp>
      <p:sp>
        <p:nvSpPr>
          <p:cNvPr id="4" name="ZoneTexte 3">
            <a:extLst>
              <a:ext uri="{FF2B5EF4-FFF2-40B4-BE49-F238E27FC236}">
                <a16:creationId xmlns:a16="http://schemas.microsoft.com/office/drawing/2014/main" id="{E6C64CCA-EAE9-6C6E-835D-94CB0B744370}"/>
              </a:ext>
            </a:extLst>
          </p:cNvPr>
          <p:cNvSpPr txBox="1"/>
          <p:nvPr/>
        </p:nvSpPr>
        <p:spPr>
          <a:xfrm>
            <a:off x="423078" y="4039991"/>
            <a:ext cx="3889613" cy="1754326"/>
          </a:xfrm>
          <a:prstGeom prst="rect">
            <a:avLst/>
          </a:prstGeom>
          <a:noFill/>
        </p:spPr>
        <p:txBody>
          <a:bodyPr wrap="square" rtlCol="0">
            <a:spAutoFit/>
          </a:bodyPr>
          <a:lstStyle/>
          <a:p>
            <a:pPr eaLnBrk="1" hangingPunct="1">
              <a:spcBef>
                <a:spcPct val="50000"/>
              </a:spcBef>
              <a:buFont typeface="Symbol" panose="05050102010706020507" pitchFamily="18" charset="2"/>
              <a:buNone/>
            </a:pPr>
            <a:r>
              <a:rPr lang="fr-FR" altLang="fr-FR" dirty="0"/>
              <a:t>En cas d'erreur fatale, la connexion est fermée après l'envoi du message. Les autres connexions de la session concernée ne sont pas coupées, mais il n'est plus possible d'en créer de nouvelles. </a:t>
            </a:r>
          </a:p>
        </p:txBody>
      </p:sp>
      <p:sp>
        <p:nvSpPr>
          <p:cNvPr id="5" name="ZoneTexte 4">
            <a:extLst>
              <a:ext uri="{FF2B5EF4-FFF2-40B4-BE49-F238E27FC236}">
                <a16:creationId xmlns:a16="http://schemas.microsoft.com/office/drawing/2014/main" id="{1632C9AB-9FF2-FD0B-BCEB-1929E0222CEB}"/>
              </a:ext>
            </a:extLst>
          </p:cNvPr>
          <p:cNvSpPr txBox="1"/>
          <p:nvPr/>
        </p:nvSpPr>
        <p:spPr>
          <a:xfrm>
            <a:off x="423079" y="1340682"/>
            <a:ext cx="3766784" cy="1477328"/>
          </a:xfrm>
          <a:prstGeom prst="rect">
            <a:avLst/>
          </a:prstGeom>
          <a:noFill/>
        </p:spPr>
        <p:txBody>
          <a:bodyPr wrap="square" rtlCol="0">
            <a:spAutoFit/>
          </a:bodyPr>
          <a:lstStyle/>
          <a:p>
            <a:r>
              <a:rPr lang="fr-FR" dirty="0"/>
              <a:t>Le sous protocole </a:t>
            </a:r>
          </a:p>
          <a:p>
            <a:endParaRPr lang="fr-FR" dirty="0"/>
          </a:p>
          <a:p>
            <a:r>
              <a:rPr lang="fr-FR" dirty="0"/>
              <a:t>Il gère les messages d’erreur entre les deux entités: client/serveur, serveur/client</a:t>
            </a:r>
          </a:p>
        </p:txBody>
      </p:sp>
      <p:sp>
        <p:nvSpPr>
          <p:cNvPr id="8" name="ZoneTexte 7">
            <a:extLst>
              <a:ext uri="{FF2B5EF4-FFF2-40B4-BE49-F238E27FC236}">
                <a16:creationId xmlns:a16="http://schemas.microsoft.com/office/drawing/2014/main" id="{D6857A19-36F8-BC77-1103-18499B4A31A2}"/>
              </a:ext>
            </a:extLst>
          </p:cNvPr>
          <p:cNvSpPr txBox="1"/>
          <p:nvPr/>
        </p:nvSpPr>
        <p:spPr>
          <a:xfrm>
            <a:off x="2367885" y="1340682"/>
            <a:ext cx="1214651" cy="369332"/>
          </a:xfrm>
          <a:prstGeom prst="rect">
            <a:avLst/>
          </a:prstGeom>
          <a:solidFill>
            <a:schemeClr val="accent1"/>
          </a:solidFill>
        </p:spPr>
        <p:txBody>
          <a:bodyPr wrap="square" rtlCol="0">
            <a:spAutoFit/>
          </a:bodyPr>
          <a:lstStyle/>
          <a:p>
            <a:r>
              <a:rPr lang="fr-FR" altLang="fr-FR" b="1" dirty="0">
                <a:solidFill>
                  <a:srgbClr val="0070C0"/>
                </a:solidFill>
              </a:rPr>
              <a:t>SSL </a:t>
            </a:r>
            <a:r>
              <a:rPr lang="fr-FR" altLang="fr-FR" b="1" dirty="0" err="1">
                <a:solidFill>
                  <a:srgbClr val="0070C0"/>
                </a:solidFill>
              </a:rPr>
              <a:t>Alert</a:t>
            </a:r>
            <a:endParaRPr lang="fr-FR" dirty="0">
              <a:solidFill>
                <a:srgbClr val="0070C0"/>
              </a:solidFill>
            </a:endParaRPr>
          </a:p>
        </p:txBody>
      </p:sp>
      <p:pic>
        <p:nvPicPr>
          <p:cNvPr id="9" name="Picture 7">
            <a:extLst>
              <a:ext uri="{FF2B5EF4-FFF2-40B4-BE49-F238E27FC236}">
                <a16:creationId xmlns:a16="http://schemas.microsoft.com/office/drawing/2014/main" id="{D52A9D23-EBB1-441A-CD1A-86D41874E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169" y="1340682"/>
            <a:ext cx="4378839" cy="473884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AD0F2A7B-0378-68D0-B27D-318AC1DE472C}"/>
              </a:ext>
            </a:extLst>
          </p:cNvPr>
          <p:cNvSpPr/>
          <p:nvPr/>
        </p:nvSpPr>
        <p:spPr>
          <a:xfrm>
            <a:off x="204719" y="3364174"/>
            <a:ext cx="2053986" cy="300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dirty="0"/>
              <a:t>Warning / fatal </a:t>
            </a:r>
            <a:r>
              <a:rPr lang="fr-FR" sz="1600" dirty="0" err="1"/>
              <a:t>error</a:t>
            </a:r>
            <a:endParaRPr lang="fr-FR" sz="1600" dirty="0"/>
          </a:p>
        </p:txBody>
      </p:sp>
      <p:sp>
        <p:nvSpPr>
          <p:cNvPr id="12" name="Rectangle 11">
            <a:extLst>
              <a:ext uri="{FF2B5EF4-FFF2-40B4-BE49-F238E27FC236}">
                <a16:creationId xmlns:a16="http://schemas.microsoft.com/office/drawing/2014/main" id="{7B674E45-341A-69C9-EB3D-3FB7822415AF}"/>
              </a:ext>
            </a:extLst>
          </p:cNvPr>
          <p:cNvSpPr/>
          <p:nvPr/>
        </p:nvSpPr>
        <p:spPr>
          <a:xfrm>
            <a:off x="2258705" y="3364174"/>
            <a:ext cx="2053986" cy="300251"/>
          </a:xfrm>
          <a:prstGeom prst="rect">
            <a:avLst/>
          </a:prstGeom>
          <a:solidFill>
            <a:schemeClr val="accent1">
              <a:lumMod val="90000"/>
            </a:schemeClr>
          </a:solidFill>
          <a:ln w="22225"/>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b="1" dirty="0" err="1">
                <a:solidFill>
                  <a:schemeClr val="bg1"/>
                </a:solidFill>
              </a:rPr>
              <a:t>Error</a:t>
            </a:r>
            <a:r>
              <a:rPr lang="fr-FR" sz="1600" b="1" dirty="0">
                <a:solidFill>
                  <a:schemeClr val="bg1"/>
                </a:solidFill>
              </a:rPr>
              <a:t> code</a:t>
            </a:r>
          </a:p>
        </p:txBody>
      </p:sp>
      <p:cxnSp>
        <p:nvCxnSpPr>
          <p:cNvPr id="14" name="Connecteur droit avec flèche 13">
            <a:extLst>
              <a:ext uri="{FF2B5EF4-FFF2-40B4-BE49-F238E27FC236}">
                <a16:creationId xmlns:a16="http://schemas.microsoft.com/office/drawing/2014/main" id="{E4EEC67F-12EA-990F-8B83-93AAE80AC546}"/>
              </a:ext>
            </a:extLst>
          </p:cNvPr>
          <p:cNvCxnSpPr/>
          <p:nvPr/>
        </p:nvCxnSpPr>
        <p:spPr>
          <a:xfrm>
            <a:off x="204719" y="3252296"/>
            <a:ext cx="205398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AC3E339F-59DF-510C-EB05-DCAD6917493E}"/>
              </a:ext>
            </a:extLst>
          </p:cNvPr>
          <p:cNvCxnSpPr/>
          <p:nvPr/>
        </p:nvCxnSpPr>
        <p:spPr>
          <a:xfrm>
            <a:off x="2258705" y="3252296"/>
            <a:ext cx="205398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993888C6-48E1-A20F-8199-2708DA9E5B46}"/>
              </a:ext>
            </a:extLst>
          </p:cNvPr>
          <p:cNvSpPr txBox="1"/>
          <p:nvPr/>
        </p:nvSpPr>
        <p:spPr>
          <a:xfrm>
            <a:off x="895722" y="2929887"/>
            <a:ext cx="671979" cy="307777"/>
          </a:xfrm>
          <a:prstGeom prst="rect">
            <a:avLst/>
          </a:prstGeom>
          <a:noFill/>
        </p:spPr>
        <p:txBody>
          <a:bodyPr wrap="none" rtlCol="0">
            <a:spAutoFit/>
          </a:bodyPr>
          <a:lstStyle/>
          <a:p>
            <a:r>
              <a:rPr lang="fr-FR" sz="1400" dirty="0"/>
              <a:t>1 byte</a:t>
            </a:r>
          </a:p>
        </p:txBody>
      </p:sp>
      <p:sp>
        <p:nvSpPr>
          <p:cNvPr id="17" name="ZoneTexte 16">
            <a:extLst>
              <a:ext uri="{FF2B5EF4-FFF2-40B4-BE49-F238E27FC236}">
                <a16:creationId xmlns:a16="http://schemas.microsoft.com/office/drawing/2014/main" id="{543351E6-915E-7E73-556A-88F5A152FF7A}"/>
              </a:ext>
            </a:extLst>
          </p:cNvPr>
          <p:cNvSpPr txBox="1"/>
          <p:nvPr/>
        </p:nvSpPr>
        <p:spPr>
          <a:xfrm>
            <a:off x="2948088" y="2974341"/>
            <a:ext cx="671979" cy="307777"/>
          </a:xfrm>
          <a:prstGeom prst="rect">
            <a:avLst/>
          </a:prstGeom>
          <a:noFill/>
        </p:spPr>
        <p:txBody>
          <a:bodyPr wrap="none" rtlCol="0">
            <a:spAutoFit/>
          </a:bodyPr>
          <a:lstStyle/>
          <a:p>
            <a:r>
              <a:rPr lang="fr-FR" sz="1400" dirty="0"/>
              <a:t>1 byte</a:t>
            </a:r>
          </a:p>
        </p:txBody>
      </p:sp>
    </p:spTree>
    <p:extLst>
      <p:ext uri="{BB962C8B-B14F-4D97-AF65-F5344CB8AC3E}">
        <p14:creationId xmlns:p14="http://schemas.microsoft.com/office/powerpoint/2010/main" val="58666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8)">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4ED11-B438-ABDD-942D-3FCE8DE0A71E}"/>
              </a:ext>
            </a:extLst>
          </p:cNvPr>
          <p:cNvSpPr>
            <a:spLocks noGrp="1"/>
          </p:cNvSpPr>
          <p:nvPr>
            <p:ph type="title"/>
          </p:nvPr>
        </p:nvSpPr>
        <p:spPr>
          <a:xfrm>
            <a:off x="971550" y="0"/>
            <a:ext cx="8172450" cy="981074"/>
          </a:xfrm>
        </p:spPr>
        <p:txBody>
          <a:bodyPr wrap="square" anchor="ctr">
            <a:normAutofit/>
          </a:bodyPr>
          <a:lstStyle/>
          <a:p>
            <a:r>
              <a:rPr lang="fr-FR" dirty="0"/>
              <a:t>1. contexte</a:t>
            </a:r>
          </a:p>
        </p:txBody>
      </p:sp>
      <p:graphicFrame>
        <p:nvGraphicFramePr>
          <p:cNvPr id="5" name="Espace réservé du contenu 2">
            <a:extLst>
              <a:ext uri="{FF2B5EF4-FFF2-40B4-BE49-F238E27FC236}">
                <a16:creationId xmlns:a16="http://schemas.microsoft.com/office/drawing/2014/main" id="{694921ED-B201-525D-6450-479CAD34FD1B}"/>
              </a:ext>
            </a:extLst>
          </p:cNvPr>
          <p:cNvGraphicFramePr>
            <a:graphicFrameLocks noGrp="1"/>
          </p:cNvGraphicFramePr>
          <p:nvPr>
            <p:ph idx="1"/>
            <p:extLst>
              <p:ext uri="{D42A27DB-BD31-4B8C-83A1-F6EECF244321}">
                <p14:modId xmlns:p14="http://schemas.microsoft.com/office/powerpoint/2010/main" val="1242043649"/>
              </p:ext>
            </p:extLst>
          </p:nvPr>
        </p:nvGraphicFramePr>
        <p:xfrm>
          <a:off x="971550" y="1010448"/>
          <a:ext cx="8172450" cy="511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759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15383-9205-A30F-0114-E3FCDFAC347C}"/>
              </a:ext>
            </a:extLst>
          </p:cNvPr>
          <p:cNvSpPr>
            <a:spLocks noGrp="1"/>
          </p:cNvSpPr>
          <p:nvPr>
            <p:ph type="title"/>
          </p:nvPr>
        </p:nvSpPr>
        <p:spPr/>
        <p:txBody>
          <a:bodyPr/>
          <a:lstStyle/>
          <a:p>
            <a:pPr algn="ctr"/>
            <a:r>
              <a:rPr lang="fr-FR" dirty="0"/>
              <a:t>V. Les variables d’états SSL/TLS</a:t>
            </a:r>
          </a:p>
        </p:txBody>
      </p:sp>
      <p:sp>
        <p:nvSpPr>
          <p:cNvPr id="3" name="Espace réservé du texte 2">
            <a:extLst>
              <a:ext uri="{FF2B5EF4-FFF2-40B4-BE49-F238E27FC236}">
                <a16:creationId xmlns:a16="http://schemas.microsoft.com/office/drawing/2014/main" id="{62805A87-6C18-9909-6D24-1452E04E51F2}"/>
              </a:ext>
            </a:extLst>
          </p:cNvPr>
          <p:cNvSpPr>
            <a:spLocks noGrp="1"/>
          </p:cNvSpPr>
          <p:nvPr>
            <p:ph type="body" idx="1"/>
          </p:nvPr>
        </p:nvSpPr>
        <p:spPr/>
        <p:txBody>
          <a:bodyPr/>
          <a:lstStyle/>
          <a:p>
            <a:pPr marL="457200" indent="-457200">
              <a:buClr>
                <a:schemeClr val="bg1"/>
              </a:buClr>
              <a:buFont typeface="+mj-lt"/>
              <a:buAutoNum type="arabicParenR"/>
            </a:pPr>
            <a:r>
              <a:rPr lang="fr-FR" dirty="0"/>
              <a:t>Variables de session</a:t>
            </a:r>
          </a:p>
          <a:p>
            <a:pPr marL="457200" indent="-457200">
              <a:buClr>
                <a:schemeClr val="bg1"/>
              </a:buClr>
              <a:buFont typeface="+mj-lt"/>
              <a:buAutoNum type="arabicParenR"/>
            </a:pPr>
            <a:r>
              <a:rPr lang="fr-FR" dirty="0"/>
              <a:t>Variable de connexion</a:t>
            </a:r>
          </a:p>
        </p:txBody>
      </p:sp>
    </p:spTree>
    <p:extLst>
      <p:ext uri="{BB962C8B-B14F-4D97-AF65-F5344CB8AC3E}">
        <p14:creationId xmlns:p14="http://schemas.microsoft.com/office/powerpoint/2010/main" val="2068017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7C59F-A100-C45C-FAD8-87EF2739C8F6}"/>
              </a:ext>
            </a:extLst>
          </p:cNvPr>
          <p:cNvSpPr>
            <a:spLocks noGrp="1"/>
          </p:cNvSpPr>
          <p:nvPr>
            <p:ph type="title"/>
          </p:nvPr>
        </p:nvSpPr>
        <p:spPr/>
        <p:txBody>
          <a:bodyPr/>
          <a:lstStyle/>
          <a:p>
            <a:r>
              <a:rPr lang="fr-FR" dirty="0"/>
              <a:t>1. introduction</a:t>
            </a:r>
          </a:p>
        </p:txBody>
      </p:sp>
      <p:sp>
        <p:nvSpPr>
          <p:cNvPr id="7" name="ZoneTexte 6">
            <a:extLst>
              <a:ext uri="{FF2B5EF4-FFF2-40B4-BE49-F238E27FC236}">
                <a16:creationId xmlns:a16="http://schemas.microsoft.com/office/drawing/2014/main" id="{14011401-3B94-0B65-AA1D-0B722F374FDB}"/>
              </a:ext>
            </a:extLst>
          </p:cNvPr>
          <p:cNvSpPr txBox="1"/>
          <p:nvPr/>
        </p:nvSpPr>
        <p:spPr>
          <a:xfrm>
            <a:off x="971550" y="1631632"/>
            <a:ext cx="7471410" cy="1477328"/>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L’existence de ces deux types de variable provient du fait qu’</a:t>
            </a:r>
            <a:r>
              <a:rPr lang="fr-FR" b="1" dirty="0"/>
              <a:t>il faut éviter</a:t>
            </a:r>
            <a:r>
              <a:rPr lang="fr-FR" dirty="0"/>
              <a:t> au client de devoir </a:t>
            </a:r>
            <a:r>
              <a:rPr lang="fr-FR" b="1" dirty="0">
                <a:highlight>
                  <a:srgbClr val="FFFF00"/>
                </a:highlight>
              </a:rPr>
              <a:t>refaire tout le handshake </a:t>
            </a:r>
            <a:r>
              <a:rPr lang="fr-FR" dirty="0"/>
              <a:t>à chaque fois qu’il désire se reconnecter (dans un intervalle de temps défini par exemple: la journée).</a:t>
            </a:r>
          </a:p>
          <a:p>
            <a:endParaRPr lang="fr-FR" dirty="0"/>
          </a:p>
        </p:txBody>
      </p:sp>
      <p:sp>
        <p:nvSpPr>
          <p:cNvPr id="8" name="ZoneTexte 7">
            <a:extLst>
              <a:ext uri="{FF2B5EF4-FFF2-40B4-BE49-F238E27FC236}">
                <a16:creationId xmlns:a16="http://schemas.microsoft.com/office/drawing/2014/main" id="{C92B00F0-B563-6D7A-2BD0-6B718E2F17DA}"/>
              </a:ext>
            </a:extLst>
          </p:cNvPr>
          <p:cNvSpPr txBox="1"/>
          <p:nvPr/>
        </p:nvSpPr>
        <p:spPr>
          <a:xfrm>
            <a:off x="971550" y="3108960"/>
            <a:ext cx="7284720"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La session (</a:t>
            </a:r>
            <a:r>
              <a:rPr lang="fr-FR" b="1" dirty="0">
                <a:solidFill>
                  <a:schemeClr val="accent2"/>
                </a:solidFill>
              </a:rPr>
              <a:t>variables de session</a:t>
            </a:r>
            <a:r>
              <a:rPr lang="fr-FR" dirty="0"/>
              <a:t>) existera donc durant cet intervalle de temps </a:t>
            </a:r>
            <a:r>
              <a:rPr lang="fr-FR" b="1" dirty="0"/>
              <a:t>(ces variables ne changent pas durant toute la session</a:t>
            </a:r>
            <a:r>
              <a:rPr lang="fr-FR" dirty="0"/>
              <a:t>) </a:t>
            </a:r>
          </a:p>
        </p:txBody>
      </p:sp>
      <p:sp>
        <p:nvSpPr>
          <p:cNvPr id="9" name="ZoneTexte 8">
            <a:extLst>
              <a:ext uri="{FF2B5EF4-FFF2-40B4-BE49-F238E27FC236}">
                <a16:creationId xmlns:a16="http://schemas.microsoft.com/office/drawing/2014/main" id="{FE011D5C-D1F9-A264-C3E7-B3B2CBABE4D9}"/>
              </a:ext>
            </a:extLst>
          </p:cNvPr>
          <p:cNvSpPr txBox="1"/>
          <p:nvPr/>
        </p:nvSpPr>
        <p:spPr>
          <a:xfrm>
            <a:off x="971550" y="4450080"/>
            <a:ext cx="7471410" cy="1200329"/>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il y aura éventuellement des nouvelles connexions (</a:t>
            </a:r>
            <a:r>
              <a:rPr lang="fr-FR" b="1" dirty="0">
                <a:solidFill>
                  <a:schemeClr val="accent2"/>
                </a:solidFill>
              </a:rPr>
              <a:t>variables de connexion</a:t>
            </a:r>
            <a:r>
              <a:rPr lang="fr-FR" dirty="0"/>
              <a:t>). </a:t>
            </a:r>
            <a:r>
              <a:rPr lang="fr-FR" b="1" dirty="0"/>
              <a:t>Ces variables sont modifiées à chaque nouvelle connexion.</a:t>
            </a:r>
          </a:p>
          <a:p>
            <a:endParaRPr lang="fr-FR" dirty="0"/>
          </a:p>
        </p:txBody>
      </p:sp>
    </p:spTree>
    <p:extLst>
      <p:ext uri="{BB962C8B-B14F-4D97-AF65-F5344CB8AC3E}">
        <p14:creationId xmlns:p14="http://schemas.microsoft.com/office/powerpoint/2010/main" val="425593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0A1107-82EA-9544-674D-81C2CCB1536D}"/>
              </a:ext>
            </a:extLst>
          </p:cNvPr>
          <p:cNvSpPr>
            <a:spLocks noGrp="1"/>
          </p:cNvSpPr>
          <p:nvPr>
            <p:ph type="title"/>
          </p:nvPr>
        </p:nvSpPr>
        <p:spPr/>
        <p:txBody>
          <a:bodyPr/>
          <a:lstStyle/>
          <a:p>
            <a:r>
              <a:rPr lang="fr-FR" dirty="0"/>
              <a:t>2. Variables de session</a:t>
            </a:r>
          </a:p>
        </p:txBody>
      </p:sp>
      <p:graphicFrame>
        <p:nvGraphicFramePr>
          <p:cNvPr id="6" name="Tableau 6">
            <a:extLst>
              <a:ext uri="{FF2B5EF4-FFF2-40B4-BE49-F238E27FC236}">
                <a16:creationId xmlns:a16="http://schemas.microsoft.com/office/drawing/2014/main" id="{B05213FC-8AE9-AD81-B704-5B778B739A66}"/>
              </a:ext>
            </a:extLst>
          </p:cNvPr>
          <p:cNvGraphicFramePr>
            <a:graphicFrameLocks noGrp="1"/>
          </p:cNvGraphicFramePr>
          <p:nvPr>
            <p:extLst>
              <p:ext uri="{D42A27DB-BD31-4B8C-83A1-F6EECF244321}">
                <p14:modId xmlns:p14="http://schemas.microsoft.com/office/powerpoint/2010/main" val="3138636272"/>
              </p:ext>
            </p:extLst>
          </p:nvPr>
        </p:nvGraphicFramePr>
        <p:xfrm>
          <a:off x="607695" y="1955918"/>
          <a:ext cx="8172450" cy="3429000"/>
        </p:xfrm>
        <a:graphic>
          <a:graphicData uri="http://schemas.openxmlformats.org/drawingml/2006/table">
            <a:tbl>
              <a:tblPr firstRow="1" bandRow="1">
                <a:tableStyleId>{5C22544A-7EE6-4342-B048-85BDC9FD1C3A}</a:tableStyleId>
              </a:tblPr>
              <a:tblGrid>
                <a:gridCol w="1944245">
                  <a:extLst>
                    <a:ext uri="{9D8B030D-6E8A-4147-A177-3AD203B41FA5}">
                      <a16:colId xmlns:a16="http://schemas.microsoft.com/office/drawing/2014/main" val="2572004269"/>
                    </a:ext>
                  </a:extLst>
                </a:gridCol>
                <a:gridCol w="6228205">
                  <a:extLst>
                    <a:ext uri="{9D8B030D-6E8A-4147-A177-3AD203B41FA5}">
                      <a16:colId xmlns:a16="http://schemas.microsoft.com/office/drawing/2014/main" val="1672928320"/>
                    </a:ext>
                  </a:extLst>
                </a:gridCol>
              </a:tblGrid>
              <a:tr h="370840">
                <a:tc>
                  <a:txBody>
                    <a:bodyPr/>
                    <a:lstStyle/>
                    <a:p>
                      <a:r>
                        <a:rPr lang="fr-FR" dirty="0"/>
                        <a:t>Session SSL</a:t>
                      </a:r>
                    </a:p>
                  </a:txBody>
                  <a:tcPr/>
                </a:tc>
                <a:tc>
                  <a:txBody>
                    <a:bodyPr/>
                    <a:lstStyle/>
                    <a:p>
                      <a:endParaRPr lang="fr-FR"/>
                    </a:p>
                  </a:txBody>
                  <a:tcPr/>
                </a:tc>
                <a:extLst>
                  <a:ext uri="{0D108BD9-81ED-4DB2-BD59-A6C34878D82A}">
                    <a16:rowId xmlns:a16="http://schemas.microsoft.com/office/drawing/2014/main" val="708274971"/>
                  </a:ext>
                </a:extLst>
              </a:tr>
              <a:tr h="370840">
                <a:tc>
                  <a:txBody>
                    <a:bodyPr/>
                    <a:lstStyle/>
                    <a:p>
                      <a:r>
                        <a:rPr lang="fr-FR" sz="1600" dirty="0"/>
                        <a:t>Session identifier</a:t>
                      </a:r>
                    </a:p>
                  </a:txBody>
                  <a:tcPr/>
                </a:tc>
                <a:tc>
                  <a:txBody>
                    <a:bodyPr/>
                    <a:lstStyle/>
                    <a:p>
                      <a:r>
                        <a:rPr lang="fr-FR" sz="1600" dirty="0"/>
                        <a:t>numéro de session fixé par le serveur (1 byte) </a:t>
                      </a:r>
                    </a:p>
                  </a:txBody>
                  <a:tcPr/>
                </a:tc>
                <a:extLst>
                  <a:ext uri="{0D108BD9-81ED-4DB2-BD59-A6C34878D82A}">
                    <a16:rowId xmlns:a16="http://schemas.microsoft.com/office/drawing/2014/main" val="1732939940"/>
                  </a:ext>
                </a:extLst>
              </a:tr>
              <a:tr h="370840">
                <a:tc>
                  <a:txBody>
                    <a:bodyPr/>
                    <a:lstStyle/>
                    <a:p>
                      <a:r>
                        <a:rPr lang="fr-FR" sz="1600" dirty="0"/>
                        <a:t>Peer </a:t>
                      </a:r>
                      <a:r>
                        <a:rPr lang="fr-FR" sz="1600" dirty="0" err="1"/>
                        <a:t>certificate</a:t>
                      </a:r>
                      <a:r>
                        <a:rPr lang="fr-FR" sz="1600" dirty="0"/>
                        <a:t>(s)</a:t>
                      </a:r>
                    </a:p>
                  </a:txBody>
                  <a:tcPr/>
                </a:tc>
                <a:tc>
                  <a:txBody>
                    <a:bodyPr/>
                    <a:lstStyle/>
                    <a:p>
                      <a:r>
                        <a:rPr lang="fr-FR" sz="1600" dirty="0"/>
                        <a:t>certificat du serveur + certificat éventuel du client</a:t>
                      </a:r>
                    </a:p>
                  </a:txBody>
                  <a:tcPr/>
                </a:tc>
                <a:extLst>
                  <a:ext uri="{0D108BD9-81ED-4DB2-BD59-A6C34878D82A}">
                    <a16:rowId xmlns:a16="http://schemas.microsoft.com/office/drawing/2014/main" val="553804933"/>
                  </a:ext>
                </a:extLst>
              </a:tr>
              <a:tr h="370840">
                <a:tc>
                  <a:txBody>
                    <a:bodyPr/>
                    <a:lstStyle/>
                    <a:p>
                      <a:r>
                        <a:rPr lang="fr-FR" sz="1600" dirty="0" err="1"/>
                        <a:t>Cipher</a:t>
                      </a:r>
                      <a:r>
                        <a:rPr lang="fr-FR" sz="1600" dirty="0"/>
                        <a:t> </a:t>
                      </a:r>
                      <a:r>
                        <a:rPr lang="fr-FR" sz="1600" dirty="0" err="1"/>
                        <a:t>spec</a:t>
                      </a:r>
                      <a:endParaRPr lang="fr-FR" sz="1600" dirty="0"/>
                    </a:p>
                  </a:txBody>
                  <a:tcPr/>
                </a:tc>
                <a:tc>
                  <a:txBody>
                    <a:bodyPr/>
                    <a:lstStyle/>
                    <a:p>
                      <a:r>
                        <a:rPr lang="fr-FR" sz="1600" dirty="0"/>
                        <a:t>algorithme de chiffrement symétrique, de digest, CBC (avec IV) ou </a:t>
                      </a:r>
                      <a:r>
                        <a:rPr lang="fr-FR" sz="1600" dirty="0" err="1"/>
                        <a:t>stream</a:t>
                      </a:r>
                      <a:r>
                        <a:rPr lang="fr-FR" sz="1600" dirty="0"/>
                        <a:t> </a:t>
                      </a:r>
                    </a:p>
                  </a:txBody>
                  <a:tcPr/>
                </a:tc>
                <a:extLst>
                  <a:ext uri="{0D108BD9-81ED-4DB2-BD59-A6C34878D82A}">
                    <a16:rowId xmlns:a16="http://schemas.microsoft.com/office/drawing/2014/main" val="2416508666"/>
                  </a:ext>
                </a:extLst>
              </a:tr>
              <a:tr h="370840">
                <a:tc>
                  <a:txBody>
                    <a:bodyPr/>
                    <a:lstStyle/>
                    <a:p>
                      <a:r>
                        <a:rPr lang="fr-FR" sz="1600" dirty="0"/>
                        <a:t>Master secret</a:t>
                      </a:r>
                    </a:p>
                  </a:txBody>
                  <a:tcPr/>
                </a:tc>
                <a:tc>
                  <a:txBody>
                    <a:bodyPr/>
                    <a:lstStyle/>
                    <a:p>
                      <a:r>
                        <a:rPr lang="fr-FR" sz="1600" dirty="0"/>
                        <a:t>séquence de bits de 48 bytes, base de la clé de session utilisée pour le chiffrement et de la clé secrète utilisée pour les </a:t>
                      </a:r>
                      <a:r>
                        <a:rPr lang="fr-FR" sz="1600" dirty="0" err="1"/>
                        <a:t>HMACs</a:t>
                      </a:r>
                      <a:endParaRPr lang="fr-FR" sz="1600" dirty="0"/>
                    </a:p>
                  </a:txBody>
                  <a:tcPr/>
                </a:tc>
                <a:extLst>
                  <a:ext uri="{0D108BD9-81ED-4DB2-BD59-A6C34878D82A}">
                    <a16:rowId xmlns:a16="http://schemas.microsoft.com/office/drawing/2014/main" val="3912834881"/>
                  </a:ext>
                </a:extLst>
              </a:tr>
              <a:tr h="370840">
                <a:tc>
                  <a:txBody>
                    <a:bodyPr/>
                    <a:lstStyle/>
                    <a:p>
                      <a:r>
                        <a:rPr lang="fr-FR" sz="1600" dirty="0"/>
                        <a:t>Compression </a:t>
                      </a:r>
                      <a:r>
                        <a:rPr lang="fr-FR" sz="1600" dirty="0" err="1"/>
                        <a:t>method</a:t>
                      </a:r>
                      <a:endParaRPr lang="fr-FR" sz="1600" dirty="0"/>
                    </a:p>
                  </a:txBody>
                  <a:tcPr/>
                </a:tc>
                <a:tc>
                  <a:txBody>
                    <a:bodyPr/>
                    <a:lstStyle/>
                    <a:p>
                      <a:r>
                        <a:rPr lang="fr-FR" sz="1600" dirty="0"/>
                        <a:t>méthode de compression </a:t>
                      </a:r>
                    </a:p>
                  </a:txBody>
                  <a:tcPr/>
                </a:tc>
                <a:extLst>
                  <a:ext uri="{0D108BD9-81ED-4DB2-BD59-A6C34878D82A}">
                    <a16:rowId xmlns:a16="http://schemas.microsoft.com/office/drawing/2014/main" val="955841528"/>
                  </a:ext>
                </a:extLst>
              </a:tr>
              <a:tr h="370840">
                <a:tc>
                  <a:txBody>
                    <a:bodyPr/>
                    <a:lstStyle/>
                    <a:p>
                      <a:r>
                        <a:rPr lang="fr-FR" sz="1600" dirty="0"/>
                        <a:t>Is </a:t>
                      </a:r>
                      <a:r>
                        <a:rPr lang="fr-FR" sz="1600" dirty="0" err="1"/>
                        <a:t>resumable</a:t>
                      </a:r>
                      <a:endParaRPr lang="fr-FR" sz="1600" dirty="0"/>
                    </a:p>
                  </a:txBody>
                  <a:tcPr/>
                </a:tc>
                <a:tc>
                  <a:txBody>
                    <a:bodyPr/>
                    <a:lstStyle/>
                    <a:p>
                      <a:r>
                        <a:rPr lang="fr-FR" sz="1600" dirty="0"/>
                        <a:t>pour indiquer si de nouvelles connexions peuvent être créées sur base de cette session</a:t>
                      </a:r>
                    </a:p>
                  </a:txBody>
                  <a:tcPr/>
                </a:tc>
                <a:extLst>
                  <a:ext uri="{0D108BD9-81ED-4DB2-BD59-A6C34878D82A}">
                    <a16:rowId xmlns:a16="http://schemas.microsoft.com/office/drawing/2014/main" val="913804765"/>
                  </a:ext>
                </a:extLst>
              </a:tr>
            </a:tbl>
          </a:graphicData>
        </a:graphic>
      </p:graphicFrame>
      <p:sp>
        <p:nvSpPr>
          <p:cNvPr id="7" name="ZoneTexte 6">
            <a:extLst>
              <a:ext uri="{FF2B5EF4-FFF2-40B4-BE49-F238E27FC236}">
                <a16:creationId xmlns:a16="http://schemas.microsoft.com/office/drawing/2014/main" id="{B4EA7333-A6D5-F356-CD7A-DBCCAE60C446}"/>
              </a:ext>
            </a:extLst>
          </p:cNvPr>
          <p:cNvSpPr txBox="1"/>
          <p:nvPr/>
        </p:nvSpPr>
        <p:spPr>
          <a:xfrm>
            <a:off x="578599" y="1484868"/>
            <a:ext cx="3993401" cy="369332"/>
          </a:xfrm>
          <a:prstGeom prst="rect">
            <a:avLst/>
          </a:prstGeom>
          <a:noFill/>
        </p:spPr>
        <p:txBody>
          <a:bodyPr wrap="none" rtlCol="0">
            <a:spAutoFit/>
          </a:bodyPr>
          <a:lstStyle/>
          <a:p>
            <a:r>
              <a:rPr lang="fr-FR" b="1" dirty="0"/>
              <a:t>Ne changent pas durant la session</a:t>
            </a:r>
          </a:p>
        </p:txBody>
      </p:sp>
    </p:spTree>
    <p:extLst>
      <p:ext uri="{BB962C8B-B14F-4D97-AF65-F5344CB8AC3E}">
        <p14:creationId xmlns:p14="http://schemas.microsoft.com/office/powerpoint/2010/main" val="3905254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F26384-E435-E83C-C243-7BEA326D1E73}"/>
              </a:ext>
            </a:extLst>
          </p:cNvPr>
          <p:cNvSpPr>
            <a:spLocks noGrp="1"/>
          </p:cNvSpPr>
          <p:nvPr>
            <p:ph type="title"/>
          </p:nvPr>
        </p:nvSpPr>
        <p:spPr/>
        <p:txBody>
          <a:bodyPr/>
          <a:lstStyle/>
          <a:p>
            <a:r>
              <a:rPr lang="fr-FR" dirty="0"/>
              <a:t>3. Variables de connexion</a:t>
            </a:r>
          </a:p>
        </p:txBody>
      </p:sp>
      <p:graphicFrame>
        <p:nvGraphicFramePr>
          <p:cNvPr id="5" name="Tableau 5">
            <a:extLst>
              <a:ext uri="{FF2B5EF4-FFF2-40B4-BE49-F238E27FC236}">
                <a16:creationId xmlns:a16="http://schemas.microsoft.com/office/drawing/2014/main" id="{A1B53993-3578-527F-E58C-18E04ED4091B}"/>
              </a:ext>
            </a:extLst>
          </p:cNvPr>
          <p:cNvGraphicFramePr>
            <a:graphicFrameLocks noGrp="1"/>
          </p:cNvGraphicFramePr>
          <p:nvPr>
            <p:extLst>
              <p:ext uri="{D42A27DB-BD31-4B8C-83A1-F6EECF244321}">
                <p14:modId xmlns:p14="http://schemas.microsoft.com/office/powerpoint/2010/main" val="1219411553"/>
              </p:ext>
            </p:extLst>
          </p:nvPr>
        </p:nvGraphicFramePr>
        <p:xfrm>
          <a:off x="655320" y="1912620"/>
          <a:ext cx="7833360" cy="2641600"/>
        </p:xfrm>
        <a:graphic>
          <a:graphicData uri="http://schemas.openxmlformats.org/drawingml/2006/table">
            <a:tbl>
              <a:tblPr firstRow="1" bandRow="1">
                <a:tableStyleId>{5C22544A-7EE6-4342-B048-85BDC9FD1C3A}</a:tableStyleId>
              </a:tblPr>
              <a:tblGrid>
                <a:gridCol w="2621280">
                  <a:extLst>
                    <a:ext uri="{9D8B030D-6E8A-4147-A177-3AD203B41FA5}">
                      <a16:colId xmlns:a16="http://schemas.microsoft.com/office/drawing/2014/main" val="473543753"/>
                    </a:ext>
                  </a:extLst>
                </a:gridCol>
                <a:gridCol w="5212080">
                  <a:extLst>
                    <a:ext uri="{9D8B030D-6E8A-4147-A177-3AD203B41FA5}">
                      <a16:colId xmlns:a16="http://schemas.microsoft.com/office/drawing/2014/main" val="815805598"/>
                    </a:ext>
                  </a:extLst>
                </a:gridCol>
              </a:tblGrid>
              <a:tr h="370840">
                <a:tc>
                  <a:txBody>
                    <a:bodyPr/>
                    <a:lstStyle/>
                    <a:p>
                      <a:r>
                        <a:rPr lang="fr-FR" dirty="0"/>
                        <a:t>Connexion SSL</a:t>
                      </a:r>
                    </a:p>
                  </a:txBody>
                  <a:tcPr/>
                </a:tc>
                <a:tc>
                  <a:txBody>
                    <a:bodyPr/>
                    <a:lstStyle/>
                    <a:p>
                      <a:endParaRPr lang="fr-FR"/>
                    </a:p>
                  </a:txBody>
                  <a:tcPr/>
                </a:tc>
                <a:extLst>
                  <a:ext uri="{0D108BD9-81ED-4DB2-BD59-A6C34878D82A}">
                    <a16:rowId xmlns:a16="http://schemas.microsoft.com/office/drawing/2014/main" val="618794303"/>
                  </a:ext>
                </a:extLst>
              </a:tr>
              <a:tr h="370840">
                <a:tc>
                  <a:txBody>
                    <a:bodyPr/>
                    <a:lstStyle/>
                    <a:p>
                      <a:r>
                        <a:rPr lang="fr-FR" sz="1600" dirty="0"/>
                        <a:t>server et client </a:t>
                      </a:r>
                      <a:r>
                        <a:rPr lang="fr-FR" sz="1600" dirty="0" err="1"/>
                        <a:t>random</a:t>
                      </a:r>
                      <a:endParaRPr lang="fr-FR" sz="1600" dirty="0"/>
                    </a:p>
                  </a:txBody>
                  <a:tcPr/>
                </a:tc>
                <a:tc>
                  <a:txBody>
                    <a:bodyPr/>
                    <a:lstStyle/>
                    <a:p>
                      <a:r>
                        <a:rPr lang="fr-FR" sz="1600" dirty="0"/>
                        <a:t>les nombres aléatoires échangés lors du handshake </a:t>
                      </a:r>
                    </a:p>
                  </a:txBody>
                  <a:tcPr/>
                </a:tc>
                <a:extLst>
                  <a:ext uri="{0D108BD9-81ED-4DB2-BD59-A6C34878D82A}">
                    <a16:rowId xmlns:a16="http://schemas.microsoft.com/office/drawing/2014/main" val="1567831796"/>
                  </a:ext>
                </a:extLst>
              </a:tr>
              <a:tr h="370840">
                <a:tc>
                  <a:txBody>
                    <a:bodyPr/>
                    <a:lstStyle/>
                    <a:p>
                      <a:r>
                        <a:rPr lang="fr-FR" sz="1600" dirty="0"/>
                        <a:t>server et client </a:t>
                      </a:r>
                      <a:r>
                        <a:rPr lang="fr-FR" sz="1600" dirty="0" err="1"/>
                        <a:t>write</a:t>
                      </a:r>
                      <a:r>
                        <a:rPr lang="fr-FR" sz="1600" dirty="0"/>
                        <a:t> </a:t>
                      </a:r>
                    </a:p>
                    <a:p>
                      <a:r>
                        <a:rPr lang="fr-FR" sz="1600" dirty="0"/>
                        <a:t>HMAC secret</a:t>
                      </a:r>
                    </a:p>
                  </a:txBody>
                  <a:tcPr/>
                </a:tc>
                <a:tc>
                  <a:txBody>
                    <a:bodyPr/>
                    <a:lstStyle/>
                    <a:p>
                      <a:r>
                        <a:rPr lang="fr-FR" sz="1600" dirty="0"/>
                        <a:t>la clé secrète utilisée par le serveur et le client pour générer les </a:t>
                      </a:r>
                      <a:r>
                        <a:rPr lang="fr-FR" sz="1600" dirty="0" err="1"/>
                        <a:t>HMACs</a:t>
                      </a:r>
                      <a:endParaRPr lang="fr-FR" sz="1600" dirty="0"/>
                    </a:p>
                  </a:txBody>
                  <a:tcPr/>
                </a:tc>
                <a:extLst>
                  <a:ext uri="{0D108BD9-81ED-4DB2-BD59-A6C34878D82A}">
                    <a16:rowId xmlns:a16="http://schemas.microsoft.com/office/drawing/2014/main" val="879940401"/>
                  </a:ext>
                </a:extLst>
              </a:tr>
              <a:tr h="370840">
                <a:tc>
                  <a:txBody>
                    <a:bodyPr/>
                    <a:lstStyle/>
                    <a:p>
                      <a:r>
                        <a:rPr lang="fr-FR" sz="1600" dirty="0"/>
                        <a:t>server et client </a:t>
                      </a:r>
                      <a:r>
                        <a:rPr lang="fr-FR" sz="1600" dirty="0" err="1"/>
                        <a:t>write</a:t>
                      </a:r>
                      <a:r>
                        <a:rPr lang="fr-FR" sz="1600" dirty="0"/>
                        <a:t> key</a:t>
                      </a:r>
                    </a:p>
                  </a:txBody>
                  <a:tcPr/>
                </a:tc>
                <a:tc>
                  <a:txBody>
                    <a:bodyPr/>
                    <a:lstStyle/>
                    <a:p>
                      <a:r>
                        <a:rPr lang="fr-FR" sz="1600" dirty="0"/>
                        <a:t>la clé symétrique utilisée par le serveur et le client pour chiffrer leurs messages</a:t>
                      </a:r>
                    </a:p>
                  </a:txBody>
                  <a:tcPr/>
                </a:tc>
                <a:extLst>
                  <a:ext uri="{0D108BD9-81ED-4DB2-BD59-A6C34878D82A}">
                    <a16:rowId xmlns:a16="http://schemas.microsoft.com/office/drawing/2014/main" val="2923163516"/>
                  </a:ext>
                </a:extLst>
              </a:tr>
              <a:tr h="370840">
                <a:tc>
                  <a:txBody>
                    <a:bodyPr/>
                    <a:lstStyle/>
                    <a:p>
                      <a:r>
                        <a:rPr lang="fr-FR" sz="1600" dirty="0" err="1"/>
                        <a:t>initialization</a:t>
                      </a:r>
                      <a:r>
                        <a:rPr lang="fr-FR" sz="1600" dirty="0"/>
                        <a:t> </a:t>
                      </a:r>
                      <a:r>
                        <a:rPr lang="fr-FR" sz="1600" dirty="0" err="1"/>
                        <a:t>vector</a:t>
                      </a:r>
                      <a:r>
                        <a:rPr lang="fr-FR" sz="1600" dirty="0"/>
                        <a:t> </a:t>
                      </a:r>
                    </a:p>
                  </a:txBody>
                  <a:tcPr/>
                </a:tc>
                <a:tc>
                  <a:txBody>
                    <a:bodyPr/>
                    <a:lstStyle/>
                    <a:p>
                      <a:r>
                        <a:rPr lang="fr-FR" sz="1600" dirty="0"/>
                        <a:t>pour les chiffrements CBC</a:t>
                      </a:r>
                    </a:p>
                  </a:txBody>
                  <a:tcPr/>
                </a:tc>
                <a:extLst>
                  <a:ext uri="{0D108BD9-81ED-4DB2-BD59-A6C34878D82A}">
                    <a16:rowId xmlns:a16="http://schemas.microsoft.com/office/drawing/2014/main" val="173904759"/>
                  </a:ext>
                </a:extLst>
              </a:tr>
              <a:tr h="370840">
                <a:tc>
                  <a:txBody>
                    <a:bodyPr/>
                    <a:lstStyle/>
                    <a:p>
                      <a:r>
                        <a:rPr lang="fr-FR" sz="1600" dirty="0" err="1"/>
                        <a:t>sequence</a:t>
                      </a:r>
                      <a:r>
                        <a:rPr lang="fr-FR" sz="1600" dirty="0"/>
                        <a:t> </a:t>
                      </a:r>
                      <a:r>
                        <a:rPr lang="fr-FR" sz="1600" dirty="0" err="1"/>
                        <a:t>number</a:t>
                      </a:r>
                      <a:r>
                        <a:rPr lang="fr-FR" sz="1600" dirty="0"/>
                        <a:t> </a:t>
                      </a:r>
                    </a:p>
                  </a:txBody>
                  <a:tcPr/>
                </a:tc>
                <a:tc>
                  <a:txBody>
                    <a:bodyPr/>
                    <a:lstStyle/>
                    <a:p>
                      <a:r>
                        <a:rPr lang="fr-FR" sz="1600" dirty="0"/>
                        <a:t>numéro de séquence </a:t>
                      </a:r>
                    </a:p>
                  </a:txBody>
                  <a:tcPr/>
                </a:tc>
                <a:extLst>
                  <a:ext uri="{0D108BD9-81ED-4DB2-BD59-A6C34878D82A}">
                    <a16:rowId xmlns:a16="http://schemas.microsoft.com/office/drawing/2014/main" val="1115492462"/>
                  </a:ext>
                </a:extLst>
              </a:tr>
            </a:tbl>
          </a:graphicData>
        </a:graphic>
      </p:graphicFrame>
      <p:sp>
        <p:nvSpPr>
          <p:cNvPr id="7" name="ZoneTexte 6">
            <a:extLst>
              <a:ext uri="{FF2B5EF4-FFF2-40B4-BE49-F238E27FC236}">
                <a16:creationId xmlns:a16="http://schemas.microsoft.com/office/drawing/2014/main" id="{250B0C84-45AC-CFB4-53AE-C01F0FC02FD2}"/>
              </a:ext>
            </a:extLst>
          </p:cNvPr>
          <p:cNvSpPr txBox="1"/>
          <p:nvPr/>
        </p:nvSpPr>
        <p:spPr>
          <a:xfrm>
            <a:off x="655320" y="1417320"/>
            <a:ext cx="4968027" cy="369332"/>
          </a:xfrm>
          <a:prstGeom prst="rect">
            <a:avLst/>
          </a:prstGeom>
          <a:noFill/>
        </p:spPr>
        <p:txBody>
          <a:bodyPr wrap="none" rtlCol="0">
            <a:spAutoFit/>
          </a:bodyPr>
          <a:lstStyle/>
          <a:p>
            <a:r>
              <a:rPr lang="fr-FR" b="1" dirty="0"/>
              <a:t>Changent à chaque connexion/reconnexion</a:t>
            </a:r>
          </a:p>
        </p:txBody>
      </p:sp>
      <p:sp>
        <p:nvSpPr>
          <p:cNvPr id="8" name="ZoneTexte 7">
            <a:extLst>
              <a:ext uri="{FF2B5EF4-FFF2-40B4-BE49-F238E27FC236}">
                <a16:creationId xmlns:a16="http://schemas.microsoft.com/office/drawing/2014/main" id="{75083F61-9E7D-88E7-7E36-7BB23F209902}"/>
              </a:ext>
            </a:extLst>
          </p:cNvPr>
          <p:cNvSpPr txBox="1"/>
          <p:nvPr/>
        </p:nvSpPr>
        <p:spPr>
          <a:xfrm>
            <a:off x="1531620" y="5075971"/>
            <a:ext cx="6080760" cy="646331"/>
          </a:xfrm>
          <a:prstGeom prst="rect">
            <a:avLst/>
          </a:prstGeom>
          <a:noFill/>
        </p:spPr>
        <p:txBody>
          <a:bodyPr wrap="square" rtlCol="0">
            <a:spAutoFit/>
          </a:bodyPr>
          <a:lstStyle/>
          <a:p>
            <a:r>
              <a:rPr lang="fr-FR" dirty="0"/>
              <a:t>Les 2 clés pour le HMAC  +  la clé de chiffrement = 3 clés </a:t>
            </a:r>
            <a:r>
              <a:rPr lang="fr-FR" b="1" dirty="0">
                <a:highlight>
                  <a:srgbClr val="FFFF00"/>
                </a:highlight>
              </a:rPr>
              <a:t>(ces 3 clés sont des variables de connexion</a:t>
            </a:r>
            <a:r>
              <a:rPr lang="fr-FR" dirty="0">
                <a:highlight>
                  <a:srgbClr val="FFFF00"/>
                </a:highlight>
              </a:rPr>
              <a:t>)</a:t>
            </a:r>
          </a:p>
        </p:txBody>
      </p:sp>
      <p:cxnSp>
        <p:nvCxnSpPr>
          <p:cNvPr id="10" name="Connecteur droit avec flèche 9">
            <a:extLst>
              <a:ext uri="{FF2B5EF4-FFF2-40B4-BE49-F238E27FC236}">
                <a16:creationId xmlns:a16="http://schemas.microsoft.com/office/drawing/2014/main" id="{EE5ADE15-12F1-0194-EFD1-ECFE8ED79001}"/>
              </a:ext>
            </a:extLst>
          </p:cNvPr>
          <p:cNvCxnSpPr>
            <a:cxnSpLocks/>
          </p:cNvCxnSpPr>
          <p:nvPr/>
        </p:nvCxnSpPr>
        <p:spPr>
          <a:xfrm flipV="1">
            <a:off x="2898459" y="3000375"/>
            <a:ext cx="373379" cy="19431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eur droit avec flèche 11">
            <a:extLst>
              <a:ext uri="{FF2B5EF4-FFF2-40B4-BE49-F238E27FC236}">
                <a16:creationId xmlns:a16="http://schemas.microsoft.com/office/drawing/2014/main" id="{28270400-D503-A0CB-2D5B-0462998DF694}"/>
              </a:ext>
            </a:extLst>
          </p:cNvPr>
          <p:cNvCxnSpPr>
            <a:cxnSpLocks/>
          </p:cNvCxnSpPr>
          <p:nvPr/>
        </p:nvCxnSpPr>
        <p:spPr>
          <a:xfrm flipH="1" flipV="1">
            <a:off x="5514975" y="3646706"/>
            <a:ext cx="357189" cy="12967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ZoneTexte 13">
            <a:extLst>
              <a:ext uri="{FF2B5EF4-FFF2-40B4-BE49-F238E27FC236}">
                <a16:creationId xmlns:a16="http://schemas.microsoft.com/office/drawing/2014/main" id="{8F627A3D-BDD1-2098-C804-A39EA1510312}"/>
              </a:ext>
            </a:extLst>
          </p:cNvPr>
          <p:cNvSpPr txBox="1"/>
          <p:nvPr/>
        </p:nvSpPr>
        <p:spPr>
          <a:xfrm>
            <a:off x="1272183" y="5846564"/>
            <a:ext cx="6481261" cy="369332"/>
          </a:xfrm>
          <a:prstGeom prst="rect">
            <a:avLst/>
          </a:prstGeom>
          <a:noFill/>
        </p:spPr>
        <p:txBody>
          <a:bodyPr wrap="none" rtlCol="0">
            <a:spAutoFit/>
          </a:bodyPr>
          <a:lstStyle/>
          <a:p>
            <a:r>
              <a:rPr lang="fr-FR" b="1" dirty="0">
                <a:highlight>
                  <a:srgbClr val="FF7D7D"/>
                </a:highlight>
              </a:rPr>
              <a:t>Elles changent donc lors de chaque nouvelle connexion !</a:t>
            </a:r>
          </a:p>
        </p:txBody>
      </p:sp>
    </p:spTree>
    <p:extLst>
      <p:ext uri="{BB962C8B-B14F-4D97-AF65-F5344CB8AC3E}">
        <p14:creationId xmlns:p14="http://schemas.microsoft.com/office/powerpoint/2010/main" val="125884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9D4E58-96C0-845C-2F1F-B5BFDA67C05A}"/>
              </a:ext>
            </a:extLst>
          </p:cNvPr>
          <p:cNvSpPr>
            <a:spLocks noGrp="1"/>
          </p:cNvSpPr>
          <p:nvPr>
            <p:ph type="title"/>
          </p:nvPr>
        </p:nvSpPr>
        <p:spPr/>
        <p:txBody>
          <a:bodyPr/>
          <a:lstStyle/>
          <a:p>
            <a:r>
              <a:rPr lang="fr-FR" dirty="0"/>
              <a:t>4. Remarque importante sur les 3 clés</a:t>
            </a:r>
          </a:p>
        </p:txBody>
      </p:sp>
      <p:sp>
        <p:nvSpPr>
          <p:cNvPr id="4" name="ZoneTexte 3">
            <a:extLst>
              <a:ext uri="{FF2B5EF4-FFF2-40B4-BE49-F238E27FC236}">
                <a16:creationId xmlns:a16="http://schemas.microsoft.com/office/drawing/2014/main" id="{F373E9DF-914A-D81B-D89C-5C74571933A5}"/>
              </a:ext>
            </a:extLst>
          </p:cNvPr>
          <p:cNvSpPr txBox="1"/>
          <p:nvPr/>
        </p:nvSpPr>
        <p:spPr>
          <a:xfrm>
            <a:off x="327547" y="1153812"/>
            <a:ext cx="8218917" cy="369332"/>
          </a:xfrm>
          <a:prstGeom prst="rect">
            <a:avLst/>
          </a:prstGeom>
          <a:noFill/>
        </p:spPr>
        <p:txBody>
          <a:bodyPr wrap="none" rtlCol="0">
            <a:spAutoFit/>
          </a:bodyPr>
          <a:lstStyle/>
          <a:p>
            <a:pPr marL="285750" indent="-285750">
              <a:buClr>
                <a:srgbClr val="FF0000"/>
              </a:buClr>
              <a:buFont typeface="Wingdings" panose="05000000000000000000" pitchFamily="2" charset="2"/>
              <a:buChar char="§"/>
            </a:pPr>
            <a:r>
              <a:rPr lang="fr-FR" b="1" dirty="0"/>
              <a:t>Dans le tableau des variables de session (constante durant la session)</a:t>
            </a:r>
          </a:p>
        </p:txBody>
      </p:sp>
      <p:sp>
        <p:nvSpPr>
          <p:cNvPr id="5" name="ZoneTexte 4">
            <a:extLst>
              <a:ext uri="{FF2B5EF4-FFF2-40B4-BE49-F238E27FC236}">
                <a16:creationId xmlns:a16="http://schemas.microsoft.com/office/drawing/2014/main" id="{C8A3896A-1F1D-1669-A623-AE6717B46CD9}"/>
              </a:ext>
            </a:extLst>
          </p:cNvPr>
          <p:cNvSpPr txBox="1"/>
          <p:nvPr/>
        </p:nvSpPr>
        <p:spPr>
          <a:xfrm>
            <a:off x="327548" y="2649369"/>
            <a:ext cx="8218916" cy="646331"/>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b="1" dirty="0"/>
              <a:t>Dans le tableau des variables de connexions (changent lors de nouvelles connexion)</a:t>
            </a:r>
          </a:p>
        </p:txBody>
      </p:sp>
      <p:graphicFrame>
        <p:nvGraphicFramePr>
          <p:cNvPr id="6" name="Tableau 5">
            <a:extLst>
              <a:ext uri="{FF2B5EF4-FFF2-40B4-BE49-F238E27FC236}">
                <a16:creationId xmlns:a16="http://schemas.microsoft.com/office/drawing/2014/main" id="{3BC17BEB-D478-3950-5936-1BEDD0F5E56C}"/>
              </a:ext>
            </a:extLst>
          </p:cNvPr>
          <p:cNvGraphicFramePr>
            <a:graphicFrameLocks noGrp="1"/>
          </p:cNvGraphicFramePr>
          <p:nvPr>
            <p:extLst>
              <p:ext uri="{D42A27DB-BD31-4B8C-83A1-F6EECF244321}">
                <p14:modId xmlns:p14="http://schemas.microsoft.com/office/powerpoint/2010/main" val="4015818925"/>
              </p:ext>
            </p:extLst>
          </p:nvPr>
        </p:nvGraphicFramePr>
        <p:xfrm>
          <a:off x="655320" y="1728225"/>
          <a:ext cx="7760018" cy="579120"/>
        </p:xfrm>
        <a:graphic>
          <a:graphicData uri="http://schemas.openxmlformats.org/drawingml/2006/table">
            <a:tbl>
              <a:tblPr firstRow="1" bandRow="1">
                <a:tableStyleId>{5C22544A-7EE6-4342-B048-85BDC9FD1C3A}</a:tableStyleId>
              </a:tblPr>
              <a:tblGrid>
                <a:gridCol w="1846126">
                  <a:extLst>
                    <a:ext uri="{9D8B030D-6E8A-4147-A177-3AD203B41FA5}">
                      <a16:colId xmlns:a16="http://schemas.microsoft.com/office/drawing/2014/main" val="4292668148"/>
                    </a:ext>
                  </a:extLst>
                </a:gridCol>
                <a:gridCol w="5913892">
                  <a:extLst>
                    <a:ext uri="{9D8B030D-6E8A-4147-A177-3AD203B41FA5}">
                      <a16:colId xmlns:a16="http://schemas.microsoft.com/office/drawing/2014/main" val="2081497496"/>
                    </a:ext>
                  </a:extLst>
                </a:gridCol>
              </a:tblGrid>
              <a:tr h="370840">
                <a:tc>
                  <a:txBody>
                    <a:bodyPr/>
                    <a:lstStyle/>
                    <a:p>
                      <a:r>
                        <a:rPr lang="fr-FR" sz="1600" b="0" dirty="0">
                          <a:solidFill>
                            <a:schemeClr val="tx1"/>
                          </a:solidFill>
                        </a:rPr>
                        <a:t>Master secret</a:t>
                      </a:r>
                    </a:p>
                  </a:txBody>
                  <a:tcPr>
                    <a:solidFill>
                      <a:schemeClr val="accent5"/>
                    </a:solidFill>
                  </a:tcPr>
                </a:tc>
                <a:tc>
                  <a:txBody>
                    <a:bodyPr/>
                    <a:lstStyle/>
                    <a:p>
                      <a:r>
                        <a:rPr lang="fr-FR" sz="1600" b="0" dirty="0">
                          <a:solidFill>
                            <a:schemeClr val="tx1"/>
                          </a:solidFill>
                        </a:rPr>
                        <a:t>séquence de bits de 48 bytes, base de la clé de session utilisée pour le chiffrement et de la clé secrète utilisée pour les </a:t>
                      </a:r>
                      <a:r>
                        <a:rPr lang="fr-FR" sz="1600" b="0" dirty="0" err="1">
                          <a:solidFill>
                            <a:schemeClr val="tx1"/>
                          </a:solidFill>
                        </a:rPr>
                        <a:t>HMACs</a:t>
                      </a:r>
                      <a:endParaRPr lang="fr-FR" sz="1600" b="0" dirty="0">
                        <a:solidFill>
                          <a:schemeClr val="tx1"/>
                        </a:solidFill>
                      </a:endParaRPr>
                    </a:p>
                  </a:txBody>
                  <a:tcPr>
                    <a:solidFill>
                      <a:schemeClr val="accent5"/>
                    </a:solidFill>
                  </a:tcPr>
                </a:tc>
                <a:extLst>
                  <a:ext uri="{0D108BD9-81ED-4DB2-BD59-A6C34878D82A}">
                    <a16:rowId xmlns:a16="http://schemas.microsoft.com/office/drawing/2014/main" val="636261594"/>
                  </a:ext>
                </a:extLst>
              </a:tr>
            </a:tbl>
          </a:graphicData>
        </a:graphic>
      </p:graphicFrame>
      <p:graphicFrame>
        <p:nvGraphicFramePr>
          <p:cNvPr id="7" name="Tableau 6">
            <a:extLst>
              <a:ext uri="{FF2B5EF4-FFF2-40B4-BE49-F238E27FC236}">
                <a16:creationId xmlns:a16="http://schemas.microsoft.com/office/drawing/2014/main" id="{9239A992-7F28-7CFB-9B04-385BB1C5AAA9}"/>
              </a:ext>
            </a:extLst>
          </p:cNvPr>
          <p:cNvGraphicFramePr>
            <a:graphicFrameLocks noGrp="1"/>
          </p:cNvGraphicFramePr>
          <p:nvPr>
            <p:extLst>
              <p:ext uri="{D42A27DB-BD31-4B8C-83A1-F6EECF244321}">
                <p14:modId xmlns:p14="http://schemas.microsoft.com/office/powerpoint/2010/main" val="3067042308"/>
              </p:ext>
            </p:extLst>
          </p:nvPr>
        </p:nvGraphicFramePr>
        <p:xfrm>
          <a:off x="655320" y="3429000"/>
          <a:ext cx="7833360" cy="1158240"/>
        </p:xfrm>
        <a:graphic>
          <a:graphicData uri="http://schemas.openxmlformats.org/drawingml/2006/table">
            <a:tbl>
              <a:tblPr firstRow="1" bandRow="1">
                <a:tableStyleId>{5C22544A-7EE6-4342-B048-85BDC9FD1C3A}</a:tableStyleId>
              </a:tblPr>
              <a:tblGrid>
                <a:gridCol w="2621280">
                  <a:extLst>
                    <a:ext uri="{9D8B030D-6E8A-4147-A177-3AD203B41FA5}">
                      <a16:colId xmlns:a16="http://schemas.microsoft.com/office/drawing/2014/main" val="2725841604"/>
                    </a:ext>
                  </a:extLst>
                </a:gridCol>
                <a:gridCol w="5212080">
                  <a:extLst>
                    <a:ext uri="{9D8B030D-6E8A-4147-A177-3AD203B41FA5}">
                      <a16:colId xmlns:a16="http://schemas.microsoft.com/office/drawing/2014/main" val="1052450672"/>
                    </a:ext>
                  </a:extLst>
                </a:gridCol>
              </a:tblGrid>
              <a:tr h="370840">
                <a:tc>
                  <a:txBody>
                    <a:bodyPr/>
                    <a:lstStyle/>
                    <a:p>
                      <a:r>
                        <a:rPr lang="fr-FR" sz="1600" dirty="0"/>
                        <a:t>server et client </a:t>
                      </a:r>
                      <a:r>
                        <a:rPr lang="fr-FR" sz="1600" dirty="0" err="1"/>
                        <a:t>write</a:t>
                      </a:r>
                      <a:r>
                        <a:rPr lang="fr-FR" sz="1600" dirty="0"/>
                        <a:t> </a:t>
                      </a:r>
                    </a:p>
                    <a:p>
                      <a:r>
                        <a:rPr lang="fr-FR" sz="1600" dirty="0"/>
                        <a:t>HMAC secret</a:t>
                      </a:r>
                    </a:p>
                  </a:txBody>
                  <a:tcPr/>
                </a:tc>
                <a:tc>
                  <a:txBody>
                    <a:bodyPr/>
                    <a:lstStyle/>
                    <a:p>
                      <a:r>
                        <a:rPr lang="fr-FR" sz="1600" dirty="0"/>
                        <a:t>la clé secrète utilisée par le serveur et le client pour générer les </a:t>
                      </a:r>
                      <a:r>
                        <a:rPr lang="fr-FR" sz="1600" dirty="0" err="1"/>
                        <a:t>HMACs</a:t>
                      </a:r>
                      <a:endParaRPr lang="fr-FR" sz="1600" dirty="0"/>
                    </a:p>
                  </a:txBody>
                  <a:tcPr/>
                </a:tc>
                <a:extLst>
                  <a:ext uri="{0D108BD9-81ED-4DB2-BD59-A6C34878D82A}">
                    <a16:rowId xmlns:a16="http://schemas.microsoft.com/office/drawing/2014/main" val="2285222519"/>
                  </a:ext>
                </a:extLst>
              </a:tr>
              <a:tr h="370840">
                <a:tc>
                  <a:txBody>
                    <a:bodyPr/>
                    <a:lstStyle/>
                    <a:p>
                      <a:r>
                        <a:rPr lang="fr-FR" sz="1600" dirty="0"/>
                        <a:t>server et client </a:t>
                      </a:r>
                      <a:r>
                        <a:rPr lang="fr-FR" sz="1600" dirty="0" err="1"/>
                        <a:t>write</a:t>
                      </a:r>
                      <a:r>
                        <a:rPr lang="fr-FR" sz="1600" dirty="0"/>
                        <a:t> key</a:t>
                      </a:r>
                    </a:p>
                  </a:txBody>
                  <a:tcPr/>
                </a:tc>
                <a:tc>
                  <a:txBody>
                    <a:bodyPr/>
                    <a:lstStyle/>
                    <a:p>
                      <a:r>
                        <a:rPr lang="fr-FR" sz="1600" dirty="0"/>
                        <a:t>la clé symétrique utilisée par le serveur et le client pour chiffrer leurs messages</a:t>
                      </a:r>
                    </a:p>
                  </a:txBody>
                  <a:tcPr/>
                </a:tc>
                <a:extLst>
                  <a:ext uri="{0D108BD9-81ED-4DB2-BD59-A6C34878D82A}">
                    <a16:rowId xmlns:a16="http://schemas.microsoft.com/office/drawing/2014/main" val="3930546168"/>
                  </a:ext>
                </a:extLst>
              </a:tr>
            </a:tbl>
          </a:graphicData>
        </a:graphic>
      </p:graphicFrame>
      <p:sp>
        <p:nvSpPr>
          <p:cNvPr id="8" name="ZoneTexte 7">
            <a:extLst>
              <a:ext uri="{FF2B5EF4-FFF2-40B4-BE49-F238E27FC236}">
                <a16:creationId xmlns:a16="http://schemas.microsoft.com/office/drawing/2014/main" id="{81F3F34A-DF73-CF58-9111-0A28D82018FE}"/>
              </a:ext>
            </a:extLst>
          </p:cNvPr>
          <p:cNvSpPr txBox="1"/>
          <p:nvPr/>
        </p:nvSpPr>
        <p:spPr>
          <a:xfrm>
            <a:off x="655320" y="5205057"/>
            <a:ext cx="2409634" cy="369332"/>
          </a:xfrm>
          <a:prstGeom prst="rect">
            <a:avLst/>
          </a:prstGeom>
          <a:solidFill>
            <a:srgbClr val="FFEDB3"/>
          </a:solidFill>
        </p:spPr>
        <p:txBody>
          <a:bodyPr wrap="none" rtlCol="0">
            <a:spAutoFit/>
          </a:bodyPr>
          <a:lstStyle/>
          <a:p>
            <a:r>
              <a:rPr lang="fr-FR" dirty="0"/>
              <a:t>Or le </a:t>
            </a:r>
            <a:r>
              <a:rPr lang="fr-FR" dirty="0">
                <a:highlight>
                  <a:srgbClr val="FFEDB3"/>
                </a:highlight>
              </a:rPr>
              <a:t>master secret </a:t>
            </a:r>
            <a:r>
              <a:rPr lang="fr-FR" dirty="0"/>
              <a:t>= </a:t>
            </a:r>
          </a:p>
        </p:txBody>
      </p:sp>
      <p:sp>
        <p:nvSpPr>
          <p:cNvPr id="9" name="Rectangle 8">
            <a:extLst>
              <a:ext uri="{FF2B5EF4-FFF2-40B4-BE49-F238E27FC236}">
                <a16:creationId xmlns:a16="http://schemas.microsoft.com/office/drawing/2014/main" id="{44E4B574-5317-586C-1D7E-02EEA9FB6890}"/>
              </a:ext>
            </a:extLst>
          </p:cNvPr>
          <p:cNvSpPr/>
          <p:nvPr/>
        </p:nvSpPr>
        <p:spPr>
          <a:xfrm>
            <a:off x="3362374" y="5158477"/>
            <a:ext cx="604813" cy="50618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err="1"/>
              <a:t>K</a:t>
            </a:r>
            <a:r>
              <a:rPr lang="fr-FR" b="1" baseline="-25000" dirty="0" err="1"/>
              <a:t>h</a:t>
            </a:r>
            <a:endParaRPr lang="fr-FR" dirty="0"/>
          </a:p>
        </p:txBody>
      </p:sp>
      <p:sp>
        <p:nvSpPr>
          <p:cNvPr id="10" name="Rectangle 9">
            <a:extLst>
              <a:ext uri="{FF2B5EF4-FFF2-40B4-BE49-F238E27FC236}">
                <a16:creationId xmlns:a16="http://schemas.microsoft.com/office/drawing/2014/main" id="{49DF15F0-E027-C023-EDC7-6D9937D085FA}"/>
              </a:ext>
            </a:extLst>
          </p:cNvPr>
          <p:cNvSpPr/>
          <p:nvPr/>
        </p:nvSpPr>
        <p:spPr>
          <a:xfrm>
            <a:off x="3967187" y="5158477"/>
            <a:ext cx="604813" cy="5061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a:t>K</a:t>
            </a:r>
            <a:r>
              <a:rPr lang="fr-FR" b="1" baseline="-25000" dirty="0" err="1"/>
              <a:t>c</a:t>
            </a:r>
            <a:endParaRPr lang="fr-FR" dirty="0"/>
          </a:p>
        </p:txBody>
      </p:sp>
      <p:sp>
        <p:nvSpPr>
          <p:cNvPr id="11" name="Rectangle 10">
            <a:extLst>
              <a:ext uri="{FF2B5EF4-FFF2-40B4-BE49-F238E27FC236}">
                <a16:creationId xmlns:a16="http://schemas.microsoft.com/office/drawing/2014/main" id="{63D44B13-4863-EBFF-94F9-6AD88E7E4C81}"/>
              </a:ext>
            </a:extLst>
          </p:cNvPr>
          <p:cNvSpPr/>
          <p:nvPr/>
        </p:nvSpPr>
        <p:spPr>
          <a:xfrm>
            <a:off x="4572000" y="5158477"/>
            <a:ext cx="604813" cy="50618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solidFill>
                  <a:schemeClr val="tx1"/>
                </a:solidFill>
              </a:rPr>
              <a:t>?</a:t>
            </a:r>
          </a:p>
        </p:txBody>
      </p:sp>
      <p:sp>
        <p:nvSpPr>
          <p:cNvPr id="12" name="Rectangle 11">
            <a:extLst>
              <a:ext uri="{FF2B5EF4-FFF2-40B4-BE49-F238E27FC236}">
                <a16:creationId xmlns:a16="http://schemas.microsoft.com/office/drawing/2014/main" id="{2AAA368C-A666-A641-FAE9-98647E28B2B2}"/>
              </a:ext>
            </a:extLst>
          </p:cNvPr>
          <p:cNvSpPr/>
          <p:nvPr/>
        </p:nvSpPr>
        <p:spPr>
          <a:xfrm>
            <a:off x="5176813" y="5158477"/>
            <a:ext cx="604813" cy="50618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b="1" dirty="0" err="1"/>
              <a:t>K</a:t>
            </a:r>
            <a:r>
              <a:rPr lang="fr-FR" b="1" baseline="-25000" dirty="0" err="1"/>
              <a:t>h</a:t>
            </a:r>
            <a:r>
              <a:rPr lang="fr-FR" b="1" baseline="-25000" dirty="0"/>
              <a:t>’</a:t>
            </a:r>
            <a:endParaRPr lang="fr-FR" dirty="0"/>
          </a:p>
        </p:txBody>
      </p:sp>
      <p:sp>
        <p:nvSpPr>
          <p:cNvPr id="13" name="ZoneTexte 12">
            <a:extLst>
              <a:ext uri="{FF2B5EF4-FFF2-40B4-BE49-F238E27FC236}">
                <a16:creationId xmlns:a16="http://schemas.microsoft.com/office/drawing/2014/main" id="{189F619D-31B3-0E54-62C9-0C70775AA4C9}"/>
              </a:ext>
            </a:extLst>
          </p:cNvPr>
          <p:cNvSpPr txBox="1"/>
          <p:nvPr/>
        </p:nvSpPr>
        <p:spPr>
          <a:xfrm>
            <a:off x="3057552" y="5764993"/>
            <a:ext cx="1338828" cy="646331"/>
          </a:xfrm>
          <a:prstGeom prst="rect">
            <a:avLst/>
          </a:prstGeom>
          <a:noFill/>
        </p:spPr>
        <p:txBody>
          <a:bodyPr wrap="none" rtlCol="0">
            <a:spAutoFit/>
          </a:bodyPr>
          <a:lstStyle/>
          <a:p>
            <a:r>
              <a:rPr lang="fr-FR" dirty="0"/>
              <a:t>Clé HMAC </a:t>
            </a:r>
          </a:p>
          <a:p>
            <a:r>
              <a:rPr lang="fr-FR" dirty="0" err="1"/>
              <a:t>read</a:t>
            </a:r>
            <a:endParaRPr lang="fr-FR" dirty="0"/>
          </a:p>
        </p:txBody>
      </p:sp>
      <p:sp>
        <p:nvSpPr>
          <p:cNvPr id="14" name="ZoneTexte 13">
            <a:extLst>
              <a:ext uri="{FF2B5EF4-FFF2-40B4-BE49-F238E27FC236}">
                <a16:creationId xmlns:a16="http://schemas.microsoft.com/office/drawing/2014/main" id="{9879219E-0CE7-5475-1C97-955F30DD97E7}"/>
              </a:ext>
            </a:extLst>
          </p:cNvPr>
          <p:cNvSpPr txBox="1"/>
          <p:nvPr/>
        </p:nvSpPr>
        <p:spPr>
          <a:xfrm>
            <a:off x="4997913" y="5764993"/>
            <a:ext cx="1274708" cy="646331"/>
          </a:xfrm>
          <a:prstGeom prst="rect">
            <a:avLst/>
          </a:prstGeom>
          <a:noFill/>
        </p:spPr>
        <p:txBody>
          <a:bodyPr wrap="none" rtlCol="0">
            <a:spAutoFit/>
          </a:bodyPr>
          <a:lstStyle/>
          <a:p>
            <a:r>
              <a:rPr lang="fr-FR" dirty="0"/>
              <a:t>Clé HMAC</a:t>
            </a:r>
          </a:p>
          <a:p>
            <a:r>
              <a:rPr lang="fr-FR" dirty="0"/>
              <a:t> </a:t>
            </a:r>
            <a:r>
              <a:rPr lang="fr-FR" dirty="0" err="1"/>
              <a:t>write</a:t>
            </a:r>
            <a:endParaRPr lang="fr-FR" dirty="0"/>
          </a:p>
        </p:txBody>
      </p:sp>
      <p:sp>
        <p:nvSpPr>
          <p:cNvPr id="15" name="ZoneTexte 14">
            <a:extLst>
              <a:ext uri="{FF2B5EF4-FFF2-40B4-BE49-F238E27FC236}">
                <a16:creationId xmlns:a16="http://schemas.microsoft.com/office/drawing/2014/main" id="{FB4968D8-4F28-1EC5-E445-BE4F487BF26B}"/>
              </a:ext>
            </a:extLst>
          </p:cNvPr>
          <p:cNvSpPr txBox="1"/>
          <p:nvPr/>
        </p:nvSpPr>
        <p:spPr>
          <a:xfrm>
            <a:off x="3824066" y="6411324"/>
            <a:ext cx="2660229" cy="369332"/>
          </a:xfrm>
          <a:prstGeom prst="rect">
            <a:avLst/>
          </a:prstGeom>
          <a:noFill/>
        </p:spPr>
        <p:txBody>
          <a:bodyPr wrap="square">
            <a:spAutoFit/>
          </a:bodyPr>
          <a:lstStyle/>
          <a:p>
            <a:r>
              <a:rPr lang="fr-FR" b="1" dirty="0" err="1"/>
              <a:t>K</a:t>
            </a:r>
            <a:r>
              <a:rPr lang="fr-FR" b="1" baseline="-25000" dirty="0" err="1"/>
              <a:t>c</a:t>
            </a:r>
            <a:r>
              <a:rPr lang="fr-FR" b="1" baseline="-25000" dirty="0"/>
              <a:t> </a:t>
            </a:r>
            <a:r>
              <a:rPr lang="fr-FR" dirty="0"/>
              <a:t>Clé de chiffrement</a:t>
            </a:r>
          </a:p>
        </p:txBody>
      </p:sp>
      <p:sp>
        <p:nvSpPr>
          <p:cNvPr id="16" name="ZoneTexte 15">
            <a:extLst>
              <a:ext uri="{FF2B5EF4-FFF2-40B4-BE49-F238E27FC236}">
                <a16:creationId xmlns:a16="http://schemas.microsoft.com/office/drawing/2014/main" id="{B444627D-EE87-AD2F-CD83-505C3F314247}"/>
              </a:ext>
            </a:extLst>
          </p:cNvPr>
          <p:cNvSpPr txBox="1"/>
          <p:nvPr/>
        </p:nvSpPr>
        <p:spPr>
          <a:xfrm>
            <a:off x="5882184" y="5205057"/>
            <a:ext cx="2811439" cy="369332"/>
          </a:xfrm>
          <a:prstGeom prst="rect">
            <a:avLst/>
          </a:prstGeom>
          <a:noFill/>
        </p:spPr>
        <p:txBody>
          <a:bodyPr wrap="square" rtlCol="0">
            <a:spAutoFit/>
          </a:bodyPr>
          <a:lstStyle/>
          <a:p>
            <a:r>
              <a:rPr lang="fr-FR" dirty="0"/>
              <a:t>= constante (session)</a:t>
            </a:r>
          </a:p>
        </p:txBody>
      </p:sp>
      <p:cxnSp>
        <p:nvCxnSpPr>
          <p:cNvPr id="18" name="Connecteur droit avec flèche 17">
            <a:extLst>
              <a:ext uri="{FF2B5EF4-FFF2-40B4-BE49-F238E27FC236}">
                <a16:creationId xmlns:a16="http://schemas.microsoft.com/office/drawing/2014/main" id="{69D67746-DF1A-BF49-0529-81D3E43F5002}"/>
              </a:ext>
            </a:extLst>
          </p:cNvPr>
          <p:cNvCxnSpPr/>
          <p:nvPr/>
        </p:nvCxnSpPr>
        <p:spPr>
          <a:xfrm flipH="1" flipV="1">
            <a:off x="7137779" y="4587240"/>
            <a:ext cx="464024" cy="617817"/>
          </a:xfrm>
          <a:prstGeom prst="straightConnector1">
            <a:avLst/>
          </a:prstGeom>
          <a:ln w="254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9" name="ZoneTexte 18">
            <a:extLst>
              <a:ext uri="{FF2B5EF4-FFF2-40B4-BE49-F238E27FC236}">
                <a16:creationId xmlns:a16="http://schemas.microsoft.com/office/drawing/2014/main" id="{FE8DA79A-4E93-12E7-9E30-CD644418C1C9}"/>
              </a:ext>
            </a:extLst>
          </p:cNvPr>
          <p:cNvSpPr txBox="1"/>
          <p:nvPr/>
        </p:nvSpPr>
        <p:spPr>
          <a:xfrm>
            <a:off x="7551727" y="4561695"/>
            <a:ext cx="1482863" cy="738664"/>
          </a:xfrm>
          <a:prstGeom prst="rect">
            <a:avLst/>
          </a:prstGeom>
          <a:noFill/>
        </p:spPr>
        <p:txBody>
          <a:bodyPr wrap="square" rtlCol="0">
            <a:spAutoFit/>
          </a:bodyPr>
          <a:lstStyle/>
          <a:p>
            <a:r>
              <a:rPr lang="fr-FR" sz="1400" b="1" dirty="0">
                <a:solidFill>
                  <a:srgbClr val="FF0000"/>
                </a:solidFill>
              </a:rPr>
              <a:t>Les 3 clés</a:t>
            </a:r>
          </a:p>
          <a:p>
            <a:r>
              <a:rPr lang="fr-FR" sz="1400" b="1" dirty="0">
                <a:solidFill>
                  <a:srgbClr val="FF0000"/>
                </a:solidFill>
              </a:rPr>
              <a:t> (connexions) =&gt; variables !!!</a:t>
            </a:r>
          </a:p>
        </p:txBody>
      </p:sp>
    </p:spTree>
    <p:extLst>
      <p:ext uri="{BB962C8B-B14F-4D97-AF65-F5344CB8AC3E}">
        <p14:creationId xmlns:p14="http://schemas.microsoft.com/office/powerpoint/2010/main" val="186971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9" grpId="0" animBg="1"/>
      <p:bldP spid="10" grpId="0" animBg="1"/>
      <p:bldP spid="11" grpId="0" animBg="1"/>
      <p:bldP spid="12" grpId="0" animBg="1"/>
      <p:bldP spid="13" grpId="0"/>
      <p:bldP spid="14" grpId="0"/>
      <p:bldP spid="15" grpId="0"/>
      <p:bldP spid="16" grpId="0"/>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72FF62-61F2-0CD8-605C-CBFCF71C5E56}"/>
              </a:ext>
            </a:extLst>
          </p:cNvPr>
          <p:cNvSpPr>
            <a:spLocks noGrp="1"/>
          </p:cNvSpPr>
          <p:nvPr>
            <p:ph type="title"/>
          </p:nvPr>
        </p:nvSpPr>
        <p:spPr/>
        <p:txBody>
          <a:bodyPr/>
          <a:lstStyle/>
          <a:p>
            <a:r>
              <a:rPr lang="fr-FR" dirty="0"/>
              <a:t>5. Remarque suite</a:t>
            </a:r>
          </a:p>
        </p:txBody>
      </p:sp>
      <p:sp>
        <p:nvSpPr>
          <p:cNvPr id="4" name="Rectangle 3">
            <a:extLst>
              <a:ext uri="{FF2B5EF4-FFF2-40B4-BE49-F238E27FC236}">
                <a16:creationId xmlns:a16="http://schemas.microsoft.com/office/drawing/2014/main" id="{F6B5B053-02C1-913A-E0FC-988ADB05A32D}"/>
              </a:ext>
            </a:extLst>
          </p:cNvPr>
          <p:cNvSpPr/>
          <p:nvPr/>
        </p:nvSpPr>
        <p:spPr>
          <a:xfrm>
            <a:off x="1276372" y="1500877"/>
            <a:ext cx="604813" cy="50618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err="1"/>
              <a:t>K</a:t>
            </a:r>
            <a:r>
              <a:rPr lang="fr-FR" b="1" baseline="-25000" dirty="0" err="1"/>
              <a:t>h</a:t>
            </a:r>
            <a:endParaRPr lang="fr-FR" dirty="0"/>
          </a:p>
        </p:txBody>
      </p:sp>
      <p:sp>
        <p:nvSpPr>
          <p:cNvPr id="5" name="Rectangle 4">
            <a:extLst>
              <a:ext uri="{FF2B5EF4-FFF2-40B4-BE49-F238E27FC236}">
                <a16:creationId xmlns:a16="http://schemas.microsoft.com/office/drawing/2014/main" id="{FF7B4950-F490-17F1-BE54-7930DA20C969}"/>
              </a:ext>
            </a:extLst>
          </p:cNvPr>
          <p:cNvSpPr/>
          <p:nvPr/>
        </p:nvSpPr>
        <p:spPr>
          <a:xfrm>
            <a:off x="1881185" y="1500877"/>
            <a:ext cx="604813" cy="5061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a:t>K</a:t>
            </a:r>
            <a:r>
              <a:rPr lang="fr-FR" b="1" baseline="-25000" dirty="0" err="1"/>
              <a:t>c</a:t>
            </a:r>
            <a:endParaRPr lang="fr-FR" dirty="0"/>
          </a:p>
        </p:txBody>
      </p:sp>
      <p:sp>
        <p:nvSpPr>
          <p:cNvPr id="6" name="Rectangle 5">
            <a:extLst>
              <a:ext uri="{FF2B5EF4-FFF2-40B4-BE49-F238E27FC236}">
                <a16:creationId xmlns:a16="http://schemas.microsoft.com/office/drawing/2014/main" id="{373E7F3C-B444-0AF9-B713-234705B44F5A}"/>
              </a:ext>
            </a:extLst>
          </p:cNvPr>
          <p:cNvSpPr/>
          <p:nvPr/>
        </p:nvSpPr>
        <p:spPr>
          <a:xfrm>
            <a:off x="2485998" y="1500877"/>
            <a:ext cx="604813" cy="50618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solidFill>
                  <a:schemeClr val="tx1"/>
                </a:solidFill>
              </a:rPr>
              <a:t>?</a:t>
            </a:r>
          </a:p>
        </p:txBody>
      </p:sp>
      <p:sp>
        <p:nvSpPr>
          <p:cNvPr id="7" name="Rectangle 6">
            <a:extLst>
              <a:ext uri="{FF2B5EF4-FFF2-40B4-BE49-F238E27FC236}">
                <a16:creationId xmlns:a16="http://schemas.microsoft.com/office/drawing/2014/main" id="{54933C12-FB9F-4029-80E4-1C0CF9B0FFB9}"/>
              </a:ext>
            </a:extLst>
          </p:cNvPr>
          <p:cNvSpPr/>
          <p:nvPr/>
        </p:nvSpPr>
        <p:spPr>
          <a:xfrm>
            <a:off x="3090811" y="1500877"/>
            <a:ext cx="604813" cy="50618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b="1" dirty="0" err="1"/>
              <a:t>K</a:t>
            </a:r>
            <a:r>
              <a:rPr lang="fr-FR" b="1" baseline="-25000" dirty="0" err="1"/>
              <a:t>h</a:t>
            </a:r>
            <a:r>
              <a:rPr lang="fr-FR" b="1" baseline="-25000" dirty="0"/>
              <a:t>’</a:t>
            </a:r>
            <a:endParaRPr lang="fr-FR" dirty="0"/>
          </a:p>
        </p:txBody>
      </p:sp>
      <p:sp>
        <p:nvSpPr>
          <p:cNvPr id="8" name="ZoneTexte 7">
            <a:extLst>
              <a:ext uri="{FF2B5EF4-FFF2-40B4-BE49-F238E27FC236}">
                <a16:creationId xmlns:a16="http://schemas.microsoft.com/office/drawing/2014/main" id="{09F9DD3F-F498-63CD-8FB0-9D614EAD99BB}"/>
              </a:ext>
            </a:extLst>
          </p:cNvPr>
          <p:cNvSpPr txBox="1"/>
          <p:nvPr/>
        </p:nvSpPr>
        <p:spPr>
          <a:xfrm>
            <a:off x="971550" y="2107393"/>
            <a:ext cx="1338828" cy="646331"/>
          </a:xfrm>
          <a:prstGeom prst="rect">
            <a:avLst/>
          </a:prstGeom>
          <a:noFill/>
        </p:spPr>
        <p:txBody>
          <a:bodyPr wrap="none" rtlCol="0">
            <a:spAutoFit/>
          </a:bodyPr>
          <a:lstStyle/>
          <a:p>
            <a:r>
              <a:rPr lang="fr-FR" dirty="0"/>
              <a:t>Clé HMAC </a:t>
            </a:r>
          </a:p>
          <a:p>
            <a:r>
              <a:rPr lang="fr-FR" dirty="0" err="1"/>
              <a:t>read</a:t>
            </a:r>
            <a:endParaRPr lang="fr-FR" dirty="0"/>
          </a:p>
        </p:txBody>
      </p:sp>
      <p:sp>
        <p:nvSpPr>
          <p:cNvPr id="9" name="ZoneTexte 8">
            <a:extLst>
              <a:ext uri="{FF2B5EF4-FFF2-40B4-BE49-F238E27FC236}">
                <a16:creationId xmlns:a16="http://schemas.microsoft.com/office/drawing/2014/main" id="{0D01A52C-2626-3527-0E3E-6A2B409EA82A}"/>
              </a:ext>
            </a:extLst>
          </p:cNvPr>
          <p:cNvSpPr txBox="1"/>
          <p:nvPr/>
        </p:nvSpPr>
        <p:spPr>
          <a:xfrm>
            <a:off x="2911911" y="2107393"/>
            <a:ext cx="1274708" cy="646331"/>
          </a:xfrm>
          <a:prstGeom prst="rect">
            <a:avLst/>
          </a:prstGeom>
          <a:noFill/>
        </p:spPr>
        <p:txBody>
          <a:bodyPr wrap="none" rtlCol="0">
            <a:spAutoFit/>
          </a:bodyPr>
          <a:lstStyle/>
          <a:p>
            <a:r>
              <a:rPr lang="fr-FR" dirty="0"/>
              <a:t>Clé HMAC</a:t>
            </a:r>
          </a:p>
          <a:p>
            <a:r>
              <a:rPr lang="fr-FR" dirty="0"/>
              <a:t> </a:t>
            </a:r>
            <a:r>
              <a:rPr lang="fr-FR" dirty="0" err="1"/>
              <a:t>write</a:t>
            </a:r>
            <a:endParaRPr lang="fr-FR" dirty="0"/>
          </a:p>
        </p:txBody>
      </p:sp>
      <p:sp>
        <p:nvSpPr>
          <p:cNvPr id="10" name="ZoneTexte 9">
            <a:extLst>
              <a:ext uri="{FF2B5EF4-FFF2-40B4-BE49-F238E27FC236}">
                <a16:creationId xmlns:a16="http://schemas.microsoft.com/office/drawing/2014/main" id="{6A57CF79-6DC8-1A21-13D8-DCE4C4ABEA98}"/>
              </a:ext>
            </a:extLst>
          </p:cNvPr>
          <p:cNvSpPr txBox="1"/>
          <p:nvPr/>
        </p:nvSpPr>
        <p:spPr>
          <a:xfrm>
            <a:off x="1738064" y="2753724"/>
            <a:ext cx="2660229" cy="369332"/>
          </a:xfrm>
          <a:prstGeom prst="rect">
            <a:avLst/>
          </a:prstGeom>
          <a:noFill/>
        </p:spPr>
        <p:txBody>
          <a:bodyPr wrap="square">
            <a:spAutoFit/>
          </a:bodyPr>
          <a:lstStyle/>
          <a:p>
            <a:r>
              <a:rPr lang="fr-FR" b="1" dirty="0" err="1"/>
              <a:t>K</a:t>
            </a:r>
            <a:r>
              <a:rPr lang="fr-FR" b="1" baseline="-25000" dirty="0" err="1"/>
              <a:t>c</a:t>
            </a:r>
            <a:r>
              <a:rPr lang="fr-FR" b="1" baseline="-25000" dirty="0"/>
              <a:t> </a:t>
            </a:r>
            <a:r>
              <a:rPr lang="fr-FR" dirty="0"/>
              <a:t>Clé de chiffrement</a:t>
            </a:r>
          </a:p>
        </p:txBody>
      </p:sp>
      <p:sp>
        <p:nvSpPr>
          <p:cNvPr id="11" name="ZoneTexte 10">
            <a:extLst>
              <a:ext uri="{FF2B5EF4-FFF2-40B4-BE49-F238E27FC236}">
                <a16:creationId xmlns:a16="http://schemas.microsoft.com/office/drawing/2014/main" id="{1695F8AF-B37F-47AB-D6D1-1940113623E8}"/>
              </a:ext>
            </a:extLst>
          </p:cNvPr>
          <p:cNvSpPr txBox="1"/>
          <p:nvPr/>
        </p:nvSpPr>
        <p:spPr>
          <a:xfrm>
            <a:off x="582723" y="3356752"/>
            <a:ext cx="4275880" cy="1200329"/>
          </a:xfrm>
          <a:prstGeom prst="rect">
            <a:avLst/>
          </a:prstGeom>
          <a:noFill/>
        </p:spPr>
        <p:txBody>
          <a:bodyPr wrap="square" rtlCol="0">
            <a:spAutoFit/>
          </a:bodyPr>
          <a:lstStyle/>
          <a:p>
            <a:r>
              <a:rPr lang="fr-FR" dirty="0"/>
              <a:t>Le master secret est bien constant mais </a:t>
            </a:r>
            <a:r>
              <a:rPr lang="fr-FR" dirty="0">
                <a:highlight>
                  <a:srgbClr val="FFFF00"/>
                </a:highlight>
              </a:rPr>
              <a:t>contient 4 blocs</a:t>
            </a:r>
            <a:r>
              <a:rPr lang="fr-FR" dirty="0"/>
              <a:t>. Les 3 clés vont donc tourner dans les 4 blocs </a:t>
            </a:r>
          </a:p>
          <a:p>
            <a:endParaRPr lang="fr-FR" dirty="0"/>
          </a:p>
        </p:txBody>
      </p:sp>
      <p:cxnSp>
        <p:nvCxnSpPr>
          <p:cNvPr id="13" name="Connecteur droit avec flèche 12">
            <a:extLst>
              <a:ext uri="{FF2B5EF4-FFF2-40B4-BE49-F238E27FC236}">
                <a16:creationId xmlns:a16="http://schemas.microsoft.com/office/drawing/2014/main" id="{9B55CE24-1126-E896-19C5-510948D451FF}"/>
              </a:ext>
            </a:extLst>
          </p:cNvPr>
          <p:cNvCxnSpPr>
            <a:endCxn id="6" idx="2"/>
          </p:cNvCxnSpPr>
          <p:nvPr/>
        </p:nvCxnSpPr>
        <p:spPr>
          <a:xfrm flipV="1">
            <a:off x="1276372" y="2007063"/>
            <a:ext cx="1512033" cy="16505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ZoneTexte 13">
            <a:extLst>
              <a:ext uri="{FF2B5EF4-FFF2-40B4-BE49-F238E27FC236}">
                <a16:creationId xmlns:a16="http://schemas.microsoft.com/office/drawing/2014/main" id="{F9A8DC73-B0F2-04C4-9E25-BE844326FD94}"/>
              </a:ext>
            </a:extLst>
          </p:cNvPr>
          <p:cNvSpPr txBox="1"/>
          <p:nvPr/>
        </p:nvSpPr>
        <p:spPr>
          <a:xfrm>
            <a:off x="550231" y="4404261"/>
            <a:ext cx="4550408" cy="1754326"/>
          </a:xfrm>
          <a:prstGeom prst="rect">
            <a:avLst/>
          </a:prstGeom>
          <a:noFill/>
        </p:spPr>
        <p:txBody>
          <a:bodyPr wrap="square" rtlCol="0">
            <a:spAutoFit/>
          </a:bodyPr>
          <a:lstStyle/>
          <a:p>
            <a:pPr marL="285750" indent="-285750">
              <a:buFont typeface="Symbol" panose="05050102010706020507" pitchFamily="18" charset="2"/>
              <a:buChar char="Þ"/>
            </a:pPr>
            <a:r>
              <a:rPr lang="fr-FR" b="1" dirty="0"/>
              <a:t>attributions des blocs différents par rapport aux 3 clés lors de chaque connexion / reconnexion pour une même session</a:t>
            </a:r>
            <a:r>
              <a:rPr lang="fr-FR" dirty="0"/>
              <a:t> </a:t>
            </a:r>
          </a:p>
          <a:p>
            <a:r>
              <a:rPr lang="fr-FR" dirty="0"/>
              <a:t>    (permutations / arrangements)</a:t>
            </a:r>
          </a:p>
          <a:p>
            <a:endParaRPr lang="fr-FR" dirty="0"/>
          </a:p>
        </p:txBody>
      </p:sp>
      <p:sp>
        <p:nvSpPr>
          <p:cNvPr id="15" name="Rectangle 14">
            <a:extLst>
              <a:ext uri="{FF2B5EF4-FFF2-40B4-BE49-F238E27FC236}">
                <a16:creationId xmlns:a16="http://schemas.microsoft.com/office/drawing/2014/main" id="{DB10CEE4-8FC3-36A1-D95A-2B0B84CE7AB7}"/>
              </a:ext>
            </a:extLst>
          </p:cNvPr>
          <p:cNvSpPr/>
          <p:nvPr/>
        </p:nvSpPr>
        <p:spPr>
          <a:xfrm>
            <a:off x="6355597" y="4050895"/>
            <a:ext cx="604813" cy="50618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err="1"/>
              <a:t>K</a:t>
            </a:r>
            <a:r>
              <a:rPr lang="fr-FR" b="1" baseline="-25000" dirty="0" err="1"/>
              <a:t>h</a:t>
            </a:r>
            <a:endParaRPr lang="fr-FR" dirty="0"/>
          </a:p>
        </p:txBody>
      </p:sp>
      <p:sp>
        <p:nvSpPr>
          <p:cNvPr id="16" name="Rectangle 15">
            <a:extLst>
              <a:ext uri="{FF2B5EF4-FFF2-40B4-BE49-F238E27FC236}">
                <a16:creationId xmlns:a16="http://schemas.microsoft.com/office/drawing/2014/main" id="{3019756E-7070-6D10-139D-EFDC175F3C35}"/>
              </a:ext>
            </a:extLst>
          </p:cNvPr>
          <p:cNvSpPr/>
          <p:nvPr/>
        </p:nvSpPr>
        <p:spPr>
          <a:xfrm>
            <a:off x="6960409" y="4036628"/>
            <a:ext cx="604813" cy="5061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a:t>K</a:t>
            </a:r>
            <a:r>
              <a:rPr lang="fr-FR" b="1" baseline="-25000" dirty="0" err="1"/>
              <a:t>c</a:t>
            </a:r>
            <a:endParaRPr lang="fr-FR" dirty="0"/>
          </a:p>
        </p:txBody>
      </p:sp>
      <p:sp>
        <p:nvSpPr>
          <p:cNvPr id="17" name="Rectangle 16">
            <a:extLst>
              <a:ext uri="{FF2B5EF4-FFF2-40B4-BE49-F238E27FC236}">
                <a16:creationId xmlns:a16="http://schemas.microsoft.com/office/drawing/2014/main" id="{A7E70F18-7A2C-3F72-46B9-9CD23D1F7A2C}"/>
              </a:ext>
            </a:extLst>
          </p:cNvPr>
          <p:cNvSpPr/>
          <p:nvPr/>
        </p:nvSpPr>
        <p:spPr>
          <a:xfrm>
            <a:off x="5741128" y="4050895"/>
            <a:ext cx="604813" cy="50618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solidFill>
                  <a:schemeClr val="tx1"/>
                </a:solidFill>
              </a:rPr>
              <a:t>?</a:t>
            </a:r>
          </a:p>
        </p:txBody>
      </p:sp>
      <p:sp>
        <p:nvSpPr>
          <p:cNvPr id="18" name="Rectangle 17">
            <a:extLst>
              <a:ext uri="{FF2B5EF4-FFF2-40B4-BE49-F238E27FC236}">
                <a16:creationId xmlns:a16="http://schemas.microsoft.com/office/drawing/2014/main" id="{8A43B4CD-10B6-2E02-8D49-8C151632A810}"/>
              </a:ext>
            </a:extLst>
          </p:cNvPr>
          <p:cNvSpPr/>
          <p:nvPr/>
        </p:nvSpPr>
        <p:spPr>
          <a:xfrm>
            <a:off x="7574878" y="4050895"/>
            <a:ext cx="604813" cy="50618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b="1" dirty="0" err="1"/>
              <a:t>K</a:t>
            </a:r>
            <a:r>
              <a:rPr lang="fr-FR" b="1" baseline="-25000" dirty="0" err="1"/>
              <a:t>h</a:t>
            </a:r>
            <a:r>
              <a:rPr lang="fr-FR" b="1" baseline="-25000" dirty="0"/>
              <a:t>’</a:t>
            </a:r>
            <a:endParaRPr lang="fr-FR" dirty="0"/>
          </a:p>
        </p:txBody>
      </p:sp>
      <p:sp>
        <p:nvSpPr>
          <p:cNvPr id="19" name="Rectangle 18">
            <a:extLst>
              <a:ext uri="{FF2B5EF4-FFF2-40B4-BE49-F238E27FC236}">
                <a16:creationId xmlns:a16="http://schemas.microsoft.com/office/drawing/2014/main" id="{6F76F212-5E7E-516E-35E0-4450BE67BEFE}"/>
              </a:ext>
            </a:extLst>
          </p:cNvPr>
          <p:cNvSpPr/>
          <p:nvPr/>
        </p:nvSpPr>
        <p:spPr>
          <a:xfrm>
            <a:off x="7587887" y="4920305"/>
            <a:ext cx="604813" cy="50618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err="1"/>
              <a:t>K</a:t>
            </a:r>
            <a:r>
              <a:rPr lang="fr-FR" b="1" baseline="-25000" dirty="0" err="1"/>
              <a:t>h</a:t>
            </a:r>
            <a:endParaRPr lang="fr-FR" dirty="0"/>
          </a:p>
        </p:txBody>
      </p:sp>
      <p:sp>
        <p:nvSpPr>
          <p:cNvPr id="20" name="Rectangle 19">
            <a:extLst>
              <a:ext uri="{FF2B5EF4-FFF2-40B4-BE49-F238E27FC236}">
                <a16:creationId xmlns:a16="http://schemas.microsoft.com/office/drawing/2014/main" id="{979E430F-D0CE-FCBC-B967-ACF03EF7E580}"/>
              </a:ext>
            </a:extLst>
          </p:cNvPr>
          <p:cNvSpPr/>
          <p:nvPr/>
        </p:nvSpPr>
        <p:spPr>
          <a:xfrm>
            <a:off x="6960409" y="4903315"/>
            <a:ext cx="604813" cy="5061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a:t>K</a:t>
            </a:r>
            <a:r>
              <a:rPr lang="fr-FR" b="1" baseline="-25000" dirty="0" err="1"/>
              <a:t>c</a:t>
            </a:r>
            <a:endParaRPr lang="fr-FR" dirty="0"/>
          </a:p>
        </p:txBody>
      </p:sp>
      <p:sp>
        <p:nvSpPr>
          <p:cNvPr id="21" name="Rectangle 20">
            <a:extLst>
              <a:ext uri="{FF2B5EF4-FFF2-40B4-BE49-F238E27FC236}">
                <a16:creationId xmlns:a16="http://schemas.microsoft.com/office/drawing/2014/main" id="{49AF410B-43E8-00CE-65C4-3455CEC5D4A7}"/>
              </a:ext>
            </a:extLst>
          </p:cNvPr>
          <p:cNvSpPr/>
          <p:nvPr/>
        </p:nvSpPr>
        <p:spPr>
          <a:xfrm>
            <a:off x="6355597" y="4910827"/>
            <a:ext cx="604813" cy="50618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solidFill>
                  <a:schemeClr val="tx1"/>
                </a:solidFill>
              </a:rPr>
              <a:t>?</a:t>
            </a:r>
          </a:p>
        </p:txBody>
      </p:sp>
      <p:sp>
        <p:nvSpPr>
          <p:cNvPr id="22" name="Rectangle 21">
            <a:extLst>
              <a:ext uri="{FF2B5EF4-FFF2-40B4-BE49-F238E27FC236}">
                <a16:creationId xmlns:a16="http://schemas.microsoft.com/office/drawing/2014/main" id="{B84C7CC7-7990-BDB3-3F1C-0587750274CB}"/>
              </a:ext>
            </a:extLst>
          </p:cNvPr>
          <p:cNvSpPr/>
          <p:nvPr/>
        </p:nvSpPr>
        <p:spPr>
          <a:xfrm>
            <a:off x="5728117" y="4910827"/>
            <a:ext cx="604813" cy="50618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b="1" dirty="0" err="1"/>
              <a:t>K</a:t>
            </a:r>
            <a:r>
              <a:rPr lang="fr-FR" b="1" baseline="-25000" dirty="0" err="1"/>
              <a:t>h</a:t>
            </a:r>
            <a:r>
              <a:rPr lang="fr-FR" b="1" baseline="-25000" dirty="0"/>
              <a:t>’</a:t>
            </a:r>
            <a:endParaRPr lang="fr-FR" dirty="0"/>
          </a:p>
        </p:txBody>
      </p:sp>
      <p:sp>
        <p:nvSpPr>
          <p:cNvPr id="23" name="ZoneTexte 22">
            <a:extLst>
              <a:ext uri="{FF2B5EF4-FFF2-40B4-BE49-F238E27FC236}">
                <a16:creationId xmlns:a16="http://schemas.microsoft.com/office/drawing/2014/main" id="{F37A0A0B-9C0F-364E-313D-766BC2126B47}"/>
              </a:ext>
            </a:extLst>
          </p:cNvPr>
          <p:cNvSpPr txBox="1"/>
          <p:nvPr/>
        </p:nvSpPr>
        <p:spPr>
          <a:xfrm>
            <a:off x="6658003" y="5770002"/>
            <a:ext cx="543739" cy="369332"/>
          </a:xfrm>
          <a:prstGeom prst="rect">
            <a:avLst/>
          </a:prstGeom>
          <a:noFill/>
        </p:spPr>
        <p:txBody>
          <a:bodyPr wrap="none" rtlCol="0">
            <a:spAutoFit/>
          </a:bodyPr>
          <a:lstStyle/>
          <a:p>
            <a:r>
              <a:rPr lang="fr-FR" dirty="0"/>
              <a:t>…..</a:t>
            </a:r>
          </a:p>
        </p:txBody>
      </p:sp>
    </p:spTree>
    <p:extLst>
      <p:ext uri="{BB962C8B-B14F-4D97-AF65-F5344CB8AC3E}">
        <p14:creationId xmlns:p14="http://schemas.microsoft.com/office/powerpoint/2010/main" val="12944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4" grpId="0"/>
      <p:bldP spid="15" grpId="0" animBg="1"/>
      <p:bldP spid="16" grpId="0" animBg="1"/>
      <p:bldP spid="17" grpId="0" animBg="1"/>
      <p:bldP spid="18" grpId="0" animBg="1"/>
      <p:bldP spid="19" grpId="0" animBg="1"/>
      <p:bldP spid="20" grpId="0" animBg="1"/>
      <p:bldP spid="21" grpId="0" animBg="1"/>
      <p:bldP spid="22" grpId="0" animBg="1"/>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3EDDB-4E12-3901-94E4-D45B677F69D0}"/>
              </a:ext>
            </a:extLst>
          </p:cNvPr>
          <p:cNvSpPr>
            <a:spLocks noGrp="1"/>
          </p:cNvSpPr>
          <p:nvPr>
            <p:ph type="title"/>
          </p:nvPr>
        </p:nvSpPr>
        <p:spPr/>
        <p:txBody>
          <a:bodyPr/>
          <a:lstStyle/>
          <a:p>
            <a:r>
              <a:rPr lang="fr-FR" dirty="0"/>
              <a:t>VI. Faiblesses de SSL/TLS</a:t>
            </a:r>
          </a:p>
        </p:txBody>
      </p:sp>
    </p:spTree>
    <p:extLst>
      <p:ext uri="{BB962C8B-B14F-4D97-AF65-F5344CB8AC3E}">
        <p14:creationId xmlns:p14="http://schemas.microsoft.com/office/powerpoint/2010/main" val="3943961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78A4B-7F82-2B5E-E809-79E136E64329}"/>
              </a:ext>
            </a:extLst>
          </p:cNvPr>
          <p:cNvSpPr>
            <a:spLocks noGrp="1"/>
          </p:cNvSpPr>
          <p:nvPr>
            <p:ph type="title"/>
          </p:nvPr>
        </p:nvSpPr>
        <p:spPr/>
        <p:txBody>
          <a:bodyPr/>
          <a:lstStyle/>
          <a:p>
            <a:r>
              <a:rPr lang="fr-FR" dirty="0"/>
              <a:t>1. Analyse des risques</a:t>
            </a:r>
          </a:p>
        </p:txBody>
      </p:sp>
      <p:sp>
        <p:nvSpPr>
          <p:cNvPr id="4" name="ZoneTexte 3">
            <a:extLst>
              <a:ext uri="{FF2B5EF4-FFF2-40B4-BE49-F238E27FC236}">
                <a16:creationId xmlns:a16="http://schemas.microsoft.com/office/drawing/2014/main" id="{AD946818-220A-C6D0-279D-6E2F2289E716}"/>
              </a:ext>
            </a:extLst>
          </p:cNvPr>
          <p:cNvSpPr txBox="1"/>
          <p:nvPr/>
        </p:nvSpPr>
        <p:spPr>
          <a:xfrm>
            <a:off x="327546" y="4718154"/>
            <a:ext cx="8017207"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si un client s'authentifie à l'aide d'un certificat, il enregistrera probablement ses paramètres de reconnaissance sur son ordinateur : la cible rêvée pour un cheval de Troie …</a:t>
            </a:r>
          </a:p>
        </p:txBody>
      </p:sp>
      <p:sp>
        <p:nvSpPr>
          <p:cNvPr id="6" name="ZoneTexte 5">
            <a:extLst>
              <a:ext uri="{FF2B5EF4-FFF2-40B4-BE49-F238E27FC236}">
                <a16:creationId xmlns:a16="http://schemas.microsoft.com/office/drawing/2014/main" id="{EACFD208-65E5-32FB-BFBD-F5BA317F9105}"/>
              </a:ext>
            </a:extLst>
          </p:cNvPr>
          <p:cNvSpPr txBox="1"/>
          <p:nvPr/>
        </p:nvSpPr>
        <p:spPr>
          <a:xfrm>
            <a:off x="327546" y="2225274"/>
            <a:ext cx="7492619" cy="646331"/>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l'authentification du client est optionnelle, si bien que celui-ci peut utiliser, par exemple, un numéro de carte de crédit dérobée</a:t>
            </a:r>
          </a:p>
        </p:txBody>
      </p:sp>
      <p:sp>
        <p:nvSpPr>
          <p:cNvPr id="7" name="ZoneTexte 6">
            <a:extLst>
              <a:ext uri="{FF2B5EF4-FFF2-40B4-BE49-F238E27FC236}">
                <a16:creationId xmlns:a16="http://schemas.microsoft.com/office/drawing/2014/main" id="{80557712-0872-3B04-8DD3-400C1DA0D74A}"/>
              </a:ext>
            </a:extLst>
          </p:cNvPr>
          <p:cNvSpPr txBox="1"/>
          <p:nvPr/>
        </p:nvSpPr>
        <p:spPr>
          <a:xfrm>
            <a:off x="327546" y="2899887"/>
            <a:ext cx="7779223"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le serveur peut très bien utiliser les informations fournies par le client (par exemple, encore une fois, son numéro de carte de crédit) à des fins malhonnêtes</a:t>
            </a:r>
          </a:p>
        </p:txBody>
      </p:sp>
      <p:sp>
        <p:nvSpPr>
          <p:cNvPr id="8" name="ZoneTexte 7">
            <a:extLst>
              <a:ext uri="{FF2B5EF4-FFF2-40B4-BE49-F238E27FC236}">
                <a16:creationId xmlns:a16="http://schemas.microsoft.com/office/drawing/2014/main" id="{B04D156A-A054-460C-DD56-259C709F8398}"/>
              </a:ext>
            </a:extLst>
          </p:cNvPr>
          <p:cNvSpPr txBox="1"/>
          <p:nvPr/>
        </p:nvSpPr>
        <p:spPr>
          <a:xfrm>
            <a:off x="327546" y="3794824"/>
            <a:ext cx="8338782"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le client a souvent tendance à ignorer les messages d'avertissement concernant un certificat invalide (autorité de certification non reconnue, validité dépassée).</a:t>
            </a:r>
          </a:p>
        </p:txBody>
      </p:sp>
      <p:sp>
        <p:nvSpPr>
          <p:cNvPr id="9" name="ZoneTexte 8">
            <a:extLst>
              <a:ext uri="{FF2B5EF4-FFF2-40B4-BE49-F238E27FC236}">
                <a16:creationId xmlns:a16="http://schemas.microsoft.com/office/drawing/2014/main" id="{C35731B7-1C98-B729-726C-7A8900B46DD6}"/>
              </a:ext>
            </a:extLst>
          </p:cNvPr>
          <p:cNvSpPr txBox="1"/>
          <p:nvPr/>
        </p:nvSpPr>
        <p:spPr>
          <a:xfrm>
            <a:off x="369768" y="1090954"/>
            <a:ext cx="7694778" cy="646331"/>
          </a:xfrm>
          <a:prstGeom prst="rect">
            <a:avLst/>
          </a:prstGeom>
          <a:noFill/>
        </p:spPr>
        <p:txBody>
          <a:bodyPr wrap="square" rtlCol="0">
            <a:spAutoFit/>
          </a:bodyPr>
          <a:lstStyle/>
          <a:p>
            <a:r>
              <a:rPr lang="fr-FR" b="1" dirty="0"/>
              <a:t>Si lors de l’utilisation d’une connexion SSL/TLS, tout le monde suit les règles du jeu, ce protocole est robuste.</a:t>
            </a:r>
          </a:p>
        </p:txBody>
      </p:sp>
      <p:sp>
        <p:nvSpPr>
          <p:cNvPr id="10" name="ZoneTexte 9">
            <a:extLst>
              <a:ext uri="{FF2B5EF4-FFF2-40B4-BE49-F238E27FC236}">
                <a16:creationId xmlns:a16="http://schemas.microsoft.com/office/drawing/2014/main" id="{79397E7E-5EEF-CFEB-B180-B5372F594FE7}"/>
              </a:ext>
            </a:extLst>
          </p:cNvPr>
          <p:cNvSpPr txBox="1"/>
          <p:nvPr/>
        </p:nvSpPr>
        <p:spPr>
          <a:xfrm>
            <a:off x="327546" y="1839855"/>
            <a:ext cx="1159292" cy="369332"/>
          </a:xfrm>
          <a:prstGeom prst="rect">
            <a:avLst/>
          </a:prstGeom>
          <a:noFill/>
        </p:spPr>
        <p:txBody>
          <a:bodyPr wrap="none" rtlCol="0">
            <a:spAutoFit/>
          </a:bodyPr>
          <a:lstStyle/>
          <a:p>
            <a:r>
              <a:rPr lang="fr-FR" b="1" dirty="0"/>
              <a:t>Risques:</a:t>
            </a:r>
          </a:p>
        </p:txBody>
      </p:sp>
    </p:spTree>
    <p:extLst>
      <p:ext uri="{BB962C8B-B14F-4D97-AF65-F5344CB8AC3E}">
        <p14:creationId xmlns:p14="http://schemas.microsoft.com/office/powerpoint/2010/main" val="91670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91264C-ED7C-5A99-0072-F2481CD28BE5}"/>
              </a:ext>
            </a:extLst>
          </p:cNvPr>
          <p:cNvSpPr>
            <a:spLocks noGrp="1"/>
          </p:cNvSpPr>
          <p:nvPr>
            <p:ph type="title"/>
          </p:nvPr>
        </p:nvSpPr>
        <p:spPr/>
        <p:txBody>
          <a:bodyPr/>
          <a:lstStyle/>
          <a:p>
            <a:r>
              <a:rPr lang="fr-FR" dirty="0"/>
              <a:t>2. Fraudes / remèdes</a:t>
            </a:r>
          </a:p>
        </p:txBody>
      </p:sp>
      <p:sp>
        <p:nvSpPr>
          <p:cNvPr id="4" name="ZoneTexte 3">
            <a:extLst>
              <a:ext uri="{FF2B5EF4-FFF2-40B4-BE49-F238E27FC236}">
                <a16:creationId xmlns:a16="http://schemas.microsoft.com/office/drawing/2014/main" id="{5439CF84-EF8A-8814-E863-E4B9807B77C0}"/>
              </a:ext>
            </a:extLst>
          </p:cNvPr>
          <p:cNvSpPr txBox="1"/>
          <p:nvPr/>
        </p:nvSpPr>
        <p:spPr>
          <a:xfrm>
            <a:off x="485775" y="1487606"/>
            <a:ext cx="7661939" cy="1754326"/>
          </a:xfrm>
          <a:prstGeom prst="rect">
            <a:avLst/>
          </a:prstGeom>
          <a:noFill/>
        </p:spPr>
        <p:txBody>
          <a:bodyPr wrap="square" rtlCol="0">
            <a:spAutoFit/>
          </a:bodyPr>
          <a:lstStyle/>
          <a:p>
            <a:r>
              <a:rPr lang="fr-FR" dirty="0"/>
              <a:t>En fait, les fraudes constatées dans le domaine de l'e-commerce trouvent souvent leur explication dans le fait que les </a:t>
            </a:r>
            <a:r>
              <a:rPr lang="fr-FR" b="1" dirty="0"/>
              <a:t>serveurs auxquels les commandes sont envoyées reçoivent et mémorisent les informations de paiement de leurs clients</a:t>
            </a:r>
            <a:r>
              <a:rPr lang="fr-FR" dirty="0"/>
              <a:t> (comme le numéro de carte de crédit et sa date de validité). En effet, ils deviennent ainsi la cible privilégiée des hackers qui tenteront d'accéder à ces données.</a:t>
            </a:r>
          </a:p>
        </p:txBody>
      </p:sp>
      <p:sp>
        <p:nvSpPr>
          <p:cNvPr id="5" name="ZoneTexte 4">
            <a:extLst>
              <a:ext uri="{FF2B5EF4-FFF2-40B4-BE49-F238E27FC236}">
                <a16:creationId xmlns:a16="http://schemas.microsoft.com/office/drawing/2014/main" id="{0E5D506E-2E4A-FE8F-C147-D3B9B4CC5E8E}"/>
              </a:ext>
            </a:extLst>
          </p:cNvPr>
          <p:cNvSpPr txBox="1"/>
          <p:nvPr/>
        </p:nvSpPr>
        <p:spPr>
          <a:xfrm>
            <a:off x="485775" y="3942817"/>
            <a:ext cx="8172450" cy="1877437"/>
          </a:xfrm>
          <a:prstGeom prst="rect">
            <a:avLst/>
          </a:prstGeom>
          <a:noFill/>
        </p:spPr>
        <p:txBody>
          <a:bodyPr wrap="square" rtlCol="0">
            <a:spAutoFit/>
          </a:bodyPr>
          <a:lstStyle/>
          <a:p>
            <a:r>
              <a:rPr lang="fr-FR" dirty="0"/>
              <a:t>Il faut séparer:</a:t>
            </a:r>
          </a:p>
          <a:p>
            <a:endParaRPr lang="fr-FR" dirty="0"/>
          </a:p>
          <a:p>
            <a:pPr marL="285750" indent="-285750">
              <a:buClr>
                <a:srgbClr val="FF0000"/>
              </a:buClr>
              <a:buFont typeface="Wingdings" panose="05000000000000000000" pitchFamily="2" charset="2"/>
              <a:buChar char="§"/>
            </a:pPr>
            <a:r>
              <a:rPr lang="fr-FR" dirty="0"/>
              <a:t>la commande (le contenu du caddie virtuel – OI : </a:t>
            </a:r>
            <a:r>
              <a:rPr lang="fr-FR" dirty="0" err="1"/>
              <a:t>Order</a:t>
            </a:r>
            <a:r>
              <a:rPr lang="fr-FR" dirty="0"/>
              <a:t> Information) qui est toujours envoyée au serveur marchand.</a:t>
            </a:r>
          </a:p>
          <a:p>
            <a:pPr>
              <a:buClr>
                <a:srgbClr val="FF0000"/>
              </a:buClr>
            </a:pPr>
            <a:endParaRPr lang="fr-FR" sz="800" dirty="0"/>
          </a:p>
          <a:p>
            <a:pPr marL="285750" indent="-285750">
              <a:buClr>
                <a:srgbClr val="FF0000"/>
              </a:buClr>
              <a:buFont typeface="Wingdings" panose="05000000000000000000" pitchFamily="2" charset="2"/>
              <a:buChar char="§"/>
            </a:pPr>
            <a:r>
              <a:rPr lang="fr-FR" dirty="0"/>
              <a:t>les informations de paiement (PI : </a:t>
            </a:r>
            <a:r>
              <a:rPr lang="fr-FR" dirty="0" err="1"/>
              <a:t>Payment</a:t>
            </a:r>
            <a:r>
              <a:rPr lang="fr-FR" dirty="0"/>
              <a:t> Information) qui sont envoyées à un serveur de l'institution financière concernée.</a:t>
            </a:r>
          </a:p>
        </p:txBody>
      </p:sp>
      <p:sp>
        <p:nvSpPr>
          <p:cNvPr id="6" name="ZoneTexte 5">
            <a:extLst>
              <a:ext uri="{FF2B5EF4-FFF2-40B4-BE49-F238E27FC236}">
                <a16:creationId xmlns:a16="http://schemas.microsoft.com/office/drawing/2014/main" id="{69A8DD92-2B04-DEE0-A403-31096A05AFAA}"/>
              </a:ext>
            </a:extLst>
          </p:cNvPr>
          <p:cNvSpPr txBox="1"/>
          <p:nvPr/>
        </p:nvSpPr>
        <p:spPr>
          <a:xfrm>
            <a:off x="485775" y="1118274"/>
            <a:ext cx="1146468" cy="369332"/>
          </a:xfrm>
          <a:prstGeom prst="rect">
            <a:avLst/>
          </a:prstGeom>
          <a:noFill/>
        </p:spPr>
        <p:txBody>
          <a:bodyPr wrap="none" rtlCol="0">
            <a:spAutoFit/>
          </a:bodyPr>
          <a:lstStyle/>
          <a:p>
            <a:r>
              <a:rPr lang="fr-FR" b="1" dirty="0">
                <a:solidFill>
                  <a:schemeClr val="bg1"/>
                </a:solidFill>
                <a:highlight>
                  <a:srgbClr val="0000FF"/>
                </a:highlight>
              </a:rPr>
              <a:t>Fraudes</a:t>
            </a:r>
            <a:r>
              <a:rPr lang="fr-FR" dirty="0">
                <a:highlight>
                  <a:srgbClr val="0000FF"/>
                </a:highlight>
              </a:rPr>
              <a:t>:</a:t>
            </a:r>
          </a:p>
        </p:txBody>
      </p:sp>
      <p:sp>
        <p:nvSpPr>
          <p:cNvPr id="7" name="ZoneTexte 6">
            <a:extLst>
              <a:ext uri="{FF2B5EF4-FFF2-40B4-BE49-F238E27FC236}">
                <a16:creationId xmlns:a16="http://schemas.microsoft.com/office/drawing/2014/main" id="{AE66D3E3-3B5B-3977-235F-6A510F1B58BA}"/>
              </a:ext>
            </a:extLst>
          </p:cNvPr>
          <p:cNvSpPr txBox="1"/>
          <p:nvPr/>
        </p:nvSpPr>
        <p:spPr>
          <a:xfrm>
            <a:off x="485774" y="3469264"/>
            <a:ext cx="1274708" cy="369332"/>
          </a:xfrm>
          <a:prstGeom prst="rect">
            <a:avLst/>
          </a:prstGeom>
          <a:noFill/>
        </p:spPr>
        <p:txBody>
          <a:bodyPr wrap="none" rtlCol="0">
            <a:spAutoFit/>
          </a:bodyPr>
          <a:lstStyle/>
          <a:p>
            <a:r>
              <a:rPr lang="fr-FR" b="1" dirty="0">
                <a:solidFill>
                  <a:schemeClr val="bg1"/>
                </a:solidFill>
                <a:highlight>
                  <a:srgbClr val="0000FF"/>
                </a:highlight>
              </a:rPr>
              <a:t>Remèdes</a:t>
            </a:r>
            <a:r>
              <a:rPr lang="fr-FR" dirty="0">
                <a:highlight>
                  <a:srgbClr val="0000FF"/>
                </a:highlight>
              </a:rPr>
              <a:t>:</a:t>
            </a:r>
          </a:p>
        </p:txBody>
      </p:sp>
      <p:sp>
        <p:nvSpPr>
          <p:cNvPr id="8" name="ZoneTexte 7">
            <a:extLst>
              <a:ext uri="{FF2B5EF4-FFF2-40B4-BE49-F238E27FC236}">
                <a16:creationId xmlns:a16="http://schemas.microsoft.com/office/drawing/2014/main" id="{373B3675-AC12-26B1-A8C7-915EAF45ABF9}"/>
              </a:ext>
            </a:extLst>
          </p:cNvPr>
          <p:cNvSpPr txBox="1"/>
          <p:nvPr/>
        </p:nvSpPr>
        <p:spPr>
          <a:xfrm>
            <a:off x="2819401" y="6084196"/>
            <a:ext cx="3081293" cy="430887"/>
          </a:xfrm>
          <a:prstGeom prst="rect">
            <a:avLst/>
          </a:prstGeom>
          <a:noFill/>
        </p:spPr>
        <p:txBody>
          <a:bodyPr wrap="none" rtlCol="0">
            <a:spAutoFit/>
          </a:bodyPr>
          <a:lstStyle/>
          <a:p>
            <a:r>
              <a:rPr lang="fr-FR" b="1" dirty="0">
                <a:highlight>
                  <a:srgbClr val="00FFFF"/>
                </a:highlight>
              </a:rPr>
              <a:t>Par exemple: </a:t>
            </a:r>
            <a:r>
              <a:rPr lang="fr-FR" sz="2200" b="1" u="sng" dirty="0">
                <a:highlight>
                  <a:srgbClr val="00FFFF"/>
                </a:highlight>
              </a:rPr>
              <a:t>3D-Secure</a:t>
            </a:r>
          </a:p>
        </p:txBody>
      </p:sp>
      <p:pic>
        <p:nvPicPr>
          <p:cNvPr id="10" name="Image 9">
            <a:extLst>
              <a:ext uri="{FF2B5EF4-FFF2-40B4-BE49-F238E27FC236}">
                <a16:creationId xmlns:a16="http://schemas.microsoft.com/office/drawing/2014/main" id="{87EDA84C-C031-7AB0-1AF4-FE8948E024D3}"/>
              </a:ext>
            </a:extLst>
          </p:cNvPr>
          <p:cNvPicPr>
            <a:picLocks noChangeAspect="1"/>
          </p:cNvPicPr>
          <p:nvPr/>
        </p:nvPicPr>
        <p:blipFill>
          <a:blip r:embed="rId2"/>
          <a:stretch>
            <a:fillRect/>
          </a:stretch>
        </p:blipFill>
        <p:spPr>
          <a:xfrm>
            <a:off x="6119884" y="5636937"/>
            <a:ext cx="2819400" cy="1133475"/>
          </a:xfrm>
          <a:prstGeom prst="rect">
            <a:avLst/>
          </a:prstGeom>
        </p:spPr>
      </p:pic>
    </p:spTree>
    <p:extLst>
      <p:ext uri="{BB962C8B-B14F-4D97-AF65-F5344CB8AC3E}">
        <p14:creationId xmlns:p14="http://schemas.microsoft.com/office/powerpoint/2010/main" val="104057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4B6829-60E3-3191-7003-989317F22001}"/>
              </a:ext>
            </a:extLst>
          </p:cNvPr>
          <p:cNvSpPr>
            <a:spLocks noGrp="1"/>
          </p:cNvSpPr>
          <p:nvPr>
            <p:ph type="title"/>
          </p:nvPr>
        </p:nvSpPr>
        <p:spPr/>
        <p:txBody>
          <a:bodyPr/>
          <a:lstStyle/>
          <a:p>
            <a:r>
              <a:rPr lang="fr-FR" dirty="0"/>
              <a:t>VII. Implémentation</a:t>
            </a:r>
          </a:p>
        </p:txBody>
      </p:sp>
      <p:sp>
        <p:nvSpPr>
          <p:cNvPr id="3" name="Espace réservé du texte 2">
            <a:extLst>
              <a:ext uri="{FF2B5EF4-FFF2-40B4-BE49-F238E27FC236}">
                <a16:creationId xmlns:a16="http://schemas.microsoft.com/office/drawing/2014/main" id="{C1072061-DC51-F4B8-CC4B-46848120A2A9}"/>
              </a:ext>
            </a:extLst>
          </p:cNvPr>
          <p:cNvSpPr>
            <a:spLocks noGrp="1"/>
          </p:cNvSpPr>
          <p:nvPr>
            <p:ph type="body" idx="1"/>
          </p:nvPr>
        </p:nvSpPr>
        <p:spPr/>
        <p:txBody>
          <a:bodyPr/>
          <a:lstStyle/>
          <a:p>
            <a:r>
              <a:rPr lang="fr-FR" dirty="0" err="1"/>
              <a:t>SSLSocket</a:t>
            </a:r>
            <a:endParaRPr lang="fr-FR" dirty="0"/>
          </a:p>
        </p:txBody>
      </p:sp>
    </p:spTree>
    <p:extLst>
      <p:ext uri="{BB962C8B-B14F-4D97-AF65-F5344CB8AC3E}">
        <p14:creationId xmlns:p14="http://schemas.microsoft.com/office/powerpoint/2010/main" val="158240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68DDC8-B70E-5819-7DE1-B38CC315FFE0}"/>
              </a:ext>
            </a:extLst>
          </p:cNvPr>
          <p:cNvSpPr>
            <a:spLocks noGrp="1"/>
          </p:cNvSpPr>
          <p:nvPr>
            <p:ph type="title"/>
          </p:nvPr>
        </p:nvSpPr>
        <p:spPr>
          <a:xfrm>
            <a:off x="971550" y="0"/>
            <a:ext cx="8172450" cy="981074"/>
          </a:xfrm>
        </p:spPr>
        <p:txBody>
          <a:bodyPr wrap="square" anchor="ctr">
            <a:normAutofit/>
          </a:bodyPr>
          <a:lstStyle/>
          <a:p>
            <a:r>
              <a:rPr lang="fr-FR" dirty="0"/>
              <a:t>2. Objectifs</a:t>
            </a:r>
          </a:p>
        </p:txBody>
      </p:sp>
      <p:graphicFrame>
        <p:nvGraphicFramePr>
          <p:cNvPr id="5" name="Espace réservé du contenu 2">
            <a:extLst>
              <a:ext uri="{FF2B5EF4-FFF2-40B4-BE49-F238E27FC236}">
                <a16:creationId xmlns:a16="http://schemas.microsoft.com/office/drawing/2014/main" id="{B0E532FF-6A85-13B0-C8C1-0327DD40CA97}"/>
              </a:ext>
            </a:extLst>
          </p:cNvPr>
          <p:cNvGraphicFramePr>
            <a:graphicFrameLocks noGrp="1"/>
          </p:cNvGraphicFramePr>
          <p:nvPr>
            <p:ph idx="1"/>
            <p:extLst>
              <p:ext uri="{D42A27DB-BD31-4B8C-83A1-F6EECF244321}">
                <p14:modId xmlns:p14="http://schemas.microsoft.com/office/powerpoint/2010/main" val="1216577673"/>
              </p:ext>
            </p:extLst>
          </p:nvPr>
        </p:nvGraphicFramePr>
        <p:xfrm>
          <a:off x="684947" y="1078687"/>
          <a:ext cx="8172450" cy="3711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160FA114-806C-7328-3B5E-65E9141541FF}"/>
              </a:ext>
            </a:extLst>
          </p:cNvPr>
          <p:cNvSpPr txBox="1"/>
          <p:nvPr/>
        </p:nvSpPr>
        <p:spPr>
          <a:xfrm>
            <a:off x="431184" y="4187110"/>
            <a:ext cx="4339988" cy="1754326"/>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fr-FR" dirty="0"/>
              <a:t>Les clients: le serveur doit être sûr que les clients sont bien ceux qu’ils prétendent être</a:t>
            </a:r>
          </a:p>
          <a:p>
            <a:pPr marL="285750" indent="-285750">
              <a:buClr>
                <a:srgbClr val="FF0000"/>
              </a:buClr>
              <a:buFont typeface="Arial" panose="020B0604020202020204" pitchFamily="34" charset="0"/>
              <a:buChar char="•"/>
            </a:pPr>
            <a:r>
              <a:rPr lang="fr-FR" dirty="0"/>
              <a:t>Les serveurs: le client doit être sûr que les serveurs sont également bien ceux qu’ils prétendent être</a:t>
            </a:r>
          </a:p>
        </p:txBody>
      </p:sp>
      <p:sp>
        <p:nvSpPr>
          <p:cNvPr id="9" name="ZoneTexte 8">
            <a:extLst>
              <a:ext uri="{FF2B5EF4-FFF2-40B4-BE49-F238E27FC236}">
                <a16:creationId xmlns:a16="http://schemas.microsoft.com/office/drawing/2014/main" id="{72833A09-262E-4F25-3969-4631273664F4}"/>
              </a:ext>
            </a:extLst>
          </p:cNvPr>
          <p:cNvSpPr txBox="1"/>
          <p:nvPr/>
        </p:nvSpPr>
        <p:spPr>
          <a:xfrm>
            <a:off x="4771172" y="4187110"/>
            <a:ext cx="4339988" cy="203132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fr-FR" dirty="0"/>
              <a:t>DES / Triple DES: chiffrement symétrique (découpage en blocs). Peut être utilisé également pour signer (HMAC)</a:t>
            </a:r>
          </a:p>
          <a:p>
            <a:pPr marL="285750" indent="-285750">
              <a:buClr>
                <a:srgbClr val="FF0000"/>
              </a:buClr>
              <a:buFont typeface="Arial" panose="020B0604020202020204" pitchFamily="34" charset="0"/>
              <a:buChar char="•"/>
            </a:pPr>
            <a:r>
              <a:rPr lang="fr-FR" dirty="0"/>
              <a:t>RSA: chiffrement asymétrique (paire de clés publique / privée + certificats). Utilisé pour la signature.</a:t>
            </a:r>
          </a:p>
        </p:txBody>
      </p:sp>
    </p:spTree>
    <p:extLst>
      <p:ext uri="{BB962C8B-B14F-4D97-AF65-F5344CB8AC3E}">
        <p14:creationId xmlns:p14="http://schemas.microsoft.com/office/powerpoint/2010/main" val="3070008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F5DF1-BCE5-7D1C-0AF5-CF634BF5B150}"/>
              </a:ext>
            </a:extLst>
          </p:cNvPr>
          <p:cNvSpPr>
            <a:spLocks noGrp="1"/>
          </p:cNvSpPr>
          <p:nvPr>
            <p:ph type="title"/>
          </p:nvPr>
        </p:nvSpPr>
        <p:spPr/>
        <p:txBody>
          <a:bodyPr/>
          <a:lstStyle/>
          <a:p>
            <a:r>
              <a:rPr lang="fr-FR" dirty="0"/>
              <a:t>1. Introduction</a:t>
            </a:r>
          </a:p>
        </p:txBody>
      </p:sp>
      <p:sp>
        <p:nvSpPr>
          <p:cNvPr id="4" name="ZoneTexte 3">
            <a:extLst>
              <a:ext uri="{FF2B5EF4-FFF2-40B4-BE49-F238E27FC236}">
                <a16:creationId xmlns:a16="http://schemas.microsoft.com/office/drawing/2014/main" id="{1DDA8BCF-728A-D0BD-5405-D2B217EE61B5}"/>
              </a:ext>
            </a:extLst>
          </p:cNvPr>
          <p:cNvSpPr txBox="1"/>
          <p:nvPr/>
        </p:nvSpPr>
        <p:spPr>
          <a:xfrm flipH="1">
            <a:off x="893928" y="1443841"/>
            <a:ext cx="7356144" cy="3970318"/>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Le but de </a:t>
            </a:r>
            <a:r>
              <a:rPr lang="fr-FR" dirty="0" err="1"/>
              <a:t>SSl</a:t>
            </a:r>
            <a:r>
              <a:rPr lang="fr-FR" dirty="0"/>
              <a:t> est d’assurer un niveau de sécurité lors d’échanges d’informations entre un client et un serveur. </a:t>
            </a:r>
          </a:p>
          <a:p>
            <a:pPr>
              <a:buClr>
                <a:srgbClr val="FF0000"/>
              </a:buClr>
            </a:pPr>
            <a:endParaRPr lang="fr-FR" dirty="0"/>
          </a:p>
          <a:p>
            <a:pPr marL="285750" indent="-285750">
              <a:buClr>
                <a:srgbClr val="FF0000"/>
              </a:buClr>
              <a:buFont typeface="Wingdings" panose="05000000000000000000" pitchFamily="2" charset="2"/>
              <a:buChar char="§"/>
            </a:pPr>
            <a:r>
              <a:rPr lang="fr-FR" dirty="0"/>
              <a:t>Ces derniers pour communiquer utilisent des sockets, il suffit dés lors  de remplacer ces sockets par des sockets SSL (</a:t>
            </a:r>
            <a:r>
              <a:rPr lang="fr-FR" dirty="0" err="1"/>
              <a:t>SocketSSL</a:t>
            </a:r>
            <a:r>
              <a:rPr lang="fr-FR" dirty="0"/>
              <a:t> et </a:t>
            </a:r>
            <a:r>
              <a:rPr lang="fr-FR" dirty="0" err="1"/>
              <a:t>SSLServerSocket</a:t>
            </a:r>
            <a:r>
              <a:rPr lang="fr-FR" dirty="0"/>
              <a:t>).</a:t>
            </a:r>
          </a:p>
          <a:p>
            <a:pPr marL="285750" indent="-285750">
              <a:buClr>
                <a:srgbClr val="FF0000"/>
              </a:buClr>
              <a:buFont typeface="Wingdings" panose="05000000000000000000" pitchFamily="2" charset="2"/>
              <a:buChar char="§"/>
            </a:pPr>
            <a:endParaRPr lang="fr-FR" dirty="0"/>
          </a:p>
          <a:p>
            <a:pPr marL="285750" indent="-285750">
              <a:buClr>
                <a:srgbClr val="FF0000"/>
              </a:buClr>
              <a:buFont typeface="Wingdings" panose="05000000000000000000" pitchFamily="2" charset="2"/>
              <a:buChar char="§"/>
            </a:pPr>
            <a:r>
              <a:rPr lang="fr-FR" dirty="0"/>
              <a:t>Il ne faut donc rien changer à la programmation classique des clients/serveurs déjà programmés. </a:t>
            </a:r>
          </a:p>
          <a:p>
            <a:pPr marL="285750" indent="-285750">
              <a:buClr>
                <a:srgbClr val="FF0000"/>
              </a:buClr>
              <a:buFont typeface="Wingdings" panose="05000000000000000000" pitchFamily="2" charset="2"/>
              <a:buChar char="§"/>
            </a:pPr>
            <a:endParaRPr lang="fr-FR" dirty="0"/>
          </a:p>
          <a:p>
            <a:pPr marL="285750" indent="-285750">
              <a:buClr>
                <a:srgbClr val="FF0000"/>
              </a:buClr>
              <a:buFont typeface="Wingdings" panose="05000000000000000000" pitchFamily="2" charset="2"/>
              <a:buChar char="§"/>
            </a:pPr>
            <a:r>
              <a:rPr lang="fr-FR" dirty="0"/>
              <a:t>Il faudra donc programmer une dizaine de lignes au début de votre application, rien d’autre n’est à changer (intégration simplement des lignes de configuration propre à SSL dans votre code entre les parties applicative et transport.</a:t>
            </a:r>
          </a:p>
        </p:txBody>
      </p:sp>
    </p:spTree>
    <p:extLst>
      <p:ext uri="{BB962C8B-B14F-4D97-AF65-F5344CB8AC3E}">
        <p14:creationId xmlns:p14="http://schemas.microsoft.com/office/powerpoint/2010/main" val="3757936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A1B85F-E119-26F9-903E-48251A511FD0}"/>
              </a:ext>
            </a:extLst>
          </p:cNvPr>
          <p:cNvSpPr>
            <a:spLocks noGrp="1"/>
          </p:cNvSpPr>
          <p:nvPr>
            <p:ph type="title"/>
          </p:nvPr>
        </p:nvSpPr>
        <p:spPr/>
        <p:txBody>
          <a:bodyPr/>
          <a:lstStyle/>
          <a:p>
            <a:r>
              <a:rPr lang="fr-FR" dirty="0"/>
              <a:t>2. Les packages Java: les sockets SSL</a:t>
            </a:r>
          </a:p>
        </p:txBody>
      </p:sp>
      <p:pic>
        <p:nvPicPr>
          <p:cNvPr id="5" name="Image 4">
            <a:extLst>
              <a:ext uri="{FF2B5EF4-FFF2-40B4-BE49-F238E27FC236}">
                <a16:creationId xmlns:a16="http://schemas.microsoft.com/office/drawing/2014/main" id="{64AA797A-FA9A-F347-EA99-CD48A02B3B1D}"/>
              </a:ext>
            </a:extLst>
          </p:cNvPr>
          <p:cNvPicPr>
            <a:picLocks noChangeAspect="1"/>
          </p:cNvPicPr>
          <p:nvPr/>
        </p:nvPicPr>
        <p:blipFill>
          <a:blip r:embed="rId2"/>
          <a:stretch>
            <a:fillRect/>
          </a:stretch>
        </p:blipFill>
        <p:spPr>
          <a:xfrm>
            <a:off x="752475" y="981074"/>
            <a:ext cx="7639050" cy="5219700"/>
          </a:xfrm>
          <a:prstGeom prst="rect">
            <a:avLst/>
          </a:prstGeom>
        </p:spPr>
      </p:pic>
      <p:sp>
        <p:nvSpPr>
          <p:cNvPr id="6" name="Ellipse 5">
            <a:extLst>
              <a:ext uri="{FF2B5EF4-FFF2-40B4-BE49-F238E27FC236}">
                <a16:creationId xmlns:a16="http://schemas.microsoft.com/office/drawing/2014/main" id="{9A2F8583-916A-C949-2154-1A394E814957}"/>
              </a:ext>
            </a:extLst>
          </p:cNvPr>
          <p:cNvSpPr/>
          <p:nvPr/>
        </p:nvSpPr>
        <p:spPr>
          <a:xfrm>
            <a:off x="1392072" y="2402006"/>
            <a:ext cx="3330053" cy="161043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EA1E9DBB-56F0-FB5A-95D1-2973A44F45C0}"/>
              </a:ext>
            </a:extLst>
          </p:cNvPr>
          <p:cNvSpPr txBox="1"/>
          <p:nvPr/>
        </p:nvSpPr>
        <p:spPr>
          <a:xfrm>
            <a:off x="550768" y="5292151"/>
            <a:ext cx="6756978" cy="584775"/>
          </a:xfrm>
          <a:prstGeom prst="rect">
            <a:avLst/>
          </a:prstGeom>
          <a:solidFill>
            <a:schemeClr val="accent5"/>
          </a:solidFill>
        </p:spPr>
        <p:txBody>
          <a:bodyPr wrap="none" rtlCol="0">
            <a:spAutoFit/>
          </a:bodyPr>
          <a:lstStyle/>
          <a:p>
            <a:r>
              <a:rPr lang="fr-FR" sz="1600" dirty="0"/>
              <a:t>Ces 2 classes sont </a:t>
            </a:r>
            <a:r>
              <a:rPr lang="fr-FR" sz="1600" b="1" dirty="0"/>
              <a:t>abstraites </a:t>
            </a:r>
            <a:r>
              <a:rPr lang="fr-FR" sz="1600" dirty="0"/>
              <a:t> =&gt; le retour des </a:t>
            </a:r>
            <a:r>
              <a:rPr lang="fr-FR" sz="1600" b="1" dirty="0"/>
              <a:t>classes </a:t>
            </a:r>
            <a:r>
              <a:rPr lang="fr-FR" sz="1600" b="1" dirty="0" err="1"/>
              <a:t>factories</a:t>
            </a:r>
            <a:r>
              <a:rPr lang="fr-FR" sz="1600" b="1" dirty="0"/>
              <a:t>: </a:t>
            </a:r>
          </a:p>
          <a:p>
            <a:r>
              <a:rPr lang="fr-FR" sz="1600" b="1" dirty="0"/>
              <a:t>l’implémentation de ces classes est donc fournie par des Providers</a:t>
            </a:r>
          </a:p>
        </p:txBody>
      </p:sp>
      <p:sp>
        <p:nvSpPr>
          <p:cNvPr id="8" name="ZoneTexte 7">
            <a:extLst>
              <a:ext uri="{FF2B5EF4-FFF2-40B4-BE49-F238E27FC236}">
                <a16:creationId xmlns:a16="http://schemas.microsoft.com/office/drawing/2014/main" id="{2490BB12-F46F-6246-FA3E-31CEFB3CF2E0}"/>
              </a:ext>
            </a:extLst>
          </p:cNvPr>
          <p:cNvSpPr txBox="1"/>
          <p:nvPr/>
        </p:nvSpPr>
        <p:spPr>
          <a:xfrm>
            <a:off x="550768" y="4166347"/>
            <a:ext cx="6274475" cy="830997"/>
          </a:xfrm>
          <a:prstGeom prst="rect">
            <a:avLst/>
          </a:prstGeom>
          <a:solidFill>
            <a:schemeClr val="accent5"/>
          </a:solidFill>
        </p:spPr>
        <p:txBody>
          <a:bodyPr wrap="none" rtlCol="0">
            <a:spAutoFit/>
          </a:bodyPr>
          <a:lstStyle/>
          <a:p>
            <a:r>
              <a:rPr lang="fr-FR" sz="1600" dirty="0"/>
              <a:t>Ces 2 classes Interviennent dans le Handshake vu précédemment:</a:t>
            </a:r>
          </a:p>
          <a:p>
            <a:r>
              <a:rPr lang="fr-FR" sz="1600" dirty="0"/>
              <a:t>La méthode « </a:t>
            </a:r>
            <a:r>
              <a:rPr lang="fr-FR" sz="1600" b="1" dirty="0" err="1"/>
              <a:t>getEnabledCipherSuite</a:t>
            </a:r>
            <a:r>
              <a:rPr lang="fr-FR" sz="1600" b="1" dirty="0"/>
              <a:t>() </a:t>
            </a:r>
            <a:r>
              <a:rPr lang="fr-FR" sz="1600" dirty="0"/>
              <a:t>» donne les algorithmes </a:t>
            </a:r>
          </a:p>
          <a:p>
            <a:r>
              <a:rPr lang="fr-FR" sz="1600" dirty="0"/>
              <a:t>qui ont été retenus lors du handshake.</a:t>
            </a:r>
          </a:p>
        </p:txBody>
      </p:sp>
      <p:sp>
        <p:nvSpPr>
          <p:cNvPr id="9" name="ZoneTexte 8">
            <a:extLst>
              <a:ext uri="{FF2B5EF4-FFF2-40B4-BE49-F238E27FC236}">
                <a16:creationId xmlns:a16="http://schemas.microsoft.com/office/drawing/2014/main" id="{151A25E7-0DBB-1E9E-3872-39D986BE5139}"/>
              </a:ext>
            </a:extLst>
          </p:cNvPr>
          <p:cNvSpPr txBox="1"/>
          <p:nvPr/>
        </p:nvSpPr>
        <p:spPr>
          <a:xfrm>
            <a:off x="3171359" y="1937601"/>
            <a:ext cx="4998484" cy="338554"/>
          </a:xfrm>
          <a:prstGeom prst="rect">
            <a:avLst/>
          </a:prstGeom>
          <a:solidFill>
            <a:schemeClr val="accent1"/>
          </a:solidFill>
        </p:spPr>
        <p:txBody>
          <a:bodyPr wrap="none" rtlCol="0">
            <a:spAutoFit/>
          </a:bodyPr>
          <a:lstStyle/>
          <a:p>
            <a:r>
              <a:rPr lang="fr-FR" sz="1600" b="1" dirty="0"/>
              <a:t>public abstract String[] </a:t>
            </a:r>
            <a:r>
              <a:rPr lang="fr-FR" sz="1600" b="1" dirty="0" err="1"/>
              <a:t>getEnabledCipherSuites</a:t>
            </a:r>
            <a:r>
              <a:rPr lang="fr-FR" sz="1600" b="1" dirty="0"/>
              <a:t>()</a:t>
            </a:r>
          </a:p>
        </p:txBody>
      </p:sp>
    </p:spTree>
    <p:extLst>
      <p:ext uri="{BB962C8B-B14F-4D97-AF65-F5344CB8AC3E}">
        <p14:creationId xmlns:p14="http://schemas.microsoft.com/office/powerpoint/2010/main" val="648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A451E-97F2-B101-3EF3-CAF0B96C0EA5}"/>
              </a:ext>
            </a:extLst>
          </p:cNvPr>
          <p:cNvSpPr>
            <a:spLocks noGrp="1"/>
          </p:cNvSpPr>
          <p:nvPr>
            <p:ph type="title"/>
          </p:nvPr>
        </p:nvSpPr>
        <p:spPr/>
        <p:txBody>
          <a:bodyPr/>
          <a:lstStyle/>
          <a:p>
            <a:r>
              <a:rPr lang="fr-FR" dirty="0"/>
              <a:t>3. les sockets SSL: classes abstraites</a:t>
            </a:r>
          </a:p>
        </p:txBody>
      </p:sp>
      <p:pic>
        <p:nvPicPr>
          <p:cNvPr id="5" name="Image 4">
            <a:extLst>
              <a:ext uri="{FF2B5EF4-FFF2-40B4-BE49-F238E27FC236}">
                <a16:creationId xmlns:a16="http://schemas.microsoft.com/office/drawing/2014/main" id="{5D203467-8C89-0A31-D04F-C4B6A2E2A91C}"/>
              </a:ext>
            </a:extLst>
          </p:cNvPr>
          <p:cNvPicPr>
            <a:picLocks noChangeAspect="1"/>
          </p:cNvPicPr>
          <p:nvPr/>
        </p:nvPicPr>
        <p:blipFill>
          <a:blip r:embed="rId2"/>
          <a:stretch>
            <a:fillRect/>
          </a:stretch>
        </p:blipFill>
        <p:spPr>
          <a:xfrm>
            <a:off x="131445" y="1520343"/>
            <a:ext cx="5256322" cy="3817314"/>
          </a:xfrm>
          <a:prstGeom prst="rect">
            <a:avLst/>
          </a:prstGeom>
        </p:spPr>
      </p:pic>
      <p:sp>
        <p:nvSpPr>
          <p:cNvPr id="6" name="ZoneTexte 5">
            <a:extLst>
              <a:ext uri="{FF2B5EF4-FFF2-40B4-BE49-F238E27FC236}">
                <a16:creationId xmlns:a16="http://schemas.microsoft.com/office/drawing/2014/main" id="{4554463D-7B70-DCCF-701A-378CE89B7B77}"/>
              </a:ext>
            </a:extLst>
          </p:cNvPr>
          <p:cNvSpPr txBox="1"/>
          <p:nvPr/>
        </p:nvSpPr>
        <p:spPr>
          <a:xfrm>
            <a:off x="5862334" y="1366157"/>
            <a:ext cx="3183885" cy="830997"/>
          </a:xfrm>
          <a:prstGeom prst="rect">
            <a:avLst/>
          </a:prstGeom>
          <a:noFill/>
        </p:spPr>
        <p:txBody>
          <a:bodyPr wrap="none" rtlCol="0">
            <a:spAutoFit/>
          </a:bodyPr>
          <a:lstStyle/>
          <a:p>
            <a:r>
              <a:rPr lang="fr-FR" sz="1600" dirty="0"/>
              <a:t>Les classes abstraites héritent </a:t>
            </a:r>
          </a:p>
          <a:p>
            <a:r>
              <a:rPr lang="fr-FR" sz="1600" dirty="0"/>
              <a:t>des classes normales de Socket </a:t>
            </a:r>
          </a:p>
          <a:p>
            <a:r>
              <a:rPr lang="fr-FR" sz="1600" dirty="0"/>
              <a:t>du package java.net:</a:t>
            </a:r>
          </a:p>
        </p:txBody>
      </p:sp>
      <p:cxnSp>
        <p:nvCxnSpPr>
          <p:cNvPr id="8" name="Connecteur droit avec flèche 7">
            <a:extLst>
              <a:ext uri="{FF2B5EF4-FFF2-40B4-BE49-F238E27FC236}">
                <a16:creationId xmlns:a16="http://schemas.microsoft.com/office/drawing/2014/main" id="{78D62F15-DB45-88C3-497E-FF468C48A755}"/>
              </a:ext>
            </a:extLst>
          </p:cNvPr>
          <p:cNvCxnSpPr/>
          <p:nvPr/>
        </p:nvCxnSpPr>
        <p:spPr>
          <a:xfrm flipH="1">
            <a:off x="3139440" y="1520343"/>
            <a:ext cx="2722894" cy="4305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a:extLst>
              <a:ext uri="{FF2B5EF4-FFF2-40B4-BE49-F238E27FC236}">
                <a16:creationId xmlns:a16="http://schemas.microsoft.com/office/drawing/2014/main" id="{5E81CF5A-F2EB-3260-0FBD-0DE63E004388}"/>
              </a:ext>
            </a:extLst>
          </p:cNvPr>
          <p:cNvCxnSpPr>
            <a:cxnSpLocks/>
          </p:cNvCxnSpPr>
          <p:nvPr/>
        </p:nvCxnSpPr>
        <p:spPr>
          <a:xfrm flipH="1">
            <a:off x="4300538" y="1520343"/>
            <a:ext cx="1561796" cy="8156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ZoneTexte 11">
            <a:extLst>
              <a:ext uri="{FF2B5EF4-FFF2-40B4-BE49-F238E27FC236}">
                <a16:creationId xmlns:a16="http://schemas.microsoft.com/office/drawing/2014/main" id="{19D94869-A829-A9E4-6FDB-4B84FE5B87A7}"/>
              </a:ext>
            </a:extLst>
          </p:cNvPr>
          <p:cNvSpPr txBox="1"/>
          <p:nvPr/>
        </p:nvSpPr>
        <p:spPr>
          <a:xfrm>
            <a:off x="5879165" y="2336015"/>
            <a:ext cx="3150221" cy="2062103"/>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Ces sockets peuvent être</a:t>
            </a:r>
          </a:p>
          <a:p>
            <a:pPr marL="742950" lvl="1" indent="-285750">
              <a:buClr>
                <a:srgbClr val="FF0000"/>
              </a:buClr>
              <a:buFont typeface="Arial" panose="020B0604020202020204" pitchFamily="34" charset="0"/>
              <a:buChar char="•"/>
            </a:pPr>
            <a:r>
              <a:rPr lang="fr-FR" sz="1600" dirty="0"/>
              <a:t>Instanciées</a:t>
            </a:r>
          </a:p>
          <a:p>
            <a:pPr marL="742950" lvl="1" indent="-285750">
              <a:buClr>
                <a:srgbClr val="FF0000"/>
              </a:buClr>
              <a:buFont typeface="Arial" panose="020B0604020202020204" pitchFamily="34" charset="0"/>
              <a:buChar char="•"/>
            </a:pPr>
            <a:r>
              <a:rPr lang="fr-FR" sz="1600" dirty="0"/>
              <a:t>Paramétrées.</a:t>
            </a:r>
          </a:p>
          <a:p>
            <a:pPr marL="285750" indent="-285750">
              <a:buClr>
                <a:srgbClr val="FF0000"/>
              </a:buClr>
              <a:buFont typeface="Wingdings" panose="05000000000000000000" pitchFamily="2" charset="2"/>
              <a:buChar char="§"/>
            </a:pPr>
            <a:endParaRPr lang="fr-FR" sz="1600" dirty="0"/>
          </a:p>
          <a:p>
            <a:pPr marL="285750" indent="-285750">
              <a:buClr>
                <a:srgbClr val="FF0000"/>
              </a:buClr>
              <a:buFont typeface="Wingdings" panose="05000000000000000000" pitchFamily="2" charset="2"/>
              <a:buChar char="§"/>
            </a:pPr>
            <a:r>
              <a:rPr lang="fr-FR" sz="1600" dirty="0"/>
              <a:t>On pourrait désirer en fabriquer des nouvelles en confectionnant par exemple: notre propre protocole</a:t>
            </a:r>
          </a:p>
        </p:txBody>
      </p:sp>
    </p:spTree>
    <p:extLst>
      <p:ext uri="{BB962C8B-B14F-4D97-AF65-F5344CB8AC3E}">
        <p14:creationId xmlns:p14="http://schemas.microsoft.com/office/powerpoint/2010/main" val="909715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E0E28-D329-CB2C-DFAF-60015301E147}"/>
              </a:ext>
            </a:extLst>
          </p:cNvPr>
          <p:cNvSpPr>
            <a:spLocks noGrp="1"/>
          </p:cNvSpPr>
          <p:nvPr>
            <p:ph type="title"/>
          </p:nvPr>
        </p:nvSpPr>
        <p:spPr/>
        <p:txBody>
          <a:bodyPr/>
          <a:lstStyle/>
          <a:p>
            <a:r>
              <a:rPr lang="fr-FR" dirty="0"/>
              <a:t>4. les sockets SSL: classes </a:t>
            </a:r>
            <a:r>
              <a:rPr lang="fr-FR" dirty="0" err="1"/>
              <a:t>factories</a:t>
            </a:r>
            <a:endParaRPr lang="fr-FR" dirty="0"/>
          </a:p>
        </p:txBody>
      </p:sp>
      <p:pic>
        <p:nvPicPr>
          <p:cNvPr id="5" name="Image 4">
            <a:extLst>
              <a:ext uri="{FF2B5EF4-FFF2-40B4-BE49-F238E27FC236}">
                <a16:creationId xmlns:a16="http://schemas.microsoft.com/office/drawing/2014/main" id="{3687EF9C-2E83-73A7-5A9E-E12F9723F4DB}"/>
              </a:ext>
            </a:extLst>
          </p:cNvPr>
          <p:cNvPicPr>
            <a:picLocks noChangeAspect="1"/>
          </p:cNvPicPr>
          <p:nvPr/>
        </p:nvPicPr>
        <p:blipFill>
          <a:blip r:embed="rId2"/>
          <a:stretch>
            <a:fillRect/>
          </a:stretch>
        </p:blipFill>
        <p:spPr>
          <a:xfrm>
            <a:off x="244648" y="1036809"/>
            <a:ext cx="8654704" cy="3110455"/>
          </a:xfrm>
          <a:prstGeom prst="rect">
            <a:avLst/>
          </a:prstGeom>
        </p:spPr>
      </p:pic>
      <p:sp>
        <p:nvSpPr>
          <p:cNvPr id="6" name="Ellipse 5">
            <a:extLst>
              <a:ext uri="{FF2B5EF4-FFF2-40B4-BE49-F238E27FC236}">
                <a16:creationId xmlns:a16="http://schemas.microsoft.com/office/drawing/2014/main" id="{C72F699A-6BEA-4FF9-A0A2-1AECF4CB8A0C}"/>
              </a:ext>
            </a:extLst>
          </p:cNvPr>
          <p:cNvSpPr/>
          <p:nvPr/>
        </p:nvSpPr>
        <p:spPr>
          <a:xfrm>
            <a:off x="4422098" y="899669"/>
            <a:ext cx="4217616" cy="1933731"/>
          </a:xfrm>
          <a:prstGeom prst="ellipse">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30E1DE9-46D8-3999-CF4F-CB29F4763D1A}"/>
              </a:ext>
            </a:extLst>
          </p:cNvPr>
          <p:cNvSpPr txBox="1"/>
          <p:nvPr/>
        </p:nvSpPr>
        <p:spPr>
          <a:xfrm>
            <a:off x="0" y="4245064"/>
            <a:ext cx="8979217" cy="1077218"/>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Dans package « javax.net » extension de </a:t>
            </a:r>
            <a:r>
              <a:rPr lang="fr-FR" sz="1600" dirty="0" err="1"/>
              <a:t>java.net,il</a:t>
            </a:r>
            <a:r>
              <a:rPr lang="fr-FR" sz="1600" dirty="0"/>
              <a:t> est donc possible de fabriquer </a:t>
            </a:r>
            <a:r>
              <a:rPr lang="fr-FR" sz="1600" b="1" dirty="0"/>
              <a:t>ces propres </a:t>
            </a:r>
            <a:r>
              <a:rPr lang="fr-FR" sz="1600" b="1" dirty="0" err="1"/>
              <a:t>Factories</a:t>
            </a:r>
            <a:r>
              <a:rPr lang="fr-FR" sz="1600" b="1" dirty="0"/>
              <a:t> </a:t>
            </a:r>
            <a:r>
              <a:rPr lang="fr-FR" sz="1600" dirty="0"/>
              <a:t>afin de confectionner grâce à la </a:t>
            </a:r>
            <a:r>
              <a:rPr lang="fr-FR" sz="1600" b="1" dirty="0"/>
              <a:t>méthode « </a:t>
            </a:r>
            <a:r>
              <a:rPr lang="fr-FR" sz="1600" b="1" dirty="0" err="1"/>
              <a:t>createSocket</a:t>
            </a:r>
            <a:r>
              <a:rPr lang="fr-FR" sz="1600" b="1" dirty="0"/>
              <a:t>/</a:t>
            </a:r>
            <a:r>
              <a:rPr lang="fr-FR" sz="1600" b="1" dirty="0" err="1"/>
              <a:t>createServerSocket</a:t>
            </a:r>
            <a:r>
              <a:rPr lang="fr-FR" sz="1600" b="1" dirty="0"/>
              <a:t> »</a:t>
            </a:r>
            <a:r>
              <a:rPr lang="fr-FR" sz="1600" dirty="0"/>
              <a:t> notre propre paires de sockets fonctionnant avec par exemple un protocole particulier. Ca a le mérite d’être prévu.</a:t>
            </a:r>
          </a:p>
        </p:txBody>
      </p:sp>
      <p:cxnSp>
        <p:nvCxnSpPr>
          <p:cNvPr id="9" name="Connecteur droit avec flèche 8">
            <a:extLst>
              <a:ext uri="{FF2B5EF4-FFF2-40B4-BE49-F238E27FC236}">
                <a16:creationId xmlns:a16="http://schemas.microsoft.com/office/drawing/2014/main" id="{CDFA0A2A-863B-DE31-6758-16C4D1BCB92F}"/>
              </a:ext>
            </a:extLst>
          </p:cNvPr>
          <p:cNvCxnSpPr>
            <a:cxnSpLocks/>
          </p:cNvCxnSpPr>
          <p:nvPr/>
        </p:nvCxnSpPr>
        <p:spPr>
          <a:xfrm flipV="1">
            <a:off x="4721956" y="2623149"/>
            <a:ext cx="539592" cy="16632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ZoneTexte 13">
            <a:extLst>
              <a:ext uri="{FF2B5EF4-FFF2-40B4-BE49-F238E27FC236}">
                <a16:creationId xmlns:a16="http://schemas.microsoft.com/office/drawing/2014/main" id="{1FEAFBFD-67AD-3BDB-C630-56A56183A6C4}"/>
              </a:ext>
            </a:extLst>
          </p:cNvPr>
          <p:cNvSpPr txBox="1"/>
          <p:nvPr/>
        </p:nvSpPr>
        <p:spPr>
          <a:xfrm>
            <a:off x="0" y="5363833"/>
            <a:ext cx="8974961" cy="830997"/>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Dans les classes à ajouter pour SSL qui s’appelle le </a:t>
            </a:r>
            <a:r>
              <a:rPr lang="fr-FR" sz="1600" b="1" dirty="0"/>
              <a:t>JSSE</a:t>
            </a:r>
            <a:r>
              <a:rPr lang="fr-FR" sz="1600" dirty="0"/>
              <a:t> </a:t>
            </a:r>
            <a:r>
              <a:rPr lang="fr-FR" sz="1600" b="1" dirty="0"/>
              <a:t>(Java Socket Secure Extension</a:t>
            </a:r>
            <a:r>
              <a:rPr lang="fr-FR" sz="1600" dirty="0"/>
              <a:t>), on retrouve les </a:t>
            </a:r>
            <a:r>
              <a:rPr lang="fr-FR" sz="1600" b="1" dirty="0"/>
              <a:t>classes abstraites « </a:t>
            </a:r>
            <a:r>
              <a:rPr lang="fr-FR" sz="1600" b="1" dirty="0" err="1"/>
              <a:t>SSLSocketFactory</a:t>
            </a:r>
            <a:r>
              <a:rPr lang="fr-FR" sz="1600" b="1" dirty="0"/>
              <a:t>/</a:t>
            </a:r>
            <a:r>
              <a:rPr lang="fr-FR" sz="1600" b="1" dirty="0" err="1"/>
              <a:t>SSLServerSocketFactory</a:t>
            </a:r>
            <a:r>
              <a:rPr lang="fr-FR" sz="1600" b="1" dirty="0"/>
              <a:t> »</a:t>
            </a:r>
            <a:r>
              <a:rPr lang="fr-FR" sz="1600" dirty="0"/>
              <a:t> qui au moyen des méthodes « </a:t>
            </a:r>
            <a:r>
              <a:rPr lang="fr-FR" sz="1600" dirty="0" err="1"/>
              <a:t>createSSlSocket</a:t>
            </a:r>
            <a:r>
              <a:rPr lang="fr-FR" sz="1600" dirty="0"/>
              <a:t>/</a:t>
            </a:r>
            <a:r>
              <a:rPr lang="fr-FR" sz="1600" dirty="0" err="1"/>
              <a:t>createServerSSLSocket</a:t>
            </a:r>
            <a:r>
              <a:rPr lang="fr-FR" sz="1600" dirty="0"/>
              <a:t> » créeront les sockets SSL.</a:t>
            </a:r>
          </a:p>
        </p:txBody>
      </p:sp>
      <p:sp>
        <p:nvSpPr>
          <p:cNvPr id="17" name="Ellipse 16">
            <a:extLst>
              <a:ext uri="{FF2B5EF4-FFF2-40B4-BE49-F238E27FC236}">
                <a16:creationId xmlns:a16="http://schemas.microsoft.com/office/drawing/2014/main" id="{FC10C550-6D87-284C-748B-8AFF0E3A0172}"/>
              </a:ext>
            </a:extLst>
          </p:cNvPr>
          <p:cNvSpPr/>
          <p:nvPr/>
        </p:nvSpPr>
        <p:spPr>
          <a:xfrm>
            <a:off x="4926384" y="2930840"/>
            <a:ext cx="4217616" cy="1314224"/>
          </a:xfrm>
          <a:prstGeom prst="ellipse">
            <a:avLst/>
          </a:prstGeom>
          <a:solidFill>
            <a:srgbClr val="FFFF99">
              <a:alpha val="4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a:extLst>
              <a:ext uri="{FF2B5EF4-FFF2-40B4-BE49-F238E27FC236}">
                <a16:creationId xmlns:a16="http://schemas.microsoft.com/office/drawing/2014/main" id="{6C969D18-161D-D3DE-B550-173B400BF8B0}"/>
              </a:ext>
            </a:extLst>
          </p:cNvPr>
          <p:cNvCxnSpPr>
            <a:cxnSpLocks/>
          </p:cNvCxnSpPr>
          <p:nvPr/>
        </p:nvCxnSpPr>
        <p:spPr>
          <a:xfrm flipH="1" flipV="1">
            <a:off x="8172450" y="4147264"/>
            <a:ext cx="353894" cy="11750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ZoneTexte 24">
            <a:extLst>
              <a:ext uri="{FF2B5EF4-FFF2-40B4-BE49-F238E27FC236}">
                <a16:creationId xmlns:a16="http://schemas.microsoft.com/office/drawing/2014/main" id="{DEE320D2-FAC7-7E5C-9336-24C0418556DE}"/>
              </a:ext>
            </a:extLst>
          </p:cNvPr>
          <p:cNvSpPr txBox="1"/>
          <p:nvPr/>
        </p:nvSpPr>
        <p:spPr>
          <a:xfrm>
            <a:off x="336992" y="3213506"/>
            <a:ext cx="8470016" cy="1569660"/>
          </a:xfrm>
          <a:prstGeom prst="rect">
            <a:avLst/>
          </a:prstGeom>
          <a:solidFill>
            <a:schemeClr val="accent1"/>
          </a:solidFill>
        </p:spPr>
        <p:txBody>
          <a:bodyPr wrap="square" rtlCol="0">
            <a:spAutoFit/>
          </a:bodyPr>
          <a:lstStyle/>
          <a:p>
            <a:r>
              <a:rPr lang="fr-FR" sz="1600" b="1" dirty="0"/>
              <a:t>public abstract </a:t>
            </a:r>
            <a:r>
              <a:rPr lang="fr-FR" sz="1600" b="1" dirty="0" err="1"/>
              <a:t>ServerSocket</a:t>
            </a:r>
            <a:r>
              <a:rPr lang="fr-FR" sz="1600" b="1" dirty="0"/>
              <a:t> </a:t>
            </a:r>
            <a:r>
              <a:rPr lang="fr-FR" sz="1600" b="1" dirty="0" err="1"/>
              <a:t>createServerSocket</a:t>
            </a:r>
            <a:r>
              <a:rPr lang="fr-FR" sz="1600" b="1" dirty="0"/>
              <a:t> </a:t>
            </a:r>
            <a:r>
              <a:rPr lang="fr-FR" sz="1600" dirty="0"/>
              <a:t>(</a:t>
            </a:r>
            <a:r>
              <a:rPr lang="fr-FR" sz="1600" dirty="0" err="1"/>
              <a:t>int</a:t>
            </a:r>
            <a:r>
              <a:rPr lang="fr-FR" sz="1600" dirty="0"/>
              <a:t> port, </a:t>
            </a:r>
            <a:r>
              <a:rPr lang="fr-FR" sz="1600" dirty="0" err="1"/>
              <a:t>int</a:t>
            </a:r>
            <a:r>
              <a:rPr lang="fr-FR" sz="1600" dirty="0"/>
              <a:t> </a:t>
            </a:r>
            <a:r>
              <a:rPr lang="fr-FR" sz="1600" dirty="0" err="1"/>
              <a:t>backlog</a:t>
            </a:r>
            <a:r>
              <a:rPr lang="fr-FR" sz="1600" dirty="0"/>
              <a:t>, </a:t>
            </a:r>
            <a:r>
              <a:rPr lang="fr-FR" sz="1600" dirty="0" err="1"/>
              <a:t>InetAddress</a:t>
            </a:r>
            <a:r>
              <a:rPr lang="fr-FR" sz="1600" dirty="0"/>
              <a:t> </a:t>
            </a:r>
            <a:r>
              <a:rPr lang="fr-FR" sz="1600" dirty="0" err="1"/>
              <a:t>ifAddress</a:t>
            </a:r>
            <a:r>
              <a:rPr lang="fr-FR" sz="1600" dirty="0"/>
              <a:t>) </a:t>
            </a:r>
            <a:r>
              <a:rPr lang="fr-FR" sz="1600" dirty="0" err="1"/>
              <a:t>throws</a:t>
            </a:r>
            <a:r>
              <a:rPr lang="fr-FR" sz="1600" dirty="0"/>
              <a:t> </a:t>
            </a:r>
            <a:r>
              <a:rPr lang="fr-FR" sz="1600" dirty="0" err="1"/>
              <a:t>IOException</a:t>
            </a:r>
            <a:r>
              <a:rPr lang="fr-FR" sz="1600" dirty="0"/>
              <a:t> </a:t>
            </a:r>
          </a:p>
          <a:p>
            <a:r>
              <a:rPr lang="fr-FR" sz="1600" dirty="0"/>
              <a:t>(le 2ème paramètre représente le nombre maximum de connexions pendantes) </a:t>
            </a:r>
          </a:p>
          <a:p>
            <a:endParaRPr lang="fr-FR" sz="1600" dirty="0"/>
          </a:p>
          <a:p>
            <a:r>
              <a:rPr lang="fr-FR" sz="1600" b="1" dirty="0"/>
              <a:t>public abstract Socket </a:t>
            </a:r>
            <a:r>
              <a:rPr lang="fr-FR" sz="1600" b="1" dirty="0" err="1"/>
              <a:t>createSocket</a:t>
            </a:r>
            <a:r>
              <a:rPr lang="fr-FR" sz="1600" b="1" dirty="0"/>
              <a:t> </a:t>
            </a:r>
            <a:r>
              <a:rPr lang="fr-FR" sz="1600" dirty="0"/>
              <a:t>(String host, </a:t>
            </a:r>
            <a:r>
              <a:rPr lang="fr-FR" sz="1600" dirty="0" err="1"/>
              <a:t>int</a:t>
            </a:r>
            <a:r>
              <a:rPr lang="fr-FR" sz="1600" dirty="0"/>
              <a:t> port, </a:t>
            </a:r>
            <a:r>
              <a:rPr lang="fr-FR" sz="1600" dirty="0" err="1"/>
              <a:t>InetAddress</a:t>
            </a:r>
            <a:r>
              <a:rPr lang="fr-FR" sz="1600" dirty="0"/>
              <a:t> </a:t>
            </a:r>
            <a:r>
              <a:rPr lang="fr-FR" sz="1600" dirty="0" err="1"/>
              <a:t>clientHost</a:t>
            </a:r>
            <a:r>
              <a:rPr lang="fr-FR" sz="1600" dirty="0"/>
              <a:t>, </a:t>
            </a:r>
            <a:r>
              <a:rPr lang="fr-FR" sz="1600" dirty="0" err="1"/>
              <a:t>int</a:t>
            </a:r>
            <a:r>
              <a:rPr lang="fr-FR" sz="1600" dirty="0"/>
              <a:t> </a:t>
            </a:r>
            <a:r>
              <a:rPr lang="fr-FR" sz="1600" dirty="0" err="1"/>
              <a:t>clientPort</a:t>
            </a:r>
            <a:r>
              <a:rPr lang="fr-FR" sz="1600" dirty="0"/>
              <a:t>) </a:t>
            </a:r>
            <a:r>
              <a:rPr lang="fr-FR" sz="1600" dirty="0" err="1"/>
              <a:t>throws</a:t>
            </a:r>
            <a:r>
              <a:rPr lang="fr-FR" sz="1600" dirty="0"/>
              <a:t> </a:t>
            </a:r>
            <a:r>
              <a:rPr lang="fr-FR" sz="1600" dirty="0" err="1"/>
              <a:t>IOException</a:t>
            </a:r>
            <a:r>
              <a:rPr lang="fr-FR" sz="1600" dirty="0"/>
              <a:t>, </a:t>
            </a:r>
            <a:r>
              <a:rPr lang="fr-FR" sz="1600" dirty="0" err="1"/>
              <a:t>UnknownHostException</a:t>
            </a:r>
            <a:endParaRPr lang="fr-FR" sz="1600" dirty="0"/>
          </a:p>
        </p:txBody>
      </p:sp>
      <p:pic>
        <p:nvPicPr>
          <p:cNvPr id="4" name="Image 3">
            <a:extLst>
              <a:ext uri="{FF2B5EF4-FFF2-40B4-BE49-F238E27FC236}">
                <a16:creationId xmlns:a16="http://schemas.microsoft.com/office/drawing/2014/main" id="{8DC2535B-B995-DDD0-F564-0F8A6077824B}"/>
              </a:ext>
            </a:extLst>
          </p:cNvPr>
          <p:cNvPicPr>
            <a:picLocks noChangeAspect="1"/>
          </p:cNvPicPr>
          <p:nvPr/>
        </p:nvPicPr>
        <p:blipFill>
          <a:blip r:embed="rId3"/>
          <a:stretch>
            <a:fillRect/>
          </a:stretch>
        </p:blipFill>
        <p:spPr>
          <a:xfrm>
            <a:off x="1866029" y="1574127"/>
            <a:ext cx="5684558" cy="3789706"/>
          </a:xfrm>
          <a:prstGeom prst="rect">
            <a:avLst/>
          </a:prstGeom>
        </p:spPr>
      </p:pic>
    </p:spTree>
    <p:extLst>
      <p:ext uri="{BB962C8B-B14F-4D97-AF65-F5344CB8AC3E}">
        <p14:creationId xmlns:p14="http://schemas.microsoft.com/office/powerpoint/2010/main" val="256356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4" grpId="0"/>
      <p:bldP spid="17" grpId="0" animBg="1"/>
      <p:bldP spid="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2A23E-DD56-F077-5118-D61D169DA7A5}"/>
              </a:ext>
            </a:extLst>
          </p:cNvPr>
          <p:cNvSpPr>
            <a:spLocks noGrp="1"/>
          </p:cNvSpPr>
          <p:nvPr>
            <p:ph type="title"/>
          </p:nvPr>
        </p:nvSpPr>
        <p:spPr/>
        <p:txBody>
          <a:bodyPr/>
          <a:lstStyle/>
          <a:p>
            <a:r>
              <a:rPr lang="fr-FR" dirty="0"/>
              <a:t>5. les sockets SSL: </a:t>
            </a:r>
            <a:r>
              <a:rPr lang="fr-FR" dirty="0" err="1"/>
              <a:t>SSLContext</a:t>
            </a:r>
            <a:r>
              <a:rPr lang="fr-FR" dirty="0"/>
              <a:t> </a:t>
            </a:r>
          </a:p>
        </p:txBody>
      </p:sp>
      <p:pic>
        <p:nvPicPr>
          <p:cNvPr id="5" name="Image 4">
            <a:extLst>
              <a:ext uri="{FF2B5EF4-FFF2-40B4-BE49-F238E27FC236}">
                <a16:creationId xmlns:a16="http://schemas.microsoft.com/office/drawing/2014/main" id="{67BABDAE-F5E4-BC56-BCC9-C89CD9A28B8A}"/>
              </a:ext>
            </a:extLst>
          </p:cNvPr>
          <p:cNvPicPr>
            <a:picLocks noChangeAspect="1"/>
          </p:cNvPicPr>
          <p:nvPr/>
        </p:nvPicPr>
        <p:blipFill>
          <a:blip r:embed="rId2"/>
          <a:stretch>
            <a:fillRect/>
          </a:stretch>
        </p:blipFill>
        <p:spPr>
          <a:xfrm>
            <a:off x="76997" y="981074"/>
            <a:ext cx="8990005" cy="4084320"/>
          </a:xfrm>
          <a:prstGeom prst="rect">
            <a:avLst/>
          </a:prstGeom>
        </p:spPr>
      </p:pic>
      <p:sp>
        <p:nvSpPr>
          <p:cNvPr id="6" name="Ellipse 5">
            <a:extLst>
              <a:ext uri="{FF2B5EF4-FFF2-40B4-BE49-F238E27FC236}">
                <a16:creationId xmlns:a16="http://schemas.microsoft.com/office/drawing/2014/main" id="{6648E8EF-4683-600C-437E-FE5891E40512}"/>
              </a:ext>
            </a:extLst>
          </p:cNvPr>
          <p:cNvSpPr/>
          <p:nvPr/>
        </p:nvSpPr>
        <p:spPr>
          <a:xfrm>
            <a:off x="4698012" y="927827"/>
            <a:ext cx="4445988" cy="1228726"/>
          </a:xfrm>
          <a:prstGeom prst="ellipse">
            <a:avLst/>
          </a:prstGeom>
          <a:solidFill>
            <a:srgbClr val="FFFF99">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67F8EDA-E248-85EA-3120-FD6B086DEAB6}"/>
              </a:ext>
            </a:extLst>
          </p:cNvPr>
          <p:cNvSpPr txBox="1"/>
          <p:nvPr/>
        </p:nvSpPr>
        <p:spPr>
          <a:xfrm>
            <a:off x="307297" y="5400137"/>
            <a:ext cx="8529404" cy="646331"/>
          </a:xfrm>
          <a:prstGeom prst="rect">
            <a:avLst/>
          </a:prstGeom>
          <a:noFill/>
        </p:spPr>
        <p:txBody>
          <a:bodyPr wrap="square" rtlCol="0">
            <a:spAutoFit/>
          </a:bodyPr>
          <a:lstStyle/>
          <a:p>
            <a:r>
              <a:rPr lang="fr-FR" dirty="0"/>
              <a:t>On ne peut pas instancier ces deux classes (abstraites). Il faut en fait avant toute chose se préoccuper du </a:t>
            </a:r>
            <a:r>
              <a:rPr lang="fr-FR" b="1" dirty="0" err="1"/>
              <a:t>Handskake</a:t>
            </a:r>
            <a:r>
              <a:rPr lang="fr-FR" dirty="0"/>
              <a:t> </a:t>
            </a:r>
          </a:p>
        </p:txBody>
      </p:sp>
      <p:cxnSp>
        <p:nvCxnSpPr>
          <p:cNvPr id="9" name="Connecteur droit avec flèche 8">
            <a:extLst>
              <a:ext uri="{FF2B5EF4-FFF2-40B4-BE49-F238E27FC236}">
                <a16:creationId xmlns:a16="http://schemas.microsoft.com/office/drawing/2014/main" id="{8B474CBF-0E0D-94BC-900B-6C0E9A266AFD}"/>
              </a:ext>
            </a:extLst>
          </p:cNvPr>
          <p:cNvCxnSpPr>
            <a:stCxn id="7" idx="0"/>
          </p:cNvCxnSpPr>
          <p:nvPr/>
        </p:nvCxnSpPr>
        <p:spPr>
          <a:xfrm flipV="1">
            <a:off x="4571999" y="2156553"/>
            <a:ext cx="1963712" cy="32435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09278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CB86C4-CF63-08A0-5CB6-107EE09F4E87}"/>
              </a:ext>
            </a:extLst>
          </p:cNvPr>
          <p:cNvSpPr>
            <a:spLocks noGrp="1"/>
          </p:cNvSpPr>
          <p:nvPr>
            <p:ph type="title"/>
          </p:nvPr>
        </p:nvSpPr>
        <p:spPr/>
        <p:txBody>
          <a:bodyPr/>
          <a:lstStyle/>
          <a:p>
            <a:r>
              <a:rPr lang="fr-FR" dirty="0"/>
              <a:t>6. les sockets SSL: </a:t>
            </a:r>
            <a:r>
              <a:rPr lang="fr-FR" dirty="0" err="1"/>
              <a:t>SSLContext</a:t>
            </a:r>
            <a:r>
              <a:rPr lang="fr-FR" dirty="0"/>
              <a:t> (suite)</a:t>
            </a:r>
          </a:p>
        </p:txBody>
      </p:sp>
      <p:sp>
        <p:nvSpPr>
          <p:cNvPr id="4" name="ZoneTexte 3">
            <a:extLst>
              <a:ext uri="{FF2B5EF4-FFF2-40B4-BE49-F238E27FC236}">
                <a16:creationId xmlns:a16="http://schemas.microsoft.com/office/drawing/2014/main" id="{751295D2-3D34-61DC-93A2-F7613F3C5544}"/>
              </a:ext>
            </a:extLst>
          </p:cNvPr>
          <p:cNvSpPr txBox="1"/>
          <p:nvPr/>
        </p:nvSpPr>
        <p:spPr>
          <a:xfrm>
            <a:off x="108784" y="1190228"/>
            <a:ext cx="3574271" cy="584775"/>
          </a:xfrm>
          <a:prstGeom prst="rect">
            <a:avLst/>
          </a:prstGeom>
          <a:noFill/>
        </p:spPr>
        <p:txBody>
          <a:bodyPr wrap="square" rtlCol="0">
            <a:spAutoFit/>
          </a:bodyPr>
          <a:lstStyle/>
          <a:p>
            <a:pPr marL="342900" indent="-342900">
              <a:buClr>
                <a:srgbClr val="FF0000"/>
              </a:buClr>
              <a:buFont typeface="Wingdings" panose="05000000000000000000" pitchFamily="2" charset="2"/>
              <a:buChar char="§"/>
            </a:pPr>
            <a:r>
              <a:rPr lang="fr-FR" sz="1600" dirty="0"/>
              <a:t>Pour faire le  Handshake au minimum, il faut:</a:t>
            </a:r>
          </a:p>
        </p:txBody>
      </p:sp>
      <p:sp>
        <p:nvSpPr>
          <p:cNvPr id="5" name="ZoneTexte 4">
            <a:extLst>
              <a:ext uri="{FF2B5EF4-FFF2-40B4-BE49-F238E27FC236}">
                <a16:creationId xmlns:a16="http://schemas.microsoft.com/office/drawing/2014/main" id="{215F37D6-2640-C547-4380-CBA91C5CFF58}"/>
              </a:ext>
            </a:extLst>
          </p:cNvPr>
          <p:cNvSpPr txBox="1"/>
          <p:nvPr/>
        </p:nvSpPr>
        <p:spPr>
          <a:xfrm>
            <a:off x="427817" y="1758762"/>
            <a:ext cx="3393878" cy="338554"/>
          </a:xfrm>
          <a:prstGeom prst="rect">
            <a:avLst/>
          </a:prstGeom>
          <a:noFill/>
        </p:spPr>
        <p:txBody>
          <a:bodyPr wrap="none" rtlCol="0">
            <a:spAutoFit/>
          </a:bodyPr>
          <a:lstStyle/>
          <a:p>
            <a:pPr marL="285750" indent="-285750">
              <a:buClr>
                <a:srgbClr val="FF0000"/>
              </a:buClr>
              <a:buFont typeface="Arial" panose="020B0604020202020204" pitchFamily="34" charset="0"/>
              <a:buChar char="•"/>
            </a:pPr>
            <a:r>
              <a:rPr lang="fr-FR" sz="1600" dirty="0"/>
              <a:t>Au moins le certificat du serveur</a:t>
            </a:r>
          </a:p>
        </p:txBody>
      </p:sp>
      <p:sp>
        <p:nvSpPr>
          <p:cNvPr id="6" name="ZoneTexte 5">
            <a:extLst>
              <a:ext uri="{FF2B5EF4-FFF2-40B4-BE49-F238E27FC236}">
                <a16:creationId xmlns:a16="http://schemas.microsoft.com/office/drawing/2014/main" id="{AEE0669C-4171-5977-C6E2-316E065216AD}"/>
              </a:ext>
            </a:extLst>
          </p:cNvPr>
          <p:cNvSpPr txBox="1"/>
          <p:nvPr/>
        </p:nvSpPr>
        <p:spPr>
          <a:xfrm>
            <a:off x="439839" y="2058183"/>
            <a:ext cx="3369833" cy="338554"/>
          </a:xfrm>
          <a:prstGeom prst="rect">
            <a:avLst/>
          </a:prstGeom>
          <a:noFill/>
        </p:spPr>
        <p:txBody>
          <a:bodyPr wrap="none" rtlCol="0">
            <a:spAutoFit/>
          </a:bodyPr>
          <a:lstStyle/>
          <a:p>
            <a:pPr marL="285750" indent="-285750">
              <a:buClr>
                <a:srgbClr val="FF0000"/>
              </a:buClr>
              <a:buFont typeface="Arial" panose="020B0604020202020204" pitchFamily="34" charset="0"/>
              <a:buChar char="•"/>
            </a:pPr>
            <a:r>
              <a:rPr lang="fr-FR" sz="1600" dirty="0"/>
              <a:t>Le certificat du client (optionnel)</a:t>
            </a:r>
          </a:p>
        </p:txBody>
      </p:sp>
      <p:sp>
        <p:nvSpPr>
          <p:cNvPr id="7" name="ZoneTexte 6">
            <a:extLst>
              <a:ext uri="{FF2B5EF4-FFF2-40B4-BE49-F238E27FC236}">
                <a16:creationId xmlns:a16="http://schemas.microsoft.com/office/drawing/2014/main" id="{7B24299C-9479-CD0A-4D81-EABBB164F57D}"/>
              </a:ext>
            </a:extLst>
          </p:cNvPr>
          <p:cNvSpPr txBox="1"/>
          <p:nvPr/>
        </p:nvSpPr>
        <p:spPr>
          <a:xfrm>
            <a:off x="439838" y="2358310"/>
            <a:ext cx="2444900" cy="338554"/>
          </a:xfrm>
          <a:prstGeom prst="rect">
            <a:avLst/>
          </a:prstGeom>
          <a:noFill/>
        </p:spPr>
        <p:txBody>
          <a:bodyPr wrap="none" rtlCol="0">
            <a:spAutoFit/>
          </a:bodyPr>
          <a:lstStyle/>
          <a:p>
            <a:pPr marL="285750" indent="-285750">
              <a:buClr>
                <a:srgbClr val="FF0000"/>
              </a:buClr>
              <a:buFont typeface="Arial" panose="020B0604020202020204" pitchFamily="34" charset="0"/>
              <a:buChar char="•"/>
            </a:pPr>
            <a:r>
              <a:rPr lang="fr-FR" sz="1600" dirty="0"/>
              <a:t>Vérifier les signatures</a:t>
            </a:r>
          </a:p>
        </p:txBody>
      </p:sp>
      <p:sp>
        <p:nvSpPr>
          <p:cNvPr id="8" name="ZoneTexte 7">
            <a:extLst>
              <a:ext uri="{FF2B5EF4-FFF2-40B4-BE49-F238E27FC236}">
                <a16:creationId xmlns:a16="http://schemas.microsoft.com/office/drawing/2014/main" id="{187A995D-62F7-AC96-28E4-807FCD7D25BC}"/>
              </a:ext>
            </a:extLst>
          </p:cNvPr>
          <p:cNvSpPr txBox="1"/>
          <p:nvPr/>
        </p:nvSpPr>
        <p:spPr>
          <a:xfrm>
            <a:off x="78367" y="2854078"/>
            <a:ext cx="3657230" cy="2554545"/>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Tout ce qui est nécessaire pour le Handshake est fourni dans la classe </a:t>
            </a:r>
            <a:r>
              <a:rPr lang="fr-FR" sz="1600" b="1" dirty="0" err="1"/>
              <a:t>SSLContext</a:t>
            </a:r>
            <a:r>
              <a:rPr lang="fr-FR" sz="1600" b="1" dirty="0"/>
              <a:t>.</a:t>
            </a:r>
          </a:p>
          <a:p>
            <a:pPr marL="285750" indent="-285750">
              <a:buClr>
                <a:srgbClr val="FF0000"/>
              </a:buClr>
              <a:buFont typeface="Wingdings" panose="05000000000000000000" pitchFamily="2" charset="2"/>
              <a:buChar char="§"/>
            </a:pPr>
            <a:endParaRPr lang="fr-FR" sz="1600" dirty="0"/>
          </a:p>
          <a:p>
            <a:pPr marL="285750" indent="-285750">
              <a:buClr>
                <a:srgbClr val="FF0000"/>
              </a:buClr>
              <a:buFont typeface="Wingdings" panose="05000000000000000000" pitchFamily="2" charset="2"/>
              <a:buChar char="§"/>
            </a:pPr>
            <a:r>
              <a:rPr lang="fr-FR" sz="1600" dirty="0"/>
              <a:t>Cette dernière fournit alors les deux classes </a:t>
            </a:r>
            <a:r>
              <a:rPr lang="fr-FR" sz="1600" dirty="0" err="1"/>
              <a:t>factories</a:t>
            </a:r>
            <a:r>
              <a:rPr lang="fr-FR" sz="1600" dirty="0"/>
              <a:t> qui fournissent à leur tour (avec leur méthode </a:t>
            </a:r>
            <a:r>
              <a:rPr lang="fr-FR" sz="1600" dirty="0" err="1"/>
              <a:t>createSocket</a:t>
            </a:r>
            <a:r>
              <a:rPr lang="fr-FR" sz="1600" dirty="0"/>
              <a:t>() / </a:t>
            </a:r>
            <a:r>
              <a:rPr lang="fr-FR" sz="1600" dirty="0" err="1"/>
              <a:t>createServerSocket</a:t>
            </a:r>
            <a:r>
              <a:rPr lang="fr-FR" sz="1600" dirty="0"/>
              <a:t>() ) les classes sockets.</a:t>
            </a:r>
          </a:p>
        </p:txBody>
      </p:sp>
      <p:pic>
        <p:nvPicPr>
          <p:cNvPr id="14" name="Image 13">
            <a:extLst>
              <a:ext uri="{FF2B5EF4-FFF2-40B4-BE49-F238E27FC236}">
                <a16:creationId xmlns:a16="http://schemas.microsoft.com/office/drawing/2014/main" id="{7CE7875C-DEC1-971B-DEB9-BD95DFCCE2CA}"/>
              </a:ext>
            </a:extLst>
          </p:cNvPr>
          <p:cNvPicPr>
            <a:picLocks noChangeAspect="1"/>
          </p:cNvPicPr>
          <p:nvPr/>
        </p:nvPicPr>
        <p:blipFill>
          <a:blip r:embed="rId2"/>
          <a:stretch>
            <a:fillRect/>
          </a:stretch>
        </p:blipFill>
        <p:spPr>
          <a:xfrm>
            <a:off x="4292439" y="2631945"/>
            <a:ext cx="4495238" cy="3628571"/>
          </a:xfrm>
          <a:prstGeom prst="rect">
            <a:avLst/>
          </a:prstGeom>
        </p:spPr>
      </p:pic>
      <p:cxnSp>
        <p:nvCxnSpPr>
          <p:cNvPr id="16" name="Connecteur droit avec flèche 15">
            <a:extLst>
              <a:ext uri="{FF2B5EF4-FFF2-40B4-BE49-F238E27FC236}">
                <a16:creationId xmlns:a16="http://schemas.microsoft.com/office/drawing/2014/main" id="{EDBF1F04-12D3-0D3F-D188-48A2FB521E94}"/>
              </a:ext>
            </a:extLst>
          </p:cNvPr>
          <p:cNvCxnSpPr>
            <a:cxnSpLocks/>
          </p:cNvCxnSpPr>
          <p:nvPr/>
        </p:nvCxnSpPr>
        <p:spPr>
          <a:xfrm flipV="1">
            <a:off x="5993625" y="3897166"/>
            <a:ext cx="0" cy="2816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7D1336E4-CDF2-2370-DCF5-FB5FF80D0696}"/>
              </a:ext>
            </a:extLst>
          </p:cNvPr>
          <p:cNvCxnSpPr/>
          <p:nvPr/>
        </p:nvCxnSpPr>
        <p:spPr>
          <a:xfrm flipV="1">
            <a:off x="7148102" y="3907354"/>
            <a:ext cx="0" cy="2714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B947304B-4204-02E9-77BE-2F3FA6BD45D0}"/>
              </a:ext>
            </a:extLst>
          </p:cNvPr>
          <p:cNvCxnSpPr>
            <a:cxnSpLocks/>
          </p:cNvCxnSpPr>
          <p:nvPr/>
        </p:nvCxnSpPr>
        <p:spPr>
          <a:xfrm flipV="1">
            <a:off x="3035402" y="3024291"/>
            <a:ext cx="1318649" cy="11864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Connecteur droit avec flèche 21">
            <a:extLst>
              <a:ext uri="{FF2B5EF4-FFF2-40B4-BE49-F238E27FC236}">
                <a16:creationId xmlns:a16="http://schemas.microsoft.com/office/drawing/2014/main" id="{C3E9D077-9928-2E3A-B95A-4635DEC9625F}"/>
              </a:ext>
            </a:extLst>
          </p:cNvPr>
          <p:cNvCxnSpPr>
            <a:cxnSpLocks/>
          </p:cNvCxnSpPr>
          <p:nvPr/>
        </p:nvCxnSpPr>
        <p:spPr>
          <a:xfrm flipV="1">
            <a:off x="3035402" y="2962978"/>
            <a:ext cx="3680191" cy="12478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7" name="Image 26">
            <a:extLst>
              <a:ext uri="{FF2B5EF4-FFF2-40B4-BE49-F238E27FC236}">
                <a16:creationId xmlns:a16="http://schemas.microsoft.com/office/drawing/2014/main" id="{76F55CCF-FE1C-3477-BDB9-ACF89D4F82C8}"/>
              </a:ext>
            </a:extLst>
          </p:cNvPr>
          <p:cNvPicPr>
            <a:picLocks noChangeAspect="1"/>
          </p:cNvPicPr>
          <p:nvPr/>
        </p:nvPicPr>
        <p:blipFill>
          <a:blip r:embed="rId3"/>
          <a:stretch>
            <a:fillRect/>
          </a:stretch>
        </p:blipFill>
        <p:spPr>
          <a:xfrm>
            <a:off x="3960334" y="945103"/>
            <a:ext cx="5159449" cy="1466667"/>
          </a:xfrm>
          <a:prstGeom prst="rect">
            <a:avLst/>
          </a:prstGeom>
        </p:spPr>
      </p:pic>
      <p:cxnSp>
        <p:nvCxnSpPr>
          <p:cNvPr id="36" name="Connecteur : en angle 35">
            <a:extLst>
              <a:ext uri="{FF2B5EF4-FFF2-40B4-BE49-F238E27FC236}">
                <a16:creationId xmlns:a16="http://schemas.microsoft.com/office/drawing/2014/main" id="{E6A59A1D-F1E9-86B2-7BE9-40C4C7C98C9D}"/>
              </a:ext>
            </a:extLst>
          </p:cNvPr>
          <p:cNvCxnSpPr>
            <a:cxnSpLocks/>
          </p:cNvCxnSpPr>
          <p:nvPr/>
        </p:nvCxnSpPr>
        <p:spPr>
          <a:xfrm flipV="1">
            <a:off x="5366479" y="2469917"/>
            <a:ext cx="1781623" cy="384161"/>
          </a:xfrm>
          <a:prstGeom prst="bentConnector3">
            <a:avLst>
              <a:gd name="adj1" fmla="val 359"/>
            </a:avLst>
          </a:prstGeom>
        </p:spPr>
        <p:style>
          <a:lnRef idx="1">
            <a:schemeClr val="dk1"/>
          </a:lnRef>
          <a:fillRef idx="0">
            <a:schemeClr val="dk1"/>
          </a:fillRef>
          <a:effectRef idx="0">
            <a:schemeClr val="dk1"/>
          </a:effectRef>
          <a:fontRef idx="minor">
            <a:schemeClr val="tx1"/>
          </a:fontRef>
        </p:style>
      </p:cxnSp>
      <p:cxnSp>
        <p:nvCxnSpPr>
          <p:cNvPr id="40" name="Connecteur : en angle 39">
            <a:extLst>
              <a:ext uri="{FF2B5EF4-FFF2-40B4-BE49-F238E27FC236}">
                <a16:creationId xmlns:a16="http://schemas.microsoft.com/office/drawing/2014/main" id="{726646A7-5C53-C1CE-3AA2-E420BDB53A61}"/>
              </a:ext>
            </a:extLst>
          </p:cNvPr>
          <p:cNvCxnSpPr>
            <a:cxnSpLocks/>
          </p:cNvCxnSpPr>
          <p:nvPr/>
        </p:nvCxnSpPr>
        <p:spPr>
          <a:xfrm flipV="1">
            <a:off x="7704944" y="2648567"/>
            <a:ext cx="848554" cy="205511"/>
          </a:xfrm>
          <a:prstGeom prst="bentConnector3">
            <a:avLst>
              <a:gd name="adj1" fmla="val -2997"/>
            </a:avLst>
          </a:prstGeom>
        </p:spPr>
        <p:style>
          <a:lnRef idx="1">
            <a:schemeClr val="dk1"/>
          </a:lnRef>
          <a:fillRef idx="0">
            <a:schemeClr val="dk1"/>
          </a:fillRef>
          <a:effectRef idx="0">
            <a:schemeClr val="dk1"/>
          </a:effectRef>
          <a:fontRef idx="minor">
            <a:schemeClr val="tx1"/>
          </a:fontRef>
        </p:style>
      </p:cxnSp>
      <p:cxnSp>
        <p:nvCxnSpPr>
          <p:cNvPr id="44" name="Connecteur droit avec flèche 43">
            <a:extLst>
              <a:ext uri="{FF2B5EF4-FFF2-40B4-BE49-F238E27FC236}">
                <a16:creationId xmlns:a16="http://schemas.microsoft.com/office/drawing/2014/main" id="{97F53422-F97A-3782-C0A1-974696A33B54}"/>
              </a:ext>
            </a:extLst>
          </p:cNvPr>
          <p:cNvCxnSpPr>
            <a:cxnSpLocks/>
          </p:cNvCxnSpPr>
          <p:nvPr/>
        </p:nvCxnSpPr>
        <p:spPr>
          <a:xfrm flipV="1">
            <a:off x="7148102" y="1802749"/>
            <a:ext cx="0" cy="66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1A9074A4-1EFA-B730-2FEA-1079E902020F}"/>
              </a:ext>
            </a:extLst>
          </p:cNvPr>
          <p:cNvCxnSpPr>
            <a:cxnSpLocks/>
          </p:cNvCxnSpPr>
          <p:nvPr/>
        </p:nvCxnSpPr>
        <p:spPr>
          <a:xfrm flipV="1">
            <a:off x="8553498" y="2337850"/>
            <a:ext cx="0" cy="338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33253BE2-59B2-D4BF-A75A-E99D389514F5}"/>
              </a:ext>
            </a:extLst>
          </p:cNvPr>
          <p:cNvCxnSpPr>
            <a:cxnSpLocks/>
          </p:cNvCxnSpPr>
          <p:nvPr/>
        </p:nvCxnSpPr>
        <p:spPr>
          <a:xfrm flipV="1">
            <a:off x="3059619" y="1770827"/>
            <a:ext cx="1152952" cy="29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B7DBC585-94CB-F444-CAE8-6125BC75D91D}"/>
              </a:ext>
            </a:extLst>
          </p:cNvPr>
          <p:cNvCxnSpPr>
            <a:cxnSpLocks/>
          </p:cNvCxnSpPr>
          <p:nvPr/>
        </p:nvCxnSpPr>
        <p:spPr>
          <a:xfrm flipV="1">
            <a:off x="3053456" y="1775003"/>
            <a:ext cx="1893300" cy="2941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B1053E4B-8450-73F0-853D-841A8DFF575B}"/>
              </a:ext>
            </a:extLst>
          </p:cNvPr>
          <p:cNvSpPr txBox="1"/>
          <p:nvPr/>
        </p:nvSpPr>
        <p:spPr>
          <a:xfrm>
            <a:off x="94611" y="5408623"/>
            <a:ext cx="4910813" cy="861774"/>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b="1" dirty="0"/>
              <a:t>Le </a:t>
            </a:r>
            <a:r>
              <a:rPr lang="fr-FR" sz="1600" b="1" dirty="0" err="1"/>
              <a:t>SSLContext</a:t>
            </a:r>
            <a:r>
              <a:rPr lang="fr-FR" sz="1600" b="1" dirty="0"/>
              <a:t> doit aussi contenir tout résultat du Handshake</a:t>
            </a:r>
            <a:r>
              <a:rPr lang="fr-FR" dirty="0"/>
              <a:t> </a:t>
            </a:r>
            <a:r>
              <a:rPr lang="fr-FR" sz="1600" dirty="0"/>
              <a:t>dont notamment les certificats</a:t>
            </a:r>
          </a:p>
        </p:txBody>
      </p:sp>
    </p:spTree>
    <p:extLst>
      <p:ext uri="{BB962C8B-B14F-4D97-AF65-F5344CB8AC3E}">
        <p14:creationId xmlns:p14="http://schemas.microsoft.com/office/powerpoint/2010/main" val="407194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6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C3367F-1EC1-6FEF-5C7D-DBE044C1DAE4}"/>
              </a:ext>
            </a:extLst>
          </p:cNvPr>
          <p:cNvSpPr>
            <a:spLocks noGrp="1"/>
          </p:cNvSpPr>
          <p:nvPr>
            <p:ph type="title"/>
          </p:nvPr>
        </p:nvSpPr>
        <p:spPr/>
        <p:txBody>
          <a:bodyPr/>
          <a:lstStyle/>
          <a:p>
            <a:r>
              <a:rPr lang="fr-FR" dirty="0"/>
              <a:t>7. La classe </a:t>
            </a:r>
            <a:r>
              <a:rPr lang="fr-FR" dirty="0" err="1"/>
              <a:t>SSLContext</a:t>
            </a:r>
            <a:r>
              <a:rPr lang="fr-FR" dirty="0"/>
              <a:t> </a:t>
            </a:r>
          </a:p>
        </p:txBody>
      </p:sp>
      <p:sp>
        <p:nvSpPr>
          <p:cNvPr id="5" name="ZoneTexte 4">
            <a:extLst>
              <a:ext uri="{FF2B5EF4-FFF2-40B4-BE49-F238E27FC236}">
                <a16:creationId xmlns:a16="http://schemas.microsoft.com/office/drawing/2014/main" id="{AB546FF2-6A17-6DB5-AF49-68D4BA6F33D2}"/>
              </a:ext>
            </a:extLst>
          </p:cNvPr>
          <p:cNvSpPr txBox="1"/>
          <p:nvPr/>
        </p:nvSpPr>
        <p:spPr>
          <a:xfrm>
            <a:off x="300038" y="1111797"/>
            <a:ext cx="7772400" cy="113877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dirty="0"/>
              <a:t>Cette classe </a:t>
            </a:r>
            <a:r>
              <a:rPr lang="fr-FR" dirty="0" err="1"/>
              <a:t>SSLContext</a:t>
            </a:r>
            <a:r>
              <a:rPr lang="fr-FR" dirty="0"/>
              <a:t> s'instancie par une nouvelle </a:t>
            </a:r>
            <a:r>
              <a:rPr lang="fr-FR" dirty="0" err="1"/>
              <a:t>factory</a:t>
            </a:r>
            <a:r>
              <a:rPr lang="fr-FR" dirty="0"/>
              <a:t> : </a:t>
            </a:r>
          </a:p>
          <a:p>
            <a:endParaRPr lang="fr-FR" dirty="0"/>
          </a:p>
          <a:p>
            <a:r>
              <a:rPr lang="fr-FR" sz="1600" b="1" dirty="0"/>
              <a:t>public </a:t>
            </a:r>
            <a:r>
              <a:rPr lang="fr-FR" sz="1600" b="1" dirty="0" err="1"/>
              <a:t>static</a:t>
            </a:r>
            <a:r>
              <a:rPr lang="fr-FR" sz="1600" b="1" dirty="0"/>
              <a:t> </a:t>
            </a:r>
            <a:r>
              <a:rPr lang="fr-FR" sz="1600" b="1" dirty="0" err="1"/>
              <a:t>SSLContext</a:t>
            </a:r>
            <a:r>
              <a:rPr lang="fr-FR" sz="1600" b="1" dirty="0"/>
              <a:t> </a:t>
            </a:r>
            <a:r>
              <a:rPr lang="fr-FR" sz="1600" b="1" dirty="0" err="1"/>
              <a:t>getInstance</a:t>
            </a:r>
            <a:r>
              <a:rPr lang="fr-FR" sz="1600" b="1" dirty="0"/>
              <a:t> (String </a:t>
            </a:r>
            <a:r>
              <a:rPr lang="fr-FR" sz="1600" b="1" dirty="0" err="1"/>
              <a:t>protocol</a:t>
            </a:r>
            <a:r>
              <a:rPr lang="fr-FR" sz="1600" b="1" dirty="0"/>
              <a:t>, Provider </a:t>
            </a:r>
            <a:r>
              <a:rPr lang="fr-FR" sz="1600" b="1" dirty="0" err="1"/>
              <a:t>provider</a:t>
            </a:r>
            <a:r>
              <a:rPr lang="fr-FR" sz="1600" b="1" dirty="0"/>
              <a:t>)</a:t>
            </a:r>
          </a:p>
          <a:p>
            <a:r>
              <a:rPr lang="fr-FR" sz="1600" dirty="0" err="1"/>
              <a:t>throws</a:t>
            </a:r>
            <a:r>
              <a:rPr lang="fr-FR" sz="1600" dirty="0"/>
              <a:t> </a:t>
            </a:r>
            <a:r>
              <a:rPr lang="fr-FR" sz="1600" dirty="0" err="1"/>
              <a:t>NoSuchAlgorithmException</a:t>
            </a:r>
            <a:r>
              <a:rPr lang="fr-FR" sz="1600" dirty="0"/>
              <a:t>, </a:t>
            </a:r>
            <a:r>
              <a:rPr lang="fr-FR" sz="1600" dirty="0" err="1"/>
              <a:t>NoSuchProviderException</a:t>
            </a:r>
            <a:endParaRPr lang="fr-FR" sz="1600" dirty="0"/>
          </a:p>
        </p:txBody>
      </p:sp>
      <p:sp>
        <p:nvSpPr>
          <p:cNvPr id="7" name="ZoneTexte 6">
            <a:extLst>
              <a:ext uri="{FF2B5EF4-FFF2-40B4-BE49-F238E27FC236}">
                <a16:creationId xmlns:a16="http://schemas.microsoft.com/office/drawing/2014/main" id="{1E6044B2-A060-1994-2EF0-488C7A1CD3A2}"/>
              </a:ext>
            </a:extLst>
          </p:cNvPr>
          <p:cNvSpPr txBox="1"/>
          <p:nvPr/>
        </p:nvSpPr>
        <p:spPr>
          <a:xfrm>
            <a:off x="300037" y="2286869"/>
            <a:ext cx="8448178" cy="1692771"/>
          </a:xfrm>
          <a:prstGeom prst="rect">
            <a:avLst/>
          </a:prstGeom>
          <a:noFill/>
        </p:spPr>
        <p:txBody>
          <a:bodyPr wrap="square">
            <a:spAutoFit/>
          </a:bodyPr>
          <a:lstStyle/>
          <a:p>
            <a:r>
              <a:rPr lang="fr-FR" sz="1600" dirty="0"/>
              <a:t>Le premier paramètre est par contre incontournable, il désigne le protocole et surtout la version utilisée. </a:t>
            </a:r>
          </a:p>
          <a:p>
            <a:r>
              <a:rPr lang="fr-FR" sz="1600" dirty="0"/>
              <a:t>Dans notre cas: </a:t>
            </a:r>
          </a:p>
          <a:p>
            <a:endParaRPr lang="fr-FR" sz="800" dirty="0"/>
          </a:p>
          <a:p>
            <a:r>
              <a:rPr lang="fr-FR" sz="1600" b="1" dirty="0" err="1">
                <a:solidFill>
                  <a:schemeClr val="accent2"/>
                </a:solidFill>
              </a:rPr>
              <a:t>SSLContext</a:t>
            </a:r>
            <a:r>
              <a:rPr lang="fr-FR" sz="1600" b="1" dirty="0">
                <a:solidFill>
                  <a:schemeClr val="accent2"/>
                </a:solidFill>
              </a:rPr>
              <a:t> </a:t>
            </a:r>
            <a:r>
              <a:rPr lang="fr-FR" sz="1600" b="1" dirty="0" err="1">
                <a:solidFill>
                  <a:schemeClr val="accent2"/>
                </a:solidFill>
              </a:rPr>
              <a:t>SslC</a:t>
            </a:r>
            <a:r>
              <a:rPr lang="fr-FR" sz="1600" b="1" dirty="0">
                <a:solidFill>
                  <a:schemeClr val="accent2"/>
                </a:solidFill>
              </a:rPr>
              <a:t> = </a:t>
            </a:r>
            <a:r>
              <a:rPr lang="fr-FR" sz="1600" b="1" dirty="0" err="1">
                <a:solidFill>
                  <a:schemeClr val="accent2"/>
                </a:solidFill>
              </a:rPr>
              <a:t>null</a:t>
            </a:r>
            <a:r>
              <a:rPr lang="fr-FR" sz="1600" b="1" dirty="0">
                <a:solidFill>
                  <a:schemeClr val="accent2"/>
                </a:solidFill>
              </a:rPr>
              <a:t>; </a:t>
            </a:r>
          </a:p>
          <a:p>
            <a:r>
              <a:rPr lang="fr-FR" sz="1600" b="1" dirty="0" err="1">
                <a:solidFill>
                  <a:schemeClr val="accent2"/>
                </a:solidFill>
              </a:rPr>
              <a:t>SslC</a:t>
            </a:r>
            <a:r>
              <a:rPr lang="fr-FR" sz="1600" b="1" dirty="0">
                <a:solidFill>
                  <a:schemeClr val="accent2"/>
                </a:solidFill>
              </a:rPr>
              <a:t> = </a:t>
            </a:r>
            <a:r>
              <a:rPr lang="fr-FR" sz="1600" b="1" dirty="0" err="1">
                <a:solidFill>
                  <a:schemeClr val="accent2"/>
                </a:solidFill>
              </a:rPr>
              <a:t>SSLContext.getInstance</a:t>
            </a:r>
            <a:r>
              <a:rPr lang="fr-FR" sz="1600" b="1" dirty="0">
                <a:solidFill>
                  <a:schemeClr val="accent2"/>
                </a:solidFill>
              </a:rPr>
              <a:t>("SSLv3");     </a:t>
            </a:r>
            <a:r>
              <a:rPr lang="fr-FR" sz="1600" b="1" dirty="0">
                <a:solidFill>
                  <a:schemeClr val="accent1">
                    <a:lumMod val="75000"/>
                  </a:schemeClr>
                </a:solidFill>
              </a:rPr>
              <a:t>("TLSv1.2"); ou ("TLSv1.3")</a:t>
            </a:r>
          </a:p>
          <a:p>
            <a:endParaRPr lang="fr-FR" sz="1600" b="1" dirty="0">
              <a:solidFill>
                <a:schemeClr val="accent2"/>
              </a:solidFill>
            </a:endParaRPr>
          </a:p>
        </p:txBody>
      </p:sp>
      <p:sp>
        <p:nvSpPr>
          <p:cNvPr id="8" name="ZoneTexte 7">
            <a:extLst>
              <a:ext uri="{FF2B5EF4-FFF2-40B4-BE49-F238E27FC236}">
                <a16:creationId xmlns:a16="http://schemas.microsoft.com/office/drawing/2014/main" id="{7722AB01-DAA9-B472-5CE1-22D3D5BDA459}"/>
              </a:ext>
            </a:extLst>
          </p:cNvPr>
          <p:cNvSpPr txBox="1"/>
          <p:nvPr/>
        </p:nvSpPr>
        <p:spPr>
          <a:xfrm>
            <a:off x="300037" y="3960687"/>
            <a:ext cx="8666981" cy="1077218"/>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On a besoin des certificats (au moins celui du serveur avec des clés) il faut donc un </a:t>
            </a:r>
            <a:r>
              <a:rPr lang="fr-FR" sz="1600" b="1" dirty="0" err="1"/>
              <a:t>KeyStore</a:t>
            </a:r>
            <a:r>
              <a:rPr lang="fr-FR" sz="1600" b="1" dirty="0"/>
              <a:t> </a:t>
            </a:r>
            <a:r>
              <a:rPr lang="fr-FR" sz="1600" dirty="0"/>
              <a:t>(magasin de clés composé de plusieurs « compartiments » comme les:</a:t>
            </a:r>
          </a:p>
          <a:p>
            <a:pPr marL="742950" lvl="1" indent="-285750">
              <a:buClr>
                <a:srgbClr val="FF0000"/>
              </a:buClr>
              <a:buFont typeface="Arial" panose="020B0604020202020204" pitchFamily="34" charset="0"/>
              <a:buChar char="•"/>
            </a:pPr>
            <a:r>
              <a:rPr lang="fr-FR" sz="1600" b="1" dirty="0" err="1"/>
              <a:t>thrusted</a:t>
            </a:r>
            <a:r>
              <a:rPr lang="fr-FR" sz="1600" b="1" dirty="0"/>
              <a:t> </a:t>
            </a:r>
            <a:r>
              <a:rPr lang="fr-FR" sz="1600" b="1" dirty="0" err="1"/>
              <a:t>certifcate</a:t>
            </a:r>
            <a:r>
              <a:rPr lang="fr-FR" sz="1600" b="1" dirty="0"/>
              <a:t> entries </a:t>
            </a:r>
            <a:r>
              <a:rPr lang="fr-FR" sz="1600" dirty="0"/>
              <a:t>qui contiennent juste un certificat </a:t>
            </a:r>
          </a:p>
          <a:p>
            <a:pPr marL="742950" lvl="1" indent="-285750">
              <a:buClr>
                <a:srgbClr val="FF0000"/>
              </a:buClr>
              <a:buFont typeface="Arial" panose="020B0604020202020204" pitchFamily="34" charset="0"/>
              <a:buChar char="•"/>
            </a:pPr>
            <a:r>
              <a:rPr lang="fr-FR" sz="1600" b="1" dirty="0"/>
              <a:t>key entries </a:t>
            </a:r>
            <a:r>
              <a:rPr lang="fr-FR" sz="1600" dirty="0"/>
              <a:t>qui contiennent une paire de clés (privée/publique) dans un certificat.</a:t>
            </a:r>
          </a:p>
        </p:txBody>
      </p:sp>
      <p:sp>
        <p:nvSpPr>
          <p:cNvPr id="9" name="ZoneTexte 8">
            <a:extLst>
              <a:ext uri="{FF2B5EF4-FFF2-40B4-BE49-F238E27FC236}">
                <a16:creationId xmlns:a16="http://schemas.microsoft.com/office/drawing/2014/main" id="{0CDD77E8-5207-10F2-7498-61C6CE735E35}"/>
              </a:ext>
            </a:extLst>
          </p:cNvPr>
          <p:cNvSpPr txBox="1"/>
          <p:nvPr/>
        </p:nvSpPr>
        <p:spPr>
          <a:xfrm>
            <a:off x="300037" y="5112594"/>
            <a:ext cx="8072438" cy="1600438"/>
          </a:xfrm>
          <a:prstGeom prst="rect">
            <a:avLst/>
          </a:prstGeom>
          <a:noFill/>
        </p:spPr>
        <p:txBody>
          <a:bodyPr wrap="square" rtlCol="0">
            <a:spAutoFit/>
          </a:bodyPr>
          <a:lstStyle/>
          <a:p>
            <a:r>
              <a:rPr lang="fr-FR" sz="1600" dirty="0"/>
              <a:t>Il faut donc un </a:t>
            </a:r>
            <a:r>
              <a:rPr lang="fr-FR" sz="1600" b="1" dirty="0"/>
              <a:t>objet </a:t>
            </a:r>
            <a:r>
              <a:rPr lang="fr-FR" sz="1600" b="1" dirty="0" err="1"/>
              <a:t>KeyStore</a:t>
            </a:r>
            <a:r>
              <a:rPr lang="fr-FR" sz="1600" b="1" dirty="0"/>
              <a:t>  </a:t>
            </a:r>
            <a:r>
              <a:rPr lang="fr-FR" sz="1600" dirty="0"/>
              <a:t>(en mémoire) qui a besoin d’un </a:t>
            </a:r>
            <a:r>
              <a:rPr lang="fr-FR" sz="1600" b="1" dirty="0"/>
              <a:t>fichier « </a:t>
            </a:r>
            <a:r>
              <a:rPr lang="fr-FR" sz="1600" b="1" dirty="0" err="1"/>
              <a:t>keystore</a:t>
            </a:r>
            <a:r>
              <a:rPr lang="fr-FR" sz="1600" b="1" dirty="0"/>
              <a:t> </a:t>
            </a:r>
            <a:r>
              <a:rPr lang="fr-FR" sz="1600" dirty="0"/>
              <a:t>» construit avec un outil par exemple comme: </a:t>
            </a:r>
            <a:r>
              <a:rPr lang="fr-FR" sz="1600" b="1" dirty="0" err="1"/>
              <a:t>Keytool</a:t>
            </a:r>
            <a:r>
              <a:rPr lang="fr-FR" sz="1600" b="1" dirty="0"/>
              <a:t> ou </a:t>
            </a:r>
            <a:r>
              <a:rPr lang="fr-FR" sz="1600" b="1" dirty="0" err="1"/>
              <a:t>KeyToolGui</a:t>
            </a:r>
            <a:r>
              <a:rPr lang="fr-FR" sz="1600" dirty="0"/>
              <a:t>.</a:t>
            </a:r>
          </a:p>
          <a:p>
            <a:r>
              <a:rPr lang="fr-FR" sz="1600" dirty="0"/>
              <a:t>On n’instancie pas l’objet </a:t>
            </a:r>
            <a:r>
              <a:rPr lang="fr-FR" sz="1600" dirty="0" err="1"/>
              <a:t>Keystore</a:t>
            </a:r>
            <a:r>
              <a:rPr lang="fr-FR" sz="1600" dirty="0"/>
              <a:t>, on le charge en mémoire avec un </a:t>
            </a:r>
            <a:r>
              <a:rPr lang="fr-FR" sz="1600" dirty="0" err="1"/>
              <a:t>getInstance</a:t>
            </a:r>
            <a:r>
              <a:rPr lang="fr-FR" sz="1600" dirty="0"/>
              <a:t>() car il peut exister plusieurs types de </a:t>
            </a:r>
            <a:r>
              <a:rPr lang="fr-FR" sz="1600" dirty="0" err="1"/>
              <a:t>keystore</a:t>
            </a:r>
            <a:r>
              <a:rPr lang="fr-FR" sz="1600" dirty="0"/>
              <a:t> (JKS (java), PK12(</a:t>
            </a:r>
            <a:r>
              <a:rPr lang="fr-FR" sz="1600" dirty="0" err="1"/>
              <a:t>windows</a:t>
            </a:r>
            <a:r>
              <a:rPr lang="fr-FR" sz="1600" dirty="0"/>
              <a:t>), </a:t>
            </a:r>
            <a:r>
              <a:rPr lang="fr-FR" sz="1600" dirty="0" err="1"/>
              <a:t>bouncy</a:t>
            </a:r>
            <a:r>
              <a:rPr lang="fr-FR" sz="1600" dirty="0"/>
              <a:t> </a:t>
            </a:r>
            <a:r>
              <a:rPr lang="fr-FR" sz="1600" dirty="0" err="1"/>
              <a:t>castle</a:t>
            </a:r>
            <a:r>
              <a:rPr lang="fr-FR" sz="1600" dirty="0"/>
              <a:t>).</a:t>
            </a:r>
          </a:p>
          <a:p>
            <a:endParaRPr lang="fr-FR" sz="1600" dirty="0"/>
          </a:p>
          <a:p>
            <a:endParaRPr lang="fr-FR" dirty="0"/>
          </a:p>
        </p:txBody>
      </p:sp>
    </p:spTree>
    <p:extLst>
      <p:ext uri="{BB962C8B-B14F-4D97-AF65-F5344CB8AC3E}">
        <p14:creationId xmlns:p14="http://schemas.microsoft.com/office/powerpoint/2010/main" val="17126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F6EA8-9338-8309-E1E3-1D166C6B95DA}"/>
              </a:ext>
            </a:extLst>
          </p:cNvPr>
          <p:cNvSpPr>
            <a:spLocks noGrp="1"/>
          </p:cNvSpPr>
          <p:nvPr>
            <p:ph type="title"/>
          </p:nvPr>
        </p:nvSpPr>
        <p:spPr/>
        <p:txBody>
          <a:bodyPr/>
          <a:lstStyle/>
          <a:p>
            <a:r>
              <a:rPr lang="fr-FR" dirty="0"/>
              <a:t>8. La classe </a:t>
            </a:r>
            <a:r>
              <a:rPr lang="fr-FR" dirty="0" err="1"/>
              <a:t>Keystore</a:t>
            </a:r>
            <a:r>
              <a:rPr lang="fr-FR" dirty="0"/>
              <a:t>  </a:t>
            </a:r>
          </a:p>
        </p:txBody>
      </p:sp>
      <p:sp>
        <p:nvSpPr>
          <p:cNvPr id="4" name="ZoneTexte 3">
            <a:extLst>
              <a:ext uri="{FF2B5EF4-FFF2-40B4-BE49-F238E27FC236}">
                <a16:creationId xmlns:a16="http://schemas.microsoft.com/office/drawing/2014/main" id="{98EF3D77-C0BF-15A4-EEE5-46F30B5F57EC}"/>
              </a:ext>
            </a:extLst>
          </p:cNvPr>
          <p:cNvSpPr txBox="1"/>
          <p:nvPr/>
        </p:nvSpPr>
        <p:spPr>
          <a:xfrm>
            <a:off x="200025" y="4186764"/>
            <a:ext cx="8822055" cy="1938992"/>
          </a:xfrm>
          <a:prstGeom prst="rect">
            <a:avLst/>
          </a:prstGeom>
          <a:noFill/>
        </p:spPr>
        <p:txBody>
          <a:bodyPr wrap="square" rtlCol="0">
            <a:spAutoFit/>
          </a:bodyPr>
          <a:lstStyle/>
          <a:p>
            <a:r>
              <a:rPr lang="fr-FR" sz="1600" dirty="0"/>
              <a:t>Il faut donc un </a:t>
            </a:r>
            <a:r>
              <a:rPr lang="fr-FR" sz="1600" b="1" dirty="0"/>
              <a:t>objet </a:t>
            </a:r>
            <a:r>
              <a:rPr lang="fr-FR" sz="1600" b="1" dirty="0" err="1"/>
              <a:t>KeyStore</a:t>
            </a:r>
            <a:r>
              <a:rPr lang="fr-FR" sz="1600" b="1" dirty="0"/>
              <a:t>  </a:t>
            </a:r>
            <a:r>
              <a:rPr lang="fr-FR" sz="1600" dirty="0"/>
              <a:t>(en mémoire) qui a besoin d’un </a:t>
            </a:r>
            <a:r>
              <a:rPr lang="fr-FR" sz="1600" b="1" dirty="0"/>
              <a:t>fichier « </a:t>
            </a:r>
            <a:r>
              <a:rPr lang="fr-FR" sz="1600" b="1" dirty="0" err="1"/>
              <a:t>keystore</a:t>
            </a:r>
            <a:r>
              <a:rPr lang="fr-FR" sz="1600" b="1" dirty="0"/>
              <a:t> </a:t>
            </a:r>
            <a:r>
              <a:rPr lang="fr-FR" sz="1600" dirty="0"/>
              <a:t>» construit avec un outil par exemple comme: </a:t>
            </a:r>
            <a:r>
              <a:rPr lang="fr-FR" sz="1600" b="1" dirty="0" err="1"/>
              <a:t>Keytool</a:t>
            </a:r>
            <a:r>
              <a:rPr lang="fr-FR" sz="1600" b="1" dirty="0"/>
              <a:t> ou </a:t>
            </a:r>
            <a:r>
              <a:rPr lang="fr-FR" sz="1600" b="1" dirty="0" err="1"/>
              <a:t>KeyToolGui</a:t>
            </a:r>
            <a:r>
              <a:rPr lang="fr-FR" sz="1600" dirty="0"/>
              <a:t>.</a:t>
            </a:r>
          </a:p>
          <a:p>
            <a:endParaRPr lang="fr-FR" sz="1200" dirty="0"/>
          </a:p>
          <a:p>
            <a:r>
              <a:rPr lang="fr-FR" sz="1600" dirty="0"/>
              <a:t>On n’instancie pas l’objet </a:t>
            </a:r>
            <a:r>
              <a:rPr lang="fr-FR" sz="1600" dirty="0" err="1"/>
              <a:t>Keystore</a:t>
            </a:r>
            <a:r>
              <a:rPr lang="fr-FR" sz="1600" dirty="0"/>
              <a:t>, on le crée en mémoire avec un </a:t>
            </a:r>
            <a:r>
              <a:rPr lang="fr-FR" sz="1600" b="1" dirty="0" err="1"/>
              <a:t>getInstance</a:t>
            </a:r>
            <a:r>
              <a:rPr lang="fr-FR" sz="1600" b="1" dirty="0"/>
              <a:t>() </a:t>
            </a:r>
            <a:r>
              <a:rPr lang="fr-FR" sz="1600" dirty="0"/>
              <a:t>car il peut exister plusieurs types de </a:t>
            </a:r>
            <a:r>
              <a:rPr lang="fr-FR" sz="1600" dirty="0" err="1"/>
              <a:t>keystore</a:t>
            </a:r>
            <a:r>
              <a:rPr lang="fr-FR" sz="1600" dirty="0"/>
              <a:t> (JKS (java), PK12(</a:t>
            </a:r>
            <a:r>
              <a:rPr lang="fr-FR" sz="1600" dirty="0" err="1"/>
              <a:t>windows</a:t>
            </a:r>
            <a:r>
              <a:rPr lang="fr-FR" sz="1600" dirty="0"/>
              <a:t>), </a:t>
            </a:r>
            <a:r>
              <a:rPr lang="fr-FR" sz="1600" dirty="0" err="1"/>
              <a:t>bouncy</a:t>
            </a:r>
            <a:r>
              <a:rPr lang="fr-FR" sz="1600" dirty="0"/>
              <a:t> </a:t>
            </a:r>
            <a:r>
              <a:rPr lang="fr-FR" sz="1600" dirty="0" err="1"/>
              <a:t>castle</a:t>
            </a:r>
            <a:r>
              <a:rPr lang="fr-FR" sz="1600" dirty="0"/>
              <a:t>).</a:t>
            </a:r>
          </a:p>
          <a:p>
            <a:endParaRPr lang="fr-FR" sz="1200" dirty="0"/>
          </a:p>
          <a:p>
            <a:r>
              <a:rPr lang="fr-FR" sz="1600" dirty="0"/>
              <a:t>La </a:t>
            </a:r>
            <a:r>
              <a:rPr lang="fr-FR" sz="1600" b="1" dirty="0"/>
              <a:t>méthode « </a:t>
            </a:r>
            <a:r>
              <a:rPr lang="fr-FR" sz="1600" b="1" dirty="0" err="1"/>
              <a:t>load</a:t>
            </a:r>
            <a:r>
              <a:rPr lang="fr-FR" sz="1600" b="1" dirty="0"/>
              <a:t> </a:t>
            </a:r>
            <a:r>
              <a:rPr lang="fr-FR" sz="1600" dirty="0"/>
              <a:t>» charge l’objet mémoire (</a:t>
            </a:r>
            <a:r>
              <a:rPr lang="fr-FR" sz="1600" b="1" dirty="0"/>
              <a:t>l’Objet </a:t>
            </a:r>
            <a:r>
              <a:rPr lang="fr-FR" sz="1600" b="1" dirty="0" err="1"/>
              <a:t>KeyStore</a:t>
            </a:r>
            <a:r>
              <a:rPr lang="fr-FR" sz="1600" dirty="0"/>
              <a:t>) avec le contenu du fichier </a:t>
            </a:r>
            <a:r>
              <a:rPr lang="fr-FR" sz="1600" dirty="0" err="1"/>
              <a:t>keystore</a:t>
            </a:r>
            <a:r>
              <a:rPr lang="fr-FR" sz="1600" dirty="0"/>
              <a:t>. </a:t>
            </a:r>
          </a:p>
        </p:txBody>
      </p:sp>
      <p:pic>
        <p:nvPicPr>
          <p:cNvPr id="6" name="Image 5">
            <a:extLst>
              <a:ext uri="{FF2B5EF4-FFF2-40B4-BE49-F238E27FC236}">
                <a16:creationId xmlns:a16="http://schemas.microsoft.com/office/drawing/2014/main" id="{B55B12EF-258C-6706-A954-6D09BE1B8E39}"/>
              </a:ext>
            </a:extLst>
          </p:cNvPr>
          <p:cNvPicPr>
            <a:picLocks noChangeAspect="1"/>
          </p:cNvPicPr>
          <p:nvPr/>
        </p:nvPicPr>
        <p:blipFill>
          <a:blip r:embed="rId2"/>
          <a:stretch>
            <a:fillRect/>
          </a:stretch>
        </p:blipFill>
        <p:spPr>
          <a:xfrm>
            <a:off x="33720" y="981074"/>
            <a:ext cx="9110279" cy="3048176"/>
          </a:xfrm>
          <a:prstGeom prst="rect">
            <a:avLst/>
          </a:prstGeom>
        </p:spPr>
      </p:pic>
      <p:cxnSp>
        <p:nvCxnSpPr>
          <p:cNvPr id="8" name="Connecteur droit avec flèche 7">
            <a:extLst>
              <a:ext uri="{FF2B5EF4-FFF2-40B4-BE49-F238E27FC236}">
                <a16:creationId xmlns:a16="http://schemas.microsoft.com/office/drawing/2014/main" id="{0375A703-DB41-D8A1-1F9D-03674EACCDB4}"/>
              </a:ext>
            </a:extLst>
          </p:cNvPr>
          <p:cNvCxnSpPr/>
          <p:nvPr/>
        </p:nvCxnSpPr>
        <p:spPr>
          <a:xfrm flipV="1">
            <a:off x="6827520" y="3672840"/>
            <a:ext cx="457200" cy="13411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a:extLst>
              <a:ext uri="{FF2B5EF4-FFF2-40B4-BE49-F238E27FC236}">
                <a16:creationId xmlns:a16="http://schemas.microsoft.com/office/drawing/2014/main" id="{C4512CE2-7033-2088-39E0-402A2CE69801}"/>
              </a:ext>
            </a:extLst>
          </p:cNvPr>
          <p:cNvCxnSpPr/>
          <p:nvPr/>
        </p:nvCxnSpPr>
        <p:spPr>
          <a:xfrm flipV="1">
            <a:off x="6543675" y="2500313"/>
            <a:ext cx="1800225" cy="16864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eur droit avec flèche 11">
            <a:extLst>
              <a:ext uri="{FF2B5EF4-FFF2-40B4-BE49-F238E27FC236}">
                <a16:creationId xmlns:a16="http://schemas.microsoft.com/office/drawing/2014/main" id="{25863A8F-AB9B-C662-F4AD-D29896F37400}"/>
              </a:ext>
            </a:extLst>
          </p:cNvPr>
          <p:cNvCxnSpPr/>
          <p:nvPr/>
        </p:nvCxnSpPr>
        <p:spPr>
          <a:xfrm flipV="1">
            <a:off x="1957388" y="3814763"/>
            <a:ext cx="4700587" cy="19288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Ellipse 13">
            <a:extLst>
              <a:ext uri="{FF2B5EF4-FFF2-40B4-BE49-F238E27FC236}">
                <a16:creationId xmlns:a16="http://schemas.microsoft.com/office/drawing/2014/main" id="{8760D5A6-B1B7-FF81-0D6F-277C954FC902}"/>
              </a:ext>
            </a:extLst>
          </p:cNvPr>
          <p:cNvSpPr/>
          <p:nvPr/>
        </p:nvSpPr>
        <p:spPr>
          <a:xfrm>
            <a:off x="6154273" y="1490149"/>
            <a:ext cx="2934332" cy="2728059"/>
          </a:xfrm>
          <a:prstGeom prst="ellipse">
            <a:avLst/>
          </a:prstGeom>
          <a:solidFill>
            <a:srgbClr val="FFFF99">
              <a:alpha val="3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88B0D57D-76F0-1CAF-97D1-B35031252906}"/>
              </a:ext>
            </a:extLst>
          </p:cNvPr>
          <p:cNvSpPr txBox="1"/>
          <p:nvPr/>
        </p:nvSpPr>
        <p:spPr>
          <a:xfrm>
            <a:off x="1785476" y="1419469"/>
            <a:ext cx="6300787" cy="923330"/>
          </a:xfrm>
          <a:prstGeom prst="rect">
            <a:avLst/>
          </a:prstGeom>
          <a:solidFill>
            <a:schemeClr val="accent5"/>
          </a:solidFill>
        </p:spPr>
        <p:txBody>
          <a:bodyPr wrap="square" rtlCol="0">
            <a:spAutoFit/>
          </a:bodyPr>
          <a:lstStyle/>
          <a:p>
            <a:r>
              <a:rPr lang="fr-FR" dirty="0"/>
              <a:t>Le </a:t>
            </a:r>
            <a:r>
              <a:rPr lang="fr-FR" dirty="0" err="1"/>
              <a:t>SSLContext</a:t>
            </a:r>
            <a:r>
              <a:rPr lang="fr-FR" dirty="0"/>
              <a:t> peut maintenant aller chercher dans le </a:t>
            </a:r>
            <a:r>
              <a:rPr lang="fr-FR" dirty="0" err="1"/>
              <a:t>Keystore</a:t>
            </a:r>
            <a:r>
              <a:rPr lang="fr-FR" dirty="0"/>
              <a:t> tout ce dont il a besoin: certificat serveur, client , …</a:t>
            </a:r>
          </a:p>
        </p:txBody>
      </p:sp>
      <p:sp>
        <p:nvSpPr>
          <p:cNvPr id="15" name="ZoneTexte 14">
            <a:extLst>
              <a:ext uri="{FF2B5EF4-FFF2-40B4-BE49-F238E27FC236}">
                <a16:creationId xmlns:a16="http://schemas.microsoft.com/office/drawing/2014/main" id="{B33DC921-5054-C51E-5658-D9C243DF954F}"/>
              </a:ext>
            </a:extLst>
          </p:cNvPr>
          <p:cNvSpPr txBox="1"/>
          <p:nvPr/>
        </p:nvSpPr>
        <p:spPr>
          <a:xfrm>
            <a:off x="1463137" y="10032572"/>
            <a:ext cx="1795871" cy="369332"/>
          </a:xfrm>
          <a:prstGeom prst="rect">
            <a:avLst/>
          </a:prstGeom>
          <a:solidFill>
            <a:schemeClr val="bg1"/>
          </a:solidFill>
        </p:spPr>
        <p:txBody>
          <a:bodyPr wrap="square" rtlCol="0">
            <a:spAutoFit/>
          </a:bodyPr>
          <a:lstStyle/>
          <a:p>
            <a:endParaRPr lang="fr-FR" dirty="0"/>
          </a:p>
        </p:txBody>
      </p:sp>
      <p:sp>
        <p:nvSpPr>
          <p:cNvPr id="17" name="Rectangle 2">
            <a:extLst>
              <a:ext uri="{FF2B5EF4-FFF2-40B4-BE49-F238E27FC236}">
                <a16:creationId xmlns:a16="http://schemas.microsoft.com/office/drawing/2014/main" id="{E4E09180-DD7B-924A-0F41-847D9E7757F1}"/>
              </a:ext>
            </a:extLst>
          </p:cNvPr>
          <p:cNvSpPr>
            <a:spLocks noChangeArrowheads="1"/>
          </p:cNvSpPr>
          <p:nvPr/>
        </p:nvSpPr>
        <p:spPr bwMode="auto">
          <a:xfrm>
            <a:off x="1957388" y="6448855"/>
            <a:ext cx="4354143" cy="215444"/>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effectLst/>
              <a:latin typeface="Arial Unicode MS"/>
            </a:endParaRPr>
          </a:p>
        </p:txBody>
      </p:sp>
      <p:sp>
        <p:nvSpPr>
          <p:cNvPr id="18" name="Rectangle 3">
            <a:extLst>
              <a:ext uri="{FF2B5EF4-FFF2-40B4-BE49-F238E27FC236}">
                <a16:creationId xmlns:a16="http://schemas.microsoft.com/office/drawing/2014/main" id="{B49CA159-2D81-26F0-7093-E9FA6EDF91CC}"/>
              </a:ext>
            </a:extLst>
          </p:cNvPr>
          <p:cNvSpPr>
            <a:spLocks noChangeArrowheads="1"/>
          </p:cNvSpPr>
          <p:nvPr/>
        </p:nvSpPr>
        <p:spPr bwMode="auto">
          <a:xfrm>
            <a:off x="1365510" y="6141892"/>
            <a:ext cx="6978390" cy="21544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effectLst/>
              <a:latin typeface="Arial" panose="020B0604020202020204" pitchFamily="34" charset="0"/>
            </a:endParaRPr>
          </a:p>
        </p:txBody>
      </p:sp>
      <p:sp>
        <p:nvSpPr>
          <p:cNvPr id="19" name="ZoneTexte 18">
            <a:extLst>
              <a:ext uri="{FF2B5EF4-FFF2-40B4-BE49-F238E27FC236}">
                <a16:creationId xmlns:a16="http://schemas.microsoft.com/office/drawing/2014/main" id="{A1C8B2BD-C7DF-FEFE-2ABA-078CE2E2B7AB}"/>
              </a:ext>
            </a:extLst>
          </p:cNvPr>
          <p:cNvSpPr txBox="1"/>
          <p:nvPr/>
        </p:nvSpPr>
        <p:spPr>
          <a:xfrm>
            <a:off x="200025" y="4873295"/>
            <a:ext cx="2033509" cy="369332"/>
          </a:xfrm>
          <a:prstGeom prst="rect">
            <a:avLst/>
          </a:prstGeom>
          <a:noFill/>
        </p:spPr>
        <p:txBody>
          <a:bodyPr wrap="square" rtlCol="0">
            <a:spAutoFit/>
          </a:bodyPr>
          <a:lstStyle/>
          <a:p>
            <a:endParaRPr lang="fr-FR" dirty="0"/>
          </a:p>
        </p:txBody>
      </p:sp>
      <p:sp>
        <p:nvSpPr>
          <p:cNvPr id="20" name="ZoneTexte 19">
            <a:extLst>
              <a:ext uri="{FF2B5EF4-FFF2-40B4-BE49-F238E27FC236}">
                <a16:creationId xmlns:a16="http://schemas.microsoft.com/office/drawing/2014/main" id="{374DE2A2-CDF9-C1A9-8306-68032932E49B}"/>
              </a:ext>
            </a:extLst>
          </p:cNvPr>
          <p:cNvSpPr txBox="1"/>
          <p:nvPr/>
        </p:nvSpPr>
        <p:spPr>
          <a:xfrm>
            <a:off x="272640" y="3825500"/>
            <a:ext cx="8815965" cy="2308324"/>
          </a:xfrm>
          <a:prstGeom prst="rect">
            <a:avLst/>
          </a:prstGeom>
          <a:solidFill>
            <a:srgbClr val="FFEDB3"/>
          </a:solidFill>
        </p:spPr>
        <p:txBody>
          <a:bodyPr wrap="square" rtlCol="0">
            <a:spAutoFit/>
          </a:bodyPr>
          <a:lstStyle/>
          <a:p>
            <a:r>
              <a:rPr lang="fr-FR" sz="1600" b="1" dirty="0"/>
              <a:t>Remarque: </a:t>
            </a:r>
            <a:r>
              <a:rPr lang="fr-FR" sz="1600" dirty="0"/>
              <a:t>il existe aussi des méthodes de </a:t>
            </a:r>
            <a:r>
              <a:rPr lang="fr-FR" sz="1600" b="1" dirty="0"/>
              <a:t>type </a:t>
            </a:r>
            <a:r>
              <a:rPr lang="fr-FR" sz="1600" b="1" dirty="0" err="1"/>
              <a:t>setXxxx</a:t>
            </a:r>
            <a:r>
              <a:rPr lang="fr-FR" sz="1600" b="1" dirty="0"/>
              <a:t> </a:t>
            </a:r>
            <a:r>
              <a:rPr lang="fr-FR" sz="1600" dirty="0"/>
              <a:t>pour « charger » cet objet.:</a:t>
            </a:r>
          </a:p>
          <a:p>
            <a:endParaRPr lang="fr-FR" sz="1600" dirty="0"/>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effectLst/>
                <a:latin typeface="Arial Unicode MS"/>
              </a:rPr>
              <a:t>private</a:t>
            </a:r>
            <a:r>
              <a:rPr kumimoji="0" lang="fr-FR" altLang="fr-FR" sz="1600" b="0" i="0" u="none" strike="noStrike" cap="none" normalizeH="0" baseline="0" dirty="0">
                <a:ln>
                  <a:noFill/>
                </a:ln>
                <a:effectLst/>
                <a:latin typeface="Arial Unicode MS"/>
              </a:rPr>
              <a:t> </a:t>
            </a:r>
            <a:r>
              <a:rPr kumimoji="0" lang="fr-FR" altLang="fr-FR" sz="1600" b="0" i="1" u="none" strike="noStrike" cap="none" normalizeH="0" baseline="0" dirty="0" err="1">
                <a:ln>
                  <a:noFill/>
                </a:ln>
                <a:effectLst/>
                <a:latin typeface="Arial Unicode MS"/>
              </a:rPr>
              <a:t>static</a:t>
            </a:r>
            <a:r>
              <a:rPr kumimoji="0" lang="fr-FR" altLang="fr-FR" sz="1600" b="0" i="0" u="none" strike="noStrike" cap="none" normalizeH="0" baseline="0" dirty="0">
                <a:ln>
                  <a:noFill/>
                </a:ln>
                <a:effectLst/>
                <a:latin typeface="Arial Unicode MS"/>
              </a:rPr>
              <a:t> final </a:t>
            </a:r>
            <a:r>
              <a:rPr kumimoji="0" lang="fr-FR" altLang="fr-FR" sz="1600" b="0" i="1" u="none" strike="noStrike" cap="none" normalizeH="0" baseline="0" dirty="0">
                <a:ln>
                  <a:noFill/>
                </a:ln>
                <a:effectLst/>
                <a:latin typeface="Arial Unicode MS"/>
              </a:rPr>
              <a:t>String</a:t>
            </a:r>
            <a:r>
              <a:rPr kumimoji="0" lang="fr-FR" altLang="fr-FR" sz="1600" b="0" i="0" u="none" strike="noStrike" cap="none" normalizeH="0" baseline="0" dirty="0">
                <a:ln>
                  <a:noFill/>
                </a:ln>
                <a:effectLst/>
                <a:latin typeface="Arial Unicode MS"/>
              </a:rPr>
              <a:t>[] </a:t>
            </a:r>
            <a:r>
              <a:rPr kumimoji="0" lang="fr-FR" altLang="fr-FR" sz="1600" b="0" i="0" u="none" strike="noStrike" cap="none" normalizeH="0" baseline="0" dirty="0" err="1">
                <a:ln>
                  <a:noFill/>
                </a:ln>
                <a:effectLst/>
                <a:latin typeface="Arial Unicode MS"/>
              </a:rPr>
              <a:t>protocols</a:t>
            </a:r>
            <a:r>
              <a:rPr kumimoji="0" lang="fr-FR" altLang="fr-FR" sz="1600" b="0" i="0" u="none" strike="noStrike" cap="none" normalizeH="0" baseline="0" dirty="0">
                <a:ln>
                  <a:noFill/>
                </a:ln>
                <a:effectLst/>
                <a:latin typeface="Arial Unicode MS"/>
              </a:rPr>
              <a:t> = </a:t>
            </a:r>
            <a:r>
              <a:rPr kumimoji="0" lang="fr-FR" altLang="fr-FR" sz="1600" b="0" i="1" u="none" strike="noStrike" cap="none" normalizeH="0" baseline="0" dirty="0">
                <a:ln>
                  <a:noFill/>
                </a:ln>
                <a:effectLst/>
                <a:latin typeface="Arial Unicode MS"/>
              </a:rPr>
              <a:t>new</a:t>
            </a:r>
            <a:r>
              <a:rPr kumimoji="0" lang="fr-FR" altLang="fr-FR" sz="1600" b="0" i="0" u="none" strike="noStrike" cap="none" normalizeH="0" baseline="0" dirty="0">
                <a:ln>
                  <a:noFill/>
                </a:ln>
                <a:effectLst/>
                <a:latin typeface="Arial Unicode MS"/>
              </a:rPr>
              <a:t> </a:t>
            </a:r>
            <a:r>
              <a:rPr kumimoji="0" lang="fr-FR" altLang="fr-FR" sz="1600" b="0" i="1" u="none" strike="noStrike" cap="none" normalizeH="0" baseline="0" dirty="0">
                <a:ln>
                  <a:noFill/>
                </a:ln>
                <a:effectLst/>
                <a:latin typeface="Arial Unicode MS"/>
              </a:rPr>
              <a:t>String</a:t>
            </a:r>
            <a:r>
              <a:rPr kumimoji="0" lang="fr-FR" altLang="fr-FR" sz="1600" b="0" i="0" u="none" strike="noStrike" cap="none" normalizeH="0" baseline="0" dirty="0">
                <a:ln>
                  <a:noFill/>
                </a:ln>
                <a:effectLst/>
                <a:latin typeface="Arial Unicode MS"/>
              </a:rPr>
              <a:t>[]{"TLSv1.3"};</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effectLst/>
                <a:latin typeface="Arial Unicode MS"/>
              </a:rPr>
              <a:t>private</a:t>
            </a:r>
            <a:r>
              <a:rPr kumimoji="0" lang="fr-FR" altLang="fr-FR" sz="1600" b="0" i="0" u="none" strike="noStrike" cap="none" normalizeH="0" baseline="0" dirty="0">
                <a:ln>
                  <a:noFill/>
                </a:ln>
                <a:effectLst/>
                <a:latin typeface="Arial Unicode MS"/>
              </a:rPr>
              <a:t> </a:t>
            </a:r>
            <a:r>
              <a:rPr kumimoji="0" lang="fr-FR" altLang="fr-FR" sz="1600" b="0" i="1" u="none" strike="noStrike" cap="none" normalizeH="0" baseline="0" dirty="0" err="1">
                <a:ln>
                  <a:noFill/>
                </a:ln>
                <a:effectLst/>
                <a:latin typeface="Arial Unicode MS"/>
              </a:rPr>
              <a:t>static</a:t>
            </a:r>
            <a:r>
              <a:rPr kumimoji="0" lang="fr-FR" altLang="fr-FR" sz="1600" b="0" i="0" u="none" strike="noStrike" cap="none" normalizeH="0" baseline="0" dirty="0">
                <a:ln>
                  <a:noFill/>
                </a:ln>
                <a:effectLst/>
                <a:latin typeface="Arial Unicode MS"/>
              </a:rPr>
              <a:t> final </a:t>
            </a:r>
            <a:r>
              <a:rPr kumimoji="0" lang="fr-FR" altLang="fr-FR" sz="1600" b="0" i="1" u="none" strike="noStrike" cap="none" normalizeH="0" baseline="0" dirty="0">
                <a:ln>
                  <a:noFill/>
                </a:ln>
                <a:effectLst/>
                <a:latin typeface="Arial Unicode MS"/>
              </a:rPr>
              <a:t>String</a:t>
            </a:r>
            <a:r>
              <a:rPr kumimoji="0" lang="fr-FR" altLang="fr-FR" sz="1600" b="0" i="0" u="none" strike="noStrike" cap="none" normalizeH="0" baseline="0" dirty="0">
                <a:ln>
                  <a:noFill/>
                </a:ln>
                <a:effectLst/>
                <a:latin typeface="Arial Unicode MS"/>
              </a:rPr>
              <a:t>[] </a:t>
            </a:r>
            <a:r>
              <a:rPr kumimoji="0" lang="fr-FR" altLang="fr-FR" sz="1600" b="0" i="0" u="none" strike="noStrike" cap="none" normalizeH="0" baseline="0" dirty="0" err="1">
                <a:ln>
                  <a:noFill/>
                </a:ln>
                <a:effectLst/>
                <a:latin typeface="Arial Unicode MS"/>
              </a:rPr>
              <a:t>cipher_suites</a:t>
            </a:r>
            <a:r>
              <a:rPr kumimoji="0" lang="fr-FR" altLang="fr-FR" sz="1600" b="0" i="0" u="none" strike="noStrike" cap="none" normalizeH="0" baseline="0" dirty="0">
                <a:ln>
                  <a:noFill/>
                </a:ln>
                <a:effectLst/>
                <a:latin typeface="Arial Unicode MS"/>
              </a:rPr>
              <a:t> = </a:t>
            </a:r>
            <a:r>
              <a:rPr kumimoji="0" lang="fr-FR" altLang="fr-FR" sz="1600" b="0" i="1" u="none" strike="noStrike" cap="none" normalizeH="0" baseline="0" dirty="0">
                <a:ln>
                  <a:noFill/>
                </a:ln>
                <a:effectLst/>
                <a:latin typeface="Arial Unicode MS"/>
              </a:rPr>
              <a:t>new</a:t>
            </a:r>
            <a:r>
              <a:rPr kumimoji="0" lang="fr-FR" altLang="fr-FR" sz="1600" b="0" i="0" u="none" strike="noStrike" cap="none" normalizeH="0" baseline="0" dirty="0">
                <a:ln>
                  <a:noFill/>
                </a:ln>
                <a:effectLst/>
                <a:latin typeface="Arial Unicode MS"/>
              </a:rPr>
              <a:t> </a:t>
            </a:r>
            <a:r>
              <a:rPr kumimoji="0" lang="fr-FR" altLang="fr-FR" sz="1600" b="0" i="1" u="none" strike="noStrike" cap="none" normalizeH="0" baseline="0" dirty="0">
                <a:ln>
                  <a:noFill/>
                </a:ln>
                <a:effectLst/>
                <a:latin typeface="Arial Unicode MS"/>
              </a:rPr>
              <a:t>String</a:t>
            </a:r>
            <a:r>
              <a:rPr kumimoji="0" lang="fr-FR" altLang="fr-FR" sz="1600" b="0" i="0" u="none" strike="noStrike" cap="none" normalizeH="0" baseline="0" dirty="0">
                <a:ln>
                  <a:noFill/>
                </a:ln>
                <a:effectLst/>
                <a:latin typeface="Arial Unicode MS"/>
              </a:rPr>
              <a:t>[]{"TLS_AES_128_GCM_SHA256"};</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effectLst/>
              </a:rPr>
              <a:t> </a:t>
            </a:r>
            <a:endParaRPr kumimoji="0" lang="fr-FR" altLang="fr-FR" sz="1600" b="0" i="0" u="none" strike="noStrike" cap="none" normalizeH="0" baseline="0" dirty="0">
              <a:ln>
                <a:noFill/>
              </a:ln>
              <a:effectLst/>
              <a:latin typeface="Arial" panose="020B0604020202020204" pitchFamily="34" charset="0"/>
            </a:endParaRPr>
          </a:p>
          <a:p>
            <a:r>
              <a:rPr kumimoji="0" lang="fr-FR" altLang="fr-FR" sz="1600" b="0" i="0" u="none" strike="noStrike" cap="none" normalizeH="0" baseline="0" dirty="0" err="1">
                <a:ln>
                  <a:noFill/>
                </a:ln>
                <a:solidFill>
                  <a:schemeClr val="accent2"/>
                </a:solidFill>
                <a:effectLst/>
                <a:latin typeface="Arial Unicode MS"/>
              </a:rPr>
              <a:t>serverSocket.</a:t>
            </a:r>
            <a:r>
              <a:rPr kumimoji="0" lang="fr-FR" altLang="fr-FR" sz="1600" b="1" i="0" u="none" strike="noStrike" cap="none" normalizeH="0" baseline="0" dirty="0" err="1">
                <a:ln>
                  <a:noFill/>
                </a:ln>
                <a:solidFill>
                  <a:schemeClr val="accent2"/>
                </a:solidFill>
                <a:effectLst/>
                <a:latin typeface="Arial Unicode MS"/>
              </a:rPr>
              <a:t>setEnabledProtocols</a:t>
            </a:r>
            <a:r>
              <a:rPr kumimoji="0" lang="fr-FR" altLang="fr-FR" sz="1600" b="0" i="0" u="none" strike="noStrike" cap="none" normalizeH="0" baseline="0" dirty="0">
                <a:ln>
                  <a:noFill/>
                </a:ln>
                <a:solidFill>
                  <a:schemeClr val="accent2"/>
                </a:solidFill>
                <a:effectLst/>
                <a:latin typeface="Arial Unicode MS"/>
              </a:rPr>
              <a:t>(</a:t>
            </a:r>
            <a:r>
              <a:rPr kumimoji="0" lang="fr-FR" altLang="fr-FR" sz="1600" b="0" i="0" u="none" strike="noStrike" cap="none" normalizeH="0" baseline="0" dirty="0" err="1">
                <a:ln>
                  <a:noFill/>
                </a:ln>
                <a:solidFill>
                  <a:schemeClr val="accent2"/>
                </a:solidFill>
                <a:effectLst/>
                <a:latin typeface="Arial Unicode MS"/>
              </a:rPr>
              <a:t>protocols</a:t>
            </a:r>
            <a:r>
              <a:rPr kumimoji="0" lang="fr-FR" altLang="fr-FR" sz="1600" b="0" i="0" u="none" strike="noStrike" cap="none" normalizeH="0" baseline="0" dirty="0">
                <a:ln>
                  <a:noFill/>
                </a:ln>
                <a:solidFill>
                  <a:schemeClr val="accent2"/>
                </a:solidFill>
                <a:effectLst/>
                <a:latin typeface="Arial Unicode MS"/>
              </a:rPr>
              <a:t>)  </a:t>
            </a:r>
            <a:r>
              <a:rPr kumimoji="0" lang="fr-FR" altLang="fr-FR" sz="1600" b="0" i="0" u="none" strike="noStrike" cap="none" normalizeH="0" baseline="0" dirty="0" err="1">
                <a:ln>
                  <a:noFill/>
                </a:ln>
                <a:solidFill>
                  <a:schemeClr val="accent2"/>
                </a:solidFill>
                <a:effectLst/>
                <a:latin typeface="Arial Unicode MS"/>
              </a:rPr>
              <a:t>serverSocket.</a:t>
            </a:r>
            <a:r>
              <a:rPr kumimoji="0" lang="fr-FR" altLang="fr-FR" sz="1600" b="1" i="0" u="none" strike="noStrike" cap="none" normalizeH="0" baseline="0" dirty="0" err="1">
                <a:ln>
                  <a:noFill/>
                </a:ln>
                <a:solidFill>
                  <a:schemeClr val="accent2"/>
                </a:solidFill>
                <a:effectLst/>
                <a:latin typeface="Arial Unicode MS"/>
              </a:rPr>
              <a:t>setEnabledCipherSuites</a:t>
            </a:r>
            <a:r>
              <a:rPr kumimoji="0" lang="fr-FR" altLang="fr-FR" sz="1600" b="0" i="0" u="none" strike="noStrike" cap="none" normalizeH="0" baseline="0" dirty="0">
                <a:ln>
                  <a:noFill/>
                </a:ln>
                <a:solidFill>
                  <a:schemeClr val="accent2"/>
                </a:solidFill>
                <a:effectLst/>
                <a:latin typeface="Arial Unicode MS"/>
              </a:rPr>
              <a:t>(</a:t>
            </a:r>
            <a:r>
              <a:rPr kumimoji="0" lang="fr-FR" altLang="fr-FR" sz="1600" b="0" i="0" u="none" strike="noStrike" cap="none" normalizeH="0" baseline="0" dirty="0" err="1">
                <a:ln>
                  <a:noFill/>
                </a:ln>
                <a:solidFill>
                  <a:schemeClr val="accent2"/>
                </a:solidFill>
                <a:effectLst/>
                <a:latin typeface="Arial Unicode MS"/>
              </a:rPr>
              <a:t>cipher_suites</a:t>
            </a:r>
            <a:r>
              <a:rPr kumimoji="0" lang="fr-FR" altLang="fr-FR" sz="1600" b="0" i="0" u="none" strike="noStrike" cap="none" normalizeH="0" baseline="0" dirty="0">
                <a:ln>
                  <a:noFill/>
                </a:ln>
                <a:solidFill>
                  <a:schemeClr val="accent2"/>
                </a:solidFill>
                <a:effectLst/>
                <a:latin typeface="Arial Unicode MS"/>
              </a:rPr>
              <a:t>)</a:t>
            </a:r>
            <a:r>
              <a:rPr kumimoji="0" lang="fr-FR" altLang="fr-FR" sz="1600" b="0" i="0" u="none" strike="noStrike" cap="none" normalizeH="0" baseline="0" dirty="0">
                <a:ln>
                  <a:noFill/>
                </a:ln>
                <a:solidFill>
                  <a:schemeClr val="accent2"/>
                </a:solidFill>
                <a:effectLst/>
              </a:rPr>
              <a:t> </a:t>
            </a:r>
          </a:p>
          <a:p>
            <a:endParaRPr lang="fr-FR" altLang="fr-FR" sz="1600" dirty="0">
              <a:latin typeface="Arial" panose="020B0604020202020204" pitchFamily="34" charset="0"/>
            </a:endParaRPr>
          </a:p>
          <a:p>
            <a:pPr algn="ctr"/>
            <a:r>
              <a:rPr lang="fr-FR" altLang="fr-FR" sz="1600" b="1" dirty="0" err="1">
                <a:highlight>
                  <a:srgbClr val="FFFF00"/>
                </a:highlight>
              </a:rPr>
              <a:t>l</a:t>
            </a:r>
            <a:r>
              <a:rPr lang="fr-FR" altLang="fr-FR" sz="1600" b="1" dirty="0" err="1">
                <a:highlight>
                  <a:srgbClr val="FFFF00"/>
                </a:highlight>
                <a:latin typeface="Arial" panose="020B0604020202020204" pitchFamily="34" charset="0"/>
              </a:rPr>
              <a:t>oad</a:t>
            </a:r>
            <a:r>
              <a:rPr lang="fr-FR" altLang="fr-FR" sz="1600" b="1" dirty="0">
                <a:highlight>
                  <a:srgbClr val="FFFF00"/>
                </a:highlight>
                <a:latin typeface="Arial" panose="020B0604020202020204" pitchFamily="34" charset="0"/>
              </a:rPr>
              <a:t>() est très bien </a:t>
            </a:r>
            <a:r>
              <a:rPr lang="fr-FR" altLang="fr-FR" sz="1600" b="1" dirty="0">
                <a:highlight>
                  <a:srgbClr val="FFFF00"/>
                </a:highlight>
              </a:rPr>
              <a:t>!</a:t>
            </a:r>
            <a:endParaRPr kumimoji="0" lang="fr-FR" altLang="fr-FR" sz="1600" b="1" i="0" u="none" strike="noStrike" cap="none" normalizeH="0" baseline="0" dirty="0">
              <a:ln>
                <a:noFill/>
              </a:ln>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19456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C77CDE-5C63-20AE-9CC2-D618D104E721}"/>
              </a:ext>
            </a:extLst>
          </p:cNvPr>
          <p:cNvSpPr>
            <a:spLocks noGrp="1"/>
          </p:cNvSpPr>
          <p:nvPr>
            <p:ph type="title"/>
          </p:nvPr>
        </p:nvSpPr>
        <p:spPr/>
        <p:txBody>
          <a:bodyPr/>
          <a:lstStyle/>
          <a:p>
            <a:r>
              <a:rPr lang="fr-FR" dirty="0"/>
              <a:t>9. Programmation: objet </a:t>
            </a:r>
            <a:r>
              <a:rPr lang="fr-FR" dirty="0" err="1"/>
              <a:t>Keystore</a:t>
            </a:r>
            <a:endParaRPr lang="fr-FR" dirty="0"/>
          </a:p>
        </p:txBody>
      </p:sp>
      <p:sp>
        <p:nvSpPr>
          <p:cNvPr id="5" name="ZoneTexte 4">
            <a:extLst>
              <a:ext uri="{FF2B5EF4-FFF2-40B4-BE49-F238E27FC236}">
                <a16:creationId xmlns:a16="http://schemas.microsoft.com/office/drawing/2014/main" id="{CB28B7C0-9E91-DAAF-E281-5D7D54477A15}"/>
              </a:ext>
            </a:extLst>
          </p:cNvPr>
          <p:cNvSpPr txBox="1"/>
          <p:nvPr/>
        </p:nvSpPr>
        <p:spPr>
          <a:xfrm>
            <a:off x="228600" y="1377226"/>
            <a:ext cx="8715375" cy="1569660"/>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fr-FR" sz="1600" b="1" dirty="0"/>
              <a:t>public final </a:t>
            </a:r>
            <a:r>
              <a:rPr lang="fr-FR" sz="1600" b="1" dirty="0" err="1"/>
              <a:t>void</a:t>
            </a:r>
            <a:r>
              <a:rPr lang="fr-FR" sz="1600" b="1" dirty="0"/>
              <a:t> </a:t>
            </a:r>
            <a:r>
              <a:rPr lang="fr-FR" sz="1600" b="1" dirty="0" err="1"/>
              <a:t>load</a:t>
            </a:r>
            <a:r>
              <a:rPr lang="fr-FR" sz="1600" b="1" dirty="0"/>
              <a:t>(</a:t>
            </a:r>
            <a:r>
              <a:rPr lang="fr-FR" sz="1600" b="1" dirty="0" err="1"/>
              <a:t>InputStream</a:t>
            </a:r>
            <a:r>
              <a:rPr lang="fr-FR" sz="1600" b="1" dirty="0"/>
              <a:t> </a:t>
            </a:r>
            <a:r>
              <a:rPr lang="fr-FR" sz="1600" b="1" dirty="0" err="1"/>
              <a:t>stream</a:t>
            </a:r>
            <a:r>
              <a:rPr lang="fr-FR" sz="1600" b="1" dirty="0"/>
              <a:t>, char[] </a:t>
            </a:r>
            <a:r>
              <a:rPr lang="fr-FR" sz="1600" b="1" dirty="0" err="1"/>
              <a:t>password</a:t>
            </a:r>
            <a:r>
              <a:rPr lang="fr-FR" sz="1600" b="1" dirty="0"/>
              <a:t>) </a:t>
            </a:r>
            <a:r>
              <a:rPr lang="fr-FR" sz="1600" dirty="0" err="1"/>
              <a:t>throws</a:t>
            </a:r>
            <a:r>
              <a:rPr lang="fr-FR" sz="1600" dirty="0"/>
              <a:t> </a:t>
            </a:r>
            <a:r>
              <a:rPr lang="fr-FR" sz="1600" dirty="0" err="1"/>
              <a:t>IOException</a:t>
            </a:r>
            <a:r>
              <a:rPr lang="fr-FR" sz="1600" dirty="0"/>
              <a:t>, </a:t>
            </a:r>
            <a:r>
              <a:rPr lang="fr-FR" sz="1600" dirty="0" err="1"/>
              <a:t>NoSuchAlgorithmException</a:t>
            </a:r>
            <a:r>
              <a:rPr lang="fr-FR" sz="1600" dirty="0"/>
              <a:t>, </a:t>
            </a:r>
            <a:r>
              <a:rPr lang="fr-FR" sz="1600" dirty="0" err="1"/>
              <a:t>CertificateException</a:t>
            </a:r>
            <a:r>
              <a:rPr lang="fr-FR" sz="1600" dirty="0"/>
              <a:t> </a:t>
            </a:r>
          </a:p>
          <a:p>
            <a:endParaRPr lang="fr-FR" sz="1600" dirty="0"/>
          </a:p>
          <a:p>
            <a:r>
              <a:rPr lang="fr-FR" sz="1600" i="1" dirty="0"/>
              <a:t>Cette méthode vérifiera l'intégrité du </a:t>
            </a:r>
            <a:r>
              <a:rPr lang="fr-FR" sz="1600" i="1" dirty="0" err="1"/>
              <a:t>keystore</a:t>
            </a:r>
            <a:r>
              <a:rPr lang="fr-FR" sz="1600" i="1" dirty="0"/>
              <a:t> avant de charger effectivement l'objet en mémoire (ce qui explique le 3ème type d'exception potentiel). </a:t>
            </a:r>
          </a:p>
          <a:p>
            <a:endParaRPr lang="fr-FR" sz="1600" dirty="0"/>
          </a:p>
        </p:txBody>
      </p:sp>
      <p:sp>
        <p:nvSpPr>
          <p:cNvPr id="6" name="ZoneTexte 5">
            <a:extLst>
              <a:ext uri="{FF2B5EF4-FFF2-40B4-BE49-F238E27FC236}">
                <a16:creationId xmlns:a16="http://schemas.microsoft.com/office/drawing/2014/main" id="{D9DA4A59-B6DE-72D1-B03F-54DF4DD00E77}"/>
              </a:ext>
            </a:extLst>
          </p:cNvPr>
          <p:cNvSpPr txBox="1"/>
          <p:nvPr/>
        </p:nvSpPr>
        <p:spPr>
          <a:xfrm>
            <a:off x="708285" y="2946886"/>
            <a:ext cx="7256602" cy="2585323"/>
          </a:xfrm>
          <a:prstGeom prst="rect">
            <a:avLst/>
          </a:prstGeom>
          <a:noFill/>
          <a:ln>
            <a:solidFill>
              <a:schemeClr val="accent1">
                <a:shade val="15000"/>
              </a:schemeClr>
            </a:solidFill>
          </a:ln>
        </p:spPr>
        <p:txBody>
          <a:bodyPr wrap="none" rtlCol="0">
            <a:spAutoFit/>
          </a:bodyPr>
          <a:lstStyle/>
          <a:p>
            <a:pPr marL="285750" indent="-285750">
              <a:buClr>
                <a:srgbClr val="FF0000"/>
              </a:buClr>
              <a:buFont typeface="Arial" panose="020B0604020202020204" pitchFamily="34" charset="0"/>
              <a:buChar char="•"/>
            </a:pPr>
            <a:r>
              <a:rPr lang="fr-FR" sz="1600" b="1" dirty="0" err="1">
                <a:solidFill>
                  <a:schemeClr val="accent2"/>
                </a:solidFill>
              </a:rPr>
              <a:t>KeyStore</a:t>
            </a:r>
            <a:r>
              <a:rPr lang="fr-FR" sz="1600" b="1" dirty="0">
                <a:solidFill>
                  <a:schemeClr val="accent2"/>
                </a:solidFill>
              </a:rPr>
              <a:t> </a:t>
            </a:r>
            <a:r>
              <a:rPr lang="fr-FR" sz="1600" b="1" dirty="0" err="1">
                <a:solidFill>
                  <a:schemeClr val="accent2"/>
                </a:solidFill>
              </a:rPr>
              <a:t>ServerKs</a:t>
            </a:r>
            <a:r>
              <a:rPr lang="fr-FR" sz="1600" b="1" dirty="0">
                <a:solidFill>
                  <a:schemeClr val="accent2"/>
                </a:solidFill>
              </a:rPr>
              <a:t> = </a:t>
            </a:r>
            <a:r>
              <a:rPr lang="fr-FR" sz="1600" b="1" dirty="0" err="1">
                <a:solidFill>
                  <a:schemeClr val="accent2"/>
                </a:solidFill>
              </a:rPr>
              <a:t>KeyStore.getInstance</a:t>
            </a:r>
            <a:r>
              <a:rPr lang="fr-FR" sz="1600" b="1" dirty="0">
                <a:solidFill>
                  <a:schemeClr val="accent2"/>
                </a:solidFill>
              </a:rPr>
              <a:t>("JKS"); </a:t>
            </a:r>
          </a:p>
          <a:p>
            <a:pPr>
              <a:buClr>
                <a:srgbClr val="FF0000"/>
              </a:buClr>
            </a:pPr>
            <a:endParaRPr lang="fr-FR" sz="1600" b="1" dirty="0">
              <a:solidFill>
                <a:schemeClr val="accent2"/>
              </a:solidFill>
            </a:endParaRPr>
          </a:p>
          <a:p>
            <a:pPr marL="285750" indent="-285750">
              <a:buClr>
                <a:srgbClr val="FF0000"/>
              </a:buClr>
              <a:buFont typeface="Arial" panose="020B0604020202020204" pitchFamily="34" charset="0"/>
              <a:buChar char="•"/>
            </a:pPr>
            <a:r>
              <a:rPr lang="fr-FR" sz="1600" dirty="0"/>
              <a:t>String FICHIER_KEYSTORE = "c:\\makecert\\serveur_keystore"; </a:t>
            </a:r>
          </a:p>
          <a:p>
            <a:pPr marL="285750" indent="-285750">
              <a:buClr>
                <a:srgbClr val="FF0000"/>
              </a:buClr>
              <a:buFont typeface="Arial" panose="020B0604020202020204" pitchFamily="34" charset="0"/>
              <a:buChar char="•"/>
            </a:pPr>
            <a:endParaRPr lang="fr-FR" sz="1600" dirty="0"/>
          </a:p>
          <a:p>
            <a:pPr marL="285750" indent="-285750">
              <a:buClr>
                <a:srgbClr val="FF0000"/>
              </a:buClr>
              <a:buFont typeface="Arial" panose="020B0604020202020204" pitchFamily="34" charset="0"/>
              <a:buChar char="•"/>
            </a:pPr>
            <a:r>
              <a:rPr lang="fr-FR" sz="1600" dirty="0"/>
              <a:t>char[] PASSWD_KEYSTORE = "</a:t>
            </a:r>
            <a:r>
              <a:rPr lang="fr-FR" sz="1600" dirty="0" err="1"/>
              <a:t>beaugosseser</a:t>
            </a:r>
            <a:r>
              <a:rPr lang="fr-FR" sz="1600" dirty="0"/>
              <a:t>".</a:t>
            </a:r>
            <a:r>
              <a:rPr lang="fr-FR" sz="1600" dirty="0" err="1"/>
              <a:t>toCharArray</a:t>
            </a:r>
            <a:r>
              <a:rPr lang="fr-FR" sz="1600" dirty="0"/>
              <a:t>();</a:t>
            </a:r>
          </a:p>
          <a:p>
            <a:pPr>
              <a:buClr>
                <a:srgbClr val="FF0000"/>
              </a:buClr>
            </a:pPr>
            <a:r>
              <a:rPr lang="fr-FR" sz="1600" dirty="0"/>
              <a:t> </a:t>
            </a:r>
          </a:p>
          <a:p>
            <a:pPr marL="285750" indent="-285750">
              <a:buClr>
                <a:srgbClr val="FF0000"/>
              </a:buClr>
              <a:buFont typeface="Arial" panose="020B0604020202020204" pitchFamily="34" charset="0"/>
              <a:buChar char="•"/>
            </a:pPr>
            <a:r>
              <a:rPr lang="fr-FR" sz="1600" dirty="0" err="1"/>
              <a:t>FileInputStream</a:t>
            </a:r>
            <a:r>
              <a:rPr lang="fr-FR" sz="1600" dirty="0"/>
              <a:t> </a:t>
            </a:r>
            <a:r>
              <a:rPr lang="fr-FR" sz="1600" dirty="0" err="1"/>
              <a:t>ServerFK</a:t>
            </a:r>
            <a:r>
              <a:rPr lang="fr-FR" sz="1600" dirty="0"/>
              <a:t> = new </a:t>
            </a:r>
            <a:r>
              <a:rPr lang="fr-FR" sz="1600" dirty="0" err="1"/>
              <a:t>FileInputStream</a:t>
            </a:r>
            <a:r>
              <a:rPr lang="fr-FR" sz="1600" dirty="0"/>
              <a:t> (FICHIER_KEYSTORE);</a:t>
            </a:r>
          </a:p>
          <a:p>
            <a:pPr marL="285750" indent="-285750">
              <a:buClr>
                <a:srgbClr val="FF0000"/>
              </a:buClr>
              <a:buFont typeface="Arial" panose="020B0604020202020204" pitchFamily="34" charset="0"/>
              <a:buChar char="•"/>
            </a:pPr>
            <a:endParaRPr lang="fr-FR" sz="1600" dirty="0"/>
          </a:p>
          <a:p>
            <a:pPr marL="285750" indent="-285750">
              <a:buClr>
                <a:srgbClr val="FF0000"/>
              </a:buClr>
              <a:buFont typeface="Arial" panose="020B0604020202020204" pitchFamily="34" charset="0"/>
              <a:buChar char="•"/>
            </a:pPr>
            <a:r>
              <a:rPr lang="fr-FR" sz="1600" b="1" dirty="0" err="1">
                <a:solidFill>
                  <a:schemeClr val="accent2"/>
                </a:solidFill>
              </a:rPr>
              <a:t>ServerKs.load</a:t>
            </a:r>
            <a:r>
              <a:rPr lang="fr-FR" sz="1600" b="1" dirty="0">
                <a:solidFill>
                  <a:schemeClr val="accent2"/>
                </a:solidFill>
              </a:rPr>
              <a:t>(</a:t>
            </a:r>
            <a:r>
              <a:rPr lang="fr-FR" sz="1600" b="1" dirty="0" err="1">
                <a:solidFill>
                  <a:schemeClr val="accent2"/>
                </a:solidFill>
              </a:rPr>
              <a:t>ServerFK</a:t>
            </a:r>
            <a:r>
              <a:rPr lang="fr-FR" sz="1600" b="1" dirty="0">
                <a:solidFill>
                  <a:schemeClr val="accent2"/>
                </a:solidFill>
              </a:rPr>
              <a:t>, PASSWD_KEYSTORE); </a:t>
            </a:r>
          </a:p>
          <a:p>
            <a:endParaRPr lang="fr-FR" dirty="0"/>
          </a:p>
        </p:txBody>
      </p:sp>
    </p:spTree>
    <p:extLst>
      <p:ext uri="{BB962C8B-B14F-4D97-AF65-F5344CB8AC3E}">
        <p14:creationId xmlns:p14="http://schemas.microsoft.com/office/powerpoint/2010/main" val="242978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B05CE-09B5-C6C3-9312-AB9D8DA6151C}"/>
              </a:ext>
            </a:extLst>
          </p:cNvPr>
          <p:cNvSpPr>
            <a:spLocks noGrp="1"/>
          </p:cNvSpPr>
          <p:nvPr>
            <p:ph type="title"/>
          </p:nvPr>
        </p:nvSpPr>
        <p:spPr/>
        <p:txBody>
          <a:bodyPr/>
          <a:lstStyle/>
          <a:p>
            <a:r>
              <a:rPr lang="fr-FR" sz="2400" dirty="0"/>
              <a:t>10. </a:t>
            </a:r>
            <a:r>
              <a:rPr lang="fr-FR" sz="2400" dirty="0" err="1"/>
              <a:t>KeyManager</a:t>
            </a:r>
            <a:r>
              <a:rPr lang="fr-FR" sz="2400" dirty="0"/>
              <a:t>/</a:t>
            </a:r>
            <a:r>
              <a:rPr lang="fr-FR" sz="2400" dirty="0" err="1"/>
              <a:t>TrustManager</a:t>
            </a:r>
            <a:r>
              <a:rPr lang="fr-FR" sz="2400" dirty="0"/>
              <a:t>: généricité</a:t>
            </a:r>
          </a:p>
        </p:txBody>
      </p:sp>
      <p:pic>
        <p:nvPicPr>
          <p:cNvPr id="5" name="Image 4">
            <a:extLst>
              <a:ext uri="{FF2B5EF4-FFF2-40B4-BE49-F238E27FC236}">
                <a16:creationId xmlns:a16="http://schemas.microsoft.com/office/drawing/2014/main" id="{F7F96F65-CC93-CC81-A463-7AAA7C1042C9}"/>
              </a:ext>
            </a:extLst>
          </p:cNvPr>
          <p:cNvPicPr>
            <a:picLocks noChangeAspect="1"/>
          </p:cNvPicPr>
          <p:nvPr/>
        </p:nvPicPr>
        <p:blipFill>
          <a:blip r:embed="rId2"/>
          <a:stretch>
            <a:fillRect/>
          </a:stretch>
        </p:blipFill>
        <p:spPr>
          <a:xfrm>
            <a:off x="141492" y="1154520"/>
            <a:ext cx="8888196" cy="3019273"/>
          </a:xfrm>
          <a:prstGeom prst="rect">
            <a:avLst/>
          </a:prstGeom>
        </p:spPr>
      </p:pic>
      <p:sp>
        <p:nvSpPr>
          <p:cNvPr id="6" name="Ellipse 5">
            <a:extLst>
              <a:ext uri="{FF2B5EF4-FFF2-40B4-BE49-F238E27FC236}">
                <a16:creationId xmlns:a16="http://schemas.microsoft.com/office/drawing/2014/main" id="{8E735F61-3746-8F0D-9EEA-AAECFE6AE5BC}"/>
              </a:ext>
            </a:extLst>
          </p:cNvPr>
          <p:cNvSpPr/>
          <p:nvPr/>
        </p:nvSpPr>
        <p:spPr>
          <a:xfrm>
            <a:off x="1696065" y="981074"/>
            <a:ext cx="5412658" cy="3192720"/>
          </a:xfrm>
          <a:prstGeom prst="ellipse">
            <a:avLst/>
          </a:prstGeom>
          <a:solidFill>
            <a:srgbClr val="FFFF99">
              <a:alpha val="2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081FAD97-8205-B167-2CCC-62CDCFF82306}"/>
              </a:ext>
            </a:extLst>
          </p:cNvPr>
          <p:cNvSpPr txBox="1"/>
          <p:nvPr/>
        </p:nvSpPr>
        <p:spPr>
          <a:xfrm>
            <a:off x="141492" y="4338776"/>
            <a:ext cx="9002508" cy="1938992"/>
          </a:xfrm>
          <a:prstGeom prst="rect">
            <a:avLst/>
          </a:prstGeom>
          <a:noFill/>
        </p:spPr>
        <p:txBody>
          <a:bodyPr wrap="square" rtlCol="0">
            <a:spAutoFit/>
          </a:bodyPr>
          <a:lstStyle/>
          <a:p>
            <a:r>
              <a:rPr lang="fr-FR" sz="1600" dirty="0"/>
              <a:t>La partie centrale permet de rendre générique l’opération de la  </a:t>
            </a:r>
            <a:r>
              <a:rPr lang="fr-FR" sz="1600" b="1" dirty="0"/>
              <a:t>méthode init()</a:t>
            </a:r>
            <a:r>
              <a:rPr lang="fr-FR" sz="1600" dirty="0"/>
              <a:t> du </a:t>
            </a:r>
            <a:r>
              <a:rPr lang="fr-FR" sz="1600" b="1" dirty="0" err="1"/>
              <a:t>SSLContext</a:t>
            </a:r>
            <a:r>
              <a:rPr lang="fr-FR" sz="1600" dirty="0"/>
              <a:t> car tout ce dont a besoin cette classe ne se trouve pas nécessairement dans un </a:t>
            </a:r>
            <a:r>
              <a:rPr lang="fr-FR" sz="1600" b="1" dirty="0" err="1"/>
              <a:t>KeyStore</a:t>
            </a:r>
            <a:r>
              <a:rPr lang="fr-FR" sz="1600" dirty="0"/>
              <a:t>. Les informations pourraient être stockées sur :</a:t>
            </a:r>
          </a:p>
          <a:p>
            <a:endParaRPr lang="fr-FR" sz="1600" dirty="0"/>
          </a:p>
          <a:p>
            <a:pPr marL="742950" lvl="1" indent="-285750">
              <a:buClr>
                <a:srgbClr val="FF0000"/>
              </a:buClr>
              <a:buFont typeface="Arial" panose="020B0604020202020204" pitchFamily="34" charset="0"/>
              <a:buChar char="•"/>
            </a:pPr>
            <a:r>
              <a:rPr lang="fr-FR" sz="1600" dirty="0"/>
              <a:t>un serveur (un </a:t>
            </a:r>
            <a:r>
              <a:rPr lang="fr-FR" sz="1600" dirty="0" err="1"/>
              <a:t>founisseur</a:t>
            </a:r>
            <a:r>
              <a:rPr lang="fr-FR" sz="1600" dirty="0"/>
              <a:t> de certificats, un serveur d’authentification)</a:t>
            </a:r>
          </a:p>
          <a:p>
            <a:pPr>
              <a:buClr>
                <a:srgbClr val="FF0000"/>
              </a:buClr>
            </a:pPr>
            <a:endParaRPr lang="fr-FR" sz="400" dirty="0"/>
          </a:p>
          <a:p>
            <a:pPr marL="742950" lvl="1" indent="-285750">
              <a:buClr>
                <a:srgbClr val="FF0000"/>
              </a:buClr>
              <a:buFont typeface="Arial" panose="020B0604020202020204" pitchFamily="34" charset="0"/>
              <a:buChar char="•"/>
            </a:pPr>
            <a:r>
              <a:rPr lang="fr-FR" sz="1600" dirty="0"/>
              <a:t>Une carte à puce (carte d’identité belge par exemple, attention les clés privées ne sont pas </a:t>
            </a:r>
            <a:r>
              <a:rPr lang="fr-FR" sz="1600" dirty="0" err="1"/>
              <a:t>extractables</a:t>
            </a:r>
            <a:r>
              <a:rPr lang="fr-FR" sz="1600" dirty="0"/>
              <a:t>).</a:t>
            </a:r>
          </a:p>
        </p:txBody>
      </p:sp>
    </p:spTree>
    <p:extLst>
      <p:ext uri="{BB962C8B-B14F-4D97-AF65-F5344CB8AC3E}">
        <p14:creationId xmlns:p14="http://schemas.microsoft.com/office/powerpoint/2010/main" val="399075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27E891-4472-D0A8-0523-BEF328F2CE03}"/>
              </a:ext>
            </a:extLst>
          </p:cNvPr>
          <p:cNvSpPr>
            <a:spLocks noGrp="1"/>
          </p:cNvSpPr>
          <p:nvPr>
            <p:ph type="title"/>
          </p:nvPr>
        </p:nvSpPr>
        <p:spPr/>
        <p:txBody>
          <a:bodyPr/>
          <a:lstStyle/>
          <a:p>
            <a:r>
              <a:rPr lang="fr-FR" dirty="0"/>
              <a:t>2. Objectifs</a:t>
            </a:r>
          </a:p>
        </p:txBody>
      </p:sp>
      <p:sp>
        <p:nvSpPr>
          <p:cNvPr id="3" name="Espace réservé du contenu 2">
            <a:extLst>
              <a:ext uri="{FF2B5EF4-FFF2-40B4-BE49-F238E27FC236}">
                <a16:creationId xmlns:a16="http://schemas.microsoft.com/office/drawing/2014/main" id="{36ED851E-A1B9-8363-5573-720A91B06FBA}"/>
              </a:ext>
            </a:extLst>
          </p:cNvPr>
          <p:cNvSpPr>
            <a:spLocks noGrp="1"/>
          </p:cNvSpPr>
          <p:nvPr>
            <p:ph idx="1"/>
          </p:nvPr>
        </p:nvSpPr>
        <p:spPr>
          <a:xfrm>
            <a:off x="-232012" y="2059247"/>
            <a:ext cx="3676103" cy="5115719"/>
          </a:xfrm>
        </p:spPr>
        <p:txBody>
          <a:bodyPr/>
          <a:lstStyle/>
          <a:p>
            <a:pPr marL="0" indent="0">
              <a:buNone/>
            </a:pPr>
            <a:endParaRPr lang="fr-FR" sz="2400" dirty="0">
              <a:latin typeface="+mj-lt"/>
            </a:endParaRPr>
          </a:p>
          <a:p>
            <a:pPr lvl="1"/>
            <a:r>
              <a:rPr lang="fr-FR" sz="1800" dirty="0">
                <a:latin typeface="+mj-lt"/>
              </a:rPr>
              <a:t>Les certificats et donc les signatures digitales (pour les authentifications)</a:t>
            </a:r>
          </a:p>
          <a:p>
            <a:pPr lvl="1"/>
            <a:r>
              <a:rPr lang="fr-FR" sz="1800" dirty="0">
                <a:latin typeface="+mj-lt"/>
              </a:rPr>
              <a:t>les digests et les </a:t>
            </a:r>
            <a:r>
              <a:rPr lang="fr-FR" sz="1800" dirty="0" err="1">
                <a:latin typeface="+mj-lt"/>
              </a:rPr>
              <a:t>MACs</a:t>
            </a:r>
            <a:r>
              <a:rPr lang="fr-FR" sz="1800" dirty="0">
                <a:latin typeface="+mj-lt"/>
              </a:rPr>
              <a:t> (pour le contrôle de l'intégrité)</a:t>
            </a:r>
          </a:p>
          <a:p>
            <a:pPr lvl="1"/>
            <a:r>
              <a:rPr lang="fr-FR" sz="1800" dirty="0">
                <a:latin typeface="+mj-lt"/>
              </a:rPr>
              <a:t>les chiffrements symétriques (pour la confidentialité - les cryptages et décryptages ne doivent pas réclamer un temps prohibitif).</a:t>
            </a:r>
          </a:p>
          <a:p>
            <a:pPr lvl="1"/>
            <a:endParaRPr lang="fr-FR" sz="1800" dirty="0">
              <a:latin typeface="+mj-lt"/>
            </a:endParaRPr>
          </a:p>
          <a:p>
            <a:pPr lvl="1"/>
            <a:endParaRPr lang="fr-FR" sz="1800" dirty="0">
              <a:latin typeface="+mj-lt"/>
            </a:endParaRPr>
          </a:p>
        </p:txBody>
      </p:sp>
      <p:pic>
        <p:nvPicPr>
          <p:cNvPr id="5" name="Image 4">
            <a:extLst>
              <a:ext uri="{FF2B5EF4-FFF2-40B4-BE49-F238E27FC236}">
                <a16:creationId xmlns:a16="http://schemas.microsoft.com/office/drawing/2014/main" id="{DB516F8A-C913-68FF-219C-EE0E173D2B38}"/>
              </a:ext>
            </a:extLst>
          </p:cNvPr>
          <p:cNvPicPr>
            <a:picLocks noChangeAspect="1"/>
          </p:cNvPicPr>
          <p:nvPr/>
        </p:nvPicPr>
        <p:blipFill>
          <a:blip r:embed="rId2"/>
          <a:stretch>
            <a:fillRect/>
          </a:stretch>
        </p:blipFill>
        <p:spPr>
          <a:xfrm>
            <a:off x="3444091" y="2723723"/>
            <a:ext cx="5699909" cy="2530665"/>
          </a:xfrm>
          <a:prstGeom prst="rect">
            <a:avLst/>
          </a:prstGeom>
        </p:spPr>
      </p:pic>
      <p:sp>
        <p:nvSpPr>
          <p:cNvPr id="6" name="ZoneTexte 5">
            <a:extLst>
              <a:ext uri="{FF2B5EF4-FFF2-40B4-BE49-F238E27FC236}">
                <a16:creationId xmlns:a16="http://schemas.microsoft.com/office/drawing/2014/main" id="{0257402C-C863-E46D-1CF2-B287996F8D11}"/>
              </a:ext>
            </a:extLst>
          </p:cNvPr>
          <p:cNvSpPr txBox="1"/>
          <p:nvPr/>
        </p:nvSpPr>
        <p:spPr>
          <a:xfrm>
            <a:off x="232011" y="1445974"/>
            <a:ext cx="8777596" cy="738664"/>
          </a:xfrm>
          <a:prstGeom prst="rect">
            <a:avLst/>
          </a:prstGeom>
          <a:noFill/>
        </p:spPr>
        <p:txBody>
          <a:bodyPr wrap="none" rtlCol="0">
            <a:spAutoFit/>
          </a:bodyPr>
          <a:lstStyle/>
          <a:p>
            <a:pPr marL="342900" indent="-342900">
              <a:buClr>
                <a:srgbClr val="FF0000"/>
              </a:buClr>
              <a:buFont typeface="Wingdings" panose="05000000000000000000" pitchFamily="2" charset="2"/>
              <a:buChar char="§"/>
            </a:pPr>
            <a:r>
              <a:rPr lang="fr-FR" sz="2400" b="1" dirty="0">
                <a:latin typeface="+mj-lt"/>
              </a:rPr>
              <a:t>Pour atteindre ces objectifs, SSL utilisera logiquement : </a:t>
            </a:r>
          </a:p>
          <a:p>
            <a:endParaRPr lang="fr-FR" dirty="0"/>
          </a:p>
        </p:txBody>
      </p:sp>
    </p:spTree>
    <p:extLst>
      <p:ext uri="{BB962C8B-B14F-4D97-AF65-F5344CB8AC3E}">
        <p14:creationId xmlns:p14="http://schemas.microsoft.com/office/powerpoint/2010/main" val="15791870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CE7BA-4593-F909-5255-FCC8642DDE0F}"/>
              </a:ext>
            </a:extLst>
          </p:cNvPr>
          <p:cNvSpPr>
            <a:spLocks noGrp="1"/>
          </p:cNvSpPr>
          <p:nvPr>
            <p:ph type="title"/>
          </p:nvPr>
        </p:nvSpPr>
        <p:spPr/>
        <p:txBody>
          <a:bodyPr/>
          <a:lstStyle/>
          <a:p>
            <a:r>
              <a:rPr lang="fr-FR" sz="2400" dirty="0"/>
              <a:t>11. </a:t>
            </a:r>
            <a:r>
              <a:rPr lang="fr-FR" sz="2400" dirty="0" err="1"/>
              <a:t>KeyManager</a:t>
            </a:r>
            <a:r>
              <a:rPr lang="fr-FR" sz="2400" dirty="0"/>
              <a:t>/</a:t>
            </a:r>
            <a:r>
              <a:rPr lang="fr-FR" sz="2400" dirty="0" err="1"/>
              <a:t>TrustManager</a:t>
            </a:r>
            <a:r>
              <a:rPr lang="fr-FR" sz="2400" dirty="0"/>
              <a:t>: leur contenu</a:t>
            </a:r>
          </a:p>
        </p:txBody>
      </p:sp>
      <p:pic>
        <p:nvPicPr>
          <p:cNvPr id="8" name="Image 7">
            <a:extLst>
              <a:ext uri="{FF2B5EF4-FFF2-40B4-BE49-F238E27FC236}">
                <a16:creationId xmlns:a16="http://schemas.microsoft.com/office/drawing/2014/main" id="{23FC9D6A-5310-5E52-95F6-5CEDDC292BAC}"/>
              </a:ext>
            </a:extLst>
          </p:cNvPr>
          <p:cNvPicPr>
            <a:picLocks noChangeAspect="1"/>
          </p:cNvPicPr>
          <p:nvPr/>
        </p:nvPicPr>
        <p:blipFill>
          <a:blip r:embed="rId2"/>
          <a:stretch>
            <a:fillRect/>
          </a:stretch>
        </p:blipFill>
        <p:spPr>
          <a:xfrm>
            <a:off x="13340" y="997494"/>
            <a:ext cx="9117320" cy="3052905"/>
          </a:xfrm>
          <a:prstGeom prst="rect">
            <a:avLst/>
          </a:prstGeom>
        </p:spPr>
      </p:pic>
      <p:sp>
        <p:nvSpPr>
          <p:cNvPr id="9" name="ZoneTexte 8">
            <a:extLst>
              <a:ext uri="{FF2B5EF4-FFF2-40B4-BE49-F238E27FC236}">
                <a16:creationId xmlns:a16="http://schemas.microsoft.com/office/drawing/2014/main" id="{D0597195-5589-B8A0-59FD-471B987BAF59}"/>
              </a:ext>
            </a:extLst>
          </p:cNvPr>
          <p:cNvSpPr txBox="1"/>
          <p:nvPr/>
        </p:nvSpPr>
        <p:spPr>
          <a:xfrm>
            <a:off x="119631" y="4227820"/>
            <a:ext cx="8639247" cy="830997"/>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La </a:t>
            </a:r>
            <a:r>
              <a:rPr lang="fr-FR" sz="1600" b="1" dirty="0"/>
              <a:t>méthode init() </a:t>
            </a:r>
            <a:r>
              <a:rPr lang="fr-FR" sz="1600" dirty="0"/>
              <a:t>de la classe </a:t>
            </a:r>
            <a:r>
              <a:rPr lang="fr-FR" sz="1600" dirty="0" err="1"/>
              <a:t>SSLContext</a:t>
            </a:r>
            <a:r>
              <a:rPr lang="fr-FR" sz="1600" dirty="0"/>
              <a:t> demande comme paramètres </a:t>
            </a:r>
            <a:r>
              <a:rPr lang="fr-FR" sz="1600" b="1" dirty="0"/>
              <a:t>deux tableaux</a:t>
            </a:r>
            <a:r>
              <a:rPr lang="fr-FR" sz="1600" dirty="0"/>
              <a:t>: un de </a:t>
            </a:r>
            <a:r>
              <a:rPr lang="fr-FR" sz="1600" dirty="0" err="1">
                <a:highlight>
                  <a:srgbClr val="FFFF99"/>
                </a:highlight>
              </a:rPr>
              <a:t>KeyManager</a:t>
            </a:r>
            <a:r>
              <a:rPr lang="fr-FR" sz="1600" dirty="0">
                <a:highlight>
                  <a:srgbClr val="FFFF99"/>
                </a:highlight>
              </a:rPr>
              <a:t>[]</a:t>
            </a:r>
            <a:r>
              <a:rPr lang="fr-FR" sz="1600" dirty="0"/>
              <a:t> et un de </a:t>
            </a:r>
            <a:r>
              <a:rPr lang="fr-FR" sz="1600" dirty="0" err="1">
                <a:highlight>
                  <a:srgbClr val="FFFF99"/>
                </a:highlight>
              </a:rPr>
              <a:t>TrustManager</a:t>
            </a:r>
            <a:r>
              <a:rPr lang="fr-FR" sz="1600" dirty="0">
                <a:highlight>
                  <a:srgbClr val="FFFF99"/>
                </a:highlight>
              </a:rPr>
              <a:t>[]. </a:t>
            </a:r>
            <a:r>
              <a:rPr lang="fr-FR" sz="1600" dirty="0"/>
              <a:t>Comme ce sont des </a:t>
            </a:r>
            <a:r>
              <a:rPr lang="fr-FR" sz="1600" b="1" dirty="0"/>
              <a:t>interfaces</a:t>
            </a:r>
            <a:r>
              <a:rPr lang="fr-FR" sz="1600" dirty="0"/>
              <a:t>, ça peut être des </a:t>
            </a:r>
            <a:r>
              <a:rPr lang="fr-FR" sz="1600" b="1" dirty="0"/>
              <a:t>choses de natures différentes</a:t>
            </a:r>
            <a:r>
              <a:rPr lang="fr-FR" sz="1600" dirty="0"/>
              <a:t>.</a:t>
            </a:r>
            <a:endParaRPr lang="fr-FR" sz="1600" dirty="0">
              <a:highlight>
                <a:srgbClr val="FFFF99"/>
              </a:highlight>
            </a:endParaRPr>
          </a:p>
        </p:txBody>
      </p:sp>
      <p:cxnSp>
        <p:nvCxnSpPr>
          <p:cNvPr id="11" name="Connecteur droit avec flèche 10">
            <a:extLst>
              <a:ext uri="{FF2B5EF4-FFF2-40B4-BE49-F238E27FC236}">
                <a16:creationId xmlns:a16="http://schemas.microsoft.com/office/drawing/2014/main" id="{32705066-19D2-7625-376A-0E612EE4465B}"/>
              </a:ext>
            </a:extLst>
          </p:cNvPr>
          <p:cNvCxnSpPr>
            <a:cxnSpLocks/>
          </p:cNvCxnSpPr>
          <p:nvPr/>
        </p:nvCxnSpPr>
        <p:spPr>
          <a:xfrm flipH="1" flipV="1">
            <a:off x="518615" y="3753134"/>
            <a:ext cx="204716" cy="442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4C61425C-3B0A-4DFA-0417-4F9217CE2998}"/>
              </a:ext>
            </a:extLst>
          </p:cNvPr>
          <p:cNvCxnSpPr>
            <a:cxnSpLocks/>
          </p:cNvCxnSpPr>
          <p:nvPr/>
        </p:nvCxnSpPr>
        <p:spPr>
          <a:xfrm flipV="1">
            <a:off x="1419367" y="2019869"/>
            <a:ext cx="1105469" cy="25003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Connecteur droit avec flèche 15">
            <a:extLst>
              <a:ext uri="{FF2B5EF4-FFF2-40B4-BE49-F238E27FC236}">
                <a16:creationId xmlns:a16="http://schemas.microsoft.com/office/drawing/2014/main" id="{807F937B-79FD-D62F-1FF2-E2D4AA796A56}"/>
              </a:ext>
            </a:extLst>
          </p:cNvPr>
          <p:cNvCxnSpPr>
            <a:cxnSpLocks/>
          </p:cNvCxnSpPr>
          <p:nvPr/>
        </p:nvCxnSpPr>
        <p:spPr>
          <a:xfrm flipV="1">
            <a:off x="3643952" y="2019869"/>
            <a:ext cx="1201003" cy="25003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ZoneTexte 21">
            <a:extLst>
              <a:ext uri="{FF2B5EF4-FFF2-40B4-BE49-F238E27FC236}">
                <a16:creationId xmlns:a16="http://schemas.microsoft.com/office/drawing/2014/main" id="{514917E1-81D9-8F40-54F6-D30A79D90E73}"/>
              </a:ext>
            </a:extLst>
          </p:cNvPr>
          <p:cNvSpPr txBox="1"/>
          <p:nvPr/>
        </p:nvSpPr>
        <p:spPr>
          <a:xfrm>
            <a:off x="491413" y="5580070"/>
            <a:ext cx="8639247" cy="58477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fr-FR" sz="1600" dirty="0" err="1">
                <a:highlight>
                  <a:srgbClr val="FFFF99"/>
                </a:highlight>
              </a:rPr>
              <a:t>TrustManager</a:t>
            </a:r>
            <a:r>
              <a:rPr lang="fr-FR" sz="1600" dirty="0"/>
              <a:t> = moyen pour récupérer une </a:t>
            </a:r>
            <a:r>
              <a:rPr lang="fr-FR" sz="1600" b="1" dirty="0"/>
              <a:t>clé publique certifiée </a:t>
            </a:r>
            <a:r>
              <a:rPr lang="fr-FR" sz="1600" dirty="0"/>
              <a:t>(dans la version la plus simple, c’est </a:t>
            </a:r>
            <a:r>
              <a:rPr lang="fr-FR" sz="1600" b="1" dirty="0"/>
              <a:t>un </a:t>
            </a:r>
            <a:r>
              <a:rPr lang="fr-FR" sz="1600" b="1" dirty="0" err="1"/>
              <a:t>certifcat</a:t>
            </a:r>
            <a:r>
              <a:rPr lang="fr-FR" sz="1600" dirty="0"/>
              <a:t>)</a:t>
            </a:r>
          </a:p>
        </p:txBody>
      </p:sp>
      <p:sp>
        <p:nvSpPr>
          <p:cNvPr id="23" name="ZoneTexte 22">
            <a:extLst>
              <a:ext uri="{FF2B5EF4-FFF2-40B4-BE49-F238E27FC236}">
                <a16:creationId xmlns:a16="http://schemas.microsoft.com/office/drawing/2014/main" id="{FA0DEF2F-655A-4F33-8579-30E30B051D24}"/>
              </a:ext>
            </a:extLst>
          </p:cNvPr>
          <p:cNvSpPr txBox="1"/>
          <p:nvPr/>
        </p:nvSpPr>
        <p:spPr>
          <a:xfrm>
            <a:off x="491413" y="5091230"/>
            <a:ext cx="8267465" cy="58477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fr-FR" sz="1600" dirty="0" err="1">
                <a:highlight>
                  <a:srgbClr val="FFFF99"/>
                </a:highlight>
              </a:rPr>
              <a:t>KeyManager</a:t>
            </a:r>
            <a:r>
              <a:rPr lang="fr-FR" sz="1600" dirty="0">
                <a:highlight>
                  <a:srgbClr val="FFFF99"/>
                </a:highlight>
              </a:rPr>
              <a:t> = </a:t>
            </a:r>
            <a:r>
              <a:rPr lang="fr-FR" sz="1600" dirty="0"/>
              <a:t>un </a:t>
            </a:r>
            <a:r>
              <a:rPr lang="fr-FR" sz="1600" b="1" dirty="0"/>
              <a:t>couple de clés privée/publique </a:t>
            </a:r>
            <a:r>
              <a:rPr lang="fr-FR" sz="1600" dirty="0"/>
              <a:t>(par exemple pour le plan B). Correspond à une key </a:t>
            </a:r>
            <a:r>
              <a:rPr lang="fr-FR" sz="1600" dirty="0" err="1"/>
              <a:t>entrie</a:t>
            </a:r>
            <a:r>
              <a:rPr lang="fr-FR" sz="1600" dirty="0"/>
              <a:t>.</a:t>
            </a:r>
          </a:p>
        </p:txBody>
      </p:sp>
      <p:sp>
        <p:nvSpPr>
          <p:cNvPr id="24" name="ZoneTexte 23">
            <a:extLst>
              <a:ext uri="{FF2B5EF4-FFF2-40B4-BE49-F238E27FC236}">
                <a16:creationId xmlns:a16="http://schemas.microsoft.com/office/drawing/2014/main" id="{5FC8FFDD-3798-4CD3-F571-09B71D9E649E}"/>
              </a:ext>
            </a:extLst>
          </p:cNvPr>
          <p:cNvSpPr txBox="1"/>
          <p:nvPr/>
        </p:nvSpPr>
        <p:spPr>
          <a:xfrm>
            <a:off x="675064" y="672693"/>
            <a:ext cx="8271943" cy="584775"/>
          </a:xfrm>
          <a:prstGeom prst="rect">
            <a:avLst/>
          </a:prstGeom>
          <a:solidFill>
            <a:schemeClr val="accent5"/>
          </a:solidFill>
        </p:spPr>
        <p:txBody>
          <a:bodyPr wrap="square" rtlCol="0">
            <a:spAutoFit/>
          </a:bodyPr>
          <a:lstStyle/>
          <a:p>
            <a:r>
              <a:rPr lang="fr-FR" sz="1600" dirty="0">
                <a:solidFill>
                  <a:schemeClr val="accent2"/>
                </a:solidFill>
              </a:rPr>
              <a:t>public final </a:t>
            </a:r>
            <a:r>
              <a:rPr lang="fr-FR" sz="1600" dirty="0" err="1">
                <a:solidFill>
                  <a:schemeClr val="accent2"/>
                </a:solidFill>
              </a:rPr>
              <a:t>void</a:t>
            </a:r>
            <a:r>
              <a:rPr lang="fr-FR" sz="1600" dirty="0">
                <a:solidFill>
                  <a:schemeClr val="accent2"/>
                </a:solidFill>
              </a:rPr>
              <a:t> init (</a:t>
            </a:r>
            <a:r>
              <a:rPr lang="fr-FR" sz="1600" dirty="0" err="1">
                <a:solidFill>
                  <a:schemeClr val="accent2"/>
                </a:solidFill>
              </a:rPr>
              <a:t>KeyManager</a:t>
            </a:r>
            <a:r>
              <a:rPr lang="fr-FR" sz="1600" dirty="0">
                <a:solidFill>
                  <a:schemeClr val="accent2"/>
                </a:solidFill>
              </a:rPr>
              <a:t>[] km, </a:t>
            </a:r>
            <a:r>
              <a:rPr lang="fr-FR" sz="1600" dirty="0" err="1">
                <a:solidFill>
                  <a:schemeClr val="accent2"/>
                </a:solidFill>
              </a:rPr>
              <a:t>TrustManager</a:t>
            </a:r>
            <a:r>
              <a:rPr lang="fr-FR" sz="1600" dirty="0">
                <a:solidFill>
                  <a:schemeClr val="accent2"/>
                </a:solidFill>
              </a:rPr>
              <a:t>[] </a:t>
            </a:r>
            <a:r>
              <a:rPr lang="fr-FR" sz="1600" dirty="0" err="1">
                <a:solidFill>
                  <a:schemeClr val="accent2"/>
                </a:solidFill>
              </a:rPr>
              <a:t>tm</a:t>
            </a:r>
            <a:r>
              <a:rPr lang="fr-FR" sz="1600" dirty="0">
                <a:solidFill>
                  <a:schemeClr val="accent2"/>
                </a:solidFill>
              </a:rPr>
              <a:t>, </a:t>
            </a:r>
            <a:r>
              <a:rPr lang="fr-FR" sz="1600" dirty="0" err="1">
                <a:solidFill>
                  <a:schemeClr val="accent2"/>
                </a:solidFill>
              </a:rPr>
              <a:t>SecureRandom</a:t>
            </a:r>
            <a:r>
              <a:rPr lang="fr-FR" sz="1600" dirty="0">
                <a:solidFill>
                  <a:schemeClr val="accent2"/>
                </a:solidFill>
              </a:rPr>
              <a:t> </a:t>
            </a:r>
            <a:r>
              <a:rPr lang="fr-FR" sz="1600" dirty="0" err="1">
                <a:solidFill>
                  <a:schemeClr val="accent2"/>
                </a:solidFill>
              </a:rPr>
              <a:t>random</a:t>
            </a:r>
            <a:r>
              <a:rPr lang="fr-FR" sz="1600" dirty="0">
                <a:solidFill>
                  <a:schemeClr val="accent2"/>
                </a:solidFill>
              </a:rPr>
              <a:t>) </a:t>
            </a:r>
            <a:r>
              <a:rPr lang="fr-FR" sz="1600" dirty="0" err="1">
                <a:solidFill>
                  <a:schemeClr val="accent2"/>
                </a:solidFill>
              </a:rPr>
              <a:t>throws</a:t>
            </a:r>
            <a:r>
              <a:rPr lang="fr-FR" sz="1600" dirty="0">
                <a:solidFill>
                  <a:schemeClr val="accent2"/>
                </a:solidFill>
              </a:rPr>
              <a:t> </a:t>
            </a:r>
            <a:r>
              <a:rPr lang="fr-FR" sz="1600" dirty="0" err="1">
                <a:solidFill>
                  <a:schemeClr val="accent2"/>
                </a:solidFill>
              </a:rPr>
              <a:t>KeyManagementException</a:t>
            </a:r>
            <a:endParaRPr lang="fr-FR" sz="1600" dirty="0">
              <a:solidFill>
                <a:schemeClr val="accent2"/>
              </a:solidFill>
            </a:endParaRPr>
          </a:p>
        </p:txBody>
      </p:sp>
      <p:cxnSp>
        <p:nvCxnSpPr>
          <p:cNvPr id="26" name="Connecteur droit avec flèche 25">
            <a:extLst>
              <a:ext uri="{FF2B5EF4-FFF2-40B4-BE49-F238E27FC236}">
                <a16:creationId xmlns:a16="http://schemas.microsoft.com/office/drawing/2014/main" id="{25050DB0-BE63-3B7F-0DA0-9E17E71EDEE1}"/>
              </a:ext>
            </a:extLst>
          </p:cNvPr>
          <p:cNvCxnSpPr>
            <a:cxnSpLocks/>
          </p:cNvCxnSpPr>
          <p:nvPr/>
        </p:nvCxnSpPr>
        <p:spPr>
          <a:xfrm flipV="1">
            <a:off x="1419367" y="965080"/>
            <a:ext cx="2074460" cy="35875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Connecteur droit avec flèche 28">
            <a:extLst>
              <a:ext uri="{FF2B5EF4-FFF2-40B4-BE49-F238E27FC236}">
                <a16:creationId xmlns:a16="http://schemas.microsoft.com/office/drawing/2014/main" id="{0E5B657A-D47E-E72F-8A19-5FF7784B78CA}"/>
              </a:ext>
            </a:extLst>
          </p:cNvPr>
          <p:cNvCxnSpPr>
            <a:cxnSpLocks/>
          </p:cNvCxnSpPr>
          <p:nvPr/>
        </p:nvCxnSpPr>
        <p:spPr>
          <a:xfrm flipV="1">
            <a:off x="3643952" y="1060895"/>
            <a:ext cx="1897039" cy="34593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413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P spid="23" grpId="0"/>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B64E3-2A71-21DF-1771-CA37AEB9F2C7}"/>
              </a:ext>
            </a:extLst>
          </p:cNvPr>
          <p:cNvSpPr>
            <a:spLocks noGrp="1"/>
          </p:cNvSpPr>
          <p:nvPr>
            <p:ph type="title"/>
          </p:nvPr>
        </p:nvSpPr>
        <p:spPr/>
        <p:txBody>
          <a:bodyPr/>
          <a:lstStyle/>
          <a:p>
            <a:r>
              <a:rPr lang="fr-FR" sz="2400" dirty="0"/>
              <a:t>12. </a:t>
            </a:r>
            <a:r>
              <a:rPr lang="fr-FR" sz="2400" dirty="0" err="1"/>
              <a:t>KeyManager</a:t>
            </a:r>
            <a:r>
              <a:rPr lang="fr-FR" sz="2400" dirty="0"/>
              <a:t>/</a:t>
            </a:r>
            <a:r>
              <a:rPr lang="fr-FR" sz="2400" dirty="0" err="1"/>
              <a:t>TrustManager</a:t>
            </a:r>
            <a:r>
              <a:rPr lang="fr-FR" sz="2400" dirty="0"/>
              <a:t>: obtenir les tableaux</a:t>
            </a:r>
          </a:p>
        </p:txBody>
      </p:sp>
      <p:sp>
        <p:nvSpPr>
          <p:cNvPr id="6" name="ZoneTexte 5">
            <a:extLst>
              <a:ext uri="{FF2B5EF4-FFF2-40B4-BE49-F238E27FC236}">
                <a16:creationId xmlns:a16="http://schemas.microsoft.com/office/drawing/2014/main" id="{6B4CCFA4-7FD8-798E-722C-529CA55646D2}"/>
              </a:ext>
            </a:extLst>
          </p:cNvPr>
          <p:cNvSpPr txBox="1"/>
          <p:nvPr/>
        </p:nvSpPr>
        <p:spPr>
          <a:xfrm>
            <a:off x="245659" y="1241947"/>
            <a:ext cx="8172450" cy="1261884"/>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On obtient ces tableaux d'objets au moyen de </a:t>
            </a:r>
            <a:r>
              <a:rPr lang="fr-FR" sz="1600" b="1" dirty="0" err="1"/>
              <a:t>factories</a:t>
            </a:r>
            <a:r>
              <a:rPr lang="fr-FR" sz="1600" dirty="0"/>
              <a:t> (vu que ce qu'on attend n'est connu que sous forme d'interface) appartenant au même package:</a:t>
            </a:r>
            <a:endParaRPr lang="fr-FR" sz="1600" b="1" dirty="0">
              <a:solidFill>
                <a:schemeClr val="accent2"/>
              </a:solidFill>
            </a:endParaRPr>
          </a:p>
          <a:p>
            <a:pPr marL="285750" indent="-285750">
              <a:buClr>
                <a:srgbClr val="FF0000"/>
              </a:buClr>
              <a:buFont typeface="Wingdings" panose="05000000000000000000" pitchFamily="2" charset="2"/>
              <a:buChar char="§"/>
            </a:pPr>
            <a:endParaRPr lang="fr-FR" sz="600" dirty="0"/>
          </a:p>
          <a:p>
            <a:pPr marL="742950" lvl="1" indent="-285750">
              <a:buClr>
                <a:srgbClr val="FF0000"/>
              </a:buClr>
              <a:buFont typeface="Arial" panose="020B0604020202020204" pitchFamily="34" charset="0"/>
              <a:buChar char="•"/>
            </a:pPr>
            <a:r>
              <a:rPr lang="fr-FR" sz="1600" b="1" dirty="0" err="1"/>
              <a:t>KeyManagerFactory</a:t>
            </a:r>
            <a:endParaRPr lang="fr-FR" sz="1600" b="1" dirty="0"/>
          </a:p>
          <a:p>
            <a:pPr lvl="1">
              <a:buClr>
                <a:srgbClr val="FF0000"/>
              </a:buClr>
            </a:pPr>
            <a:endParaRPr lang="fr-FR" sz="600" dirty="0"/>
          </a:p>
          <a:p>
            <a:pPr marL="742950" lvl="1" indent="-285750">
              <a:buClr>
                <a:srgbClr val="FF0000"/>
              </a:buClr>
              <a:buFont typeface="Arial" panose="020B0604020202020204" pitchFamily="34" charset="0"/>
              <a:buChar char="•"/>
            </a:pPr>
            <a:r>
              <a:rPr lang="fr-FR" sz="1600" b="1" dirty="0" err="1"/>
              <a:t>TrustManagerFactory</a:t>
            </a:r>
            <a:endParaRPr lang="fr-FR" sz="1600" b="1" dirty="0"/>
          </a:p>
        </p:txBody>
      </p:sp>
      <p:sp>
        <p:nvSpPr>
          <p:cNvPr id="7" name="ZoneTexte 6">
            <a:extLst>
              <a:ext uri="{FF2B5EF4-FFF2-40B4-BE49-F238E27FC236}">
                <a16:creationId xmlns:a16="http://schemas.microsoft.com/office/drawing/2014/main" id="{B141D816-BA0D-135F-79F5-78FD7ACAABEC}"/>
              </a:ext>
            </a:extLst>
          </p:cNvPr>
          <p:cNvSpPr txBox="1"/>
          <p:nvPr/>
        </p:nvSpPr>
        <p:spPr>
          <a:xfrm>
            <a:off x="641445" y="3841922"/>
            <a:ext cx="8502555" cy="1169551"/>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fr-FR" sz="1600" dirty="0">
                <a:solidFill>
                  <a:schemeClr val="accent2"/>
                </a:solidFill>
              </a:rPr>
              <a:t>public </a:t>
            </a:r>
            <a:r>
              <a:rPr lang="fr-FR" sz="1600" dirty="0" err="1">
                <a:solidFill>
                  <a:schemeClr val="accent2"/>
                </a:solidFill>
              </a:rPr>
              <a:t>static</a:t>
            </a:r>
            <a:r>
              <a:rPr lang="fr-FR" sz="1600" dirty="0">
                <a:solidFill>
                  <a:schemeClr val="accent2"/>
                </a:solidFill>
              </a:rPr>
              <a:t> final </a:t>
            </a:r>
            <a:r>
              <a:rPr lang="fr-FR" sz="1600" dirty="0" err="1">
                <a:solidFill>
                  <a:schemeClr val="accent2"/>
                </a:solidFill>
              </a:rPr>
              <a:t>KeyManagerFactory</a:t>
            </a:r>
            <a:r>
              <a:rPr lang="fr-FR" sz="1600" dirty="0">
                <a:solidFill>
                  <a:schemeClr val="accent2"/>
                </a:solidFill>
              </a:rPr>
              <a:t> </a:t>
            </a:r>
            <a:r>
              <a:rPr lang="fr-FR" sz="1600" b="1" dirty="0" err="1">
                <a:solidFill>
                  <a:schemeClr val="accent2"/>
                </a:solidFill>
              </a:rPr>
              <a:t>getInstance</a:t>
            </a:r>
            <a:r>
              <a:rPr lang="fr-FR" sz="1600" b="1" dirty="0">
                <a:solidFill>
                  <a:schemeClr val="accent2"/>
                </a:solidFill>
              </a:rPr>
              <a:t>(String </a:t>
            </a:r>
            <a:r>
              <a:rPr lang="fr-FR" sz="1600" b="1" dirty="0" err="1">
                <a:solidFill>
                  <a:schemeClr val="accent2"/>
                </a:solidFill>
              </a:rPr>
              <a:t>algorithm</a:t>
            </a:r>
            <a:r>
              <a:rPr lang="fr-FR" sz="1600" b="1" dirty="0">
                <a:solidFill>
                  <a:schemeClr val="accent2"/>
                </a:solidFill>
              </a:rPr>
              <a:t>, String provider) </a:t>
            </a:r>
            <a:r>
              <a:rPr lang="fr-FR" sz="1600" dirty="0" err="1">
                <a:solidFill>
                  <a:schemeClr val="accent2"/>
                </a:solidFill>
              </a:rPr>
              <a:t>throws</a:t>
            </a:r>
            <a:r>
              <a:rPr lang="fr-FR" sz="1600" dirty="0">
                <a:solidFill>
                  <a:schemeClr val="accent2"/>
                </a:solidFill>
              </a:rPr>
              <a:t> </a:t>
            </a:r>
            <a:r>
              <a:rPr lang="fr-FR" sz="1600" dirty="0" err="1">
                <a:solidFill>
                  <a:schemeClr val="accent2"/>
                </a:solidFill>
              </a:rPr>
              <a:t>NoSuchAlgorithmException</a:t>
            </a:r>
            <a:r>
              <a:rPr lang="fr-FR" sz="1600" dirty="0">
                <a:solidFill>
                  <a:schemeClr val="accent2"/>
                </a:solidFill>
              </a:rPr>
              <a:t>, </a:t>
            </a:r>
            <a:r>
              <a:rPr lang="fr-FR" sz="1600" dirty="0" err="1">
                <a:solidFill>
                  <a:schemeClr val="accent2"/>
                </a:solidFill>
              </a:rPr>
              <a:t>NoSuchProviderException</a:t>
            </a:r>
            <a:r>
              <a:rPr lang="fr-FR" sz="1600" dirty="0">
                <a:solidFill>
                  <a:schemeClr val="accent2"/>
                </a:solidFill>
              </a:rPr>
              <a:t> </a:t>
            </a:r>
          </a:p>
          <a:p>
            <a:pPr marL="285750" indent="-285750">
              <a:buClr>
                <a:srgbClr val="FF0000"/>
              </a:buClr>
              <a:buFont typeface="Arial" panose="020B0604020202020204" pitchFamily="34" charset="0"/>
              <a:buChar char="•"/>
            </a:pPr>
            <a:endParaRPr lang="fr-FR" sz="600" dirty="0">
              <a:solidFill>
                <a:schemeClr val="accent2"/>
              </a:solidFill>
            </a:endParaRPr>
          </a:p>
          <a:p>
            <a:pPr marL="285750" indent="-285750">
              <a:buClr>
                <a:srgbClr val="FF0000"/>
              </a:buClr>
              <a:buFont typeface="Arial" panose="020B0604020202020204" pitchFamily="34" charset="0"/>
              <a:buChar char="•"/>
            </a:pPr>
            <a:r>
              <a:rPr lang="fr-FR" sz="1600" dirty="0">
                <a:solidFill>
                  <a:schemeClr val="accent2"/>
                </a:solidFill>
              </a:rPr>
              <a:t>public </a:t>
            </a:r>
            <a:r>
              <a:rPr lang="fr-FR" sz="1600" dirty="0" err="1">
                <a:solidFill>
                  <a:schemeClr val="accent2"/>
                </a:solidFill>
              </a:rPr>
              <a:t>static</a:t>
            </a:r>
            <a:r>
              <a:rPr lang="fr-FR" sz="1600" dirty="0">
                <a:solidFill>
                  <a:schemeClr val="accent2"/>
                </a:solidFill>
              </a:rPr>
              <a:t> final </a:t>
            </a:r>
            <a:r>
              <a:rPr lang="fr-FR" sz="1600" dirty="0" err="1">
                <a:solidFill>
                  <a:schemeClr val="accent2"/>
                </a:solidFill>
              </a:rPr>
              <a:t>TrustManagerFactory</a:t>
            </a:r>
            <a:r>
              <a:rPr lang="fr-FR" sz="1600" dirty="0">
                <a:solidFill>
                  <a:schemeClr val="accent2"/>
                </a:solidFill>
              </a:rPr>
              <a:t> </a:t>
            </a:r>
            <a:r>
              <a:rPr lang="fr-FR" sz="1600" b="1" dirty="0" err="1">
                <a:solidFill>
                  <a:schemeClr val="accent2"/>
                </a:solidFill>
              </a:rPr>
              <a:t>getInstance</a:t>
            </a:r>
            <a:r>
              <a:rPr lang="fr-FR" sz="1600" b="1" dirty="0">
                <a:solidFill>
                  <a:schemeClr val="accent2"/>
                </a:solidFill>
              </a:rPr>
              <a:t>(String </a:t>
            </a:r>
            <a:r>
              <a:rPr lang="fr-FR" sz="1600" b="1" dirty="0" err="1">
                <a:solidFill>
                  <a:schemeClr val="accent2"/>
                </a:solidFill>
              </a:rPr>
              <a:t>algorithm</a:t>
            </a:r>
            <a:r>
              <a:rPr lang="fr-FR" sz="1600" b="1" dirty="0">
                <a:solidFill>
                  <a:schemeClr val="accent2"/>
                </a:solidFill>
              </a:rPr>
              <a:t>, String provider) </a:t>
            </a:r>
            <a:r>
              <a:rPr lang="fr-FR" sz="1600" dirty="0" err="1">
                <a:solidFill>
                  <a:schemeClr val="accent2"/>
                </a:solidFill>
              </a:rPr>
              <a:t>throws</a:t>
            </a:r>
            <a:r>
              <a:rPr lang="fr-FR" sz="1600" dirty="0">
                <a:solidFill>
                  <a:schemeClr val="accent2"/>
                </a:solidFill>
              </a:rPr>
              <a:t> </a:t>
            </a:r>
            <a:r>
              <a:rPr lang="fr-FR" sz="1600" dirty="0" err="1">
                <a:solidFill>
                  <a:schemeClr val="accent2"/>
                </a:solidFill>
              </a:rPr>
              <a:t>NoSuchAlgorithmException</a:t>
            </a:r>
            <a:r>
              <a:rPr lang="fr-FR" sz="1600" dirty="0">
                <a:solidFill>
                  <a:schemeClr val="accent2"/>
                </a:solidFill>
              </a:rPr>
              <a:t>, </a:t>
            </a:r>
            <a:r>
              <a:rPr lang="fr-FR" sz="1600" dirty="0" err="1">
                <a:solidFill>
                  <a:schemeClr val="accent2"/>
                </a:solidFill>
              </a:rPr>
              <a:t>NoSuchProviderException</a:t>
            </a:r>
            <a:endParaRPr lang="fr-FR" sz="1600" dirty="0">
              <a:solidFill>
                <a:schemeClr val="accent2"/>
              </a:solidFill>
            </a:endParaRPr>
          </a:p>
        </p:txBody>
      </p:sp>
      <p:sp>
        <p:nvSpPr>
          <p:cNvPr id="3" name="ZoneTexte 2">
            <a:extLst>
              <a:ext uri="{FF2B5EF4-FFF2-40B4-BE49-F238E27FC236}">
                <a16:creationId xmlns:a16="http://schemas.microsoft.com/office/drawing/2014/main" id="{8C97FD82-BDE6-C5D7-28DC-C1EFE5E8D377}"/>
              </a:ext>
            </a:extLst>
          </p:cNvPr>
          <p:cNvSpPr txBox="1"/>
          <p:nvPr/>
        </p:nvSpPr>
        <p:spPr>
          <a:xfrm>
            <a:off x="245659" y="2764704"/>
            <a:ext cx="7998228" cy="1077218"/>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On n’instancie pas directement les 2 classes </a:t>
            </a:r>
            <a:r>
              <a:rPr lang="fr-FR" sz="1600" dirty="0" err="1"/>
              <a:t>sitées</a:t>
            </a:r>
            <a:r>
              <a:rPr lang="fr-FR" sz="1600" dirty="0"/>
              <a:t> </a:t>
            </a:r>
            <a:r>
              <a:rPr lang="fr-FR" sz="1600" dirty="0" err="1"/>
              <a:t>pci-dessus</a:t>
            </a:r>
            <a:r>
              <a:rPr lang="fr-FR" sz="1600" dirty="0"/>
              <a:t>. On va obtenir des instances de ces types grâce à la méthode: </a:t>
            </a:r>
            <a:r>
              <a:rPr lang="fr-FR" sz="1600" b="1" dirty="0" err="1">
                <a:solidFill>
                  <a:schemeClr val="accent2"/>
                </a:solidFill>
              </a:rPr>
              <a:t>getInstance</a:t>
            </a:r>
            <a:r>
              <a:rPr lang="fr-FR" sz="1600" b="1" dirty="0">
                <a:solidFill>
                  <a:schemeClr val="accent2"/>
                </a:solidFill>
              </a:rPr>
              <a:t>() </a:t>
            </a:r>
            <a:r>
              <a:rPr lang="fr-FR" sz="1600" b="1" dirty="0"/>
              <a:t>car il existe plusieurs moyens de représenter les concepts de clés publiques/privées. Dans notre cas </a:t>
            </a:r>
            <a:r>
              <a:rPr lang="fr-FR" sz="1600" b="1" dirty="0">
                <a:solidFill>
                  <a:schemeClr val="accent2"/>
                </a:solidFill>
              </a:rPr>
              <a:t>« </a:t>
            </a:r>
            <a:r>
              <a:rPr lang="fr-FR" sz="1600" b="1" dirty="0">
                <a:solidFill>
                  <a:schemeClr val="accent2"/>
                </a:solidFill>
                <a:highlight>
                  <a:srgbClr val="FFFF00"/>
                </a:highlight>
              </a:rPr>
              <a:t>SunX509</a:t>
            </a:r>
            <a:r>
              <a:rPr lang="fr-FR" sz="1600" b="1" dirty="0">
                <a:solidFill>
                  <a:schemeClr val="accent2"/>
                </a:solidFill>
              </a:rPr>
              <a:t> » </a:t>
            </a:r>
            <a:endParaRPr lang="fr-FR" sz="1600" dirty="0"/>
          </a:p>
        </p:txBody>
      </p:sp>
    </p:spTree>
    <p:extLst>
      <p:ext uri="{BB962C8B-B14F-4D97-AF65-F5344CB8AC3E}">
        <p14:creationId xmlns:p14="http://schemas.microsoft.com/office/powerpoint/2010/main" val="3009876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2ED34-E465-A6F8-D28E-E90286DE3598}"/>
              </a:ext>
            </a:extLst>
          </p:cNvPr>
          <p:cNvSpPr>
            <a:spLocks noGrp="1"/>
          </p:cNvSpPr>
          <p:nvPr>
            <p:ph type="title"/>
          </p:nvPr>
        </p:nvSpPr>
        <p:spPr/>
        <p:txBody>
          <a:bodyPr/>
          <a:lstStyle/>
          <a:p>
            <a:r>
              <a:rPr lang="fr-FR" sz="2400" dirty="0"/>
              <a:t>13. </a:t>
            </a:r>
            <a:r>
              <a:rPr lang="fr-FR" sz="2400" dirty="0" err="1"/>
              <a:t>KeyManager</a:t>
            </a:r>
            <a:r>
              <a:rPr lang="fr-FR" sz="2400" dirty="0"/>
              <a:t>/</a:t>
            </a:r>
            <a:r>
              <a:rPr lang="fr-FR" sz="2400" dirty="0" err="1"/>
              <a:t>TrustManager</a:t>
            </a:r>
            <a:r>
              <a:rPr lang="fr-FR" sz="2400" dirty="0"/>
              <a:t>: </a:t>
            </a:r>
            <a:r>
              <a:rPr lang="fr-FR" sz="2400" dirty="0" err="1"/>
              <a:t>getInstance</a:t>
            </a:r>
            <a:r>
              <a:rPr lang="fr-FR" sz="2400" dirty="0"/>
              <a:t>()</a:t>
            </a:r>
          </a:p>
        </p:txBody>
      </p:sp>
      <p:sp>
        <p:nvSpPr>
          <p:cNvPr id="5" name="ZoneTexte 4">
            <a:extLst>
              <a:ext uri="{FF2B5EF4-FFF2-40B4-BE49-F238E27FC236}">
                <a16:creationId xmlns:a16="http://schemas.microsoft.com/office/drawing/2014/main" id="{4C0B3AD7-EE78-214E-4611-FC2A7D706834}"/>
              </a:ext>
            </a:extLst>
          </p:cNvPr>
          <p:cNvSpPr txBox="1"/>
          <p:nvPr/>
        </p:nvSpPr>
        <p:spPr>
          <a:xfrm>
            <a:off x="627798" y="1724252"/>
            <a:ext cx="8284191" cy="3139321"/>
          </a:xfrm>
          <a:prstGeom prst="rect">
            <a:avLst/>
          </a:prstGeom>
          <a:noFill/>
          <a:ln>
            <a:solidFill>
              <a:schemeClr val="tx1"/>
            </a:solidFill>
          </a:ln>
        </p:spPr>
        <p:txBody>
          <a:bodyPr wrap="square">
            <a:spAutoFit/>
          </a:bodyPr>
          <a:lstStyle/>
          <a:p>
            <a:r>
              <a:rPr lang="fr-FR" dirty="0" err="1"/>
              <a:t>SSLContext</a:t>
            </a:r>
            <a:r>
              <a:rPr lang="fr-FR" dirty="0"/>
              <a:t> </a:t>
            </a:r>
            <a:r>
              <a:rPr lang="fr-FR" dirty="0" err="1"/>
              <a:t>SslC</a:t>
            </a:r>
            <a:r>
              <a:rPr lang="fr-FR" dirty="0"/>
              <a:t> = </a:t>
            </a:r>
            <a:r>
              <a:rPr lang="fr-FR" dirty="0" err="1">
                <a:solidFill>
                  <a:srgbClr val="0070C0"/>
                </a:solidFill>
              </a:rPr>
              <a:t>SSLContext.</a:t>
            </a:r>
            <a:r>
              <a:rPr lang="fr-FR" b="1" dirty="0" err="1">
                <a:solidFill>
                  <a:srgbClr val="0070C0"/>
                </a:solidFill>
              </a:rPr>
              <a:t>getInstance</a:t>
            </a:r>
            <a:r>
              <a:rPr lang="fr-FR" dirty="0">
                <a:solidFill>
                  <a:srgbClr val="0070C0"/>
                </a:solidFill>
              </a:rPr>
              <a:t>("</a:t>
            </a:r>
            <a:r>
              <a:rPr lang="fr-FR" dirty="0">
                <a:solidFill>
                  <a:srgbClr val="0070C0"/>
                </a:solidFill>
                <a:highlight>
                  <a:srgbClr val="FFFF00"/>
                </a:highlight>
              </a:rPr>
              <a:t>SSLv3</a:t>
            </a:r>
            <a:r>
              <a:rPr lang="fr-FR" dirty="0">
                <a:solidFill>
                  <a:srgbClr val="0070C0"/>
                </a:solidFill>
              </a:rPr>
              <a:t>"); </a:t>
            </a:r>
          </a:p>
          <a:p>
            <a:endParaRPr lang="fr-FR" dirty="0"/>
          </a:p>
          <a:p>
            <a:r>
              <a:rPr lang="fr-FR" dirty="0" err="1"/>
              <a:t>KeyManagerFactory</a:t>
            </a:r>
            <a:r>
              <a:rPr lang="fr-FR" dirty="0"/>
              <a:t> </a:t>
            </a:r>
            <a:r>
              <a:rPr lang="fr-FR" dirty="0" err="1">
                <a:highlight>
                  <a:srgbClr val="00FFFF"/>
                </a:highlight>
              </a:rPr>
              <a:t>kmf</a:t>
            </a:r>
            <a:r>
              <a:rPr lang="fr-FR" dirty="0"/>
              <a:t> = </a:t>
            </a:r>
            <a:r>
              <a:rPr lang="fr-FR" dirty="0" err="1">
                <a:solidFill>
                  <a:srgbClr val="0070C0"/>
                </a:solidFill>
              </a:rPr>
              <a:t>KeyManagerFactory.</a:t>
            </a:r>
            <a:r>
              <a:rPr lang="fr-FR" b="1" dirty="0" err="1">
                <a:solidFill>
                  <a:srgbClr val="0070C0"/>
                </a:solidFill>
              </a:rPr>
              <a:t>getInstance</a:t>
            </a:r>
            <a:r>
              <a:rPr lang="fr-FR" dirty="0">
                <a:solidFill>
                  <a:srgbClr val="0070C0"/>
                </a:solidFill>
              </a:rPr>
              <a:t>("</a:t>
            </a:r>
            <a:r>
              <a:rPr lang="fr-FR" dirty="0">
                <a:solidFill>
                  <a:srgbClr val="0070C0"/>
                </a:solidFill>
                <a:highlight>
                  <a:srgbClr val="FFFF00"/>
                </a:highlight>
              </a:rPr>
              <a:t>SunX509</a:t>
            </a:r>
            <a:r>
              <a:rPr lang="fr-FR" dirty="0">
                <a:solidFill>
                  <a:srgbClr val="0070C0"/>
                </a:solidFill>
              </a:rPr>
              <a:t>"); </a:t>
            </a:r>
          </a:p>
          <a:p>
            <a:r>
              <a:rPr lang="fr-FR" dirty="0"/>
              <a:t>char[] PASSWD_KEY = "</a:t>
            </a:r>
            <a:r>
              <a:rPr lang="fr-FR" dirty="0" err="1"/>
              <a:t>sexyser</a:t>
            </a:r>
            <a:r>
              <a:rPr lang="fr-FR" dirty="0"/>
              <a:t>".</a:t>
            </a:r>
            <a:r>
              <a:rPr lang="fr-FR" dirty="0" err="1"/>
              <a:t>toCharArray</a:t>
            </a:r>
            <a:r>
              <a:rPr lang="fr-FR" dirty="0"/>
              <a:t>(); </a:t>
            </a:r>
          </a:p>
          <a:p>
            <a:r>
              <a:rPr lang="fr-FR" dirty="0" err="1">
                <a:highlight>
                  <a:srgbClr val="00FFFF"/>
                </a:highlight>
              </a:rPr>
              <a:t>kmf</a:t>
            </a:r>
            <a:r>
              <a:rPr lang="fr-FR" dirty="0" err="1"/>
              <a:t>.</a:t>
            </a:r>
            <a:r>
              <a:rPr lang="fr-FR" dirty="0" err="1">
                <a:solidFill>
                  <a:srgbClr val="0070C0"/>
                </a:solidFill>
              </a:rPr>
              <a:t>init</a:t>
            </a:r>
            <a:r>
              <a:rPr lang="fr-FR" dirty="0">
                <a:solidFill>
                  <a:srgbClr val="0070C0"/>
                </a:solidFill>
              </a:rPr>
              <a:t>(</a:t>
            </a:r>
            <a:r>
              <a:rPr lang="fr-FR" dirty="0" err="1">
                <a:solidFill>
                  <a:srgbClr val="0070C0"/>
                </a:solidFill>
              </a:rPr>
              <a:t>ServerKs</a:t>
            </a:r>
            <a:r>
              <a:rPr lang="fr-FR" dirty="0">
                <a:solidFill>
                  <a:srgbClr val="0070C0"/>
                </a:solidFill>
              </a:rPr>
              <a:t>, PASSWD_KEY); </a:t>
            </a:r>
          </a:p>
          <a:p>
            <a:endParaRPr lang="fr-FR" dirty="0"/>
          </a:p>
          <a:p>
            <a:r>
              <a:rPr lang="fr-FR" dirty="0" err="1"/>
              <a:t>TrustManagerFactory</a:t>
            </a:r>
            <a:r>
              <a:rPr lang="fr-FR" dirty="0"/>
              <a:t> </a:t>
            </a:r>
            <a:r>
              <a:rPr lang="fr-FR" dirty="0" err="1">
                <a:highlight>
                  <a:srgbClr val="FF00FF"/>
                </a:highlight>
              </a:rPr>
              <a:t>tmf</a:t>
            </a:r>
            <a:r>
              <a:rPr lang="fr-FR" dirty="0"/>
              <a:t> = </a:t>
            </a:r>
            <a:r>
              <a:rPr lang="fr-FR" dirty="0" err="1">
                <a:solidFill>
                  <a:srgbClr val="0070C0"/>
                </a:solidFill>
              </a:rPr>
              <a:t>TrustManagerFactory.</a:t>
            </a:r>
            <a:r>
              <a:rPr lang="fr-FR" b="1" dirty="0" err="1">
                <a:solidFill>
                  <a:srgbClr val="0070C0"/>
                </a:solidFill>
              </a:rPr>
              <a:t>getInstance</a:t>
            </a:r>
            <a:r>
              <a:rPr lang="fr-FR" dirty="0">
                <a:solidFill>
                  <a:srgbClr val="0070C0"/>
                </a:solidFill>
              </a:rPr>
              <a:t>("</a:t>
            </a:r>
            <a:r>
              <a:rPr lang="fr-FR" dirty="0">
                <a:solidFill>
                  <a:srgbClr val="0070C0"/>
                </a:solidFill>
                <a:highlight>
                  <a:srgbClr val="FFFF00"/>
                </a:highlight>
              </a:rPr>
              <a:t>SunX509</a:t>
            </a:r>
            <a:r>
              <a:rPr lang="fr-FR" dirty="0">
                <a:solidFill>
                  <a:srgbClr val="0070C0"/>
                </a:solidFill>
              </a:rPr>
              <a:t>"); </a:t>
            </a:r>
            <a:r>
              <a:rPr lang="fr-FR" dirty="0" err="1">
                <a:highlight>
                  <a:srgbClr val="FF00FF"/>
                </a:highlight>
              </a:rPr>
              <a:t>tmf</a:t>
            </a:r>
            <a:r>
              <a:rPr lang="fr-FR" dirty="0" err="1"/>
              <a:t>.</a:t>
            </a:r>
            <a:r>
              <a:rPr lang="fr-FR" dirty="0" err="1">
                <a:solidFill>
                  <a:srgbClr val="0070C0"/>
                </a:solidFill>
              </a:rPr>
              <a:t>init</a:t>
            </a:r>
            <a:r>
              <a:rPr lang="fr-FR" dirty="0">
                <a:solidFill>
                  <a:srgbClr val="0070C0"/>
                </a:solidFill>
              </a:rPr>
              <a:t>(</a:t>
            </a:r>
            <a:r>
              <a:rPr lang="fr-FR" dirty="0" err="1">
                <a:solidFill>
                  <a:srgbClr val="0070C0"/>
                </a:solidFill>
              </a:rPr>
              <a:t>ServerKs</a:t>
            </a:r>
            <a:r>
              <a:rPr lang="fr-FR" dirty="0">
                <a:solidFill>
                  <a:srgbClr val="0070C0"/>
                </a:solidFill>
              </a:rPr>
              <a:t>); </a:t>
            </a:r>
          </a:p>
          <a:p>
            <a:endParaRPr lang="fr-FR" dirty="0">
              <a:solidFill>
                <a:srgbClr val="0070C0"/>
              </a:solidFill>
            </a:endParaRPr>
          </a:p>
          <a:p>
            <a:endParaRPr lang="fr-FR" dirty="0"/>
          </a:p>
          <a:p>
            <a:r>
              <a:rPr lang="fr-FR" dirty="0" err="1">
                <a:highlight>
                  <a:srgbClr val="FFEDB3"/>
                </a:highlight>
              </a:rPr>
              <a:t>SslC</a:t>
            </a:r>
            <a:r>
              <a:rPr lang="fr-FR" dirty="0" err="1"/>
              <a:t>.</a:t>
            </a:r>
            <a:r>
              <a:rPr lang="fr-FR" dirty="0" err="1">
                <a:solidFill>
                  <a:srgbClr val="0070C0"/>
                </a:solidFill>
              </a:rPr>
              <a:t>init</a:t>
            </a:r>
            <a:r>
              <a:rPr lang="fr-FR" dirty="0">
                <a:solidFill>
                  <a:srgbClr val="0070C0"/>
                </a:solidFill>
              </a:rPr>
              <a:t>(</a:t>
            </a:r>
            <a:r>
              <a:rPr lang="fr-FR" dirty="0" err="1">
                <a:solidFill>
                  <a:srgbClr val="0070C0"/>
                </a:solidFill>
                <a:highlight>
                  <a:srgbClr val="00FFFF"/>
                </a:highlight>
              </a:rPr>
              <a:t>kmf</a:t>
            </a:r>
            <a:r>
              <a:rPr lang="fr-FR" dirty="0" err="1">
                <a:solidFill>
                  <a:srgbClr val="0070C0"/>
                </a:solidFill>
              </a:rPr>
              <a:t>.</a:t>
            </a:r>
            <a:r>
              <a:rPr lang="fr-FR" b="1" dirty="0" err="1">
                <a:solidFill>
                  <a:srgbClr val="0070C0"/>
                </a:solidFill>
              </a:rPr>
              <a:t>getKeyManagers</a:t>
            </a:r>
            <a:r>
              <a:rPr lang="fr-FR" b="1" dirty="0">
                <a:solidFill>
                  <a:srgbClr val="0070C0"/>
                </a:solidFill>
              </a:rPr>
              <a:t>()</a:t>
            </a:r>
            <a:r>
              <a:rPr lang="fr-FR" dirty="0">
                <a:solidFill>
                  <a:srgbClr val="0070C0"/>
                </a:solidFill>
              </a:rPr>
              <a:t>, </a:t>
            </a:r>
            <a:r>
              <a:rPr lang="fr-FR" dirty="0" err="1">
                <a:solidFill>
                  <a:srgbClr val="0070C0"/>
                </a:solidFill>
                <a:highlight>
                  <a:srgbClr val="FF00FF"/>
                </a:highlight>
              </a:rPr>
              <a:t>tmf</a:t>
            </a:r>
            <a:r>
              <a:rPr lang="fr-FR" dirty="0" err="1">
                <a:solidFill>
                  <a:srgbClr val="0070C0"/>
                </a:solidFill>
              </a:rPr>
              <a:t>.</a:t>
            </a:r>
            <a:r>
              <a:rPr lang="fr-FR" b="1" dirty="0" err="1">
                <a:solidFill>
                  <a:srgbClr val="0070C0"/>
                </a:solidFill>
              </a:rPr>
              <a:t>getTrustManagers</a:t>
            </a:r>
            <a:r>
              <a:rPr lang="fr-FR" b="1" dirty="0">
                <a:solidFill>
                  <a:srgbClr val="0070C0"/>
                </a:solidFill>
              </a:rPr>
              <a:t>()</a:t>
            </a:r>
            <a:r>
              <a:rPr lang="fr-FR" dirty="0"/>
              <a:t>, </a:t>
            </a:r>
            <a:r>
              <a:rPr lang="fr-FR" dirty="0" err="1"/>
              <a:t>null</a:t>
            </a:r>
            <a:r>
              <a:rPr lang="fr-FR" dirty="0"/>
              <a:t>);</a:t>
            </a:r>
          </a:p>
        </p:txBody>
      </p:sp>
      <p:sp>
        <p:nvSpPr>
          <p:cNvPr id="6" name="ZoneTexte 5">
            <a:extLst>
              <a:ext uri="{FF2B5EF4-FFF2-40B4-BE49-F238E27FC236}">
                <a16:creationId xmlns:a16="http://schemas.microsoft.com/office/drawing/2014/main" id="{AD930893-2845-E91C-F48F-48A841792E7C}"/>
              </a:ext>
            </a:extLst>
          </p:cNvPr>
          <p:cNvSpPr txBox="1"/>
          <p:nvPr/>
        </p:nvSpPr>
        <p:spPr>
          <a:xfrm>
            <a:off x="1323833" y="5422085"/>
            <a:ext cx="2031325" cy="369332"/>
          </a:xfrm>
          <a:prstGeom prst="rect">
            <a:avLst/>
          </a:prstGeom>
          <a:noFill/>
        </p:spPr>
        <p:txBody>
          <a:bodyPr wrap="none" rtlCol="0">
            <a:spAutoFit/>
          </a:bodyPr>
          <a:lstStyle/>
          <a:p>
            <a:r>
              <a:rPr lang="fr-FR" dirty="0">
                <a:highlight>
                  <a:srgbClr val="FFEDB3"/>
                </a:highlight>
              </a:rPr>
              <a:t>Objet </a:t>
            </a:r>
            <a:r>
              <a:rPr lang="fr-FR" dirty="0" err="1">
                <a:highlight>
                  <a:srgbClr val="FFEDB3"/>
                </a:highlight>
              </a:rPr>
              <a:t>SSLContext</a:t>
            </a:r>
            <a:endParaRPr lang="fr-FR" dirty="0">
              <a:highlight>
                <a:srgbClr val="FFEDB3"/>
              </a:highlight>
            </a:endParaRPr>
          </a:p>
        </p:txBody>
      </p:sp>
      <p:cxnSp>
        <p:nvCxnSpPr>
          <p:cNvPr id="8" name="Connecteur droit avec flèche 7">
            <a:extLst>
              <a:ext uri="{FF2B5EF4-FFF2-40B4-BE49-F238E27FC236}">
                <a16:creationId xmlns:a16="http://schemas.microsoft.com/office/drawing/2014/main" id="{E3BF967C-C6F5-6DD9-2662-F88012B84B47}"/>
              </a:ext>
            </a:extLst>
          </p:cNvPr>
          <p:cNvCxnSpPr>
            <a:cxnSpLocks/>
            <a:stCxn id="6" idx="1"/>
          </p:cNvCxnSpPr>
          <p:nvPr/>
        </p:nvCxnSpPr>
        <p:spPr>
          <a:xfrm flipH="1" flipV="1">
            <a:off x="971550" y="4836158"/>
            <a:ext cx="352283" cy="77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BBC3A2A8-4576-F496-0825-4D5C76C2F16C}"/>
              </a:ext>
            </a:extLst>
          </p:cNvPr>
          <p:cNvSpPr txBox="1"/>
          <p:nvPr/>
        </p:nvSpPr>
        <p:spPr>
          <a:xfrm>
            <a:off x="627798" y="1081344"/>
            <a:ext cx="4006225" cy="369332"/>
          </a:xfrm>
          <a:prstGeom prst="rect">
            <a:avLst/>
          </a:prstGeom>
          <a:noFill/>
        </p:spPr>
        <p:txBody>
          <a:bodyPr wrap="none" rtlCol="0">
            <a:spAutoFit/>
          </a:bodyPr>
          <a:lstStyle/>
          <a:p>
            <a:r>
              <a:rPr lang="fr-FR" dirty="0"/>
              <a:t>Utilisation du package: </a:t>
            </a:r>
            <a:r>
              <a:rPr lang="fr-FR" b="1" dirty="0" err="1"/>
              <a:t>javax.net.ssl</a:t>
            </a:r>
            <a:r>
              <a:rPr lang="fr-FR" b="1" dirty="0"/>
              <a:t> </a:t>
            </a:r>
          </a:p>
        </p:txBody>
      </p:sp>
    </p:spTree>
    <p:extLst>
      <p:ext uri="{BB962C8B-B14F-4D97-AF65-F5344CB8AC3E}">
        <p14:creationId xmlns:p14="http://schemas.microsoft.com/office/powerpoint/2010/main" val="2225802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91658-8153-1EA9-1415-1574765F3D18}"/>
              </a:ext>
            </a:extLst>
          </p:cNvPr>
          <p:cNvSpPr>
            <a:spLocks noGrp="1"/>
          </p:cNvSpPr>
          <p:nvPr>
            <p:ph type="title"/>
          </p:nvPr>
        </p:nvSpPr>
        <p:spPr/>
        <p:txBody>
          <a:bodyPr/>
          <a:lstStyle/>
          <a:p>
            <a:r>
              <a:rPr lang="fr-FR" dirty="0"/>
              <a:t>14. La socket SSL</a:t>
            </a:r>
          </a:p>
        </p:txBody>
      </p:sp>
      <p:sp>
        <p:nvSpPr>
          <p:cNvPr id="5" name="ZoneTexte 4">
            <a:extLst>
              <a:ext uri="{FF2B5EF4-FFF2-40B4-BE49-F238E27FC236}">
                <a16:creationId xmlns:a16="http://schemas.microsoft.com/office/drawing/2014/main" id="{DDBC94D8-4AF4-CC07-957F-C2CDAEC231ED}"/>
              </a:ext>
            </a:extLst>
          </p:cNvPr>
          <p:cNvSpPr txBox="1"/>
          <p:nvPr/>
        </p:nvSpPr>
        <p:spPr>
          <a:xfrm>
            <a:off x="289162" y="1890553"/>
            <a:ext cx="6753084" cy="1661993"/>
          </a:xfrm>
          <a:prstGeom prst="rect">
            <a:avLst/>
          </a:prstGeom>
          <a:noFill/>
          <a:ln>
            <a:solidFill>
              <a:schemeClr val="tx1"/>
            </a:solidFill>
          </a:ln>
        </p:spPr>
        <p:txBody>
          <a:bodyPr wrap="square">
            <a:spAutoFit/>
          </a:bodyPr>
          <a:lstStyle/>
          <a:p>
            <a:r>
              <a:rPr lang="fr-FR" sz="1600" dirty="0" err="1"/>
              <a:t>SSLServerSocketFactory</a:t>
            </a:r>
            <a:r>
              <a:rPr lang="fr-FR" sz="1600" dirty="0"/>
              <a:t> </a:t>
            </a:r>
            <a:r>
              <a:rPr lang="fr-FR" sz="1600" dirty="0" err="1">
                <a:highlight>
                  <a:srgbClr val="FFA7A7"/>
                </a:highlight>
              </a:rPr>
              <a:t>SslSFac</a:t>
            </a:r>
            <a:r>
              <a:rPr lang="fr-FR" sz="1600" dirty="0"/>
              <a:t>= </a:t>
            </a:r>
            <a:r>
              <a:rPr lang="fr-FR" sz="1600" dirty="0" err="1">
                <a:highlight>
                  <a:srgbClr val="FFEDB3"/>
                </a:highlight>
              </a:rPr>
              <a:t>SslC</a:t>
            </a:r>
            <a:r>
              <a:rPr lang="fr-FR" sz="1600" dirty="0" err="1"/>
              <a:t>.getServerSocketFactory</a:t>
            </a:r>
            <a:r>
              <a:rPr lang="fr-FR" sz="1600" dirty="0"/>
              <a:t>();</a:t>
            </a:r>
          </a:p>
          <a:p>
            <a:endParaRPr lang="fr-FR" sz="600" dirty="0"/>
          </a:p>
          <a:p>
            <a:r>
              <a:rPr lang="fr-FR" sz="1600" dirty="0" err="1"/>
              <a:t>SslSSocket</a:t>
            </a:r>
            <a:r>
              <a:rPr lang="fr-FR" sz="1600" dirty="0"/>
              <a:t> = (</a:t>
            </a:r>
            <a:r>
              <a:rPr lang="fr-FR" sz="1600" dirty="0" err="1"/>
              <a:t>SSLServerSocket</a:t>
            </a:r>
            <a:r>
              <a:rPr lang="fr-FR" sz="1600" dirty="0"/>
              <a:t>) </a:t>
            </a:r>
            <a:r>
              <a:rPr lang="fr-FR" sz="1600" dirty="0" err="1">
                <a:highlight>
                  <a:srgbClr val="FFA7A7"/>
                </a:highlight>
              </a:rPr>
              <a:t>SslSFac</a:t>
            </a:r>
            <a:r>
              <a:rPr lang="fr-FR" sz="1600" dirty="0" err="1"/>
              <a:t>.createServerSocket</a:t>
            </a:r>
            <a:r>
              <a:rPr lang="fr-FR" sz="1600" dirty="0"/>
              <a:t>(6000);</a:t>
            </a:r>
          </a:p>
          <a:p>
            <a:r>
              <a:rPr lang="fr-FR" sz="1600" dirty="0"/>
              <a:t>  </a:t>
            </a:r>
            <a:r>
              <a:rPr lang="fr-FR" sz="1600" dirty="0">
                <a:highlight>
                  <a:srgbClr val="FFFF99"/>
                </a:highlight>
              </a:rPr>
              <a:t>// Version non sécurisée</a:t>
            </a:r>
          </a:p>
          <a:p>
            <a:r>
              <a:rPr lang="fr-FR" sz="1600" dirty="0"/>
              <a:t>  // </a:t>
            </a:r>
            <a:r>
              <a:rPr lang="fr-FR" sz="1600" dirty="0" err="1"/>
              <a:t>CSocket</a:t>
            </a:r>
            <a:r>
              <a:rPr lang="fr-FR" sz="1600" dirty="0"/>
              <a:t> = </a:t>
            </a:r>
            <a:r>
              <a:rPr lang="fr-FR" sz="1600" dirty="0" err="1"/>
              <a:t>SSocket.accept</a:t>
            </a:r>
            <a:r>
              <a:rPr lang="fr-FR" sz="1600" dirty="0"/>
              <a:t>(); </a:t>
            </a:r>
          </a:p>
          <a:p>
            <a:r>
              <a:rPr lang="fr-FR" sz="1600" dirty="0">
                <a:highlight>
                  <a:srgbClr val="FFFF99"/>
                </a:highlight>
              </a:rPr>
              <a:t>  // *** Version sécurisée *** </a:t>
            </a:r>
          </a:p>
          <a:p>
            <a:r>
              <a:rPr lang="fr-FR" sz="1600" dirty="0" err="1"/>
              <a:t>SslSocket</a:t>
            </a:r>
            <a:r>
              <a:rPr lang="fr-FR" sz="1600" dirty="0"/>
              <a:t> = (</a:t>
            </a:r>
            <a:r>
              <a:rPr lang="fr-FR" sz="1600" dirty="0" err="1"/>
              <a:t>SSLSocket</a:t>
            </a:r>
            <a:r>
              <a:rPr lang="fr-FR" sz="1600" dirty="0"/>
              <a:t>)</a:t>
            </a:r>
            <a:r>
              <a:rPr lang="fr-FR" sz="1600" dirty="0" err="1"/>
              <a:t>SslSSocket.accept</a:t>
            </a:r>
            <a:r>
              <a:rPr lang="fr-FR" sz="1600" dirty="0"/>
              <a:t>();</a:t>
            </a:r>
          </a:p>
        </p:txBody>
      </p:sp>
      <p:sp>
        <p:nvSpPr>
          <p:cNvPr id="6" name="ZoneTexte 5">
            <a:extLst>
              <a:ext uri="{FF2B5EF4-FFF2-40B4-BE49-F238E27FC236}">
                <a16:creationId xmlns:a16="http://schemas.microsoft.com/office/drawing/2014/main" id="{F73A61B1-AFFD-7603-C314-FB1F03CFDC7D}"/>
              </a:ext>
            </a:extLst>
          </p:cNvPr>
          <p:cNvSpPr txBox="1"/>
          <p:nvPr/>
        </p:nvSpPr>
        <p:spPr>
          <a:xfrm>
            <a:off x="289161" y="1352663"/>
            <a:ext cx="1672253" cy="369332"/>
          </a:xfrm>
          <a:prstGeom prst="rect">
            <a:avLst/>
          </a:prstGeom>
          <a:noFill/>
        </p:spPr>
        <p:txBody>
          <a:bodyPr wrap="none" rtlCol="0">
            <a:spAutoFit/>
          </a:bodyPr>
          <a:lstStyle/>
          <a:p>
            <a:r>
              <a:rPr lang="fr-FR" b="1" dirty="0"/>
              <a:t>Côté serveur:</a:t>
            </a:r>
          </a:p>
        </p:txBody>
      </p:sp>
      <p:sp>
        <p:nvSpPr>
          <p:cNvPr id="8" name="ZoneTexte 7">
            <a:extLst>
              <a:ext uri="{FF2B5EF4-FFF2-40B4-BE49-F238E27FC236}">
                <a16:creationId xmlns:a16="http://schemas.microsoft.com/office/drawing/2014/main" id="{93713E86-BF89-2A89-FAF2-6182AD49CCB3}"/>
              </a:ext>
            </a:extLst>
          </p:cNvPr>
          <p:cNvSpPr txBox="1"/>
          <p:nvPr/>
        </p:nvSpPr>
        <p:spPr>
          <a:xfrm>
            <a:off x="289160" y="4332087"/>
            <a:ext cx="7162518" cy="677108"/>
          </a:xfrm>
          <a:prstGeom prst="rect">
            <a:avLst/>
          </a:prstGeom>
          <a:noFill/>
          <a:ln>
            <a:solidFill>
              <a:schemeClr val="tx1"/>
            </a:solidFill>
          </a:ln>
        </p:spPr>
        <p:txBody>
          <a:bodyPr wrap="square">
            <a:spAutoFit/>
          </a:bodyPr>
          <a:lstStyle/>
          <a:p>
            <a:r>
              <a:rPr lang="fr-FR" sz="1600" dirty="0" err="1"/>
              <a:t>SSLSocketFactory</a:t>
            </a:r>
            <a:r>
              <a:rPr lang="fr-FR" sz="1600" dirty="0"/>
              <a:t> </a:t>
            </a:r>
            <a:r>
              <a:rPr lang="fr-FR" sz="1600" dirty="0" err="1">
                <a:highlight>
                  <a:srgbClr val="FFA7A7"/>
                </a:highlight>
              </a:rPr>
              <a:t>SslSFac</a:t>
            </a:r>
            <a:r>
              <a:rPr lang="fr-FR" sz="1600" dirty="0"/>
              <a:t>= </a:t>
            </a:r>
            <a:r>
              <a:rPr lang="fr-FR" sz="1600" dirty="0" err="1">
                <a:highlight>
                  <a:srgbClr val="FFEDB3"/>
                </a:highlight>
              </a:rPr>
              <a:t>SslC</a:t>
            </a:r>
            <a:r>
              <a:rPr lang="fr-FR" sz="1600" dirty="0" err="1"/>
              <a:t>.getSocketFactory</a:t>
            </a:r>
            <a:r>
              <a:rPr lang="fr-FR" sz="1600" dirty="0"/>
              <a:t>();</a:t>
            </a:r>
          </a:p>
          <a:p>
            <a:endParaRPr lang="fr-FR" sz="600" dirty="0"/>
          </a:p>
          <a:p>
            <a:r>
              <a:rPr lang="fr-FR" sz="1600" dirty="0"/>
              <a:t>Socket </a:t>
            </a:r>
            <a:r>
              <a:rPr lang="fr-FR" sz="1600" dirty="0" err="1"/>
              <a:t>SslSocket</a:t>
            </a:r>
            <a:r>
              <a:rPr lang="fr-FR" sz="1600" dirty="0"/>
              <a:t> = (</a:t>
            </a:r>
            <a:r>
              <a:rPr lang="fr-FR" sz="1600" dirty="0" err="1"/>
              <a:t>SSLSocket</a:t>
            </a:r>
            <a:r>
              <a:rPr lang="fr-FR" sz="1600" dirty="0"/>
              <a:t>) </a:t>
            </a:r>
            <a:r>
              <a:rPr lang="fr-FR" sz="1600" dirty="0" err="1">
                <a:highlight>
                  <a:srgbClr val="FFA7A7"/>
                </a:highlight>
              </a:rPr>
              <a:t>SslSFac</a:t>
            </a:r>
            <a:r>
              <a:rPr lang="fr-FR" sz="1600" dirty="0" err="1"/>
              <a:t>.createSocket</a:t>
            </a:r>
            <a:r>
              <a:rPr lang="fr-FR" sz="1600" dirty="0"/>
              <a:t>(« </a:t>
            </a:r>
            <a:r>
              <a:rPr lang="fr-FR" sz="1600" dirty="0" err="1"/>
              <a:t>nomHôte</a:t>
            </a:r>
            <a:r>
              <a:rPr lang="fr-FR" sz="1600" dirty="0"/>
              <a:t> », 6000);</a:t>
            </a:r>
          </a:p>
        </p:txBody>
      </p:sp>
      <p:sp>
        <p:nvSpPr>
          <p:cNvPr id="9" name="ZoneTexte 8">
            <a:extLst>
              <a:ext uri="{FF2B5EF4-FFF2-40B4-BE49-F238E27FC236}">
                <a16:creationId xmlns:a16="http://schemas.microsoft.com/office/drawing/2014/main" id="{FFA8F3DF-F886-FA2E-0070-9356E70C3CD7}"/>
              </a:ext>
            </a:extLst>
          </p:cNvPr>
          <p:cNvSpPr txBox="1"/>
          <p:nvPr/>
        </p:nvSpPr>
        <p:spPr>
          <a:xfrm>
            <a:off x="289160" y="3904391"/>
            <a:ext cx="1441420" cy="369332"/>
          </a:xfrm>
          <a:prstGeom prst="rect">
            <a:avLst/>
          </a:prstGeom>
          <a:noFill/>
        </p:spPr>
        <p:txBody>
          <a:bodyPr wrap="none" rtlCol="0">
            <a:spAutoFit/>
          </a:bodyPr>
          <a:lstStyle/>
          <a:p>
            <a:r>
              <a:rPr lang="fr-FR" b="1" dirty="0"/>
              <a:t>Côté client:</a:t>
            </a:r>
          </a:p>
        </p:txBody>
      </p:sp>
      <p:cxnSp>
        <p:nvCxnSpPr>
          <p:cNvPr id="11" name="Connecteur droit avec flèche 10">
            <a:extLst>
              <a:ext uri="{FF2B5EF4-FFF2-40B4-BE49-F238E27FC236}">
                <a16:creationId xmlns:a16="http://schemas.microsoft.com/office/drawing/2014/main" id="{C7869A40-A5E4-3C53-1D75-555BF6912F34}"/>
              </a:ext>
            </a:extLst>
          </p:cNvPr>
          <p:cNvCxnSpPr>
            <a:cxnSpLocks/>
          </p:cNvCxnSpPr>
          <p:nvPr/>
        </p:nvCxnSpPr>
        <p:spPr>
          <a:xfrm flipH="1" flipV="1">
            <a:off x="6127845" y="5009195"/>
            <a:ext cx="313898" cy="53179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2DF36818-D2A0-B21E-8588-7E8CC084DDE6}"/>
              </a:ext>
            </a:extLst>
          </p:cNvPr>
          <p:cNvSpPr txBox="1"/>
          <p:nvPr/>
        </p:nvSpPr>
        <p:spPr>
          <a:xfrm>
            <a:off x="5186149" y="5540991"/>
            <a:ext cx="3439235" cy="584775"/>
          </a:xfrm>
          <a:prstGeom prst="rect">
            <a:avLst/>
          </a:prstGeom>
          <a:noFill/>
        </p:spPr>
        <p:txBody>
          <a:bodyPr wrap="square" rtlCol="0">
            <a:spAutoFit/>
          </a:bodyPr>
          <a:lstStyle/>
          <a:p>
            <a:r>
              <a:rPr lang="fr-FR" sz="1600" b="1" dirty="0" err="1"/>
              <a:t>NomHôte</a:t>
            </a:r>
            <a:r>
              <a:rPr lang="fr-FR" sz="1600" dirty="0"/>
              <a:t> si résolution DNS possible ou  </a:t>
            </a:r>
            <a:r>
              <a:rPr lang="fr-FR" sz="1600" b="1" dirty="0"/>
              <a:t>Adresse IP </a:t>
            </a:r>
            <a:r>
              <a:rPr lang="fr-FR" sz="1600" dirty="0"/>
              <a:t>de l’hôte</a:t>
            </a:r>
          </a:p>
        </p:txBody>
      </p:sp>
      <p:sp>
        <p:nvSpPr>
          <p:cNvPr id="17" name="ZoneTexte 16">
            <a:extLst>
              <a:ext uri="{FF2B5EF4-FFF2-40B4-BE49-F238E27FC236}">
                <a16:creationId xmlns:a16="http://schemas.microsoft.com/office/drawing/2014/main" id="{4CD8AE55-89A4-21D4-0FE3-A73520F19F62}"/>
              </a:ext>
            </a:extLst>
          </p:cNvPr>
          <p:cNvSpPr txBox="1"/>
          <p:nvPr/>
        </p:nvSpPr>
        <p:spPr>
          <a:xfrm>
            <a:off x="7369791" y="3383269"/>
            <a:ext cx="1314784" cy="338554"/>
          </a:xfrm>
          <a:prstGeom prst="rect">
            <a:avLst/>
          </a:prstGeom>
          <a:noFill/>
        </p:spPr>
        <p:txBody>
          <a:bodyPr wrap="none" rtlCol="0">
            <a:spAutoFit/>
          </a:bodyPr>
          <a:lstStyle/>
          <a:p>
            <a:r>
              <a:rPr lang="fr-FR" sz="1600" dirty="0" err="1"/>
              <a:t>Num</a:t>
            </a:r>
            <a:r>
              <a:rPr lang="fr-FR" sz="1600" dirty="0"/>
              <a:t> du port</a:t>
            </a:r>
          </a:p>
        </p:txBody>
      </p:sp>
      <p:cxnSp>
        <p:nvCxnSpPr>
          <p:cNvPr id="19" name="Connecteur droit avec flèche 18">
            <a:extLst>
              <a:ext uri="{FF2B5EF4-FFF2-40B4-BE49-F238E27FC236}">
                <a16:creationId xmlns:a16="http://schemas.microsoft.com/office/drawing/2014/main" id="{04C42458-3DAE-770D-1BCC-2D83188827F8}"/>
              </a:ext>
            </a:extLst>
          </p:cNvPr>
          <p:cNvCxnSpPr>
            <a:cxnSpLocks/>
            <a:stCxn id="17" idx="1"/>
          </p:cNvCxnSpPr>
          <p:nvPr/>
        </p:nvCxnSpPr>
        <p:spPr>
          <a:xfrm flipH="1" flipV="1">
            <a:off x="6441743" y="2525913"/>
            <a:ext cx="928048" cy="1026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BCCD9974-9736-C632-61A5-13FCB0D6B1AF}"/>
              </a:ext>
            </a:extLst>
          </p:cNvPr>
          <p:cNvCxnSpPr>
            <a:cxnSpLocks/>
            <a:stCxn id="17" idx="1"/>
          </p:cNvCxnSpPr>
          <p:nvPr/>
        </p:nvCxnSpPr>
        <p:spPr>
          <a:xfrm flipH="1">
            <a:off x="6919414" y="3552546"/>
            <a:ext cx="450377" cy="111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549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16749E-4141-637E-9866-8D79D5F0E5DC}"/>
              </a:ext>
            </a:extLst>
          </p:cNvPr>
          <p:cNvSpPr>
            <a:spLocks noGrp="1"/>
          </p:cNvSpPr>
          <p:nvPr>
            <p:ph type="title"/>
          </p:nvPr>
        </p:nvSpPr>
        <p:spPr/>
        <p:txBody>
          <a:bodyPr/>
          <a:lstStyle/>
          <a:p>
            <a:r>
              <a:rPr lang="fr-FR" sz="2400" dirty="0"/>
              <a:t>15. Les certificats: deux </a:t>
            </a:r>
            <a:r>
              <a:rPr lang="fr-FR" sz="2400" dirty="0" err="1"/>
              <a:t>keystores</a:t>
            </a:r>
            <a:r>
              <a:rPr lang="fr-FR" sz="2400" dirty="0"/>
              <a:t> </a:t>
            </a:r>
            <a:br>
              <a:rPr lang="fr-FR" sz="2400" dirty="0"/>
            </a:br>
            <a:r>
              <a:rPr lang="fr-FR" sz="2400" dirty="0"/>
              <a:t>(1 pour le serveur/un pour le client)</a:t>
            </a:r>
          </a:p>
        </p:txBody>
      </p:sp>
      <p:sp>
        <p:nvSpPr>
          <p:cNvPr id="4" name="ZoneTexte 3">
            <a:extLst>
              <a:ext uri="{FF2B5EF4-FFF2-40B4-BE49-F238E27FC236}">
                <a16:creationId xmlns:a16="http://schemas.microsoft.com/office/drawing/2014/main" id="{60AA4C9F-9A9A-832F-3AA5-05128F7CDBDF}"/>
              </a:ext>
            </a:extLst>
          </p:cNvPr>
          <p:cNvSpPr txBox="1"/>
          <p:nvPr/>
        </p:nvSpPr>
        <p:spPr>
          <a:xfrm>
            <a:off x="614148" y="1537754"/>
            <a:ext cx="8338782" cy="2031325"/>
          </a:xfrm>
          <a:prstGeom prst="rect">
            <a:avLst/>
          </a:prstGeom>
          <a:noFill/>
          <a:ln>
            <a:solidFill>
              <a:schemeClr val="tx1"/>
            </a:solidFill>
          </a:ln>
        </p:spPr>
        <p:txBody>
          <a:bodyPr wrap="square" rtlCol="0">
            <a:spAutoFit/>
          </a:bodyPr>
          <a:lstStyle/>
          <a:p>
            <a:r>
              <a:rPr lang="fr-FR" sz="1400" dirty="0"/>
              <a:t>Type de fichier de clés : </a:t>
            </a:r>
            <a:r>
              <a:rPr lang="fr-FR" sz="1400" dirty="0" err="1"/>
              <a:t>jks</a:t>
            </a:r>
            <a:endParaRPr lang="fr-FR" sz="1400" dirty="0"/>
          </a:p>
          <a:p>
            <a:r>
              <a:rPr lang="fr-FR" sz="1400" dirty="0"/>
              <a:t>Fournisseur de fichier de clés : SUN</a:t>
            </a:r>
          </a:p>
          <a:p>
            <a:endParaRPr lang="fr-FR" sz="1400" dirty="0"/>
          </a:p>
          <a:p>
            <a:r>
              <a:rPr lang="fr-FR" sz="1400" dirty="0"/>
              <a:t>Votre fichier de clés d'accès contient 2 entrées</a:t>
            </a:r>
          </a:p>
          <a:p>
            <a:endParaRPr lang="fr-FR" sz="1400" dirty="0"/>
          </a:p>
          <a:p>
            <a:r>
              <a:rPr lang="fr-FR" sz="1400" dirty="0"/>
              <a:t>christophe, 14 juil. 2023, </a:t>
            </a:r>
            <a:r>
              <a:rPr lang="fr-FR" sz="1400" dirty="0" err="1"/>
              <a:t>trustedCertEntry</a:t>
            </a:r>
            <a:r>
              <a:rPr lang="fr-FR" sz="1400" dirty="0"/>
              <a:t>,</a:t>
            </a:r>
          </a:p>
          <a:p>
            <a:r>
              <a:rPr lang="fr-FR" sz="1400" dirty="0"/>
              <a:t>Empreinte du certificat (SHA1) : 38:27:CD:7D:AC:7A:B3:69:D6:21:3D:63:43:21:1B:4F:F9:55:DF:2C</a:t>
            </a:r>
          </a:p>
          <a:p>
            <a:r>
              <a:rPr lang="fr-FR" sz="1400" dirty="0" err="1"/>
              <a:t>serveurssl</a:t>
            </a:r>
            <a:r>
              <a:rPr lang="fr-FR" sz="1400" dirty="0"/>
              <a:t>, 14 juil. 2023, </a:t>
            </a:r>
            <a:r>
              <a:rPr lang="fr-FR" sz="1400" dirty="0" err="1"/>
              <a:t>PrivateKeyEntry</a:t>
            </a:r>
            <a:r>
              <a:rPr lang="fr-FR" sz="1400" dirty="0"/>
              <a:t>,</a:t>
            </a:r>
          </a:p>
          <a:p>
            <a:r>
              <a:rPr lang="fr-FR" sz="1400" dirty="0"/>
              <a:t>Empreinte du certificat (SHA1) : 6F:7A:2A:88:F4:EA:02:12:54:DE:AD:AD:5B:38:38:4B:94:B7:99:C9</a:t>
            </a:r>
          </a:p>
        </p:txBody>
      </p:sp>
      <p:sp>
        <p:nvSpPr>
          <p:cNvPr id="5" name="ZoneTexte 4">
            <a:extLst>
              <a:ext uri="{FF2B5EF4-FFF2-40B4-BE49-F238E27FC236}">
                <a16:creationId xmlns:a16="http://schemas.microsoft.com/office/drawing/2014/main" id="{4481C00D-E05D-ECD2-49B7-7369B79F81A0}"/>
              </a:ext>
            </a:extLst>
          </p:cNvPr>
          <p:cNvSpPr txBox="1"/>
          <p:nvPr/>
        </p:nvSpPr>
        <p:spPr>
          <a:xfrm>
            <a:off x="614148" y="1165740"/>
            <a:ext cx="1672253" cy="369332"/>
          </a:xfrm>
          <a:prstGeom prst="rect">
            <a:avLst/>
          </a:prstGeom>
          <a:noFill/>
        </p:spPr>
        <p:txBody>
          <a:bodyPr wrap="none" rtlCol="0">
            <a:spAutoFit/>
          </a:bodyPr>
          <a:lstStyle/>
          <a:p>
            <a:r>
              <a:rPr lang="fr-FR" b="1" dirty="0"/>
              <a:t>Côté serveur:</a:t>
            </a:r>
          </a:p>
        </p:txBody>
      </p:sp>
      <p:sp>
        <p:nvSpPr>
          <p:cNvPr id="6" name="ZoneTexte 5">
            <a:extLst>
              <a:ext uri="{FF2B5EF4-FFF2-40B4-BE49-F238E27FC236}">
                <a16:creationId xmlns:a16="http://schemas.microsoft.com/office/drawing/2014/main" id="{5588691A-411A-73D6-6FA1-0097596898E3}"/>
              </a:ext>
            </a:extLst>
          </p:cNvPr>
          <p:cNvSpPr txBox="1"/>
          <p:nvPr/>
        </p:nvSpPr>
        <p:spPr>
          <a:xfrm>
            <a:off x="614148" y="3540984"/>
            <a:ext cx="1441420" cy="369332"/>
          </a:xfrm>
          <a:prstGeom prst="rect">
            <a:avLst/>
          </a:prstGeom>
          <a:noFill/>
        </p:spPr>
        <p:txBody>
          <a:bodyPr wrap="none" rtlCol="0">
            <a:spAutoFit/>
          </a:bodyPr>
          <a:lstStyle/>
          <a:p>
            <a:r>
              <a:rPr lang="fr-FR" b="1" dirty="0"/>
              <a:t>Côté client:</a:t>
            </a:r>
          </a:p>
        </p:txBody>
      </p:sp>
      <p:sp>
        <p:nvSpPr>
          <p:cNvPr id="8" name="ZoneTexte 7">
            <a:extLst>
              <a:ext uri="{FF2B5EF4-FFF2-40B4-BE49-F238E27FC236}">
                <a16:creationId xmlns:a16="http://schemas.microsoft.com/office/drawing/2014/main" id="{BC3DFA04-5288-2943-3090-9D99C20F94CB}"/>
              </a:ext>
            </a:extLst>
          </p:cNvPr>
          <p:cNvSpPr txBox="1"/>
          <p:nvPr/>
        </p:nvSpPr>
        <p:spPr>
          <a:xfrm>
            <a:off x="614148" y="3940947"/>
            <a:ext cx="8338781" cy="2031325"/>
          </a:xfrm>
          <a:prstGeom prst="rect">
            <a:avLst/>
          </a:prstGeom>
          <a:noFill/>
          <a:ln>
            <a:solidFill>
              <a:schemeClr val="tx1"/>
            </a:solidFill>
          </a:ln>
        </p:spPr>
        <p:txBody>
          <a:bodyPr wrap="square">
            <a:spAutoFit/>
          </a:bodyPr>
          <a:lstStyle/>
          <a:p>
            <a:r>
              <a:rPr lang="fr-FR" sz="1400" dirty="0"/>
              <a:t>Type de fichier de clés : </a:t>
            </a:r>
            <a:r>
              <a:rPr lang="fr-FR" sz="1400" dirty="0" err="1"/>
              <a:t>jks</a:t>
            </a:r>
            <a:endParaRPr lang="fr-FR" sz="1400" dirty="0"/>
          </a:p>
          <a:p>
            <a:r>
              <a:rPr lang="fr-FR" sz="1400" dirty="0"/>
              <a:t>Fournisseur de fichier de clés : SUN</a:t>
            </a:r>
          </a:p>
          <a:p>
            <a:endParaRPr lang="fr-FR" sz="1400" dirty="0"/>
          </a:p>
          <a:p>
            <a:r>
              <a:rPr lang="fr-FR" sz="1400" dirty="0"/>
              <a:t>Votre fichier de clés d'accès contient 2 entrées</a:t>
            </a:r>
          </a:p>
          <a:p>
            <a:endParaRPr lang="fr-FR" sz="1400" dirty="0"/>
          </a:p>
          <a:p>
            <a:r>
              <a:rPr lang="fr-FR" sz="1400" dirty="0"/>
              <a:t>christophe, 14 juil. 2023, </a:t>
            </a:r>
            <a:r>
              <a:rPr lang="fr-FR" sz="1400" dirty="0" err="1"/>
              <a:t>trustedCertEntry</a:t>
            </a:r>
            <a:r>
              <a:rPr lang="fr-FR" sz="1400" dirty="0"/>
              <a:t>,</a:t>
            </a:r>
          </a:p>
          <a:p>
            <a:r>
              <a:rPr lang="fr-FR" sz="1400" dirty="0"/>
              <a:t>Empreinte du certificat (SHA1) : 38:27:CD:7D:AC:7A:B3:69:D6:21:3D:63:43:21:1B:4F:F9:55:DF:2C</a:t>
            </a:r>
          </a:p>
          <a:p>
            <a:r>
              <a:rPr lang="fr-FR" sz="1400" dirty="0" err="1"/>
              <a:t>clientssl</a:t>
            </a:r>
            <a:r>
              <a:rPr lang="fr-FR" sz="1400" dirty="0"/>
              <a:t>, 14 juil. 2023, </a:t>
            </a:r>
            <a:r>
              <a:rPr lang="fr-FR" sz="1400" dirty="0" err="1"/>
              <a:t>PrivateKeyEntry</a:t>
            </a:r>
            <a:r>
              <a:rPr lang="fr-FR" sz="1400" dirty="0"/>
              <a:t>,</a:t>
            </a:r>
          </a:p>
          <a:p>
            <a:r>
              <a:rPr lang="fr-FR" sz="1400" dirty="0"/>
              <a:t>Empreinte du certificat (SHA1) : E8:C3:C6:CD:51:C4:96:09:3E:9B:86:5F:86:10:97:86:2C:22:E5:0A</a:t>
            </a:r>
          </a:p>
        </p:txBody>
      </p:sp>
      <p:sp>
        <p:nvSpPr>
          <p:cNvPr id="10" name="ZoneTexte 9">
            <a:extLst>
              <a:ext uri="{FF2B5EF4-FFF2-40B4-BE49-F238E27FC236}">
                <a16:creationId xmlns:a16="http://schemas.microsoft.com/office/drawing/2014/main" id="{8BA26458-2921-05E6-E415-6DAF0FBA5163}"/>
              </a:ext>
            </a:extLst>
          </p:cNvPr>
          <p:cNvSpPr txBox="1"/>
          <p:nvPr/>
        </p:nvSpPr>
        <p:spPr>
          <a:xfrm>
            <a:off x="4339988" y="1678674"/>
            <a:ext cx="4804012" cy="369332"/>
          </a:xfrm>
          <a:prstGeom prst="rect">
            <a:avLst/>
          </a:prstGeom>
          <a:noFill/>
        </p:spPr>
        <p:txBody>
          <a:bodyPr wrap="square" rtlCol="0">
            <a:spAutoFit/>
          </a:bodyPr>
          <a:lstStyle/>
          <a:p>
            <a:r>
              <a:rPr lang="fr-FR" dirty="0">
                <a:highlight>
                  <a:srgbClr val="FFFF00"/>
                </a:highlight>
              </a:rPr>
              <a:t>Certificat qui permet de vérifier les signatures</a:t>
            </a:r>
          </a:p>
        </p:txBody>
      </p:sp>
      <p:cxnSp>
        <p:nvCxnSpPr>
          <p:cNvPr id="12" name="Connecteur droit avec flèche 11">
            <a:extLst>
              <a:ext uri="{FF2B5EF4-FFF2-40B4-BE49-F238E27FC236}">
                <a16:creationId xmlns:a16="http://schemas.microsoft.com/office/drawing/2014/main" id="{2B7A1C05-4939-1DA9-9EAF-7745CE7F91E1}"/>
              </a:ext>
            </a:extLst>
          </p:cNvPr>
          <p:cNvCxnSpPr>
            <a:cxnSpLocks/>
            <a:stCxn id="10" idx="2"/>
          </p:cNvCxnSpPr>
          <p:nvPr/>
        </p:nvCxnSpPr>
        <p:spPr>
          <a:xfrm flipH="1">
            <a:off x="4148918" y="2048006"/>
            <a:ext cx="2593076" cy="7088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Connecteur droit avec flèche 16">
            <a:extLst>
              <a:ext uri="{FF2B5EF4-FFF2-40B4-BE49-F238E27FC236}">
                <a16:creationId xmlns:a16="http://schemas.microsoft.com/office/drawing/2014/main" id="{6D34A27D-E7D1-EE2B-8C55-E6E99428B919}"/>
              </a:ext>
            </a:extLst>
          </p:cNvPr>
          <p:cNvCxnSpPr>
            <a:cxnSpLocks/>
            <a:stCxn id="10" idx="2"/>
          </p:cNvCxnSpPr>
          <p:nvPr/>
        </p:nvCxnSpPr>
        <p:spPr>
          <a:xfrm flipH="1">
            <a:off x="4148918" y="2048006"/>
            <a:ext cx="2593076" cy="31619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ZoneTexte 19">
            <a:extLst>
              <a:ext uri="{FF2B5EF4-FFF2-40B4-BE49-F238E27FC236}">
                <a16:creationId xmlns:a16="http://schemas.microsoft.com/office/drawing/2014/main" id="{AD3895AB-5F6F-CB00-0EE6-0FA31F93097C}"/>
              </a:ext>
            </a:extLst>
          </p:cNvPr>
          <p:cNvSpPr txBox="1"/>
          <p:nvPr/>
        </p:nvSpPr>
        <p:spPr>
          <a:xfrm>
            <a:off x="4378585" y="3977395"/>
            <a:ext cx="4726817" cy="646331"/>
          </a:xfrm>
          <a:prstGeom prst="rect">
            <a:avLst/>
          </a:prstGeom>
          <a:noFill/>
        </p:spPr>
        <p:txBody>
          <a:bodyPr wrap="square" rtlCol="0">
            <a:spAutoFit/>
          </a:bodyPr>
          <a:lstStyle/>
          <a:p>
            <a:r>
              <a:rPr lang="fr-FR" dirty="0">
                <a:highlight>
                  <a:srgbClr val="00FFFF"/>
                </a:highlight>
              </a:rPr>
              <a:t>Contient la paire de clés publique/privée pour réaliser les signatures</a:t>
            </a:r>
          </a:p>
        </p:txBody>
      </p:sp>
      <p:cxnSp>
        <p:nvCxnSpPr>
          <p:cNvPr id="22" name="Connecteur droit avec flèche 21">
            <a:extLst>
              <a:ext uri="{FF2B5EF4-FFF2-40B4-BE49-F238E27FC236}">
                <a16:creationId xmlns:a16="http://schemas.microsoft.com/office/drawing/2014/main" id="{38F92F75-382F-32FF-5B85-35681DD351FE}"/>
              </a:ext>
            </a:extLst>
          </p:cNvPr>
          <p:cNvCxnSpPr>
            <a:cxnSpLocks/>
          </p:cNvCxnSpPr>
          <p:nvPr/>
        </p:nvCxnSpPr>
        <p:spPr>
          <a:xfrm flipH="1">
            <a:off x="3862316" y="4300538"/>
            <a:ext cx="477672" cy="1295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A57087CF-F66A-19D7-E727-19FC342F4859}"/>
              </a:ext>
            </a:extLst>
          </p:cNvPr>
          <p:cNvCxnSpPr/>
          <p:nvPr/>
        </p:nvCxnSpPr>
        <p:spPr>
          <a:xfrm flipH="1" flipV="1">
            <a:off x="3614738" y="3128963"/>
            <a:ext cx="725250" cy="1171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494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6EE33-FD3F-AF6B-E789-DEEA04CF85F0}"/>
              </a:ext>
            </a:extLst>
          </p:cNvPr>
          <p:cNvSpPr>
            <a:spLocks noGrp="1"/>
          </p:cNvSpPr>
          <p:nvPr>
            <p:ph type="title"/>
          </p:nvPr>
        </p:nvSpPr>
        <p:spPr/>
        <p:txBody>
          <a:bodyPr/>
          <a:lstStyle/>
          <a:p>
            <a:r>
              <a:rPr lang="fr-FR" dirty="0"/>
              <a:t>15. CLI (</a:t>
            </a:r>
            <a:r>
              <a:rPr lang="fr-FR" dirty="0" err="1"/>
              <a:t>keytool</a:t>
            </a:r>
            <a:r>
              <a:rPr lang="fr-FR" dirty="0"/>
              <a:t>) suite 1</a:t>
            </a:r>
          </a:p>
        </p:txBody>
      </p:sp>
      <p:sp>
        <p:nvSpPr>
          <p:cNvPr id="3" name="ZoneTexte 2">
            <a:extLst>
              <a:ext uri="{FF2B5EF4-FFF2-40B4-BE49-F238E27FC236}">
                <a16:creationId xmlns:a16="http://schemas.microsoft.com/office/drawing/2014/main" id="{17B23817-F064-815E-CFD5-D0C1251C7279}"/>
              </a:ext>
            </a:extLst>
          </p:cNvPr>
          <p:cNvSpPr txBox="1"/>
          <p:nvPr/>
        </p:nvSpPr>
        <p:spPr>
          <a:xfrm>
            <a:off x="589412" y="1187356"/>
            <a:ext cx="7651454" cy="5047536"/>
          </a:xfrm>
          <a:prstGeom prst="rect">
            <a:avLst/>
          </a:prstGeom>
          <a:noFill/>
        </p:spPr>
        <p:txBody>
          <a:bodyPr wrap="none" rtlCol="0">
            <a:spAutoFit/>
          </a:bodyPr>
          <a:lstStyle/>
          <a:p>
            <a:r>
              <a:rPr lang="fr-FR" sz="1400" dirty="0"/>
              <a:t>C:\CertSSL&gt;keytool</a:t>
            </a:r>
          </a:p>
          <a:p>
            <a:r>
              <a:rPr lang="fr-FR" sz="1400" dirty="0"/>
              <a:t>Outil de gestion de certificats et de clés</a:t>
            </a:r>
          </a:p>
          <a:p>
            <a:endParaRPr lang="fr-FR" sz="1400" dirty="0"/>
          </a:p>
          <a:p>
            <a:r>
              <a:rPr lang="fr-FR" sz="1400" dirty="0"/>
              <a:t>Commandes :</a:t>
            </a:r>
          </a:p>
          <a:p>
            <a:endParaRPr lang="fr-FR" sz="1400" dirty="0"/>
          </a:p>
          <a:p>
            <a:r>
              <a:rPr lang="fr-FR" sz="1400" dirty="0"/>
              <a:t> -</a:t>
            </a:r>
            <a:r>
              <a:rPr lang="fr-FR" sz="1400" dirty="0" err="1"/>
              <a:t>certreq</a:t>
            </a:r>
            <a:r>
              <a:rPr lang="fr-FR" sz="1400" dirty="0"/>
              <a:t>            Génère une demande de certificat</a:t>
            </a:r>
          </a:p>
          <a:p>
            <a:r>
              <a:rPr lang="fr-FR" sz="1400" dirty="0"/>
              <a:t> -</a:t>
            </a:r>
            <a:r>
              <a:rPr lang="fr-FR" sz="1400" dirty="0" err="1"/>
              <a:t>changealias</a:t>
            </a:r>
            <a:r>
              <a:rPr lang="fr-FR" sz="1400" dirty="0"/>
              <a:t>        Modifie l'alias d'une entrée</a:t>
            </a:r>
          </a:p>
          <a:p>
            <a:r>
              <a:rPr lang="fr-FR" sz="1400" dirty="0"/>
              <a:t> -</a:t>
            </a:r>
            <a:r>
              <a:rPr lang="fr-FR" sz="1400" dirty="0" err="1"/>
              <a:t>delete</a:t>
            </a:r>
            <a:r>
              <a:rPr lang="fr-FR" sz="1400" dirty="0"/>
              <a:t>             Supprime une entrée</a:t>
            </a:r>
          </a:p>
          <a:p>
            <a:r>
              <a:rPr lang="fr-FR" sz="1400" dirty="0"/>
              <a:t> -</a:t>
            </a:r>
            <a:r>
              <a:rPr lang="fr-FR" sz="1400" dirty="0" err="1"/>
              <a:t>exportcert</a:t>
            </a:r>
            <a:r>
              <a:rPr lang="fr-FR" sz="1400" dirty="0"/>
              <a:t>         Exporte le certificat</a:t>
            </a:r>
          </a:p>
          <a:p>
            <a:r>
              <a:rPr lang="fr-FR" sz="1400" dirty="0"/>
              <a:t> -</a:t>
            </a:r>
            <a:r>
              <a:rPr lang="fr-FR" sz="1400" dirty="0" err="1"/>
              <a:t>genkeypair</a:t>
            </a:r>
            <a:r>
              <a:rPr lang="fr-FR" sz="1400" dirty="0"/>
              <a:t>         Génère une paire de clés</a:t>
            </a:r>
          </a:p>
          <a:p>
            <a:r>
              <a:rPr lang="fr-FR" sz="1400" dirty="0"/>
              <a:t> -</a:t>
            </a:r>
            <a:r>
              <a:rPr lang="fr-FR" sz="1400" dirty="0" err="1"/>
              <a:t>genseckey</a:t>
            </a:r>
            <a:r>
              <a:rPr lang="fr-FR" sz="1400" dirty="0"/>
              <a:t>          Génère une clé secrète</a:t>
            </a:r>
          </a:p>
          <a:p>
            <a:r>
              <a:rPr lang="fr-FR" sz="1400" dirty="0"/>
              <a:t> -</a:t>
            </a:r>
            <a:r>
              <a:rPr lang="fr-FR" sz="1400" dirty="0" err="1"/>
              <a:t>gencert</a:t>
            </a:r>
            <a:r>
              <a:rPr lang="fr-FR" sz="1400" dirty="0"/>
              <a:t>            Génère le certificat à partir d'une demande de certificat</a:t>
            </a:r>
          </a:p>
          <a:p>
            <a:r>
              <a:rPr lang="fr-FR" sz="1400" dirty="0"/>
              <a:t> -</a:t>
            </a:r>
            <a:r>
              <a:rPr lang="fr-FR" sz="1400" dirty="0" err="1"/>
              <a:t>importcert</a:t>
            </a:r>
            <a:r>
              <a:rPr lang="fr-FR" sz="1400" dirty="0"/>
              <a:t>         Importe un certificat ou une chaîne de certificat</a:t>
            </a:r>
          </a:p>
          <a:p>
            <a:r>
              <a:rPr lang="fr-FR" sz="1400" dirty="0"/>
              <a:t> -</a:t>
            </a:r>
            <a:r>
              <a:rPr lang="fr-FR" sz="1400" dirty="0" err="1"/>
              <a:t>importpass</a:t>
            </a:r>
            <a:r>
              <a:rPr lang="fr-FR" sz="1400" dirty="0"/>
              <a:t>         Importe un mot de passe</a:t>
            </a:r>
          </a:p>
          <a:p>
            <a:r>
              <a:rPr lang="fr-FR" sz="1400" dirty="0"/>
              <a:t> -</a:t>
            </a:r>
            <a:r>
              <a:rPr lang="fr-FR" sz="1400" dirty="0" err="1"/>
              <a:t>importkeystore</a:t>
            </a:r>
            <a:r>
              <a:rPr lang="fr-FR" sz="1400" dirty="0"/>
              <a:t>     Importe une entrée ou la totalité des entrées depuis un autre fichier de clés</a:t>
            </a:r>
          </a:p>
          <a:p>
            <a:r>
              <a:rPr lang="fr-FR" sz="1400" dirty="0"/>
              <a:t> -</a:t>
            </a:r>
            <a:r>
              <a:rPr lang="fr-FR" sz="1400" dirty="0" err="1"/>
              <a:t>keypasswd</a:t>
            </a:r>
            <a:r>
              <a:rPr lang="fr-FR" sz="1400" dirty="0"/>
              <a:t>          Modifie le mot de passe de clé d'une entrée</a:t>
            </a:r>
          </a:p>
          <a:p>
            <a:r>
              <a:rPr lang="fr-FR" sz="1400" dirty="0">
                <a:highlight>
                  <a:srgbClr val="FFFF00"/>
                </a:highlight>
              </a:rPr>
              <a:t> -</a:t>
            </a:r>
            <a:r>
              <a:rPr lang="fr-FR" sz="1400" dirty="0" err="1">
                <a:highlight>
                  <a:srgbClr val="FFFF00"/>
                </a:highlight>
              </a:rPr>
              <a:t>list</a:t>
            </a:r>
            <a:r>
              <a:rPr lang="fr-FR" sz="1400" dirty="0">
                <a:highlight>
                  <a:srgbClr val="FFFF00"/>
                </a:highlight>
              </a:rPr>
              <a:t>               Répertorie les entrées d'un fichier de clés</a:t>
            </a:r>
          </a:p>
          <a:p>
            <a:r>
              <a:rPr lang="fr-FR" sz="1400" dirty="0"/>
              <a:t> -</a:t>
            </a:r>
            <a:r>
              <a:rPr lang="fr-FR" sz="1400" dirty="0" err="1"/>
              <a:t>printcert</a:t>
            </a:r>
            <a:r>
              <a:rPr lang="fr-FR" sz="1400" dirty="0"/>
              <a:t>          Imprime le contenu d'un certificat</a:t>
            </a:r>
          </a:p>
          <a:p>
            <a:r>
              <a:rPr lang="fr-FR" sz="1400" dirty="0"/>
              <a:t> -</a:t>
            </a:r>
            <a:r>
              <a:rPr lang="fr-FR" sz="1400" dirty="0" err="1"/>
              <a:t>printcertreq</a:t>
            </a:r>
            <a:r>
              <a:rPr lang="fr-FR" sz="1400" dirty="0"/>
              <a:t>       Imprime le contenu d'une demande de certificat</a:t>
            </a:r>
          </a:p>
          <a:p>
            <a:r>
              <a:rPr lang="fr-FR" sz="1400" dirty="0"/>
              <a:t> -</a:t>
            </a:r>
            <a:r>
              <a:rPr lang="fr-FR" sz="1400" dirty="0" err="1"/>
              <a:t>printcrl</a:t>
            </a:r>
            <a:r>
              <a:rPr lang="fr-FR" sz="1400" dirty="0"/>
              <a:t>           Imprime le contenu d'un fichier de liste des certificats révoqués (CRL)</a:t>
            </a:r>
          </a:p>
          <a:p>
            <a:r>
              <a:rPr lang="fr-FR" sz="1400" dirty="0"/>
              <a:t> -</a:t>
            </a:r>
            <a:r>
              <a:rPr lang="fr-FR" sz="1400" dirty="0" err="1"/>
              <a:t>storepasswd</a:t>
            </a:r>
            <a:r>
              <a:rPr lang="fr-FR" sz="1400" dirty="0"/>
              <a:t>        Modifie le mot de passe de banque d'un fichier de clés</a:t>
            </a:r>
          </a:p>
          <a:p>
            <a:endParaRPr lang="fr-FR" sz="1400" dirty="0"/>
          </a:p>
          <a:p>
            <a:r>
              <a:rPr lang="fr-FR" sz="1400" dirty="0"/>
              <a:t>Utiliser "</a:t>
            </a:r>
            <a:r>
              <a:rPr lang="fr-FR" sz="1400" dirty="0" err="1"/>
              <a:t>keytool</a:t>
            </a:r>
            <a:r>
              <a:rPr lang="fr-FR" sz="1400" dirty="0"/>
              <a:t> -</a:t>
            </a:r>
            <a:r>
              <a:rPr lang="fr-FR" sz="1400" dirty="0" err="1"/>
              <a:t>command_name</a:t>
            </a:r>
            <a:r>
              <a:rPr lang="fr-FR" sz="1400" dirty="0"/>
              <a:t> -help" pour la syntaxe de </a:t>
            </a:r>
            <a:r>
              <a:rPr lang="fr-FR" sz="1400" dirty="0" err="1"/>
              <a:t>command_name</a:t>
            </a:r>
            <a:endParaRPr lang="fr-FR" sz="1400" dirty="0"/>
          </a:p>
        </p:txBody>
      </p:sp>
    </p:spTree>
    <p:extLst>
      <p:ext uri="{BB962C8B-B14F-4D97-AF65-F5344CB8AC3E}">
        <p14:creationId xmlns:p14="http://schemas.microsoft.com/office/powerpoint/2010/main" val="20474363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6EE33-FD3F-AF6B-E789-DEEA04CF85F0}"/>
              </a:ext>
            </a:extLst>
          </p:cNvPr>
          <p:cNvSpPr>
            <a:spLocks noGrp="1"/>
          </p:cNvSpPr>
          <p:nvPr>
            <p:ph type="title"/>
          </p:nvPr>
        </p:nvSpPr>
        <p:spPr/>
        <p:txBody>
          <a:bodyPr/>
          <a:lstStyle/>
          <a:p>
            <a:r>
              <a:rPr lang="fr-FR" dirty="0"/>
              <a:t>15. CLI (</a:t>
            </a:r>
            <a:r>
              <a:rPr lang="fr-FR" dirty="0" err="1"/>
              <a:t>keytool</a:t>
            </a:r>
            <a:r>
              <a:rPr lang="fr-FR" dirty="0"/>
              <a:t>) suite 2</a:t>
            </a:r>
          </a:p>
        </p:txBody>
      </p:sp>
      <p:sp>
        <p:nvSpPr>
          <p:cNvPr id="3" name="ZoneTexte 2">
            <a:extLst>
              <a:ext uri="{FF2B5EF4-FFF2-40B4-BE49-F238E27FC236}">
                <a16:creationId xmlns:a16="http://schemas.microsoft.com/office/drawing/2014/main" id="{17B23817-F064-815E-CFD5-D0C1251C7279}"/>
              </a:ext>
            </a:extLst>
          </p:cNvPr>
          <p:cNvSpPr txBox="1"/>
          <p:nvPr/>
        </p:nvSpPr>
        <p:spPr>
          <a:xfrm>
            <a:off x="589412" y="1187356"/>
            <a:ext cx="6778394" cy="4616648"/>
          </a:xfrm>
          <a:prstGeom prst="rect">
            <a:avLst/>
          </a:prstGeom>
          <a:noFill/>
        </p:spPr>
        <p:txBody>
          <a:bodyPr wrap="none" rtlCol="0">
            <a:spAutoFit/>
          </a:bodyPr>
          <a:lstStyle/>
          <a:p>
            <a:r>
              <a:rPr lang="fr-FR" sz="1400" dirty="0"/>
              <a:t>C:\CertSSL&gt;keytool -</a:t>
            </a:r>
            <a:r>
              <a:rPr lang="fr-FR" sz="1400" dirty="0" err="1"/>
              <a:t>list</a:t>
            </a:r>
            <a:r>
              <a:rPr lang="fr-FR" sz="1400" dirty="0"/>
              <a:t> /?</a:t>
            </a:r>
          </a:p>
          <a:p>
            <a:r>
              <a:rPr lang="fr-FR" sz="1400" dirty="0"/>
              <a:t>Option non admise :  /?</a:t>
            </a:r>
          </a:p>
          <a:p>
            <a:r>
              <a:rPr lang="fr-FR" sz="1400" dirty="0" err="1"/>
              <a:t>keytool</a:t>
            </a:r>
            <a:r>
              <a:rPr lang="fr-FR" sz="1400" dirty="0"/>
              <a:t> -</a:t>
            </a:r>
            <a:r>
              <a:rPr lang="fr-FR" sz="1400" dirty="0" err="1"/>
              <a:t>list</a:t>
            </a:r>
            <a:r>
              <a:rPr lang="fr-FR" sz="1400" dirty="0"/>
              <a:t> [OPTION]...</a:t>
            </a:r>
          </a:p>
          <a:p>
            <a:endParaRPr lang="fr-FR" sz="1400" dirty="0"/>
          </a:p>
          <a:p>
            <a:r>
              <a:rPr lang="fr-FR" sz="1400" dirty="0"/>
              <a:t>Répertorie les entrées d'un fichier de clés</a:t>
            </a:r>
          </a:p>
          <a:p>
            <a:endParaRPr lang="fr-FR" sz="1400" dirty="0"/>
          </a:p>
          <a:p>
            <a:r>
              <a:rPr lang="fr-FR" sz="1400" dirty="0"/>
              <a:t>Options :</a:t>
            </a:r>
          </a:p>
          <a:p>
            <a:endParaRPr lang="fr-FR" sz="1400" dirty="0"/>
          </a:p>
          <a:p>
            <a:r>
              <a:rPr lang="fr-FR" sz="1400" dirty="0"/>
              <a:t> -</a:t>
            </a:r>
            <a:r>
              <a:rPr lang="fr-FR" sz="1400" dirty="0" err="1"/>
              <a:t>rfc</a:t>
            </a:r>
            <a:r>
              <a:rPr lang="fr-FR" sz="1400" dirty="0"/>
              <a:t>                            sortie au style RFC</a:t>
            </a:r>
          </a:p>
          <a:p>
            <a:r>
              <a:rPr lang="fr-FR" sz="1400" dirty="0"/>
              <a:t> -alias &lt;alias&gt;                  nom d'alias de l'entrée à traiter</a:t>
            </a:r>
          </a:p>
          <a:p>
            <a:r>
              <a:rPr lang="fr-FR" sz="1400" dirty="0">
                <a:highlight>
                  <a:srgbClr val="FFFF00"/>
                </a:highlight>
              </a:rPr>
              <a:t> -</a:t>
            </a:r>
            <a:r>
              <a:rPr lang="fr-FR" sz="1400" dirty="0" err="1">
                <a:highlight>
                  <a:srgbClr val="FFFF00"/>
                </a:highlight>
              </a:rPr>
              <a:t>keystore</a:t>
            </a:r>
            <a:r>
              <a:rPr lang="fr-FR" sz="1400" dirty="0">
                <a:highlight>
                  <a:srgbClr val="FFFF00"/>
                </a:highlight>
              </a:rPr>
              <a:t> &lt;</a:t>
            </a:r>
            <a:r>
              <a:rPr lang="fr-FR" sz="1400" dirty="0" err="1">
                <a:highlight>
                  <a:srgbClr val="FFFF00"/>
                </a:highlight>
              </a:rPr>
              <a:t>keystore</a:t>
            </a:r>
            <a:r>
              <a:rPr lang="fr-FR" sz="1400" dirty="0">
                <a:highlight>
                  <a:srgbClr val="FFFF00"/>
                </a:highlight>
              </a:rPr>
              <a:t>&gt;            nom du fichier de clés</a:t>
            </a:r>
          </a:p>
          <a:p>
            <a:r>
              <a:rPr lang="fr-FR" sz="1400" dirty="0"/>
              <a:t> -</a:t>
            </a:r>
            <a:r>
              <a:rPr lang="fr-FR" sz="1400" dirty="0" err="1"/>
              <a:t>storepass</a:t>
            </a:r>
            <a:r>
              <a:rPr lang="fr-FR" sz="1400" dirty="0"/>
              <a:t> &lt;arg&gt;                mot de passe du fichier de clés</a:t>
            </a:r>
          </a:p>
          <a:p>
            <a:r>
              <a:rPr lang="fr-FR" sz="1400" dirty="0"/>
              <a:t> -</a:t>
            </a:r>
            <a:r>
              <a:rPr lang="fr-FR" sz="1400" dirty="0" err="1"/>
              <a:t>storetype</a:t>
            </a:r>
            <a:r>
              <a:rPr lang="fr-FR" sz="1400" dirty="0"/>
              <a:t> &lt;</a:t>
            </a:r>
            <a:r>
              <a:rPr lang="fr-FR" sz="1400" dirty="0" err="1"/>
              <a:t>storetype</a:t>
            </a:r>
            <a:r>
              <a:rPr lang="fr-FR" sz="1400" dirty="0"/>
              <a:t>&gt;          type du fichier de clés</a:t>
            </a:r>
          </a:p>
          <a:p>
            <a:r>
              <a:rPr lang="fr-FR" sz="1400" dirty="0"/>
              <a:t> -</a:t>
            </a:r>
            <a:r>
              <a:rPr lang="fr-FR" sz="1400" dirty="0" err="1"/>
              <a:t>providername</a:t>
            </a:r>
            <a:r>
              <a:rPr lang="fr-FR" sz="1400" dirty="0"/>
              <a:t> &lt;</a:t>
            </a:r>
            <a:r>
              <a:rPr lang="fr-FR" sz="1400" dirty="0" err="1"/>
              <a:t>providername</a:t>
            </a:r>
            <a:r>
              <a:rPr lang="fr-FR" sz="1400" dirty="0"/>
              <a:t>&gt;    nom du fournisseur</a:t>
            </a:r>
          </a:p>
          <a:p>
            <a:r>
              <a:rPr lang="fr-FR" sz="1400" dirty="0"/>
              <a:t> -</a:t>
            </a:r>
            <a:r>
              <a:rPr lang="fr-FR" sz="1400" dirty="0" err="1"/>
              <a:t>providerclass</a:t>
            </a:r>
            <a:r>
              <a:rPr lang="fr-FR" sz="1400" dirty="0"/>
              <a:t> &lt;</a:t>
            </a:r>
            <a:r>
              <a:rPr lang="fr-FR" sz="1400" dirty="0" err="1"/>
              <a:t>providerclass</a:t>
            </a:r>
            <a:r>
              <a:rPr lang="fr-FR" sz="1400" dirty="0"/>
              <a:t>&gt;  nom de la classe de fournisseur</a:t>
            </a:r>
          </a:p>
          <a:p>
            <a:r>
              <a:rPr lang="fr-FR" sz="1400" dirty="0"/>
              <a:t> -</a:t>
            </a:r>
            <a:r>
              <a:rPr lang="fr-FR" sz="1400" dirty="0" err="1"/>
              <a:t>providerarg</a:t>
            </a:r>
            <a:r>
              <a:rPr lang="fr-FR" sz="1400" dirty="0"/>
              <a:t> &lt;arg&gt;              argument du fournisseur</a:t>
            </a:r>
          </a:p>
          <a:p>
            <a:r>
              <a:rPr lang="fr-FR" sz="1400" dirty="0"/>
              <a:t> -</a:t>
            </a:r>
            <a:r>
              <a:rPr lang="fr-FR" sz="1400" dirty="0" err="1"/>
              <a:t>providerpath</a:t>
            </a:r>
            <a:r>
              <a:rPr lang="fr-FR" sz="1400" dirty="0"/>
              <a:t> &lt;</a:t>
            </a:r>
            <a:r>
              <a:rPr lang="fr-FR" sz="1400" dirty="0" err="1"/>
              <a:t>pathlist</a:t>
            </a:r>
            <a:r>
              <a:rPr lang="fr-FR" sz="1400" dirty="0"/>
              <a:t>&gt;        variable d'environnement CLASSPATH du fournisseur</a:t>
            </a:r>
          </a:p>
          <a:p>
            <a:r>
              <a:rPr lang="fr-FR" sz="1400" dirty="0"/>
              <a:t> -v                              sortie en mode </a:t>
            </a:r>
            <a:r>
              <a:rPr lang="fr-FR" sz="1400" dirty="0" err="1"/>
              <a:t>verbose</a:t>
            </a:r>
            <a:endParaRPr lang="fr-FR" sz="1400" dirty="0"/>
          </a:p>
          <a:p>
            <a:r>
              <a:rPr lang="fr-FR" sz="1400" dirty="0"/>
              <a:t> -</a:t>
            </a:r>
            <a:r>
              <a:rPr lang="fr-FR" sz="1400" dirty="0" err="1"/>
              <a:t>protected</a:t>
            </a:r>
            <a:r>
              <a:rPr lang="fr-FR" sz="1400" dirty="0"/>
              <a:t>                      mot de passe via mécanisme protégé</a:t>
            </a:r>
          </a:p>
          <a:p>
            <a:endParaRPr lang="fr-FR" sz="1400" dirty="0"/>
          </a:p>
          <a:p>
            <a:r>
              <a:rPr lang="fr-FR" sz="1400" dirty="0"/>
              <a:t>Utiliser "</a:t>
            </a:r>
            <a:r>
              <a:rPr lang="fr-FR" sz="1400" dirty="0" err="1"/>
              <a:t>keytool</a:t>
            </a:r>
            <a:r>
              <a:rPr lang="fr-FR" sz="1400" dirty="0"/>
              <a:t> -help" pour toutes les commandes disponibles</a:t>
            </a:r>
          </a:p>
        </p:txBody>
      </p:sp>
    </p:spTree>
    <p:extLst>
      <p:ext uri="{BB962C8B-B14F-4D97-AF65-F5344CB8AC3E}">
        <p14:creationId xmlns:p14="http://schemas.microsoft.com/office/powerpoint/2010/main" val="2949896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6EE33-FD3F-AF6B-E789-DEEA04CF85F0}"/>
              </a:ext>
            </a:extLst>
          </p:cNvPr>
          <p:cNvSpPr>
            <a:spLocks noGrp="1"/>
          </p:cNvSpPr>
          <p:nvPr>
            <p:ph type="title"/>
          </p:nvPr>
        </p:nvSpPr>
        <p:spPr/>
        <p:txBody>
          <a:bodyPr/>
          <a:lstStyle/>
          <a:p>
            <a:r>
              <a:rPr lang="fr-FR" dirty="0"/>
              <a:t>15. CLI (</a:t>
            </a:r>
            <a:r>
              <a:rPr lang="fr-FR" dirty="0" err="1"/>
              <a:t>keytool</a:t>
            </a:r>
            <a:r>
              <a:rPr lang="fr-FR" dirty="0"/>
              <a:t>) suite 3</a:t>
            </a:r>
          </a:p>
        </p:txBody>
      </p:sp>
      <p:sp>
        <p:nvSpPr>
          <p:cNvPr id="3" name="ZoneTexte 2">
            <a:extLst>
              <a:ext uri="{FF2B5EF4-FFF2-40B4-BE49-F238E27FC236}">
                <a16:creationId xmlns:a16="http://schemas.microsoft.com/office/drawing/2014/main" id="{17B23817-F064-815E-CFD5-D0C1251C7279}"/>
              </a:ext>
            </a:extLst>
          </p:cNvPr>
          <p:cNvSpPr txBox="1"/>
          <p:nvPr/>
        </p:nvSpPr>
        <p:spPr>
          <a:xfrm>
            <a:off x="589412" y="1187356"/>
            <a:ext cx="8028160" cy="3754874"/>
          </a:xfrm>
          <a:prstGeom prst="rect">
            <a:avLst/>
          </a:prstGeom>
          <a:noFill/>
        </p:spPr>
        <p:txBody>
          <a:bodyPr wrap="none" rtlCol="0">
            <a:spAutoFit/>
          </a:bodyPr>
          <a:lstStyle/>
          <a:p>
            <a:r>
              <a:rPr lang="fr-FR" sz="1400" dirty="0"/>
              <a:t>C:\CertSSL&gt;keytool -</a:t>
            </a:r>
            <a:r>
              <a:rPr lang="fr-FR" sz="1400" dirty="0" err="1"/>
              <a:t>keystore</a:t>
            </a:r>
            <a:r>
              <a:rPr lang="fr-FR" sz="1400" dirty="0"/>
              <a:t> </a:t>
            </a:r>
            <a:r>
              <a:rPr lang="fr-FR" sz="1400" dirty="0" err="1"/>
              <a:t>serveurKeyStore.jks</a:t>
            </a:r>
            <a:r>
              <a:rPr lang="fr-FR" sz="1400" dirty="0"/>
              <a:t> -</a:t>
            </a:r>
            <a:r>
              <a:rPr lang="fr-FR" sz="1400" dirty="0" err="1"/>
              <a:t>list</a:t>
            </a:r>
            <a:endParaRPr lang="fr-FR" sz="1400" dirty="0"/>
          </a:p>
          <a:p>
            <a:r>
              <a:rPr lang="fr-FR" sz="1400" dirty="0"/>
              <a:t>Entrez le mot de passe du fichier de clés :</a:t>
            </a:r>
          </a:p>
          <a:p>
            <a:r>
              <a:rPr lang="fr-FR" sz="1400" dirty="0"/>
              <a:t>Type de fichier de clés : </a:t>
            </a:r>
            <a:r>
              <a:rPr lang="fr-FR" sz="1400" dirty="0" err="1"/>
              <a:t>jks</a:t>
            </a:r>
            <a:endParaRPr lang="fr-FR" sz="1400" dirty="0"/>
          </a:p>
          <a:p>
            <a:r>
              <a:rPr lang="fr-FR" sz="1400" dirty="0"/>
              <a:t>Fournisseur de fichier de clés : SUN</a:t>
            </a:r>
          </a:p>
          <a:p>
            <a:endParaRPr lang="fr-FR" sz="1400" dirty="0"/>
          </a:p>
          <a:p>
            <a:r>
              <a:rPr lang="fr-FR" sz="1400" dirty="0"/>
              <a:t>Votre fichier de clés d'accès contient 2 entrées</a:t>
            </a:r>
          </a:p>
          <a:p>
            <a:endParaRPr lang="fr-FR" sz="1400" dirty="0"/>
          </a:p>
          <a:p>
            <a:r>
              <a:rPr lang="fr-FR" sz="1400" dirty="0">
                <a:highlight>
                  <a:srgbClr val="FFFF00"/>
                </a:highlight>
              </a:rPr>
              <a:t>christophe, 14 juil. 2023, </a:t>
            </a:r>
            <a:r>
              <a:rPr lang="fr-FR" sz="1400" dirty="0" err="1">
                <a:highlight>
                  <a:srgbClr val="FFFF00"/>
                </a:highlight>
              </a:rPr>
              <a:t>trustedCertEntry</a:t>
            </a:r>
            <a:r>
              <a:rPr lang="fr-FR" sz="1400" dirty="0">
                <a:highlight>
                  <a:srgbClr val="FFFF00"/>
                </a:highlight>
              </a:rPr>
              <a:t>,</a:t>
            </a:r>
          </a:p>
          <a:p>
            <a:r>
              <a:rPr lang="fr-FR" sz="1400" dirty="0">
                <a:highlight>
                  <a:srgbClr val="FFFF00"/>
                </a:highlight>
              </a:rPr>
              <a:t>Empreinte du certificat (SHA1) : 38:27:CD:7D:AC:7A:B3:69:D6:21:3D:63:43:21:1B:4F:F9:55:DF:2C</a:t>
            </a:r>
          </a:p>
          <a:p>
            <a:r>
              <a:rPr lang="fr-FR" sz="1400" dirty="0" err="1">
                <a:highlight>
                  <a:srgbClr val="FFFF00"/>
                </a:highlight>
              </a:rPr>
              <a:t>serveurssl</a:t>
            </a:r>
            <a:r>
              <a:rPr lang="fr-FR" sz="1400" dirty="0">
                <a:highlight>
                  <a:srgbClr val="FFFF00"/>
                </a:highlight>
              </a:rPr>
              <a:t>, 14 juil. 2023, </a:t>
            </a:r>
            <a:r>
              <a:rPr lang="fr-FR" sz="1400" dirty="0" err="1">
                <a:highlight>
                  <a:srgbClr val="FFFF00"/>
                </a:highlight>
              </a:rPr>
              <a:t>PrivateKeyEntry</a:t>
            </a:r>
            <a:r>
              <a:rPr lang="fr-FR" sz="1400" dirty="0">
                <a:highlight>
                  <a:srgbClr val="FFFF00"/>
                </a:highlight>
              </a:rPr>
              <a:t>,</a:t>
            </a:r>
          </a:p>
          <a:p>
            <a:r>
              <a:rPr lang="fr-FR" sz="1400" dirty="0">
                <a:highlight>
                  <a:srgbClr val="FFFF00"/>
                </a:highlight>
              </a:rPr>
              <a:t>Empreinte du certificat (SHA1) : 6F:7A:2A:88:F4:EA:02:12:54:DE:AD:AD:5B:38:38:4B:94:B7:99:C9</a:t>
            </a:r>
          </a:p>
          <a:p>
            <a:endParaRPr lang="fr-FR" sz="1400" dirty="0"/>
          </a:p>
          <a:p>
            <a:r>
              <a:rPr lang="fr-FR" sz="1400" dirty="0"/>
              <a:t>Warning:</a:t>
            </a:r>
          </a:p>
          <a:p>
            <a:r>
              <a:rPr lang="fr-FR" sz="1400" dirty="0"/>
              <a:t>Le fichier de clés JKS utilise un format propriétaire. Il est recommandé de migrer vers PKCS12, </a:t>
            </a:r>
          </a:p>
          <a:p>
            <a:r>
              <a:rPr lang="fr-FR" sz="1400" dirty="0"/>
              <a:t>qui est un format standard de l'industrie en utilisant </a:t>
            </a:r>
          </a:p>
          <a:p>
            <a:r>
              <a:rPr lang="fr-FR" sz="1400" dirty="0"/>
              <a:t>"</a:t>
            </a:r>
            <a:r>
              <a:rPr lang="fr-FR" sz="1400" dirty="0" err="1"/>
              <a:t>keytool</a:t>
            </a:r>
            <a:r>
              <a:rPr lang="fr-FR" sz="1400" dirty="0"/>
              <a:t> -</a:t>
            </a:r>
            <a:r>
              <a:rPr lang="fr-FR" sz="1400" dirty="0" err="1"/>
              <a:t>importkeystore</a:t>
            </a:r>
            <a:r>
              <a:rPr lang="fr-FR" sz="1400" dirty="0"/>
              <a:t> -</a:t>
            </a:r>
            <a:r>
              <a:rPr lang="fr-FR" sz="1400" dirty="0" err="1"/>
              <a:t>srckeystore</a:t>
            </a:r>
            <a:r>
              <a:rPr lang="fr-FR" sz="1400" dirty="0"/>
              <a:t> </a:t>
            </a:r>
            <a:r>
              <a:rPr lang="fr-FR" sz="1400" dirty="0" err="1"/>
              <a:t>serveurKeyStore.jks</a:t>
            </a:r>
            <a:r>
              <a:rPr lang="fr-FR" sz="1400" dirty="0"/>
              <a:t> -</a:t>
            </a:r>
            <a:r>
              <a:rPr lang="fr-FR" sz="1400" dirty="0" err="1"/>
              <a:t>destkeystore</a:t>
            </a:r>
            <a:r>
              <a:rPr lang="fr-FR" sz="1400" dirty="0"/>
              <a:t> </a:t>
            </a:r>
            <a:r>
              <a:rPr lang="fr-FR" sz="1400" dirty="0" err="1"/>
              <a:t>serveurKeyStore.jks</a:t>
            </a:r>
            <a:r>
              <a:rPr lang="fr-FR" sz="1400" dirty="0"/>
              <a:t> </a:t>
            </a:r>
          </a:p>
          <a:p>
            <a:r>
              <a:rPr lang="fr-FR" sz="1400" dirty="0"/>
              <a:t>    -</a:t>
            </a:r>
            <a:r>
              <a:rPr lang="fr-FR" sz="1400" dirty="0" err="1"/>
              <a:t>deststoretype</a:t>
            </a:r>
            <a:r>
              <a:rPr lang="fr-FR" sz="1400" dirty="0"/>
              <a:t> pkcs12".</a:t>
            </a:r>
          </a:p>
        </p:txBody>
      </p:sp>
    </p:spTree>
    <p:extLst>
      <p:ext uri="{BB962C8B-B14F-4D97-AF65-F5344CB8AC3E}">
        <p14:creationId xmlns:p14="http://schemas.microsoft.com/office/powerpoint/2010/main" val="766014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6EE33-FD3F-AF6B-E789-DEEA04CF85F0}"/>
              </a:ext>
            </a:extLst>
          </p:cNvPr>
          <p:cNvSpPr>
            <a:spLocks noGrp="1"/>
          </p:cNvSpPr>
          <p:nvPr>
            <p:ph type="title"/>
          </p:nvPr>
        </p:nvSpPr>
        <p:spPr/>
        <p:txBody>
          <a:bodyPr/>
          <a:lstStyle/>
          <a:p>
            <a:r>
              <a:rPr lang="fr-FR" dirty="0"/>
              <a:t>15. CLI (</a:t>
            </a:r>
            <a:r>
              <a:rPr lang="fr-FR" dirty="0" err="1"/>
              <a:t>keytool</a:t>
            </a:r>
            <a:r>
              <a:rPr lang="fr-FR" dirty="0"/>
              <a:t>) suite 4</a:t>
            </a:r>
          </a:p>
        </p:txBody>
      </p:sp>
      <p:sp>
        <p:nvSpPr>
          <p:cNvPr id="3" name="ZoneTexte 2">
            <a:extLst>
              <a:ext uri="{FF2B5EF4-FFF2-40B4-BE49-F238E27FC236}">
                <a16:creationId xmlns:a16="http://schemas.microsoft.com/office/drawing/2014/main" id="{17B23817-F064-815E-CFD5-D0C1251C7279}"/>
              </a:ext>
            </a:extLst>
          </p:cNvPr>
          <p:cNvSpPr txBox="1"/>
          <p:nvPr/>
        </p:nvSpPr>
        <p:spPr>
          <a:xfrm>
            <a:off x="133920" y="979468"/>
            <a:ext cx="8447963" cy="5878532"/>
          </a:xfrm>
          <a:prstGeom prst="rect">
            <a:avLst/>
          </a:prstGeom>
          <a:solidFill>
            <a:schemeClr val="accent1"/>
          </a:solidFill>
        </p:spPr>
        <p:txBody>
          <a:bodyPr wrap="square" rtlCol="0">
            <a:spAutoFit/>
          </a:bodyPr>
          <a:lstStyle/>
          <a:p>
            <a:r>
              <a:rPr lang="fr-FR" sz="1300" dirty="0"/>
              <a:t>C:\CertSSL&gt;keytool -</a:t>
            </a:r>
            <a:r>
              <a:rPr lang="fr-FR" sz="1300" dirty="0" err="1"/>
              <a:t>keystore</a:t>
            </a:r>
            <a:r>
              <a:rPr lang="fr-FR" sz="1300" dirty="0"/>
              <a:t> </a:t>
            </a:r>
            <a:r>
              <a:rPr lang="fr-FR" sz="1300" dirty="0" err="1"/>
              <a:t>serveurKeyStore.jks</a:t>
            </a:r>
            <a:r>
              <a:rPr lang="fr-FR" sz="1300" dirty="0"/>
              <a:t> -</a:t>
            </a:r>
            <a:r>
              <a:rPr lang="fr-FR" sz="1300" dirty="0" err="1"/>
              <a:t>list</a:t>
            </a:r>
            <a:r>
              <a:rPr lang="fr-FR" sz="1300" dirty="0"/>
              <a:t> </a:t>
            </a:r>
            <a:r>
              <a:rPr lang="fr-FR" sz="1300" dirty="0">
                <a:highlight>
                  <a:srgbClr val="FFFF00"/>
                </a:highlight>
              </a:rPr>
              <a:t>-v</a:t>
            </a:r>
          </a:p>
          <a:p>
            <a:r>
              <a:rPr lang="fr-FR" sz="1300" dirty="0"/>
              <a:t>Entrez le mot de passe du fichier de clés :</a:t>
            </a:r>
          </a:p>
          <a:p>
            <a:r>
              <a:rPr lang="fr-FR" sz="1300" dirty="0"/>
              <a:t>Type de fichier de clés : </a:t>
            </a:r>
            <a:r>
              <a:rPr lang="fr-FR" sz="1300" dirty="0" err="1"/>
              <a:t>jks</a:t>
            </a:r>
            <a:endParaRPr lang="fr-FR" sz="1300" dirty="0"/>
          </a:p>
          <a:p>
            <a:r>
              <a:rPr lang="fr-FR" sz="1300" dirty="0"/>
              <a:t>Fournisseur de fichier de clés : SUN</a:t>
            </a:r>
          </a:p>
          <a:p>
            <a:endParaRPr lang="fr-FR" sz="500" dirty="0"/>
          </a:p>
          <a:p>
            <a:r>
              <a:rPr lang="fr-FR" sz="1300" dirty="0"/>
              <a:t>Votre fichier de clés d'accès contient 2 entrées</a:t>
            </a:r>
          </a:p>
          <a:p>
            <a:endParaRPr lang="fr-FR" sz="500" dirty="0"/>
          </a:p>
          <a:p>
            <a:r>
              <a:rPr lang="fr-FR" sz="1300" dirty="0"/>
              <a:t>Nom d'alias : christophe</a:t>
            </a:r>
          </a:p>
          <a:p>
            <a:r>
              <a:rPr lang="fr-FR" sz="1300" dirty="0"/>
              <a:t>Date de création : 14 juil. 2023</a:t>
            </a:r>
          </a:p>
          <a:p>
            <a:r>
              <a:rPr lang="fr-FR" sz="1300" dirty="0"/>
              <a:t>Type d'entrée : </a:t>
            </a:r>
            <a:r>
              <a:rPr lang="fr-FR" sz="1300" dirty="0" err="1"/>
              <a:t>trustedCertEntry</a:t>
            </a:r>
            <a:endParaRPr lang="fr-FR" sz="1300" dirty="0"/>
          </a:p>
          <a:p>
            <a:endParaRPr lang="fr-FR" sz="500" dirty="0"/>
          </a:p>
          <a:p>
            <a:r>
              <a:rPr lang="fr-FR" sz="1300" dirty="0"/>
              <a:t>Propriétaire : CN=christophe, OU=HEPL, O=moi, L=</a:t>
            </a:r>
            <a:r>
              <a:rPr lang="fr-FR" sz="1300" dirty="0" err="1"/>
              <a:t>seraing</a:t>
            </a:r>
            <a:r>
              <a:rPr lang="fr-FR" sz="1300" dirty="0"/>
              <a:t>, ST=</a:t>
            </a:r>
            <a:r>
              <a:rPr lang="fr-FR" sz="1300" dirty="0" err="1"/>
              <a:t>liege</a:t>
            </a:r>
            <a:r>
              <a:rPr lang="fr-FR" sz="1300" dirty="0"/>
              <a:t>, C=BE</a:t>
            </a:r>
          </a:p>
          <a:p>
            <a:r>
              <a:rPr lang="fr-FR" sz="1300" dirty="0"/>
              <a:t>Emetteur : CN=christophe, OU=HEPL, O=moi, L=</a:t>
            </a:r>
            <a:r>
              <a:rPr lang="fr-FR" sz="1300" dirty="0" err="1"/>
              <a:t>seraing</a:t>
            </a:r>
            <a:r>
              <a:rPr lang="fr-FR" sz="1300" dirty="0"/>
              <a:t>, ST=</a:t>
            </a:r>
            <a:r>
              <a:rPr lang="fr-FR" sz="1300" dirty="0" err="1"/>
              <a:t>liege</a:t>
            </a:r>
            <a:r>
              <a:rPr lang="fr-FR" sz="1300" dirty="0"/>
              <a:t>, C=BE</a:t>
            </a:r>
          </a:p>
          <a:p>
            <a:r>
              <a:rPr lang="fr-FR" sz="1300" dirty="0"/>
              <a:t>Numéro de série : 64b10ba5</a:t>
            </a:r>
          </a:p>
          <a:p>
            <a:r>
              <a:rPr lang="fr-FR" sz="1300" dirty="0"/>
              <a:t>Valide du : </a:t>
            </a:r>
            <a:r>
              <a:rPr lang="fr-FR" sz="1300" dirty="0" err="1"/>
              <a:t>Fri</a:t>
            </a:r>
            <a:r>
              <a:rPr lang="fr-FR" sz="1300" dirty="0"/>
              <a:t> </a:t>
            </a:r>
            <a:r>
              <a:rPr lang="fr-FR" sz="1300" dirty="0" err="1"/>
              <a:t>Jul</a:t>
            </a:r>
            <a:r>
              <a:rPr lang="fr-FR" sz="1300" dirty="0"/>
              <a:t> 14 10:47:33 CEST 2023 au : Thu </a:t>
            </a:r>
            <a:r>
              <a:rPr lang="fr-FR" sz="1300" dirty="0" err="1"/>
              <a:t>Jul</a:t>
            </a:r>
            <a:r>
              <a:rPr lang="fr-FR" sz="1300" dirty="0"/>
              <a:t> 14 10:47:33 CEST 2033</a:t>
            </a:r>
          </a:p>
          <a:p>
            <a:r>
              <a:rPr lang="fr-FR" sz="1300" dirty="0"/>
              <a:t>Empreintes du certificat :</a:t>
            </a:r>
          </a:p>
          <a:p>
            <a:r>
              <a:rPr lang="fr-FR" sz="1300" dirty="0"/>
              <a:t>         MD5 : 08:A1:FC:D9:EB:49:40:81:3E:3F:0E:C8:D4:76:27:ED</a:t>
            </a:r>
          </a:p>
          <a:p>
            <a:r>
              <a:rPr lang="fr-FR" sz="1300" dirty="0"/>
              <a:t>         SHA1 : 38:27:CD:7D:AC:7A:B3:69:D6:21:3D:63:43:21:1B:4F:F9:55:DF:2C</a:t>
            </a:r>
          </a:p>
          <a:p>
            <a:r>
              <a:rPr lang="fr-FR" sz="1300" dirty="0"/>
              <a:t>         SHA256 : BD:57:B1:46:34:E3:EC:CB:C7:C0:9A:A7:6D:8C:91:87:C6:54:D6:59:59:40:E3:AA:8E:7F:1B:75:16:2E:82:5A</a:t>
            </a:r>
          </a:p>
          <a:p>
            <a:r>
              <a:rPr lang="fr-FR" sz="1300" dirty="0"/>
              <a:t>Nom de l'algorithme de signature : SHA256withRSA</a:t>
            </a:r>
          </a:p>
          <a:p>
            <a:r>
              <a:rPr lang="fr-FR" sz="1300" dirty="0"/>
              <a:t>Algorithme de clé publique du sujet : Clé RSA 2048 bits</a:t>
            </a:r>
          </a:p>
          <a:p>
            <a:r>
              <a:rPr lang="fr-FR" sz="1300" dirty="0"/>
              <a:t>Version : 3</a:t>
            </a:r>
          </a:p>
          <a:p>
            <a:endParaRPr lang="fr-FR" sz="500" dirty="0"/>
          </a:p>
          <a:p>
            <a:r>
              <a:rPr lang="fr-FR" sz="1300" dirty="0"/>
              <a:t>Extensions :</a:t>
            </a:r>
          </a:p>
          <a:p>
            <a:endParaRPr lang="fr-FR" sz="500" dirty="0"/>
          </a:p>
          <a:p>
            <a:r>
              <a:rPr lang="fr-FR" sz="1300" dirty="0"/>
              <a:t>#1: </a:t>
            </a:r>
            <a:r>
              <a:rPr lang="fr-FR" sz="1300" dirty="0" err="1"/>
              <a:t>ObjectId</a:t>
            </a:r>
            <a:r>
              <a:rPr lang="fr-FR" sz="1300" dirty="0"/>
              <a:t>: 2.5.29.19 </a:t>
            </a:r>
            <a:r>
              <a:rPr lang="fr-FR" sz="1300" dirty="0" err="1"/>
              <a:t>Criticality</a:t>
            </a:r>
            <a:r>
              <a:rPr lang="fr-FR" sz="1300" dirty="0"/>
              <a:t>=false</a:t>
            </a:r>
          </a:p>
          <a:p>
            <a:r>
              <a:rPr lang="fr-FR" sz="1300" dirty="0" err="1"/>
              <a:t>BasicConstraints</a:t>
            </a:r>
            <a:r>
              <a:rPr lang="fr-FR" sz="1300" dirty="0"/>
              <a:t>:[</a:t>
            </a:r>
          </a:p>
          <a:p>
            <a:r>
              <a:rPr lang="fr-FR" sz="1300" dirty="0"/>
              <a:t>  </a:t>
            </a:r>
            <a:r>
              <a:rPr lang="fr-FR" sz="1300" dirty="0" err="1"/>
              <a:t>CA:true</a:t>
            </a:r>
            <a:endParaRPr lang="fr-FR" sz="1300" dirty="0"/>
          </a:p>
          <a:p>
            <a:r>
              <a:rPr lang="fr-FR" sz="1300" dirty="0"/>
              <a:t>  PathLen:2147483647</a:t>
            </a:r>
          </a:p>
          <a:p>
            <a:r>
              <a:rPr lang="fr-FR" sz="1300" dirty="0"/>
              <a:t>]</a:t>
            </a:r>
          </a:p>
          <a:p>
            <a:r>
              <a:rPr lang="fr-FR" sz="1300" dirty="0"/>
              <a:t>******************************************</a:t>
            </a:r>
          </a:p>
        </p:txBody>
      </p:sp>
    </p:spTree>
    <p:extLst>
      <p:ext uri="{BB962C8B-B14F-4D97-AF65-F5344CB8AC3E}">
        <p14:creationId xmlns:p14="http://schemas.microsoft.com/office/powerpoint/2010/main" val="21851886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6EE33-FD3F-AF6B-E789-DEEA04CF85F0}"/>
              </a:ext>
            </a:extLst>
          </p:cNvPr>
          <p:cNvSpPr>
            <a:spLocks noGrp="1"/>
          </p:cNvSpPr>
          <p:nvPr>
            <p:ph type="title"/>
          </p:nvPr>
        </p:nvSpPr>
        <p:spPr/>
        <p:txBody>
          <a:bodyPr/>
          <a:lstStyle/>
          <a:p>
            <a:r>
              <a:rPr lang="fr-FR" dirty="0"/>
              <a:t>15. CLI (</a:t>
            </a:r>
            <a:r>
              <a:rPr lang="fr-FR" dirty="0" err="1"/>
              <a:t>keytool</a:t>
            </a:r>
            <a:r>
              <a:rPr lang="fr-FR" dirty="0"/>
              <a:t>) suite 5</a:t>
            </a:r>
          </a:p>
        </p:txBody>
      </p:sp>
      <p:sp>
        <p:nvSpPr>
          <p:cNvPr id="3" name="ZoneTexte 2">
            <a:extLst>
              <a:ext uri="{FF2B5EF4-FFF2-40B4-BE49-F238E27FC236}">
                <a16:creationId xmlns:a16="http://schemas.microsoft.com/office/drawing/2014/main" id="{17B23817-F064-815E-CFD5-D0C1251C7279}"/>
              </a:ext>
            </a:extLst>
          </p:cNvPr>
          <p:cNvSpPr txBox="1"/>
          <p:nvPr/>
        </p:nvSpPr>
        <p:spPr>
          <a:xfrm>
            <a:off x="133920" y="979468"/>
            <a:ext cx="8447963" cy="4893647"/>
          </a:xfrm>
          <a:prstGeom prst="rect">
            <a:avLst/>
          </a:prstGeom>
          <a:solidFill>
            <a:schemeClr val="accent1"/>
          </a:solidFill>
        </p:spPr>
        <p:txBody>
          <a:bodyPr wrap="square" rtlCol="0">
            <a:spAutoFit/>
          </a:bodyPr>
          <a:lstStyle/>
          <a:p>
            <a:r>
              <a:rPr lang="fr-FR" sz="1300" dirty="0"/>
              <a:t>*******************************************</a:t>
            </a:r>
          </a:p>
          <a:p>
            <a:endParaRPr lang="fr-FR" sz="1300" dirty="0"/>
          </a:p>
          <a:p>
            <a:endParaRPr lang="fr-FR" sz="1300" dirty="0"/>
          </a:p>
          <a:p>
            <a:r>
              <a:rPr lang="fr-FR" sz="1300" dirty="0"/>
              <a:t>Nom d'alias : </a:t>
            </a:r>
            <a:r>
              <a:rPr lang="fr-FR" sz="1300" dirty="0" err="1"/>
              <a:t>serveurssl</a:t>
            </a:r>
            <a:endParaRPr lang="fr-FR" sz="1300" dirty="0"/>
          </a:p>
          <a:p>
            <a:r>
              <a:rPr lang="fr-FR" sz="1300" dirty="0"/>
              <a:t>Date de création : 14 juil. 2023</a:t>
            </a:r>
          </a:p>
          <a:p>
            <a:r>
              <a:rPr lang="fr-FR" sz="1300" dirty="0"/>
              <a:t>Type d'entrée : </a:t>
            </a:r>
            <a:r>
              <a:rPr lang="fr-FR" sz="1300" dirty="0" err="1"/>
              <a:t>PrivateKeyEntry</a:t>
            </a:r>
            <a:endParaRPr lang="fr-FR" sz="1300" dirty="0"/>
          </a:p>
          <a:p>
            <a:r>
              <a:rPr lang="fr-FR" sz="1300" dirty="0"/>
              <a:t>Longueur de chaîne du certificat : 1</a:t>
            </a:r>
          </a:p>
          <a:p>
            <a:r>
              <a:rPr lang="fr-FR" sz="1300" dirty="0"/>
              <a:t>Certificat[1]:</a:t>
            </a:r>
          </a:p>
          <a:p>
            <a:r>
              <a:rPr lang="fr-FR" sz="1300" dirty="0"/>
              <a:t>Propriétaire : CN=</a:t>
            </a:r>
            <a:r>
              <a:rPr lang="fr-FR" sz="1300" dirty="0" err="1"/>
              <a:t>serveurSSL</a:t>
            </a:r>
            <a:r>
              <a:rPr lang="fr-FR" sz="1300" dirty="0"/>
              <a:t>, OU=HEPL, O=moi, L=</a:t>
            </a:r>
            <a:r>
              <a:rPr lang="fr-FR" sz="1300" dirty="0" err="1"/>
              <a:t>seraing</a:t>
            </a:r>
            <a:r>
              <a:rPr lang="fr-FR" sz="1300" dirty="0"/>
              <a:t>, ST=</a:t>
            </a:r>
            <a:r>
              <a:rPr lang="fr-FR" sz="1300" dirty="0" err="1"/>
              <a:t>liege</a:t>
            </a:r>
            <a:r>
              <a:rPr lang="fr-FR" sz="1300" dirty="0"/>
              <a:t>, C=BE</a:t>
            </a:r>
          </a:p>
          <a:p>
            <a:r>
              <a:rPr lang="fr-FR" sz="1300" dirty="0"/>
              <a:t>Emetteur : CN=christophe, OU=HEPL, O=moi, L=</a:t>
            </a:r>
            <a:r>
              <a:rPr lang="fr-FR" sz="1300" dirty="0" err="1"/>
              <a:t>seraing</a:t>
            </a:r>
            <a:r>
              <a:rPr lang="fr-FR" sz="1300" dirty="0"/>
              <a:t>, ST=</a:t>
            </a:r>
            <a:r>
              <a:rPr lang="fr-FR" sz="1300" dirty="0" err="1"/>
              <a:t>liege</a:t>
            </a:r>
            <a:r>
              <a:rPr lang="fr-FR" sz="1300" dirty="0"/>
              <a:t>, C=BE</a:t>
            </a:r>
          </a:p>
          <a:p>
            <a:r>
              <a:rPr lang="fr-FR" sz="1300" dirty="0"/>
              <a:t>Numéro de série : 64b10f32</a:t>
            </a:r>
          </a:p>
          <a:p>
            <a:r>
              <a:rPr lang="fr-FR" sz="1300" dirty="0"/>
              <a:t>Valide du : </a:t>
            </a:r>
            <a:r>
              <a:rPr lang="fr-FR" sz="1300" dirty="0" err="1"/>
              <a:t>Fri</a:t>
            </a:r>
            <a:r>
              <a:rPr lang="fr-FR" sz="1300" dirty="0"/>
              <a:t> </a:t>
            </a:r>
            <a:r>
              <a:rPr lang="fr-FR" sz="1300" dirty="0" err="1"/>
              <a:t>Jul</a:t>
            </a:r>
            <a:r>
              <a:rPr lang="fr-FR" sz="1300" dirty="0"/>
              <a:t> 14 11:02:42 CEST 2023 au : Mon </a:t>
            </a:r>
            <a:r>
              <a:rPr lang="fr-FR" sz="1300" dirty="0" err="1"/>
              <a:t>Jul</a:t>
            </a:r>
            <a:r>
              <a:rPr lang="fr-FR" sz="1300" dirty="0"/>
              <a:t> 14 11:02:42 CEST 2031</a:t>
            </a:r>
          </a:p>
          <a:p>
            <a:r>
              <a:rPr lang="fr-FR" sz="1300" dirty="0"/>
              <a:t>Empreintes du certificat :</a:t>
            </a:r>
          </a:p>
          <a:p>
            <a:r>
              <a:rPr lang="fr-FR" sz="1300" dirty="0"/>
              <a:t>         MD5 : CE:26:23:DB:F9:5B:98:68:9E:CC:04:F5:40:B8:4C:06</a:t>
            </a:r>
          </a:p>
          <a:p>
            <a:r>
              <a:rPr lang="fr-FR" sz="1300" dirty="0"/>
              <a:t>         SHA1 : 6F:7A:2A:88:F4:EA:02:12:54:DE:AD:AD:5B:38:38:4B:94:B7:99:C9</a:t>
            </a:r>
          </a:p>
          <a:p>
            <a:r>
              <a:rPr lang="fr-FR" sz="1300" dirty="0"/>
              <a:t>         SHA256 : B8:8F:F9:FE:77:6C:99:9C:5A:E5:50:FB:62:2D:33:E7:BF:8D:3C:DD:5D:C5:6F:F8:A7:23:7F:5C:F0:98:37:28</a:t>
            </a:r>
          </a:p>
          <a:p>
            <a:r>
              <a:rPr lang="fr-FR" sz="1300" dirty="0"/>
              <a:t>Nom de l'algorithme de signature : SHA256withRSA</a:t>
            </a:r>
          </a:p>
          <a:p>
            <a:r>
              <a:rPr lang="fr-FR" sz="1300" dirty="0"/>
              <a:t>Algorithme de clé publique du sujet : Clé RSA 2048 bits</a:t>
            </a:r>
          </a:p>
          <a:p>
            <a:r>
              <a:rPr lang="fr-FR" sz="1300" dirty="0"/>
              <a:t>Version : 3</a:t>
            </a:r>
          </a:p>
          <a:p>
            <a:endParaRPr lang="fr-FR" sz="1300" dirty="0"/>
          </a:p>
          <a:p>
            <a:endParaRPr lang="fr-FR" sz="1300" dirty="0"/>
          </a:p>
          <a:p>
            <a:r>
              <a:rPr lang="fr-FR" sz="1300" dirty="0"/>
              <a:t>*******************************************</a:t>
            </a:r>
          </a:p>
          <a:p>
            <a:r>
              <a:rPr lang="fr-FR" sz="1300" dirty="0"/>
              <a:t>*******************************************</a:t>
            </a:r>
          </a:p>
        </p:txBody>
      </p:sp>
    </p:spTree>
    <p:extLst>
      <p:ext uri="{BB962C8B-B14F-4D97-AF65-F5344CB8AC3E}">
        <p14:creationId xmlns:p14="http://schemas.microsoft.com/office/powerpoint/2010/main" val="222841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6F28D0-85FB-B1B1-D766-6121DFDF1E1A}"/>
              </a:ext>
            </a:extLst>
          </p:cNvPr>
          <p:cNvSpPr>
            <a:spLocks noGrp="1"/>
          </p:cNvSpPr>
          <p:nvPr>
            <p:ph type="title"/>
          </p:nvPr>
        </p:nvSpPr>
        <p:spPr/>
        <p:txBody>
          <a:bodyPr/>
          <a:lstStyle/>
          <a:p>
            <a:r>
              <a:rPr lang="fr-FR" dirty="0"/>
              <a:t>3. Historique</a:t>
            </a:r>
          </a:p>
        </p:txBody>
      </p:sp>
      <p:pic>
        <p:nvPicPr>
          <p:cNvPr id="5" name="Espace réservé du contenu 4">
            <a:extLst>
              <a:ext uri="{FF2B5EF4-FFF2-40B4-BE49-F238E27FC236}">
                <a16:creationId xmlns:a16="http://schemas.microsoft.com/office/drawing/2014/main" id="{A1D7BEB1-C1E7-1D64-3202-DCA9C2037142}"/>
              </a:ext>
            </a:extLst>
          </p:cNvPr>
          <p:cNvPicPr>
            <a:picLocks noGrp="1" noChangeAspect="1"/>
          </p:cNvPicPr>
          <p:nvPr>
            <p:ph idx="1"/>
          </p:nvPr>
        </p:nvPicPr>
        <p:blipFill>
          <a:blip r:embed="rId2"/>
          <a:stretch>
            <a:fillRect/>
          </a:stretch>
        </p:blipFill>
        <p:spPr>
          <a:xfrm>
            <a:off x="1124377" y="981074"/>
            <a:ext cx="7239000" cy="3181350"/>
          </a:xfrm>
        </p:spPr>
      </p:pic>
      <p:sp>
        <p:nvSpPr>
          <p:cNvPr id="6" name="ZoneTexte 5">
            <a:extLst>
              <a:ext uri="{FF2B5EF4-FFF2-40B4-BE49-F238E27FC236}">
                <a16:creationId xmlns:a16="http://schemas.microsoft.com/office/drawing/2014/main" id="{EF460457-9D48-BE6F-0109-5E8446485915}"/>
              </a:ext>
            </a:extLst>
          </p:cNvPr>
          <p:cNvSpPr txBox="1"/>
          <p:nvPr/>
        </p:nvSpPr>
        <p:spPr>
          <a:xfrm>
            <a:off x="257713" y="4404834"/>
            <a:ext cx="8972328" cy="1477328"/>
          </a:xfrm>
          <a:prstGeom prst="rect">
            <a:avLst/>
          </a:prstGeom>
          <a:noFill/>
        </p:spPr>
        <p:txBody>
          <a:bodyPr wrap="none" rtlCol="0">
            <a:spAutoFit/>
          </a:bodyPr>
          <a:lstStyle/>
          <a:p>
            <a:pPr marL="285750" indent="-285750">
              <a:buClr>
                <a:srgbClr val="FF0000"/>
              </a:buClr>
              <a:buFont typeface="Arial" panose="020B0604020202020204" pitchFamily="34" charset="0"/>
              <a:buChar char="•"/>
            </a:pPr>
            <a:r>
              <a:rPr lang="fr-FR" dirty="0"/>
              <a:t>SSL v1 a été conçu par Netscape en 1994</a:t>
            </a:r>
          </a:p>
          <a:p>
            <a:pPr marL="285750" indent="-285750">
              <a:buClr>
                <a:srgbClr val="FF0000"/>
              </a:buClr>
              <a:buFont typeface="Arial" panose="020B0604020202020204" pitchFamily="34" charset="0"/>
              <a:buChar char="•"/>
            </a:pPr>
            <a:r>
              <a:rPr lang="fr-FR" dirty="0"/>
              <a:t>SSL v2 fut intégrée au célèbre browser Navigator de Netscape. </a:t>
            </a:r>
          </a:p>
          <a:p>
            <a:pPr marL="285750" indent="-285750">
              <a:buClr>
                <a:srgbClr val="FF0000"/>
              </a:buClr>
              <a:buFont typeface="Arial" panose="020B0604020202020204" pitchFamily="34" charset="0"/>
              <a:buChar char="•"/>
            </a:pPr>
            <a:r>
              <a:rPr lang="fr-FR" dirty="0"/>
              <a:t>SSL v3 apparut en 1996, permettant notamment l'authentification du client. </a:t>
            </a:r>
          </a:p>
          <a:p>
            <a:pPr marL="285750" indent="-285750">
              <a:buClr>
                <a:srgbClr val="FF0000"/>
              </a:buClr>
              <a:buFont typeface="Arial" panose="020B0604020202020204" pitchFamily="34" charset="0"/>
              <a:buChar char="•"/>
            </a:pPr>
            <a:r>
              <a:rPr lang="fr-FR" dirty="0"/>
              <a:t>L'IETF racheta le brevet à Netscape en 1999 et s'en inspira pour créer le protocole </a:t>
            </a:r>
          </a:p>
          <a:p>
            <a:pPr marL="285750" indent="-285750">
              <a:buClr>
                <a:srgbClr val="FF0000"/>
              </a:buClr>
              <a:buFont typeface="Arial" panose="020B0604020202020204" pitchFamily="34" charset="0"/>
              <a:buChar char="•"/>
            </a:pPr>
            <a:r>
              <a:rPr lang="fr-FR" b="1" u="sng" dirty="0"/>
              <a:t>TLS</a:t>
            </a:r>
            <a:r>
              <a:rPr lang="fr-FR" dirty="0"/>
              <a:t> (Transport Layer Security Protocol)</a:t>
            </a:r>
          </a:p>
        </p:txBody>
      </p:sp>
    </p:spTree>
    <p:extLst>
      <p:ext uri="{BB962C8B-B14F-4D97-AF65-F5344CB8AC3E}">
        <p14:creationId xmlns:p14="http://schemas.microsoft.com/office/powerpoint/2010/main" val="22454375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7F869B-144E-B9A3-11A1-3C073D5BABFD}"/>
              </a:ext>
            </a:extLst>
          </p:cNvPr>
          <p:cNvSpPr>
            <a:spLocks noGrp="1"/>
          </p:cNvSpPr>
          <p:nvPr>
            <p:ph type="title"/>
          </p:nvPr>
        </p:nvSpPr>
        <p:spPr/>
        <p:txBody>
          <a:bodyPr wrap="square" anchor="ctr">
            <a:normAutofit/>
          </a:bodyPr>
          <a:lstStyle/>
          <a:p>
            <a:r>
              <a:rPr lang="fr-FR" dirty="0"/>
              <a:t>17.1. Outil </a:t>
            </a:r>
            <a:r>
              <a:rPr lang="fr-FR" dirty="0" err="1"/>
              <a:t>KeyStore</a:t>
            </a:r>
            <a:r>
              <a:rPr lang="fr-FR" dirty="0"/>
              <a:t> Explorer</a:t>
            </a:r>
          </a:p>
        </p:txBody>
      </p:sp>
      <p:pic>
        <p:nvPicPr>
          <p:cNvPr id="5" name="Espace réservé du contenu 4">
            <a:extLst>
              <a:ext uri="{FF2B5EF4-FFF2-40B4-BE49-F238E27FC236}">
                <a16:creationId xmlns:a16="http://schemas.microsoft.com/office/drawing/2014/main" id="{0A21DD26-90E6-B0AA-8EA3-3CF120A84237}"/>
              </a:ext>
            </a:extLst>
          </p:cNvPr>
          <p:cNvPicPr>
            <a:picLocks noGrp="1" noChangeAspect="1"/>
          </p:cNvPicPr>
          <p:nvPr>
            <p:ph idx="1"/>
          </p:nvPr>
        </p:nvPicPr>
        <p:blipFill>
          <a:blip r:embed="rId2"/>
          <a:stretch>
            <a:fillRect/>
          </a:stretch>
        </p:blipFill>
        <p:spPr>
          <a:xfrm>
            <a:off x="316458" y="2854842"/>
            <a:ext cx="3034422" cy="1520995"/>
          </a:xfrm>
          <a:noFill/>
        </p:spPr>
      </p:pic>
      <p:pic>
        <p:nvPicPr>
          <p:cNvPr id="7" name="Espace réservé du contenu 6">
            <a:extLst>
              <a:ext uri="{FF2B5EF4-FFF2-40B4-BE49-F238E27FC236}">
                <a16:creationId xmlns:a16="http://schemas.microsoft.com/office/drawing/2014/main" id="{BA057D04-D46F-D82A-CCDA-C54304B88D24}"/>
              </a:ext>
            </a:extLst>
          </p:cNvPr>
          <p:cNvPicPr>
            <a:picLocks noGrp="1" noChangeAspect="1"/>
          </p:cNvPicPr>
          <p:nvPr>
            <p:ph sz="half" idx="4294967295"/>
          </p:nvPr>
        </p:nvPicPr>
        <p:blipFill>
          <a:blip r:embed="rId3"/>
          <a:stretch>
            <a:fillRect/>
          </a:stretch>
        </p:blipFill>
        <p:spPr>
          <a:xfrm>
            <a:off x="3463640" y="1533881"/>
            <a:ext cx="5584825" cy="4362450"/>
          </a:xfrm>
        </p:spPr>
      </p:pic>
    </p:spTree>
    <p:extLst>
      <p:ext uri="{BB962C8B-B14F-4D97-AF65-F5344CB8AC3E}">
        <p14:creationId xmlns:p14="http://schemas.microsoft.com/office/powerpoint/2010/main" val="4045899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7F869B-144E-B9A3-11A1-3C073D5BABFD}"/>
              </a:ext>
            </a:extLst>
          </p:cNvPr>
          <p:cNvSpPr>
            <a:spLocks noGrp="1"/>
          </p:cNvSpPr>
          <p:nvPr>
            <p:ph type="title"/>
          </p:nvPr>
        </p:nvSpPr>
        <p:spPr>
          <a:xfrm>
            <a:off x="971550" y="0"/>
            <a:ext cx="8172450" cy="981074"/>
          </a:xfrm>
        </p:spPr>
        <p:txBody>
          <a:bodyPr wrap="square" anchor="ctr">
            <a:normAutofit/>
          </a:bodyPr>
          <a:lstStyle/>
          <a:p>
            <a:r>
              <a:rPr lang="fr-FR" dirty="0"/>
              <a:t>17.1. Outil </a:t>
            </a:r>
            <a:r>
              <a:rPr lang="fr-FR" dirty="0" err="1"/>
              <a:t>KeyStore</a:t>
            </a:r>
            <a:r>
              <a:rPr lang="fr-FR" dirty="0"/>
              <a:t> Explorer: </a:t>
            </a:r>
            <a:br>
              <a:rPr lang="fr-FR" dirty="0"/>
            </a:br>
            <a:r>
              <a:rPr lang="fr-FR" dirty="0"/>
              <a:t>choix du type de magasin (</a:t>
            </a:r>
            <a:r>
              <a:rPr lang="fr-FR" dirty="0" err="1"/>
              <a:t>keystore</a:t>
            </a:r>
            <a:r>
              <a:rPr lang="fr-FR" dirty="0"/>
              <a:t>)</a:t>
            </a:r>
          </a:p>
        </p:txBody>
      </p:sp>
      <p:pic>
        <p:nvPicPr>
          <p:cNvPr id="6" name="Espace réservé du contenu 4">
            <a:extLst>
              <a:ext uri="{FF2B5EF4-FFF2-40B4-BE49-F238E27FC236}">
                <a16:creationId xmlns:a16="http://schemas.microsoft.com/office/drawing/2014/main" id="{89BB6BD5-91A5-B8EF-8C14-531AF61831A9}"/>
              </a:ext>
            </a:extLst>
          </p:cNvPr>
          <p:cNvPicPr>
            <a:picLocks noGrp="1" noChangeAspect="1"/>
          </p:cNvPicPr>
          <p:nvPr>
            <p:ph idx="1"/>
          </p:nvPr>
        </p:nvPicPr>
        <p:blipFill>
          <a:blip r:embed="rId2"/>
          <a:stretch>
            <a:fillRect/>
          </a:stretch>
        </p:blipFill>
        <p:spPr>
          <a:xfrm>
            <a:off x="1447751" y="1105983"/>
            <a:ext cx="6537660" cy="5115719"/>
          </a:xfrm>
          <a:noFill/>
        </p:spPr>
      </p:pic>
    </p:spTree>
    <p:extLst>
      <p:ext uri="{BB962C8B-B14F-4D97-AF65-F5344CB8AC3E}">
        <p14:creationId xmlns:p14="http://schemas.microsoft.com/office/powerpoint/2010/main" val="5521266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400D22-22C2-0772-A795-C4304507890D}"/>
              </a:ext>
            </a:extLst>
          </p:cNvPr>
          <p:cNvSpPr>
            <a:spLocks noGrp="1"/>
          </p:cNvSpPr>
          <p:nvPr>
            <p:ph type="title"/>
          </p:nvPr>
        </p:nvSpPr>
        <p:spPr/>
        <p:txBody>
          <a:bodyPr/>
          <a:lstStyle/>
          <a:p>
            <a:r>
              <a:rPr lang="fr-FR" dirty="0"/>
              <a:t>17.2. Outil </a:t>
            </a:r>
            <a:r>
              <a:rPr lang="fr-FR" dirty="0" err="1"/>
              <a:t>KeyStore</a:t>
            </a:r>
            <a:r>
              <a:rPr lang="fr-FR" dirty="0"/>
              <a:t> Explorer: </a:t>
            </a:r>
            <a:br>
              <a:rPr lang="fr-FR" dirty="0"/>
            </a:br>
            <a:r>
              <a:rPr lang="fr-FR" dirty="0"/>
              <a:t>Création d’un CA (non officiel)</a:t>
            </a:r>
          </a:p>
        </p:txBody>
      </p:sp>
      <p:pic>
        <p:nvPicPr>
          <p:cNvPr id="5" name="Espace réservé du contenu 4">
            <a:extLst>
              <a:ext uri="{FF2B5EF4-FFF2-40B4-BE49-F238E27FC236}">
                <a16:creationId xmlns:a16="http://schemas.microsoft.com/office/drawing/2014/main" id="{2CF6FF85-D017-E939-72F7-E7F59B00C6BD}"/>
              </a:ext>
            </a:extLst>
          </p:cNvPr>
          <p:cNvPicPr>
            <a:picLocks noGrp="1" noChangeAspect="1"/>
          </p:cNvPicPr>
          <p:nvPr>
            <p:ph idx="1"/>
          </p:nvPr>
        </p:nvPicPr>
        <p:blipFill>
          <a:blip r:embed="rId2"/>
          <a:stretch>
            <a:fillRect/>
          </a:stretch>
        </p:blipFill>
        <p:spPr>
          <a:xfrm>
            <a:off x="1437393" y="1106773"/>
            <a:ext cx="6531079" cy="5114925"/>
          </a:xfrm>
        </p:spPr>
      </p:pic>
      <p:cxnSp>
        <p:nvCxnSpPr>
          <p:cNvPr id="7" name="Connecteur droit avec flèche 6">
            <a:extLst>
              <a:ext uri="{FF2B5EF4-FFF2-40B4-BE49-F238E27FC236}">
                <a16:creationId xmlns:a16="http://schemas.microsoft.com/office/drawing/2014/main" id="{9EBD24DF-7EFE-B6B7-D520-AD0FB533E9ED}"/>
              </a:ext>
            </a:extLst>
          </p:cNvPr>
          <p:cNvCxnSpPr>
            <a:cxnSpLocks/>
          </p:cNvCxnSpPr>
          <p:nvPr/>
        </p:nvCxnSpPr>
        <p:spPr>
          <a:xfrm>
            <a:off x="3425588" y="1746913"/>
            <a:ext cx="682388" cy="7233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eur droit avec flèche 11">
            <a:extLst>
              <a:ext uri="{FF2B5EF4-FFF2-40B4-BE49-F238E27FC236}">
                <a16:creationId xmlns:a16="http://schemas.microsoft.com/office/drawing/2014/main" id="{9AFC106C-B1AB-38F4-9934-EBA7E5B9EB70}"/>
              </a:ext>
            </a:extLst>
          </p:cNvPr>
          <p:cNvCxnSpPr/>
          <p:nvPr/>
        </p:nvCxnSpPr>
        <p:spPr>
          <a:xfrm flipV="1">
            <a:off x="4326340" y="4749421"/>
            <a:ext cx="409433" cy="5459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ZoneTexte 12">
            <a:extLst>
              <a:ext uri="{FF2B5EF4-FFF2-40B4-BE49-F238E27FC236}">
                <a16:creationId xmlns:a16="http://schemas.microsoft.com/office/drawing/2014/main" id="{B37FB217-A486-482E-7EFD-04FE19E0289D}"/>
              </a:ext>
            </a:extLst>
          </p:cNvPr>
          <p:cNvSpPr txBox="1"/>
          <p:nvPr/>
        </p:nvSpPr>
        <p:spPr>
          <a:xfrm>
            <a:off x="4026089" y="5204516"/>
            <a:ext cx="312906" cy="369332"/>
          </a:xfrm>
          <a:prstGeom prst="rect">
            <a:avLst/>
          </a:prstGeom>
          <a:noFill/>
        </p:spPr>
        <p:txBody>
          <a:bodyPr wrap="none" rtlCol="0">
            <a:spAutoFit/>
          </a:bodyPr>
          <a:lstStyle/>
          <a:p>
            <a:r>
              <a:rPr lang="fr-FR" dirty="0"/>
              <a:t>2</a:t>
            </a:r>
          </a:p>
        </p:txBody>
      </p:sp>
      <p:sp>
        <p:nvSpPr>
          <p:cNvPr id="14" name="ZoneTexte 13">
            <a:extLst>
              <a:ext uri="{FF2B5EF4-FFF2-40B4-BE49-F238E27FC236}">
                <a16:creationId xmlns:a16="http://schemas.microsoft.com/office/drawing/2014/main" id="{DC6CAF9B-7AE3-6FF4-0006-E2FC0DEAF9D1}"/>
              </a:ext>
            </a:extLst>
          </p:cNvPr>
          <p:cNvSpPr txBox="1"/>
          <p:nvPr/>
        </p:nvSpPr>
        <p:spPr>
          <a:xfrm>
            <a:off x="3425588" y="1923913"/>
            <a:ext cx="312906" cy="369332"/>
          </a:xfrm>
          <a:prstGeom prst="rect">
            <a:avLst/>
          </a:prstGeom>
          <a:noFill/>
        </p:spPr>
        <p:txBody>
          <a:bodyPr wrap="none" rtlCol="0">
            <a:spAutoFit/>
          </a:bodyPr>
          <a:lstStyle/>
          <a:p>
            <a:r>
              <a:rPr lang="fr-FR" dirty="0"/>
              <a:t>1</a:t>
            </a:r>
          </a:p>
        </p:txBody>
      </p:sp>
    </p:spTree>
    <p:extLst>
      <p:ext uri="{BB962C8B-B14F-4D97-AF65-F5344CB8AC3E}">
        <p14:creationId xmlns:p14="http://schemas.microsoft.com/office/powerpoint/2010/main" val="36184366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400D22-22C2-0772-A795-C4304507890D}"/>
              </a:ext>
            </a:extLst>
          </p:cNvPr>
          <p:cNvSpPr>
            <a:spLocks noGrp="1"/>
          </p:cNvSpPr>
          <p:nvPr>
            <p:ph type="title"/>
          </p:nvPr>
        </p:nvSpPr>
        <p:spPr/>
        <p:txBody>
          <a:bodyPr/>
          <a:lstStyle/>
          <a:p>
            <a:r>
              <a:rPr lang="fr-FR" dirty="0"/>
              <a:t>17.3. Outil </a:t>
            </a:r>
            <a:r>
              <a:rPr lang="fr-FR" dirty="0" err="1"/>
              <a:t>KeyStore</a:t>
            </a:r>
            <a:r>
              <a:rPr lang="fr-FR" dirty="0"/>
              <a:t> Explorer: </a:t>
            </a:r>
            <a:br>
              <a:rPr lang="fr-FR" dirty="0"/>
            </a:br>
            <a:r>
              <a:rPr lang="fr-FR" dirty="0"/>
              <a:t>Création d’un CA (non officiel)</a:t>
            </a:r>
          </a:p>
        </p:txBody>
      </p:sp>
      <p:pic>
        <p:nvPicPr>
          <p:cNvPr id="11" name="Image 10">
            <a:extLst>
              <a:ext uri="{FF2B5EF4-FFF2-40B4-BE49-F238E27FC236}">
                <a16:creationId xmlns:a16="http://schemas.microsoft.com/office/drawing/2014/main" id="{EA6DA877-D042-F33E-0EA0-E25FE758B4D0}"/>
              </a:ext>
            </a:extLst>
          </p:cNvPr>
          <p:cNvPicPr>
            <a:picLocks noChangeAspect="1"/>
          </p:cNvPicPr>
          <p:nvPr/>
        </p:nvPicPr>
        <p:blipFill>
          <a:blip r:embed="rId2"/>
          <a:stretch>
            <a:fillRect/>
          </a:stretch>
        </p:blipFill>
        <p:spPr>
          <a:xfrm>
            <a:off x="1228725" y="981074"/>
            <a:ext cx="6686550" cy="5238750"/>
          </a:xfrm>
          <a:prstGeom prst="rect">
            <a:avLst/>
          </a:prstGeom>
        </p:spPr>
      </p:pic>
      <p:sp>
        <p:nvSpPr>
          <p:cNvPr id="12" name="ZoneTexte 11">
            <a:extLst>
              <a:ext uri="{FF2B5EF4-FFF2-40B4-BE49-F238E27FC236}">
                <a16:creationId xmlns:a16="http://schemas.microsoft.com/office/drawing/2014/main" id="{16F5A343-A00D-AF30-C3A0-B1868DF2B5B0}"/>
              </a:ext>
            </a:extLst>
          </p:cNvPr>
          <p:cNvSpPr txBox="1"/>
          <p:nvPr/>
        </p:nvSpPr>
        <p:spPr>
          <a:xfrm>
            <a:off x="5725023" y="3077229"/>
            <a:ext cx="1869743" cy="523220"/>
          </a:xfrm>
          <a:prstGeom prst="rect">
            <a:avLst/>
          </a:prstGeom>
          <a:noFill/>
        </p:spPr>
        <p:txBody>
          <a:bodyPr wrap="square" rtlCol="0">
            <a:spAutoFit/>
          </a:bodyPr>
          <a:lstStyle/>
          <a:p>
            <a:r>
              <a:rPr lang="fr-FR" sz="1400" dirty="0"/>
              <a:t>Modifier et appliquer si nécessaire</a:t>
            </a:r>
          </a:p>
        </p:txBody>
      </p:sp>
      <p:cxnSp>
        <p:nvCxnSpPr>
          <p:cNvPr id="14" name="Connecteur droit avec flèche 13">
            <a:extLst>
              <a:ext uri="{FF2B5EF4-FFF2-40B4-BE49-F238E27FC236}">
                <a16:creationId xmlns:a16="http://schemas.microsoft.com/office/drawing/2014/main" id="{9A9239B8-B420-7C53-4549-C069F4220268}"/>
              </a:ext>
            </a:extLst>
          </p:cNvPr>
          <p:cNvCxnSpPr/>
          <p:nvPr/>
        </p:nvCxnSpPr>
        <p:spPr>
          <a:xfrm flipH="1">
            <a:off x="5568287" y="3325191"/>
            <a:ext cx="1976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Ellipse 14">
            <a:extLst>
              <a:ext uri="{FF2B5EF4-FFF2-40B4-BE49-F238E27FC236}">
                <a16:creationId xmlns:a16="http://schemas.microsoft.com/office/drawing/2014/main" id="{1BE6D4E0-F4CE-B12D-24B5-3434509EE4BF}"/>
              </a:ext>
            </a:extLst>
          </p:cNvPr>
          <p:cNvSpPr/>
          <p:nvPr/>
        </p:nvSpPr>
        <p:spPr>
          <a:xfrm>
            <a:off x="3418978" y="3128578"/>
            <a:ext cx="2142698" cy="420521"/>
          </a:xfrm>
          <a:prstGeom prst="ellipse">
            <a:avLst/>
          </a:prstGeom>
          <a:solidFill>
            <a:schemeClr val="accent1">
              <a:alpha val="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a:extLst>
              <a:ext uri="{FF2B5EF4-FFF2-40B4-BE49-F238E27FC236}">
                <a16:creationId xmlns:a16="http://schemas.microsoft.com/office/drawing/2014/main" id="{4687333C-678E-296D-005D-54805F0D1D24}"/>
              </a:ext>
            </a:extLst>
          </p:cNvPr>
          <p:cNvCxnSpPr>
            <a:cxnSpLocks/>
          </p:cNvCxnSpPr>
          <p:nvPr/>
        </p:nvCxnSpPr>
        <p:spPr>
          <a:xfrm flipH="1">
            <a:off x="6837528" y="4612943"/>
            <a:ext cx="61415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ZoneTexte 19">
            <a:extLst>
              <a:ext uri="{FF2B5EF4-FFF2-40B4-BE49-F238E27FC236}">
                <a16:creationId xmlns:a16="http://schemas.microsoft.com/office/drawing/2014/main" id="{95119034-7E62-D00D-95FC-0CF0A2B09EC6}"/>
              </a:ext>
            </a:extLst>
          </p:cNvPr>
          <p:cNvSpPr txBox="1"/>
          <p:nvPr/>
        </p:nvSpPr>
        <p:spPr>
          <a:xfrm>
            <a:off x="7451678" y="3179767"/>
            <a:ext cx="312906" cy="369332"/>
          </a:xfrm>
          <a:prstGeom prst="rect">
            <a:avLst/>
          </a:prstGeom>
          <a:noFill/>
        </p:spPr>
        <p:txBody>
          <a:bodyPr wrap="none" rtlCol="0">
            <a:spAutoFit/>
          </a:bodyPr>
          <a:lstStyle/>
          <a:p>
            <a:r>
              <a:rPr lang="fr-FR" dirty="0"/>
              <a:t>1</a:t>
            </a:r>
          </a:p>
        </p:txBody>
      </p:sp>
      <p:sp>
        <p:nvSpPr>
          <p:cNvPr id="21" name="ZoneTexte 20">
            <a:extLst>
              <a:ext uri="{FF2B5EF4-FFF2-40B4-BE49-F238E27FC236}">
                <a16:creationId xmlns:a16="http://schemas.microsoft.com/office/drawing/2014/main" id="{15E911D6-30F3-1582-FB85-7D66B2E92508}"/>
              </a:ext>
            </a:extLst>
          </p:cNvPr>
          <p:cNvSpPr txBox="1"/>
          <p:nvPr/>
        </p:nvSpPr>
        <p:spPr>
          <a:xfrm>
            <a:off x="7451678" y="4428277"/>
            <a:ext cx="312906" cy="369332"/>
          </a:xfrm>
          <a:prstGeom prst="rect">
            <a:avLst/>
          </a:prstGeom>
          <a:noFill/>
        </p:spPr>
        <p:txBody>
          <a:bodyPr wrap="none" rtlCol="0">
            <a:spAutoFit/>
          </a:bodyPr>
          <a:lstStyle/>
          <a:p>
            <a:r>
              <a:rPr lang="fr-FR" dirty="0"/>
              <a:t>2</a:t>
            </a:r>
          </a:p>
        </p:txBody>
      </p:sp>
    </p:spTree>
    <p:extLst>
      <p:ext uri="{BB962C8B-B14F-4D97-AF65-F5344CB8AC3E}">
        <p14:creationId xmlns:p14="http://schemas.microsoft.com/office/powerpoint/2010/main" val="16178593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B76B5-D63E-0BCB-4761-4D4DA9B53059}"/>
              </a:ext>
            </a:extLst>
          </p:cNvPr>
          <p:cNvSpPr>
            <a:spLocks noGrp="1"/>
          </p:cNvSpPr>
          <p:nvPr>
            <p:ph type="title"/>
          </p:nvPr>
        </p:nvSpPr>
        <p:spPr/>
        <p:txBody>
          <a:bodyPr/>
          <a:lstStyle/>
          <a:p>
            <a:r>
              <a:rPr lang="fr-FR" dirty="0"/>
              <a:t>VIII. </a:t>
            </a:r>
            <a:r>
              <a:rPr lang="fr-FR" sz="2800" dirty="0"/>
              <a:t>Analyse des échanges</a:t>
            </a:r>
          </a:p>
        </p:txBody>
      </p:sp>
      <p:sp>
        <p:nvSpPr>
          <p:cNvPr id="3" name="Espace réservé du texte 2">
            <a:extLst>
              <a:ext uri="{FF2B5EF4-FFF2-40B4-BE49-F238E27FC236}">
                <a16:creationId xmlns:a16="http://schemas.microsoft.com/office/drawing/2014/main" id="{2777D869-4190-0670-2E6E-4965A2F7824D}"/>
              </a:ext>
            </a:extLst>
          </p:cNvPr>
          <p:cNvSpPr>
            <a:spLocks noGrp="1"/>
          </p:cNvSpPr>
          <p:nvPr>
            <p:ph type="body" idx="1"/>
          </p:nvPr>
        </p:nvSpPr>
        <p:spPr/>
        <p:txBody>
          <a:bodyPr/>
          <a:lstStyle/>
          <a:p>
            <a:r>
              <a:rPr lang="fr-FR" sz="2000" dirty="0"/>
              <a:t>Wireshark</a:t>
            </a:r>
            <a:endParaRPr lang="fr-FR" dirty="0"/>
          </a:p>
        </p:txBody>
      </p:sp>
    </p:spTree>
    <p:extLst>
      <p:ext uri="{BB962C8B-B14F-4D97-AF65-F5344CB8AC3E}">
        <p14:creationId xmlns:p14="http://schemas.microsoft.com/office/powerpoint/2010/main" val="40846433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67CA5-1EC8-2A13-5A02-6DCBDD58E321}"/>
              </a:ext>
            </a:extLst>
          </p:cNvPr>
          <p:cNvSpPr>
            <a:spLocks noGrp="1"/>
          </p:cNvSpPr>
          <p:nvPr>
            <p:ph type="title"/>
          </p:nvPr>
        </p:nvSpPr>
        <p:spPr/>
        <p:txBody>
          <a:bodyPr/>
          <a:lstStyle/>
          <a:p>
            <a:r>
              <a:rPr lang="fr-FR" dirty="0"/>
              <a:t>1. </a:t>
            </a:r>
            <a:r>
              <a:rPr lang="fr-FR" sz="2600" dirty="0"/>
              <a:t>Echanges complets (SSLv3 -&gt; TLS 1.2)</a:t>
            </a:r>
          </a:p>
        </p:txBody>
      </p:sp>
      <p:pic>
        <p:nvPicPr>
          <p:cNvPr id="5" name="Image 4">
            <a:extLst>
              <a:ext uri="{FF2B5EF4-FFF2-40B4-BE49-F238E27FC236}">
                <a16:creationId xmlns:a16="http://schemas.microsoft.com/office/drawing/2014/main" id="{A222EA03-CE0C-07DE-2A95-0290193284CF}"/>
              </a:ext>
            </a:extLst>
          </p:cNvPr>
          <p:cNvPicPr>
            <a:picLocks noChangeAspect="1"/>
          </p:cNvPicPr>
          <p:nvPr/>
        </p:nvPicPr>
        <p:blipFill>
          <a:blip r:embed="rId2"/>
          <a:stretch>
            <a:fillRect/>
          </a:stretch>
        </p:blipFill>
        <p:spPr>
          <a:xfrm>
            <a:off x="61415" y="981074"/>
            <a:ext cx="9021170" cy="5174066"/>
          </a:xfrm>
          <a:prstGeom prst="rect">
            <a:avLst/>
          </a:prstGeom>
        </p:spPr>
      </p:pic>
      <p:cxnSp>
        <p:nvCxnSpPr>
          <p:cNvPr id="7" name="Connecteur droit avec flèche 6">
            <a:extLst>
              <a:ext uri="{FF2B5EF4-FFF2-40B4-BE49-F238E27FC236}">
                <a16:creationId xmlns:a16="http://schemas.microsoft.com/office/drawing/2014/main" id="{C068F7DF-81C9-3F89-417A-580D09061CEF}"/>
              </a:ext>
            </a:extLst>
          </p:cNvPr>
          <p:cNvCxnSpPr>
            <a:cxnSpLocks/>
            <a:stCxn id="11" idx="1"/>
          </p:cNvCxnSpPr>
          <p:nvPr/>
        </p:nvCxnSpPr>
        <p:spPr>
          <a:xfrm flipH="1">
            <a:off x="4694830" y="1676933"/>
            <a:ext cx="26673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83F7FBD5-2F2E-601E-F44F-528A1D86C629}"/>
              </a:ext>
            </a:extLst>
          </p:cNvPr>
          <p:cNvSpPr txBox="1"/>
          <p:nvPr/>
        </p:nvSpPr>
        <p:spPr>
          <a:xfrm>
            <a:off x="7362165" y="1507656"/>
            <a:ext cx="936475" cy="338554"/>
          </a:xfrm>
          <a:prstGeom prst="rect">
            <a:avLst/>
          </a:prstGeom>
          <a:solidFill>
            <a:srgbClr val="FFFF99"/>
          </a:solidFill>
        </p:spPr>
        <p:txBody>
          <a:bodyPr wrap="none" rtlCol="0">
            <a:spAutoFit/>
          </a:bodyPr>
          <a:lstStyle/>
          <a:p>
            <a:r>
              <a:rPr lang="fr-FR" sz="1600" dirty="0"/>
              <a:t>Phase 1</a:t>
            </a:r>
          </a:p>
        </p:txBody>
      </p:sp>
      <p:cxnSp>
        <p:nvCxnSpPr>
          <p:cNvPr id="14" name="Connecteur droit avec flèche 13">
            <a:extLst>
              <a:ext uri="{FF2B5EF4-FFF2-40B4-BE49-F238E27FC236}">
                <a16:creationId xmlns:a16="http://schemas.microsoft.com/office/drawing/2014/main" id="{2933D6DC-C2AA-6B6E-D681-12DC016E5516}"/>
              </a:ext>
            </a:extLst>
          </p:cNvPr>
          <p:cNvCxnSpPr>
            <a:cxnSpLocks/>
            <a:stCxn id="11" idx="1"/>
          </p:cNvCxnSpPr>
          <p:nvPr/>
        </p:nvCxnSpPr>
        <p:spPr>
          <a:xfrm flipH="1">
            <a:off x="4694830" y="1676933"/>
            <a:ext cx="2667335" cy="285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4853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C17D6D-0079-03A1-755D-BA9F90661024}"/>
              </a:ext>
            </a:extLst>
          </p:cNvPr>
          <p:cNvSpPr>
            <a:spLocks noGrp="1"/>
          </p:cNvSpPr>
          <p:nvPr>
            <p:ph type="title"/>
          </p:nvPr>
        </p:nvSpPr>
        <p:spPr/>
        <p:txBody>
          <a:bodyPr/>
          <a:lstStyle/>
          <a:p>
            <a:r>
              <a:rPr lang="fr-FR" dirty="0"/>
              <a:t>2. Phase 1 : Client Hello</a:t>
            </a:r>
          </a:p>
        </p:txBody>
      </p:sp>
      <p:pic>
        <p:nvPicPr>
          <p:cNvPr id="5" name="Image 4">
            <a:extLst>
              <a:ext uri="{FF2B5EF4-FFF2-40B4-BE49-F238E27FC236}">
                <a16:creationId xmlns:a16="http://schemas.microsoft.com/office/drawing/2014/main" id="{F7092BCE-2A7F-72DB-4E66-370B568C070E}"/>
              </a:ext>
            </a:extLst>
          </p:cNvPr>
          <p:cNvPicPr>
            <a:picLocks noChangeAspect="1"/>
          </p:cNvPicPr>
          <p:nvPr/>
        </p:nvPicPr>
        <p:blipFill>
          <a:blip r:embed="rId2"/>
          <a:stretch>
            <a:fillRect/>
          </a:stretch>
        </p:blipFill>
        <p:spPr>
          <a:xfrm>
            <a:off x="1193006" y="981074"/>
            <a:ext cx="6757988" cy="5823704"/>
          </a:xfrm>
          <a:prstGeom prst="rect">
            <a:avLst/>
          </a:prstGeom>
        </p:spPr>
      </p:pic>
      <p:sp>
        <p:nvSpPr>
          <p:cNvPr id="6" name="Rectangle 5">
            <a:hlinkClick r:id="rId3" action="ppaction://hlinksldjump" tooltip="retour vers Phase 1"/>
            <a:extLst>
              <a:ext uri="{FF2B5EF4-FFF2-40B4-BE49-F238E27FC236}">
                <a16:creationId xmlns:a16="http://schemas.microsoft.com/office/drawing/2014/main" id="{611446D8-A2AF-4DFB-D905-B260205B2747}"/>
              </a:ext>
            </a:extLst>
          </p:cNvPr>
          <p:cNvSpPr/>
          <p:nvPr/>
        </p:nvSpPr>
        <p:spPr>
          <a:xfrm>
            <a:off x="1514901" y="2470245"/>
            <a:ext cx="6237027" cy="4334533"/>
          </a:xfrm>
          <a:prstGeom prst="rect">
            <a:avLst/>
          </a:prstGeom>
          <a:solidFill>
            <a:schemeClr val="accent1">
              <a:alpha val="2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346390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B14C9-0FC9-635F-B6AA-04DCDC0A80EB}"/>
              </a:ext>
            </a:extLst>
          </p:cNvPr>
          <p:cNvSpPr>
            <a:spLocks noGrp="1"/>
          </p:cNvSpPr>
          <p:nvPr>
            <p:ph type="title"/>
          </p:nvPr>
        </p:nvSpPr>
        <p:spPr/>
        <p:txBody>
          <a:bodyPr/>
          <a:lstStyle/>
          <a:p>
            <a:r>
              <a:rPr lang="fr-FR" dirty="0"/>
              <a:t>3. Phase 1: Server Hello </a:t>
            </a:r>
          </a:p>
        </p:txBody>
      </p:sp>
      <p:pic>
        <p:nvPicPr>
          <p:cNvPr id="5" name="Image 4">
            <a:hlinkClick r:id="rId2" action="ppaction://hlinksldjump"/>
            <a:extLst>
              <a:ext uri="{FF2B5EF4-FFF2-40B4-BE49-F238E27FC236}">
                <a16:creationId xmlns:a16="http://schemas.microsoft.com/office/drawing/2014/main" id="{E877F9F0-9302-37F9-15C1-49A6B7AE0A65}"/>
              </a:ext>
            </a:extLst>
          </p:cNvPr>
          <p:cNvPicPr>
            <a:picLocks noChangeAspect="1"/>
          </p:cNvPicPr>
          <p:nvPr/>
        </p:nvPicPr>
        <p:blipFill>
          <a:blip r:embed="rId3"/>
          <a:stretch>
            <a:fillRect/>
          </a:stretch>
        </p:blipFill>
        <p:spPr>
          <a:xfrm>
            <a:off x="655803" y="1125915"/>
            <a:ext cx="7976316" cy="5015578"/>
          </a:xfrm>
          <a:prstGeom prst="rect">
            <a:avLst/>
          </a:prstGeom>
        </p:spPr>
      </p:pic>
    </p:spTree>
    <p:extLst>
      <p:ext uri="{BB962C8B-B14F-4D97-AF65-F5344CB8AC3E}">
        <p14:creationId xmlns:p14="http://schemas.microsoft.com/office/powerpoint/2010/main" val="574330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D9950-DB31-B2D8-1EF2-F14FD31C16B9}"/>
              </a:ext>
            </a:extLst>
          </p:cNvPr>
          <p:cNvSpPr>
            <a:spLocks noGrp="1"/>
          </p:cNvSpPr>
          <p:nvPr>
            <p:ph type="title"/>
          </p:nvPr>
        </p:nvSpPr>
        <p:spPr/>
        <p:txBody>
          <a:bodyPr/>
          <a:lstStyle/>
          <a:p>
            <a:r>
              <a:rPr lang="fr-FR" dirty="0"/>
              <a:t>4. Phase 2: Certificat (S-&gt;C)</a:t>
            </a:r>
          </a:p>
        </p:txBody>
      </p:sp>
      <p:pic>
        <p:nvPicPr>
          <p:cNvPr id="5" name="Image 4">
            <a:hlinkClick r:id="rId2" action="ppaction://hlinksldjump"/>
            <a:extLst>
              <a:ext uri="{FF2B5EF4-FFF2-40B4-BE49-F238E27FC236}">
                <a16:creationId xmlns:a16="http://schemas.microsoft.com/office/drawing/2014/main" id="{E7A7D431-3C87-9A64-8441-BF7F63D7C636}"/>
              </a:ext>
            </a:extLst>
          </p:cNvPr>
          <p:cNvPicPr>
            <a:picLocks noChangeAspect="1"/>
          </p:cNvPicPr>
          <p:nvPr/>
        </p:nvPicPr>
        <p:blipFill>
          <a:blip r:embed="rId3"/>
          <a:stretch>
            <a:fillRect/>
          </a:stretch>
        </p:blipFill>
        <p:spPr>
          <a:xfrm>
            <a:off x="0" y="1078174"/>
            <a:ext cx="9144000" cy="5145206"/>
          </a:xfrm>
          <a:prstGeom prst="rect">
            <a:avLst/>
          </a:prstGeom>
        </p:spPr>
      </p:pic>
    </p:spTree>
    <p:extLst>
      <p:ext uri="{BB962C8B-B14F-4D97-AF65-F5344CB8AC3E}">
        <p14:creationId xmlns:p14="http://schemas.microsoft.com/office/powerpoint/2010/main" val="2960578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C9931F-7726-93D2-4FAE-E66BE868BA94}"/>
              </a:ext>
            </a:extLst>
          </p:cNvPr>
          <p:cNvSpPr>
            <a:spLocks noGrp="1"/>
          </p:cNvSpPr>
          <p:nvPr>
            <p:ph type="title"/>
          </p:nvPr>
        </p:nvSpPr>
        <p:spPr/>
        <p:txBody>
          <a:bodyPr/>
          <a:lstStyle/>
          <a:p>
            <a:r>
              <a:rPr lang="fr-FR" dirty="0"/>
              <a:t>5. Phase 2: Server Key Exchange + Server Hello </a:t>
            </a:r>
            <a:r>
              <a:rPr lang="fr-FR" dirty="0" err="1"/>
              <a:t>Done</a:t>
            </a:r>
            <a:r>
              <a:rPr lang="fr-FR" dirty="0"/>
              <a:t> </a:t>
            </a:r>
          </a:p>
        </p:txBody>
      </p:sp>
      <p:pic>
        <p:nvPicPr>
          <p:cNvPr id="5" name="Image 4">
            <a:hlinkClick r:id="rId2" action="ppaction://hlinksldjump"/>
            <a:extLst>
              <a:ext uri="{FF2B5EF4-FFF2-40B4-BE49-F238E27FC236}">
                <a16:creationId xmlns:a16="http://schemas.microsoft.com/office/drawing/2014/main" id="{4DC9E499-86F5-2770-508C-B3F7AD37EF74}"/>
              </a:ext>
            </a:extLst>
          </p:cNvPr>
          <p:cNvPicPr>
            <a:picLocks noChangeAspect="1"/>
          </p:cNvPicPr>
          <p:nvPr/>
        </p:nvPicPr>
        <p:blipFill>
          <a:blip r:embed="rId3"/>
          <a:stretch>
            <a:fillRect/>
          </a:stretch>
        </p:blipFill>
        <p:spPr>
          <a:xfrm>
            <a:off x="352260" y="1448297"/>
            <a:ext cx="8439480" cy="2641268"/>
          </a:xfrm>
          <a:prstGeom prst="rect">
            <a:avLst/>
          </a:prstGeom>
        </p:spPr>
      </p:pic>
    </p:spTree>
    <p:extLst>
      <p:ext uri="{BB962C8B-B14F-4D97-AF65-F5344CB8AC3E}">
        <p14:creationId xmlns:p14="http://schemas.microsoft.com/office/powerpoint/2010/main" val="5479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752997-26C5-D496-C620-D568EA4FFC06}"/>
              </a:ext>
            </a:extLst>
          </p:cNvPr>
          <p:cNvSpPr>
            <a:spLocks noGrp="1"/>
          </p:cNvSpPr>
          <p:nvPr>
            <p:ph type="title"/>
          </p:nvPr>
        </p:nvSpPr>
        <p:spPr/>
        <p:txBody>
          <a:bodyPr/>
          <a:lstStyle/>
          <a:p>
            <a:r>
              <a:rPr lang="fr-FR" dirty="0"/>
              <a:t>4. Protocole entre deux couches</a:t>
            </a:r>
          </a:p>
        </p:txBody>
      </p:sp>
      <p:sp>
        <p:nvSpPr>
          <p:cNvPr id="3" name="Espace réservé du contenu 2">
            <a:extLst>
              <a:ext uri="{FF2B5EF4-FFF2-40B4-BE49-F238E27FC236}">
                <a16:creationId xmlns:a16="http://schemas.microsoft.com/office/drawing/2014/main" id="{32C3053E-B321-91B0-85AD-1B45FEA78984}"/>
              </a:ext>
            </a:extLst>
          </p:cNvPr>
          <p:cNvSpPr>
            <a:spLocks noGrp="1"/>
          </p:cNvSpPr>
          <p:nvPr>
            <p:ph idx="1"/>
          </p:nvPr>
        </p:nvSpPr>
        <p:spPr>
          <a:xfrm>
            <a:off x="234571" y="1105983"/>
            <a:ext cx="3859758" cy="5499533"/>
          </a:xfrm>
        </p:spPr>
        <p:txBody>
          <a:bodyPr/>
          <a:lstStyle/>
          <a:p>
            <a:r>
              <a:rPr lang="fr-FR" sz="1800" dirty="0"/>
              <a:t>SSL se situe entre le protocole applicatif et la couche transport (soit TCP)</a:t>
            </a:r>
          </a:p>
          <a:p>
            <a:pPr marL="0" indent="0">
              <a:buNone/>
            </a:pPr>
            <a:endParaRPr lang="fr-FR" sz="1800" dirty="0"/>
          </a:p>
          <a:p>
            <a:r>
              <a:rPr lang="fr-FR" sz="1800" dirty="0"/>
              <a:t>il est donc indépendant des applications qui l'utilisent. On ajoute simplement un « s » au nom du protocole: http/https</a:t>
            </a:r>
          </a:p>
          <a:p>
            <a:pPr marL="0" indent="0">
              <a:buNone/>
            </a:pPr>
            <a:endParaRPr lang="fr-FR" sz="1800" dirty="0"/>
          </a:p>
          <a:p>
            <a:r>
              <a:rPr lang="fr-FR" altLang="fr-FR" sz="1800" dirty="0"/>
              <a:t>Des ports TCP réservés sont attribués à ces protocoles sécurisés :</a:t>
            </a:r>
          </a:p>
          <a:p>
            <a:endParaRPr lang="fr-FR" sz="1800" dirty="0"/>
          </a:p>
        </p:txBody>
      </p:sp>
      <p:pic>
        <p:nvPicPr>
          <p:cNvPr id="7" name="Image 6">
            <a:extLst>
              <a:ext uri="{FF2B5EF4-FFF2-40B4-BE49-F238E27FC236}">
                <a16:creationId xmlns:a16="http://schemas.microsoft.com/office/drawing/2014/main" id="{AE040363-3733-6F27-819D-5D83133C3101}"/>
              </a:ext>
            </a:extLst>
          </p:cNvPr>
          <p:cNvPicPr>
            <a:picLocks noChangeAspect="1"/>
          </p:cNvPicPr>
          <p:nvPr/>
        </p:nvPicPr>
        <p:blipFill>
          <a:blip r:embed="rId2"/>
          <a:stretch>
            <a:fillRect/>
          </a:stretch>
        </p:blipFill>
        <p:spPr>
          <a:xfrm>
            <a:off x="4706564" y="1537090"/>
            <a:ext cx="4202865" cy="3895012"/>
          </a:xfrm>
          <a:prstGeom prst="rect">
            <a:avLst/>
          </a:prstGeom>
        </p:spPr>
      </p:pic>
      <p:pic>
        <p:nvPicPr>
          <p:cNvPr id="9" name="Picture 27">
            <a:extLst>
              <a:ext uri="{FF2B5EF4-FFF2-40B4-BE49-F238E27FC236}">
                <a16:creationId xmlns:a16="http://schemas.microsoft.com/office/drawing/2014/main" id="{89F4BFD8-874B-8E52-C13C-356672E0A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936" y="4933375"/>
            <a:ext cx="2468563" cy="17970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6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ou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DA84B-FBFD-3A05-1DEA-650450470AAB}"/>
              </a:ext>
            </a:extLst>
          </p:cNvPr>
          <p:cNvSpPr>
            <a:spLocks noGrp="1"/>
          </p:cNvSpPr>
          <p:nvPr>
            <p:ph type="title"/>
          </p:nvPr>
        </p:nvSpPr>
        <p:spPr/>
        <p:txBody>
          <a:bodyPr/>
          <a:lstStyle/>
          <a:p>
            <a:r>
              <a:rPr lang="fr-FR" dirty="0"/>
              <a:t>6. Phase 3: Client Key Exchange</a:t>
            </a:r>
          </a:p>
        </p:txBody>
      </p:sp>
      <p:pic>
        <p:nvPicPr>
          <p:cNvPr id="5" name="Image 4">
            <a:hlinkClick r:id="rId2" action="ppaction://hlinksldjump"/>
            <a:extLst>
              <a:ext uri="{FF2B5EF4-FFF2-40B4-BE49-F238E27FC236}">
                <a16:creationId xmlns:a16="http://schemas.microsoft.com/office/drawing/2014/main" id="{88A3AF7F-3E96-E4A4-E8F1-C7DA928E222F}"/>
              </a:ext>
            </a:extLst>
          </p:cNvPr>
          <p:cNvPicPr>
            <a:picLocks noChangeAspect="1"/>
          </p:cNvPicPr>
          <p:nvPr/>
        </p:nvPicPr>
        <p:blipFill>
          <a:blip r:embed="rId3"/>
          <a:stretch>
            <a:fillRect/>
          </a:stretch>
        </p:blipFill>
        <p:spPr>
          <a:xfrm>
            <a:off x="667792" y="1528549"/>
            <a:ext cx="7808415" cy="2451479"/>
          </a:xfrm>
          <a:prstGeom prst="rect">
            <a:avLst/>
          </a:prstGeom>
        </p:spPr>
      </p:pic>
    </p:spTree>
    <p:extLst>
      <p:ext uri="{BB962C8B-B14F-4D97-AF65-F5344CB8AC3E}">
        <p14:creationId xmlns:p14="http://schemas.microsoft.com/office/powerpoint/2010/main" val="7998063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DDEA28-2A8E-6D99-1B0C-78E619113D54}"/>
              </a:ext>
            </a:extLst>
          </p:cNvPr>
          <p:cNvSpPr>
            <a:spLocks noGrp="1"/>
          </p:cNvSpPr>
          <p:nvPr>
            <p:ph type="title"/>
          </p:nvPr>
        </p:nvSpPr>
        <p:spPr/>
        <p:txBody>
          <a:bodyPr/>
          <a:lstStyle/>
          <a:p>
            <a:r>
              <a:rPr lang="fr-FR" sz="2400" dirty="0"/>
              <a:t>7. Phase 4:  Change </a:t>
            </a:r>
            <a:r>
              <a:rPr lang="fr-FR" sz="2400" dirty="0" err="1"/>
              <a:t>Cypher</a:t>
            </a:r>
            <a:r>
              <a:rPr lang="fr-FR" sz="2400" dirty="0"/>
              <a:t> </a:t>
            </a:r>
            <a:r>
              <a:rPr lang="fr-FR" sz="2400" dirty="0" err="1"/>
              <a:t>Spec</a:t>
            </a:r>
            <a:r>
              <a:rPr lang="fr-FR" sz="2400" dirty="0"/>
              <a:t> (C -&gt; S)</a:t>
            </a:r>
          </a:p>
        </p:txBody>
      </p:sp>
      <p:pic>
        <p:nvPicPr>
          <p:cNvPr id="5" name="Image 4">
            <a:extLst>
              <a:ext uri="{FF2B5EF4-FFF2-40B4-BE49-F238E27FC236}">
                <a16:creationId xmlns:a16="http://schemas.microsoft.com/office/drawing/2014/main" id="{D259941C-F193-C9B3-278A-68F2E510D1EE}"/>
              </a:ext>
            </a:extLst>
          </p:cNvPr>
          <p:cNvPicPr>
            <a:picLocks noChangeAspect="1"/>
          </p:cNvPicPr>
          <p:nvPr/>
        </p:nvPicPr>
        <p:blipFill>
          <a:blip r:embed="rId2"/>
          <a:stretch>
            <a:fillRect/>
          </a:stretch>
        </p:blipFill>
        <p:spPr>
          <a:xfrm>
            <a:off x="865991" y="1469368"/>
            <a:ext cx="7636562" cy="1430456"/>
          </a:xfrm>
          <a:prstGeom prst="rect">
            <a:avLst/>
          </a:prstGeom>
        </p:spPr>
      </p:pic>
      <p:pic>
        <p:nvPicPr>
          <p:cNvPr id="11" name="Image 10">
            <a:hlinkClick r:id="rId3" action="ppaction://hlinksldjump"/>
            <a:extLst>
              <a:ext uri="{FF2B5EF4-FFF2-40B4-BE49-F238E27FC236}">
                <a16:creationId xmlns:a16="http://schemas.microsoft.com/office/drawing/2014/main" id="{197E867C-1CE7-9E62-563D-7FB3428AECEC}"/>
              </a:ext>
            </a:extLst>
          </p:cNvPr>
          <p:cNvPicPr>
            <a:picLocks noChangeAspect="1"/>
          </p:cNvPicPr>
          <p:nvPr/>
        </p:nvPicPr>
        <p:blipFill>
          <a:blip r:embed="rId4"/>
          <a:stretch>
            <a:fillRect/>
          </a:stretch>
        </p:blipFill>
        <p:spPr>
          <a:xfrm>
            <a:off x="865991" y="3324262"/>
            <a:ext cx="7636561" cy="1484257"/>
          </a:xfrm>
          <a:prstGeom prst="rect">
            <a:avLst/>
          </a:prstGeom>
        </p:spPr>
      </p:pic>
    </p:spTree>
    <p:extLst>
      <p:ext uri="{BB962C8B-B14F-4D97-AF65-F5344CB8AC3E}">
        <p14:creationId xmlns:p14="http://schemas.microsoft.com/office/powerpoint/2010/main" val="18560180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6A122-99C7-B747-B155-66BF72CB9063}"/>
              </a:ext>
            </a:extLst>
          </p:cNvPr>
          <p:cNvSpPr>
            <a:spLocks noGrp="1"/>
          </p:cNvSpPr>
          <p:nvPr>
            <p:ph type="title"/>
          </p:nvPr>
        </p:nvSpPr>
        <p:spPr/>
        <p:txBody>
          <a:bodyPr/>
          <a:lstStyle/>
          <a:p>
            <a:r>
              <a:rPr lang="fr-FR" sz="2400" dirty="0"/>
              <a:t>8. Phase 4:  Change </a:t>
            </a:r>
            <a:r>
              <a:rPr lang="fr-FR" sz="2400" dirty="0" err="1"/>
              <a:t>Cypher</a:t>
            </a:r>
            <a:r>
              <a:rPr lang="fr-FR" sz="2400" dirty="0"/>
              <a:t> </a:t>
            </a:r>
            <a:r>
              <a:rPr lang="fr-FR" sz="2400" dirty="0" err="1"/>
              <a:t>Spec</a:t>
            </a:r>
            <a:r>
              <a:rPr lang="fr-FR" sz="2400" dirty="0"/>
              <a:t> (S -&gt; C)</a:t>
            </a:r>
          </a:p>
        </p:txBody>
      </p:sp>
      <p:pic>
        <p:nvPicPr>
          <p:cNvPr id="4" name="Image 3">
            <a:extLst>
              <a:ext uri="{FF2B5EF4-FFF2-40B4-BE49-F238E27FC236}">
                <a16:creationId xmlns:a16="http://schemas.microsoft.com/office/drawing/2014/main" id="{F8553D81-73B3-3E10-756D-09863CD7524D}"/>
              </a:ext>
            </a:extLst>
          </p:cNvPr>
          <p:cNvPicPr>
            <a:picLocks noChangeAspect="1"/>
          </p:cNvPicPr>
          <p:nvPr/>
        </p:nvPicPr>
        <p:blipFill>
          <a:blip r:embed="rId2"/>
          <a:stretch>
            <a:fillRect/>
          </a:stretch>
        </p:blipFill>
        <p:spPr>
          <a:xfrm>
            <a:off x="705951" y="1631307"/>
            <a:ext cx="7732097" cy="1505364"/>
          </a:xfrm>
          <a:prstGeom prst="rect">
            <a:avLst/>
          </a:prstGeom>
        </p:spPr>
      </p:pic>
      <p:pic>
        <p:nvPicPr>
          <p:cNvPr id="6" name="Image 5">
            <a:extLst>
              <a:ext uri="{FF2B5EF4-FFF2-40B4-BE49-F238E27FC236}">
                <a16:creationId xmlns:a16="http://schemas.microsoft.com/office/drawing/2014/main" id="{CE44EBE8-446D-00CA-16C3-D0E8D33D811F}"/>
              </a:ext>
            </a:extLst>
          </p:cNvPr>
          <p:cNvPicPr>
            <a:picLocks noChangeAspect="1"/>
          </p:cNvPicPr>
          <p:nvPr/>
        </p:nvPicPr>
        <p:blipFill>
          <a:blip r:embed="rId3"/>
          <a:stretch>
            <a:fillRect/>
          </a:stretch>
        </p:blipFill>
        <p:spPr>
          <a:xfrm>
            <a:off x="705950" y="3536688"/>
            <a:ext cx="7732097" cy="1539577"/>
          </a:xfrm>
          <a:prstGeom prst="rect">
            <a:avLst/>
          </a:prstGeom>
        </p:spPr>
      </p:pic>
    </p:spTree>
    <p:extLst>
      <p:ext uri="{BB962C8B-B14F-4D97-AF65-F5344CB8AC3E}">
        <p14:creationId xmlns:p14="http://schemas.microsoft.com/office/powerpoint/2010/main" val="26050616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80C94D-2E35-A288-03AE-2923331BC14B}"/>
              </a:ext>
            </a:extLst>
          </p:cNvPr>
          <p:cNvSpPr>
            <a:spLocks noGrp="1"/>
          </p:cNvSpPr>
          <p:nvPr>
            <p:ph type="title"/>
          </p:nvPr>
        </p:nvSpPr>
        <p:spPr/>
        <p:txBody>
          <a:bodyPr/>
          <a:lstStyle/>
          <a:p>
            <a:r>
              <a:rPr lang="fr-FR" dirty="0"/>
              <a:t>9. Echanges Data </a:t>
            </a:r>
            <a:r>
              <a:rPr lang="fr-FR" dirty="0" err="1"/>
              <a:t>Crytés</a:t>
            </a:r>
            <a:endParaRPr lang="fr-FR" dirty="0"/>
          </a:p>
        </p:txBody>
      </p:sp>
      <p:pic>
        <p:nvPicPr>
          <p:cNvPr id="5" name="Image 4">
            <a:extLst>
              <a:ext uri="{FF2B5EF4-FFF2-40B4-BE49-F238E27FC236}">
                <a16:creationId xmlns:a16="http://schemas.microsoft.com/office/drawing/2014/main" id="{C1C2646B-0E68-F36B-34EF-37B9C986C323}"/>
              </a:ext>
            </a:extLst>
          </p:cNvPr>
          <p:cNvPicPr>
            <a:picLocks noChangeAspect="1"/>
          </p:cNvPicPr>
          <p:nvPr/>
        </p:nvPicPr>
        <p:blipFill>
          <a:blip r:embed="rId2"/>
          <a:stretch>
            <a:fillRect/>
          </a:stretch>
        </p:blipFill>
        <p:spPr>
          <a:xfrm>
            <a:off x="207593" y="1334137"/>
            <a:ext cx="8728813" cy="3415283"/>
          </a:xfrm>
          <a:prstGeom prst="rect">
            <a:avLst/>
          </a:prstGeom>
        </p:spPr>
      </p:pic>
    </p:spTree>
    <p:extLst>
      <p:ext uri="{BB962C8B-B14F-4D97-AF65-F5344CB8AC3E}">
        <p14:creationId xmlns:p14="http://schemas.microsoft.com/office/powerpoint/2010/main" val="12257907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9DF3AA-4C76-443C-62E6-15A412D596A3}"/>
              </a:ext>
            </a:extLst>
          </p:cNvPr>
          <p:cNvSpPr>
            <a:spLocks noGrp="1"/>
          </p:cNvSpPr>
          <p:nvPr>
            <p:ph type="title"/>
          </p:nvPr>
        </p:nvSpPr>
        <p:spPr/>
        <p:txBody>
          <a:bodyPr/>
          <a:lstStyle/>
          <a:p>
            <a:r>
              <a:rPr lang="fr-FR" dirty="0"/>
              <a:t>10.1. Echange avec certificat client</a:t>
            </a:r>
          </a:p>
        </p:txBody>
      </p:sp>
      <p:pic>
        <p:nvPicPr>
          <p:cNvPr id="8" name="Espace réservé du contenu 7">
            <a:extLst>
              <a:ext uri="{FF2B5EF4-FFF2-40B4-BE49-F238E27FC236}">
                <a16:creationId xmlns:a16="http://schemas.microsoft.com/office/drawing/2014/main" id="{F1BDF2DB-F028-B2A2-BE8C-267B675405D2}"/>
              </a:ext>
            </a:extLst>
          </p:cNvPr>
          <p:cNvPicPr>
            <a:picLocks noGrp="1" noChangeAspect="1"/>
          </p:cNvPicPr>
          <p:nvPr>
            <p:ph idx="1"/>
          </p:nvPr>
        </p:nvPicPr>
        <p:blipFill>
          <a:blip r:embed="rId2"/>
          <a:stretch>
            <a:fillRect/>
          </a:stretch>
        </p:blipFill>
        <p:spPr>
          <a:xfrm>
            <a:off x="59956" y="981074"/>
            <a:ext cx="9024088" cy="4928540"/>
          </a:xfrm>
        </p:spPr>
      </p:pic>
      <p:sp>
        <p:nvSpPr>
          <p:cNvPr id="11" name="Rectangle 3">
            <a:extLst>
              <a:ext uri="{FF2B5EF4-FFF2-40B4-BE49-F238E27FC236}">
                <a16:creationId xmlns:a16="http://schemas.microsoft.com/office/drawing/2014/main" id="{A9C7166D-E5B8-EA39-3857-FB93396A8547}"/>
              </a:ext>
            </a:extLst>
          </p:cNvPr>
          <p:cNvSpPr>
            <a:spLocks noChangeArrowheads="1"/>
          </p:cNvSpPr>
          <p:nvPr/>
        </p:nvSpPr>
        <p:spPr bwMode="auto">
          <a:xfrm>
            <a:off x="2820111" y="6054498"/>
            <a:ext cx="458054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rgbClr val="000000"/>
                </a:solidFill>
                <a:effectLst/>
                <a:latin typeface="JetBrains Mono"/>
              </a:rPr>
              <a:t>SSLServerSocketFactory</a:t>
            </a:r>
            <a:r>
              <a:rPr kumimoji="0" lang="fr-FR" altLang="fr-FR" sz="1200" b="0" i="0" u="none" strike="noStrike" cap="none" normalizeH="0" baseline="0" dirty="0">
                <a:ln>
                  <a:noFill/>
                </a:ln>
                <a:solidFill>
                  <a:srgbClr val="000000"/>
                </a:solidFill>
                <a:effectLst/>
                <a:latin typeface="JetBrains Mono"/>
              </a:rPr>
              <a:t> </a:t>
            </a:r>
            <a:r>
              <a:rPr kumimoji="0" lang="fr-FR" altLang="fr-FR" sz="1200" b="0" i="0" u="none" strike="noStrike" cap="none" normalizeH="0" baseline="0" dirty="0" err="1">
                <a:ln>
                  <a:noFill/>
                </a:ln>
                <a:solidFill>
                  <a:srgbClr val="000000"/>
                </a:solidFill>
                <a:effectLst/>
                <a:latin typeface="JetBrains Mono"/>
              </a:rPr>
              <a:t>SslSFac</a:t>
            </a:r>
            <a:r>
              <a:rPr kumimoji="0" lang="fr-FR" altLang="fr-FR" sz="1200" b="0" i="0" u="none" strike="noStrike" cap="none" normalizeH="0" baseline="0" dirty="0">
                <a:ln>
                  <a:noFill/>
                </a:ln>
                <a:solidFill>
                  <a:srgbClr val="080808"/>
                </a:solidFill>
                <a:effectLst/>
                <a:latin typeface="JetBrains Mono"/>
              </a:rPr>
              <a:t>= </a:t>
            </a:r>
            <a:r>
              <a:rPr kumimoji="0" lang="fr-FR" altLang="fr-FR" sz="1200" b="0" i="0" u="none" strike="noStrike" cap="none" normalizeH="0" baseline="0" dirty="0" err="1">
                <a:ln>
                  <a:noFill/>
                </a:ln>
                <a:solidFill>
                  <a:srgbClr val="000000"/>
                </a:solidFill>
                <a:effectLst/>
                <a:latin typeface="JetBrains Mono"/>
              </a:rPr>
              <a:t>SslC</a:t>
            </a:r>
            <a:r>
              <a:rPr kumimoji="0" lang="fr-FR" altLang="fr-FR" sz="1200" b="0" i="0" u="none" strike="noStrike" cap="none" normalizeH="0" baseline="0" dirty="0" err="1">
                <a:ln>
                  <a:noFill/>
                </a:ln>
                <a:solidFill>
                  <a:srgbClr val="080808"/>
                </a:solidFill>
                <a:effectLst/>
                <a:latin typeface="JetBrains Mono"/>
              </a:rPr>
              <a:t>.getServerSocketFactory</a:t>
            </a:r>
            <a:r>
              <a:rPr kumimoji="0" lang="fr-FR" altLang="fr-FR" sz="1200" b="0" i="0" u="none" strike="noStrike" cap="none" normalizeH="0" baseline="0" dirty="0">
                <a:ln>
                  <a:noFill/>
                </a:ln>
                <a:solidFill>
                  <a:srgbClr val="080808"/>
                </a:solidFill>
                <a:effectLst/>
                <a:latin typeface="JetBrains Mono"/>
              </a:rPr>
              <a:t>(); </a:t>
            </a:r>
            <a:br>
              <a:rPr kumimoji="0" lang="fr-FR" altLang="fr-FR" sz="1200" b="0" i="0" u="none" strike="noStrike" cap="none" normalizeH="0" baseline="0" dirty="0">
                <a:ln>
                  <a:noFill/>
                </a:ln>
                <a:solidFill>
                  <a:srgbClr val="080808"/>
                </a:solidFill>
                <a:effectLst/>
                <a:latin typeface="JetBrains Mono"/>
              </a:rPr>
            </a:br>
            <a:r>
              <a:rPr kumimoji="0" lang="fr-FR" altLang="fr-FR" sz="1200" b="0" i="0" u="none" strike="noStrike" cap="none" normalizeH="0" baseline="0" dirty="0" err="1">
                <a:ln>
                  <a:noFill/>
                </a:ln>
                <a:solidFill>
                  <a:srgbClr val="000000"/>
                </a:solidFill>
                <a:effectLst/>
                <a:latin typeface="JetBrains Mono"/>
              </a:rPr>
              <a:t>SslSSocket</a:t>
            </a:r>
            <a:r>
              <a:rPr kumimoji="0" lang="fr-FR" altLang="fr-FR" sz="1200" b="0" i="0" u="none" strike="noStrike" cap="none" normalizeH="0" baseline="0" dirty="0">
                <a:ln>
                  <a:noFill/>
                </a:ln>
                <a:solidFill>
                  <a:srgbClr val="000000"/>
                </a:solidFill>
                <a:effectLst/>
                <a:latin typeface="JetBrains Mono"/>
              </a:rPr>
              <a:t> </a:t>
            </a:r>
            <a:r>
              <a:rPr kumimoji="0" lang="fr-FR" altLang="fr-FR" sz="1200" b="0" i="0" u="none" strike="noStrike" cap="none" normalizeH="0" baseline="0" dirty="0">
                <a:ln>
                  <a:noFill/>
                </a:ln>
                <a:solidFill>
                  <a:srgbClr val="080808"/>
                </a:solidFill>
                <a:effectLst/>
                <a:latin typeface="JetBrains Mono"/>
              </a:rPr>
              <a:t>= (</a:t>
            </a:r>
            <a:r>
              <a:rPr kumimoji="0" lang="fr-FR" altLang="fr-FR" sz="1200" b="0" i="0" u="none" strike="noStrike" cap="none" normalizeH="0" baseline="0" dirty="0" err="1">
                <a:ln>
                  <a:noFill/>
                </a:ln>
                <a:solidFill>
                  <a:srgbClr val="000000"/>
                </a:solidFill>
                <a:effectLst/>
                <a:latin typeface="JetBrains Mono"/>
              </a:rPr>
              <a:t>SSLServerSocket</a:t>
            </a:r>
            <a:r>
              <a:rPr kumimoji="0" lang="fr-FR" altLang="fr-FR" sz="1200" b="0" i="0" u="none" strike="noStrike" cap="none" normalizeH="0" baseline="0" dirty="0">
                <a:ln>
                  <a:noFill/>
                </a:ln>
                <a:solidFill>
                  <a:srgbClr val="080808"/>
                </a:solidFill>
                <a:effectLst/>
                <a:latin typeface="JetBrains Mono"/>
              </a:rPr>
              <a:t>) </a:t>
            </a:r>
            <a:r>
              <a:rPr kumimoji="0" lang="fr-FR" altLang="fr-FR" sz="1200" b="0" i="0" u="none" strike="noStrike" cap="none" normalizeH="0" baseline="0" dirty="0" err="1">
                <a:ln>
                  <a:noFill/>
                </a:ln>
                <a:solidFill>
                  <a:srgbClr val="000000"/>
                </a:solidFill>
                <a:effectLst/>
                <a:latin typeface="JetBrains Mono"/>
              </a:rPr>
              <a:t>SslSFac</a:t>
            </a:r>
            <a:r>
              <a:rPr kumimoji="0" lang="fr-FR" altLang="fr-FR" sz="1200" b="0" i="0" u="none" strike="noStrike" cap="none" normalizeH="0" baseline="0" dirty="0" err="1">
                <a:ln>
                  <a:noFill/>
                </a:ln>
                <a:solidFill>
                  <a:srgbClr val="080808"/>
                </a:solidFill>
                <a:effectLst/>
                <a:latin typeface="JetBrains Mono"/>
              </a:rPr>
              <a:t>.createServerSocket</a:t>
            </a:r>
            <a:r>
              <a:rPr kumimoji="0" lang="fr-FR" altLang="fr-FR" sz="1200" b="0" i="0" u="none" strike="noStrike" cap="none" normalizeH="0" baseline="0" dirty="0">
                <a:ln>
                  <a:noFill/>
                </a:ln>
                <a:solidFill>
                  <a:srgbClr val="080808"/>
                </a:solidFill>
                <a:effectLst/>
                <a:latin typeface="JetBrains Mono"/>
              </a:rPr>
              <a:t>(</a:t>
            </a:r>
            <a:r>
              <a:rPr kumimoji="0" lang="fr-FR" altLang="fr-FR" sz="1200" b="0" i="0" u="none" strike="noStrike" cap="none" normalizeH="0" baseline="0" dirty="0">
                <a:ln>
                  <a:noFill/>
                </a:ln>
                <a:solidFill>
                  <a:srgbClr val="1750EB"/>
                </a:solidFill>
                <a:effectLst/>
                <a:latin typeface="JetBrains Mono"/>
              </a:rPr>
              <a:t>55555</a:t>
            </a:r>
            <a:r>
              <a:rPr kumimoji="0" lang="fr-FR" altLang="fr-FR" sz="1200" b="0" i="0" u="none" strike="noStrike" cap="none" normalizeH="0" baseline="0" dirty="0">
                <a:ln>
                  <a:noFill/>
                </a:ln>
                <a:solidFill>
                  <a:srgbClr val="080808"/>
                </a:solidFill>
                <a:effectLst/>
                <a:latin typeface="JetBrains Mono"/>
              </a:rPr>
              <a:t>);</a:t>
            </a:r>
            <a:br>
              <a:rPr kumimoji="0" lang="fr-FR" altLang="fr-FR" sz="1200" b="0" i="0" u="none" strike="noStrike" cap="none" normalizeH="0" baseline="0" dirty="0">
                <a:ln>
                  <a:noFill/>
                </a:ln>
                <a:solidFill>
                  <a:srgbClr val="080808"/>
                </a:solidFill>
                <a:effectLst/>
                <a:latin typeface="JetBrains Mono"/>
              </a:rPr>
            </a:br>
            <a:r>
              <a:rPr kumimoji="0" lang="fr-FR" altLang="fr-FR" sz="1200" b="0" i="0" u="none" strike="noStrike" cap="none" normalizeH="0" baseline="0" dirty="0" err="1">
                <a:ln>
                  <a:noFill/>
                </a:ln>
                <a:solidFill>
                  <a:srgbClr val="000000"/>
                </a:solidFill>
                <a:effectLst/>
                <a:highlight>
                  <a:srgbClr val="FFFF00"/>
                </a:highlight>
                <a:latin typeface="JetBrains Mono"/>
              </a:rPr>
              <a:t>SslSSocket</a:t>
            </a:r>
            <a:r>
              <a:rPr kumimoji="0" lang="fr-FR" altLang="fr-FR" sz="1200" b="0" i="0" u="none" strike="noStrike" cap="none" normalizeH="0" baseline="0" dirty="0" err="1">
                <a:ln>
                  <a:noFill/>
                </a:ln>
                <a:solidFill>
                  <a:srgbClr val="080808"/>
                </a:solidFill>
                <a:effectLst/>
                <a:highlight>
                  <a:srgbClr val="FFFF00"/>
                </a:highlight>
                <a:latin typeface="JetBrains Mono"/>
              </a:rPr>
              <a:t>.setNeedClientAuth</a:t>
            </a:r>
            <a:r>
              <a:rPr kumimoji="0" lang="fr-FR" altLang="fr-FR" sz="1200" b="0" i="0" u="none" strike="noStrike" cap="none" normalizeH="0" baseline="0" dirty="0">
                <a:ln>
                  <a:noFill/>
                </a:ln>
                <a:solidFill>
                  <a:srgbClr val="080808"/>
                </a:solidFill>
                <a:effectLst/>
                <a:highlight>
                  <a:srgbClr val="FFFF00"/>
                </a:highlight>
                <a:latin typeface="JetBrains Mono"/>
              </a:rPr>
              <a:t>(</a:t>
            </a:r>
            <a:r>
              <a:rPr kumimoji="0" lang="fr-FR" altLang="fr-FR" sz="1200" b="0" i="0" u="none" strike="noStrike" cap="none" normalizeH="0" baseline="0" dirty="0" err="1">
                <a:ln>
                  <a:noFill/>
                </a:ln>
                <a:solidFill>
                  <a:srgbClr val="0033B3"/>
                </a:solidFill>
                <a:effectLst/>
                <a:highlight>
                  <a:srgbClr val="FFFF00"/>
                </a:highlight>
                <a:latin typeface="JetBrains Mono"/>
              </a:rPr>
              <a:t>true</a:t>
            </a:r>
            <a:r>
              <a:rPr kumimoji="0" lang="fr-FR" altLang="fr-FR" sz="1200" b="0" i="0" u="none" strike="noStrike" cap="none" normalizeH="0" baseline="0" dirty="0">
                <a:ln>
                  <a:noFill/>
                </a:ln>
                <a:solidFill>
                  <a:srgbClr val="080808"/>
                </a:solidFill>
                <a:effectLst/>
                <a:highlight>
                  <a:srgbClr val="FFFF00"/>
                </a:highlight>
                <a:latin typeface="JetBrains Mono"/>
              </a:rPr>
              <a:t>);</a:t>
            </a:r>
            <a:endParaRPr kumimoji="0" lang="fr-FR" altLang="fr-FR" sz="1200" b="0" i="0" u="none" strike="noStrike" cap="none" normalizeH="0" baseline="0" dirty="0">
              <a:ln>
                <a:noFill/>
              </a:ln>
              <a:solidFill>
                <a:schemeClr val="tx1"/>
              </a:solidFill>
              <a:effectLst/>
              <a:highlight>
                <a:srgbClr val="FFFF00"/>
              </a:highlight>
              <a:latin typeface="Arial" panose="020B0604020202020204" pitchFamily="34" charset="0"/>
            </a:endParaRPr>
          </a:p>
        </p:txBody>
      </p:sp>
      <p:cxnSp>
        <p:nvCxnSpPr>
          <p:cNvPr id="13" name="Connecteur droit avec flèche 12">
            <a:extLst>
              <a:ext uri="{FF2B5EF4-FFF2-40B4-BE49-F238E27FC236}">
                <a16:creationId xmlns:a16="http://schemas.microsoft.com/office/drawing/2014/main" id="{CF8885C3-1773-B360-1EE2-864F582B2D9C}"/>
              </a:ext>
            </a:extLst>
          </p:cNvPr>
          <p:cNvCxnSpPr>
            <a:cxnSpLocks/>
          </p:cNvCxnSpPr>
          <p:nvPr/>
        </p:nvCxnSpPr>
        <p:spPr>
          <a:xfrm flipV="1">
            <a:off x="2991028" y="2905570"/>
            <a:ext cx="1427148" cy="31489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Rectangle 16">
            <a:extLst>
              <a:ext uri="{FF2B5EF4-FFF2-40B4-BE49-F238E27FC236}">
                <a16:creationId xmlns:a16="http://schemas.microsoft.com/office/drawing/2014/main" id="{07680F1D-9C1F-7E36-4348-58A81A121E7C}"/>
              </a:ext>
            </a:extLst>
          </p:cNvPr>
          <p:cNvSpPr/>
          <p:nvPr/>
        </p:nvSpPr>
        <p:spPr>
          <a:xfrm>
            <a:off x="4187440" y="1609276"/>
            <a:ext cx="3315768" cy="569901"/>
          </a:xfrm>
          <a:prstGeom prst="rect">
            <a:avLst/>
          </a:prstGeom>
          <a:solidFill>
            <a:schemeClr val="accent1">
              <a:alpha val="53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8DF42253-CE77-DE46-A500-9BAB1BA80EAD}"/>
              </a:ext>
            </a:extLst>
          </p:cNvPr>
          <p:cNvSpPr txBox="1"/>
          <p:nvPr/>
        </p:nvSpPr>
        <p:spPr>
          <a:xfrm>
            <a:off x="7793765" y="1609277"/>
            <a:ext cx="841897" cy="307777"/>
          </a:xfrm>
          <a:prstGeom prst="rect">
            <a:avLst/>
          </a:prstGeom>
          <a:noFill/>
        </p:spPr>
        <p:txBody>
          <a:bodyPr wrap="none" rtlCol="0">
            <a:spAutoFit/>
          </a:bodyPr>
          <a:lstStyle/>
          <a:p>
            <a:r>
              <a:rPr lang="fr-FR" sz="1400" dirty="0"/>
              <a:t>Phase 1</a:t>
            </a:r>
          </a:p>
        </p:txBody>
      </p:sp>
      <p:sp>
        <p:nvSpPr>
          <p:cNvPr id="19" name="Rectangle 18">
            <a:extLst>
              <a:ext uri="{FF2B5EF4-FFF2-40B4-BE49-F238E27FC236}">
                <a16:creationId xmlns:a16="http://schemas.microsoft.com/office/drawing/2014/main" id="{50FB353C-726F-B9F0-B171-1BA7127DCFAA}"/>
              </a:ext>
            </a:extLst>
          </p:cNvPr>
          <p:cNvSpPr/>
          <p:nvPr/>
        </p:nvSpPr>
        <p:spPr>
          <a:xfrm>
            <a:off x="4187440" y="2179177"/>
            <a:ext cx="3435409" cy="1102408"/>
          </a:xfrm>
          <a:prstGeom prst="rect">
            <a:avLst/>
          </a:prstGeom>
          <a:solidFill>
            <a:srgbClr val="FFC000">
              <a:alpha val="2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7A0C0F39-C197-D454-7FC5-7BE80D370E4F}"/>
              </a:ext>
            </a:extLst>
          </p:cNvPr>
          <p:cNvSpPr txBox="1"/>
          <p:nvPr/>
        </p:nvSpPr>
        <p:spPr>
          <a:xfrm>
            <a:off x="7793764" y="2358510"/>
            <a:ext cx="841897" cy="307777"/>
          </a:xfrm>
          <a:prstGeom prst="rect">
            <a:avLst/>
          </a:prstGeom>
          <a:noFill/>
        </p:spPr>
        <p:txBody>
          <a:bodyPr wrap="none" rtlCol="0">
            <a:spAutoFit/>
          </a:bodyPr>
          <a:lstStyle/>
          <a:p>
            <a:r>
              <a:rPr lang="fr-FR" sz="1400" dirty="0"/>
              <a:t>Phase 2</a:t>
            </a:r>
          </a:p>
        </p:txBody>
      </p:sp>
      <p:sp>
        <p:nvSpPr>
          <p:cNvPr id="21" name="Rectangle 20">
            <a:extLst>
              <a:ext uri="{FF2B5EF4-FFF2-40B4-BE49-F238E27FC236}">
                <a16:creationId xmlns:a16="http://schemas.microsoft.com/office/drawing/2014/main" id="{2629AD1C-B5D9-677E-5E2A-B62515573367}"/>
              </a:ext>
            </a:extLst>
          </p:cNvPr>
          <p:cNvSpPr/>
          <p:nvPr/>
        </p:nvSpPr>
        <p:spPr>
          <a:xfrm>
            <a:off x="4187440" y="3281586"/>
            <a:ext cx="3435409" cy="837488"/>
          </a:xfrm>
          <a:prstGeom prst="rect">
            <a:avLst/>
          </a:prstGeom>
          <a:solidFill>
            <a:srgbClr val="FF0000">
              <a:alpha val="1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BD174FE9-EEE9-AF7F-B2B0-5DF279E3B784}"/>
              </a:ext>
            </a:extLst>
          </p:cNvPr>
          <p:cNvSpPr txBox="1"/>
          <p:nvPr/>
        </p:nvSpPr>
        <p:spPr>
          <a:xfrm>
            <a:off x="7770127" y="3480522"/>
            <a:ext cx="841897" cy="307777"/>
          </a:xfrm>
          <a:prstGeom prst="rect">
            <a:avLst/>
          </a:prstGeom>
          <a:noFill/>
        </p:spPr>
        <p:txBody>
          <a:bodyPr wrap="none" rtlCol="0">
            <a:spAutoFit/>
          </a:bodyPr>
          <a:lstStyle/>
          <a:p>
            <a:r>
              <a:rPr lang="fr-FR" sz="1400" dirty="0"/>
              <a:t>Phase 3</a:t>
            </a:r>
          </a:p>
        </p:txBody>
      </p:sp>
      <p:sp>
        <p:nvSpPr>
          <p:cNvPr id="23" name="Rectangle 22">
            <a:extLst>
              <a:ext uri="{FF2B5EF4-FFF2-40B4-BE49-F238E27FC236}">
                <a16:creationId xmlns:a16="http://schemas.microsoft.com/office/drawing/2014/main" id="{BA4E8F62-0983-7FB1-434B-0EFF3DDC4027}"/>
              </a:ext>
            </a:extLst>
          </p:cNvPr>
          <p:cNvSpPr/>
          <p:nvPr/>
        </p:nvSpPr>
        <p:spPr>
          <a:xfrm>
            <a:off x="4187440" y="4119074"/>
            <a:ext cx="3435409" cy="1401509"/>
          </a:xfrm>
          <a:prstGeom prst="rect">
            <a:avLst/>
          </a:prstGeom>
          <a:solidFill>
            <a:srgbClr val="002060">
              <a:alpha val="3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23C3D7C2-0DCB-4074-CE99-9983975AD050}"/>
              </a:ext>
            </a:extLst>
          </p:cNvPr>
          <p:cNvSpPr txBox="1"/>
          <p:nvPr/>
        </p:nvSpPr>
        <p:spPr>
          <a:xfrm>
            <a:off x="7770127" y="4512051"/>
            <a:ext cx="841897" cy="307777"/>
          </a:xfrm>
          <a:prstGeom prst="rect">
            <a:avLst/>
          </a:prstGeom>
          <a:noFill/>
        </p:spPr>
        <p:txBody>
          <a:bodyPr wrap="none" rtlCol="0">
            <a:spAutoFit/>
          </a:bodyPr>
          <a:lstStyle/>
          <a:p>
            <a:r>
              <a:rPr lang="fr-FR" sz="1400" dirty="0"/>
              <a:t>Phase 4</a:t>
            </a:r>
          </a:p>
        </p:txBody>
      </p:sp>
    </p:spTree>
    <p:extLst>
      <p:ext uri="{BB962C8B-B14F-4D97-AF65-F5344CB8AC3E}">
        <p14:creationId xmlns:p14="http://schemas.microsoft.com/office/powerpoint/2010/main" val="36803116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5CAF27-6AEB-1677-2699-E9EE83A45D53}"/>
              </a:ext>
            </a:extLst>
          </p:cNvPr>
          <p:cNvSpPr>
            <a:spLocks noGrp="1"/>
          </p:cNvSpPr>
          <p:nvPr>
            <p:ph type="title"/>
          </p:nvPr>
        </p:nvSpPr>
        <p:spPr/>
        <p:txBody>
          <a:bodyPr/>
          <a:lstStyle/>
          <a:p>
            <a:r>
              <a:rPr lang="fr-FR" dirty="0"/>
              <a:t>10.2. Echange avec certificat client</a:t>
            </a:r>
          </a:p>
        </p:txBody>
      </p:sp>
      <p:grpSp>
        <p:nvGrpSpPr>
          <p:cNvPr id="4" name="Groupe 3">
            <a:extLst>
              <a:ext uri="{FF2B5EF4-FFF2-40B4-BE49-F238E27FC236}">
                <a16:creationId xmlns:a16="http://schemas.microsoft.com/office/drawing/2014/main" id="{505FD46E-4521-7A79-5723-224AEB4F3266}"/>
              </a:ext>
            </a:extLst>
          </p:cNvPr>
          <p:cNvGrpSpPr/>
          <p:nvPr/>
        </p:nvGrpSpPr>
        <p:grpSpPr>
          <a:xfrm>
            <a:off x="669146" y="995022"/>
            <a:ext cx="2999606" cy="2275926"/>
            <a:chOff x="5945275" y="2296074"/>
            <a:chExt cx="2999606" cy="2275926"/>
          </a:xfrm>
        </p:grpSpPr>
        <p:cxnSp>
          <p:nvCxnSpPr>
            <p:cNvPr id="5" name="Connecteur droit avec flèche 4">
              <a:extLst>
                <a:ext uri="{FF2B5EF4-FFF2-40B4-BE49-F238E27FC236}">
                  <a16:creationId xmlns:a16="http://schemas.microsoft.com/office/drawing/2014/main" id="{8B237291-E9D0-5756-51DC-4403E2FCA961}"/>
                </a:ext>
              </a:extLst>
            </p:cNvPr>
            <p:cNvCxnSpPr/>
            <p:nvPr/>
          </p:nvCxnSpPr>
          <p:spPr>
            <a:xfrm>
              <a:off x="6332561" y="2702257"/>
              <a:ext cx="0" cy="1869743"/>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6" name="Connecteur droit avec flèche 5">
              <a:extLst>
                <a:ext uri="{FF2B5EF4-FFF2-40B4-BE49-F238E27FC236}">
                  <a16:creationId xmlns:a16="http://schemas.microsoft.com/office/drawing/2014/main" id="{9A12D839-431B-D690-9213-F2596ECFC05F}"/>
                </a:ext>
              </a:extLst>
            </p:cNvPr>
            <p:cNvCxnSpPr/>
            <p:nvPr/>
          </p:nvCxnSpPr>
          <p:spPr>
            <a:xfrm>
              <a:off x="8438743" y="2702257"/>
              <a:ext cx="0" cy="1869743"/>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114BB351-D9DD-B0AF-1FE3-19E54D9DFAB7}"/>
                </a:ext>
              </a:extLst>
            </p:cNvPr>
            <p:cNvSpPr txBox="1"/>
            <p:nvPr/>
          </p:nvSpPr>
          <p:spPr>
            <a:xfrm>
              <a:off x="5945275" y="2296074"/>
              <a:ext cx="825867" cy="369332"/>
            </a:xfrm>
            <a:prstGeom prst="rect">
              <a:avLst/>
            </a:prstGeom>
            <a:noFill/>
          </p:spPr>
          <p:txBody>
            <a:bodyPr wrap="none" rtlCol="0">
              <a:spAutoFit/>
            </a:bodyPr>
            <a:lstStyle/>
            <a:p>
              <a:r>
                <a:rPr lang="fr-FR" b="1" dirty="0"/>
                <a:t>Client</a:t>
              </a:r>
            </a:p>
          </p:txBody>
        </p:sp>
        <p:sp>
          <p:nvSpPr>
            <p:cNvPr id="8" name="ZoneTexte 7">
              <a:extLst>
                <a:ext uri="{FF2B5EF4-FFF2-40B4-BE49-F238E27FC236}">
                  <a16:creationId xmlns:a16="http://schemas.microsoft.com/office/drawing/2014/main" id="{457BE671-BC8C-118B-37A4-551ABDB02402}"/>
                </a:ext>
              </a:extLst>
            </p:cNvPr>
            <p:cNvSpPr txBox="1"/>
            <p:nvPr/>
          </p:nvSpPr>
          <p:spPr>
            <a:xfrm>
              <a:off x="7901005" y="2296074"/>
              <a:ext cx="1043876" cy="369332"/>
            </a:xfrm>
            <a:prstGeom prst="rect">
              <a:avLst/>
            </a:prstGeom>
            <a:noFill/>
          </p:spPr>
          <p:txBody>
            <a:bodyPr wrap="none" rtlCol="0">
              <a:spAutoFit/>
            </a:bodyPr>
            <a:lstStyle/>
            <a:p>
              <a:r>
                <a:rPr lang="fr-FR" b="1" dirty="0"/>
                <a:t>Serveur</a:t>
              </a:r>
            </a:p>
          </p:txBody>
        </p:sp>
        <p:cxnSp>
          <p:nvCxnSpPr>
            <p:cNvPr id="9" name="Connecteur droit avec flèche 8">
              <a:extLst>
                <a:ext uri="{FF2B5EF4-FFF2-40B4-BE49-F238E27FC236}">
                  <a16:creationId xmlns:a16="http://schemas.microsoft.com/office/drawing/2014/main" id="{D7DEBB6A-CF02-8791-54F3-79430CA84A65}"/>
                </a:ext>
              </a:extLst>
            </p:cNvPr>
            <p:cNvCxnSpPr>
              <a:cxnSpLocks/>
            </p:cNvCxnSpPr>
            <p:nvPr/>
          </p:nvCxnSpPr>
          <p:spPr>
            <a:xfrm>
              <a:off x="6358208" y="2803905"/>
              <a:ext cx="2064735" cy="5585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a:extLst>
                <a:ext uri="{FF2B5EF4-FFF2-40B4-BE49-F238E27FC236}">
                  <a16:creationId xmlns:a16="http://schemas.microsoft.com/office/drawing/2014/main" id="{A916C238-4C01-7992-7E6E-5DDA2DD38300}"/>
                </a:ext>
              </a:extLst>
            </p:cNvPr>
            <p:cNvCxnSpPr>
              <a:cxnSpLocks/>
            </p:cNvCxnSpPr>
            <p:nvPr/>
          </p:nvCxnSpPr>
          <p:spPr>
            <a:xfrm flipH="1">
              <a:off x="6358208" y="3637128"/>
              <a:ext cx="2064735"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81471A4A-230B-BD80-6682-3AA7A79408FE}"/>
                </a:ext>
              </a:extLst>
            </p:cNvPr>
            <p:cNvSpPr txBox="1"/>
            <p:nvPr/>
          </p:nvSpPr>
          <p:spPr>
            <a:xfrm rot="896929">
              <a:off x="6784194" y="2786193"/>
              <a:ext cx="1356462" cy="307777"/>
            </a:xfrm>
            <a:prstGeom prst="rect">
              <a:avLst/>
            </a:prstGeom>
            <a:noFill/>
          </p:spPr>
          <p:txBody>
            <a:bodyPr wrap="none" rtlCol="0">
              <a:spAutoFit/>
            </a:bodyPr>
            <a:lstStyle/>
            <a:p>
              <a:r>
                <a:rPr lang="fr-FR" sz="1400" b="1" dirty="0"/>
                <a:t>a) Client hello</a:t>
              </a:r>
            </a:p>
          </p:txBody>
        </p:sp>
        <p:sp>
          <p:nvSpPr>
            <p:cNvPr id="12" name="ZoneTexte 11">
              <a:extLst>
                <a:ext uri="{FF2B5EF4-FFF2-40B4-BE49-F238E27FC236}">
                  <a16:creationId xmlns:a16="http://schemas.microsoft.com/office/drawing/2014/main" id="{E57CAFC5-77EC-460E-2BD5-B8D5F6A0C9B9}"/>
                </a:ext>
              </a:extLst>
            </p:cNvPr>
            <p:cNvSpPr txBox="1"/>
            <p:nvPr/>
          </p:nvSpPr>
          <p:spPr>
            <a:xfrm rot="20862698">
              <a:off x="6663454" y="3505644"/>
              <a:ext cx="1428596" cy="307777"/>
            </a:xfrm>
            <a:prstGeom prst="rect">
              <a:avLst/>
            </a:prstGeom>
            <a:noFill/>
          </p:spPr>
          <p:txBody>
            <a:bodyPr wrap="none" rtlCol="0">
              <a:spAutoFit/>
            </a:bodyPr>
            <a:lstStyle/>
            <a:p>
              <a:r>
                <a:rPr lang="fr-FR" sz="1400" b="1" dirty="0"/>
                <a:t>b) Server hello</a:t>
              </a:r>
            </a:p>
          </p:txBody>
        </p:sp>
      </p:grpSp>
      <p:grpSp>
        <p:nvGrpSpPr>
          <p:cNvPr id="13" name="Groupe 12">
            <a:extLst>
              <a:ext uri="{FF2B5EF4-FFF2-40B4-BE49-F238E27FC236}">
                <a16:creationId xmlns:a16="http://schemas.microsoft.com/office/drawing/2014/main" id="{7E02FEDF-B707-B92B-EC66-2EF9E73CDC15}"/>
              </a:ext>
            </a:extLst>
          </p:cNvPr>
          <p:cNvGrpSpPr/>
          <p:nvPr/>
        </p:nvGrpSpPr>
        <p:grpSpPr>
          <a:xfrm>
            <a:off x="1024633" y="3270948"/>
            <a:ext cx="2261916" cy="2728710"/>
            <a:chOff x="6181772" y="2457439"/>
            <a:chExt cx="2261916" cy="2728710"/>
          </a:xfrm>
        </p:grpSpPr>
        <p:cxnSp>
          <p:nvCxnSpPr>
            <p:cNvPr id="15" name="Connecteur droit avec flèche 14">
              <a:extLst>
                <a:ext uri="{FF2B5EF4-FFF2-40B4-BE49-F238E27FC236}">
                  <a16:creationId xmlns:a16="http://schemas.microsoft.com/office/drawing/2014/main" id="{195E90C2-8605-5AB4-0809-A7DD16439396}"/>
                </a:ext>
              </a:extLst>
            </p:cNvPr>
            <p:cNvCxnSpPr>
              <a:cxnSpLocks/>
            </p:cNvCxnSpPr>
            <p:nvPr/>
          </p:nvCxnSpPr>
          <p:spPr>
            <a:xfrm flipH="1">
              <a:off x="6209730" y="2689030"/>
              <a:ext cx="2106459" cy="327125"/>
            </a:xfrm>
            <a:prstGeom prst="straightConnector1">
              <a:avLst/>
            </a:prstGeom>
            <a:ln w="15875">
              <a:tailEnd type="triangle" w="med" len="med"/>
            </a:ln>
          </p:spPr>
          <p:style>
            <a:lnRef idx="1">
              <a:schemeClr val="accent2"/>
            </a:lnRef>
            <a:fillRef idx="0">
              <a:schemeClr val="accent2"/>
            </a:fillRef>
            <a:effectRef idx="0">
              <a:schemeClr val="accent2"/>
            </a:effectRef>
            <a:fontRef idx="minor">
              <a:schemeClr val="tx1"/>
            </a:fontRef>
          </p:style>
        </p:cxnSp>
        <p:cxnSp>
          <p:nvCxnSpPr>
            <p:cNvPr id="16" name="Connecteur droit avec flèche 15">
              <a:extLst>
                <a:ext uri="{FF2B5EF4-FFF2-40B4-BE49-F238E27FC236}">
                  <a16:creationId xmlns:a16="http://schemas.microsoft.com/office/drawing/2014/main" id="{AC6E81C2-BE09-F5A3-AB9C-7DF052C0C18E}"/>
                </a:ext>
              </a:extLst>
            </p:cNvPr>
            <p:cNvCxnSpPr>
              <a:cxnSpLocks/>
            </p:cNvCxnSpPr>
            <p:nvPr/>
          </p:nvCxnSpPr>
          <p:spPr>
            <a:xfrm flipH="1">
              <a:off x="6209730" y="3191403"/>
              <a:ext cx="2106459" cy="3570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Connecteur droit avec flèche 16">
              <a:extLst>
                <a:ext uri="{FF2B5EF4-FFF2-40B4-BE49-F238E27FC236}">
                  <a16:creationId xmlns:a16="http://schemas.microsoft.com/office/drawing/2014/main" id="{62F22B1F-0C1A-8D3A-C872-CFA55020EA45}"/>
                </a:ext>
              </a:extLst>
            </p:cNvPr>
            <p:cNvCxnSpPr>
              <a:cxnSpLocks/>
            </p:cNvCxnSpPr>
            <p:nvPr/>
          </p:nvCxnSpPr>
          <p:spPr>
            <a:xfrm flipH="1">
              <a:off x="6209730" y="3712193"/>
              <a:ext cx="2106459" cy="3684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Connecteur droit 17">
              <a:extLst>
                <a:ext uri="{FF2B5EF4-FFF2-40B4-BE49-F238E27FC236}">
                  <a16:creationId xmlns:a16="http://schemas.microsoft.com/office/drawing/2014/main" id="{A3C63E99-70BF-458C-B1E8-E90B4685DE3E}"/>
                </a:ext>
              </a:extLst>
            </p:cNvPr>
            <p:cNvCxnSpPr>
              <a:cxnSpLocks/>
            </p:cNvCxnSpPr>
            <p:nvPr/>
          </p:nvCxnSpPr>
          <p:spPr>
            <a:xfrm flipH="1">
              <a:off x="6181772" y="2457439"/>
              <a:ext cx="25649" cy="2728710"/>
            </a:xfrm>
            <a:prstGeom prst="line">
              <a:avLst/>
            </a:prstGeom>
          </p:spPr>
          <p:style>
            <a:lnRef idx="1">
              <a:schemeClr val="dk1"/>
            </a:lnRef>
            <a:fillRef idx="0">
              <a:schemeClr val="dk1"/>
            </a:fillRef>
            <a:effectRef idx="0">
              <a:schemeClr val="dk1"/>
            </a:effectRef>
            <a:fontRef idx="minor">
              <a:schemeClr val="tx1"/>
            </a:fontRef>
          </p:style>
        </p:cxnSp>
        <p:cxnSp>
          <p:nvCxnSpPr>
            <p:cNvPr id="19" name="Connecteur droit 18">
              <a:extLst>
                <a:ext uri="{FF2B5EF4-FFF2-40B4-BE49-F238E27FC236}">
                  <a16:creationId xmlns:a16="http://schemas.microsoft.com/office/drawing/2014/main" id="{13A3F13B-4DC4-D492-69D4-34CF7ED37CD1}"/>
                </a:ext>
              </a:extLst>
            </p:cNvPr>
            <p:cNvCxnSpPr/>
            <p:nvPr/>
          </p:nvCxnSpPr>
          <p:spPr>
            <a:xfrm flipH="1">
              <a:off x="8315324" y="2457439"/>
              <a:ext cx="1" cy="2728710"/>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8034B952-B7EE-8C62-BBD1-A57B96682EB8}"/>
                </a:ext>
              </a:extLst>
            </p:cNvPr>
            <p:cNvCxnSpPr>
              <a:cxnSpLocks/>
            </p:cNvCxnSpPr>
            <p:nvPr/>
          </p:nvCxnSpPr>
          <p:spPr>
            <a:xfrm flipH="1">
              <a:off x="6209730" y="4244457"/>
              <a:ext cx="2106459" cy="368486"/>
            </a:xfrm>
            <a:prstGeom prst="straightConnector1">
              <a:avLst/>
            </a:prstGeom>
            <a:ln>
              <a:tailEnd type="triangle" w="med" len="med"/>
            </a:ln>
          </p:spPr>
          <p:style>
            <a:lnRef idx="1">
              <a:schemeClr val="accent2"/>
            </a:lnRef>
            <a:fillRef idx="0">
              <a:schemeClr val="accent2"/>
            </a:fillRef>
            <a:effectRef idx="0">
              <a:schemeClr val="accent2"/>
            </a:effectRef>
            <a:fontRef idx="minor">
              <a:schemeClr val="tx1"/>
            </a:fontRef>
          </p:style>
        </p:cxnSp>
        <p:sp>
          <p:nvSpPr>
            <p:cNvPr id="21" name="ZoneTexte 20">
              <a:extLst>
                <a:ext uri="{FF2B5EF4-FFF2-40B4-BE49-F238E27FC236}">
                  <a16:creationId xmlns:a16="http://schemas.microsoft.com/office/drawing/2014/main" id="{9C8667FA-32C8-EDB8-6CEF-73DF81200F36}"/>
                </a:ext>
              </a:extLst>
            </p:cNvPr>
            <p:cNvSpPr txBox="1"/>
            <p:nvPr/>
          </p:nvSpPr>
          <p:spPr>
            <a:xfrm rot="21110185">
              <a:off x="6733006" y="2577134"/>
              <a:ext cx="1059906" cy="307777"/>
            </a:xfrm>
            <a:prstGeom prst="rect">
              <a:avLst/>
            </a:prstGeom>
            <a:noFill/>
          </p:spPr>
          <p:txBody>
            <a:bodyPr wrap="none" rtlCol="0">
              <a:spAutoFit/>
            </a:bodyPr>
            <a:lstStyle/>
            <a:p>
              <a:r>
                <a:rPr lang="fr-FR" sz="1400" b="1" dirty="0" err="1"/>
                <a:t>Certificate</a:t>
              </a:r>
              <a:endParaRPr lang="fr-FR" sz="1400" b="1" dirty="0"/>
            </a:p>
          </p:txBody>
        </p:sp>
        <p:sp>
          <p:nvSpPr>
            <p:cNvPr id="22" name="ZoneTexte 21">
              <a:extLst>
                <a:ext uri="{FF2B5EF4-FFF2-40B4-BE49-F238E27FC236}">
                  <a16:creationId xmlns:a16="http://schemas.microsoft.com/office/drawing/2014/main" id="{B1CFCD44-4C82-421C-A7FD-FCBB6733EF49}"/>
                </a:ext>
              </a:extLst>
            </p:cNvPr>
            <p:cNvSpPr txBox="1"/>
            <p:nvPr/>
          </p:nvSpPr>
          <p:spPr>
            <a:xfrm rot="21044306">
              <a:off x="6220002" y="3083727"/>
              <a:ext cx="2223686" cy="307777"/>
            </a:xfrm>
            <a:prstGeom prst="rect">
              <a:avLst/>
            </a:prstGeom>
            <a:noFill/>
          </p:spPr>
          <p:txBody>
            <a:bodyPr wrap="none" rtlCol="0">
              <a:spAutoFit/>
            </a:bodyPr>
            <a:lstStyle/>
            <a:p>
              <a:r>
                <a:rPr lang="fr-FR" sz="1400" b="1" dirty="0" err="1">
                  <a:solidFill>
                    <a:schemeClr val="bg1">
                      <a:lumMod val="50000"/>
                    </a:schemeClr>
                  </a:solidFill>
                </a:rPr>
                <a:t>Serveur_key_exchange</a:t>
              </a:r>
              <a:r>
                <a:rPr lang="fr-FR" sz="1400" b="1" dirty="0">
                  <a:solidFill>
                    <a:schemeClr val="bg1">
                      <a:lumMod val="50000"/>
                    </a:schemeClr>
                  </a:solidFill>
                </a:rPr>
                <a:t> </a:t>
              </a:r>
            </a:p>
          </p:txBody>
        </p:sp>
        <p:sp>
          <p:nvSpPr>
            <p:cNvPr id="23" name="ZoneTexte 22">
              <a:extLst>
                <a:ext uri="{FF2B5EF4-FFF2-40B4-BE49-F238E27FC236}">
                  <a16:creationId xmlns:a16="http://schemas.microsoft.com/office/drawing/2014/main" id="{7BF4B56C-909A-1F14-F98E-0E8329CCD432}"/>
                </a:ext>
              </a:extLst>
            </p:cNvPr>
            <p:cNvSpPr txBox="1"/>
            <p:nvPr/>
          </p:nvSpPr>
          <p:spPr>
            <a:xfrm rot="20999232">
              <a:off x="6458211" y="3589800"/>
              <a:ext cx="1686680" cy="307777"/>
            </a:xfrm>
            <a:prstGeom prst="rect">
              <a:avLst/>
            </a:prstGeom>
            <a:noFill/>
          </p:spPr>
          <p:txBody>
            <a:bodyPr wrap="none" rtlCol="0">
              <a:spAutoFit/>
            </a:bodyPr>
            <a:lstStyle/>
            <a:p>
              <a:r>
                <a:rPr lang="fr-FR" sz="1400" dirty="0" err="1">
                  <a:solidFill>
                    <a:schemeClr val="bg1">
                      <a:lumMod val="50000"/>
                    </a:schemeClr>
                  </a:solidFill>
                  <a:highlight>
                    <a:srgbClr val="FFFF00"/>
                  </a:highlight>
                </a:rPr>
                <a:t>Certificate_request</a:t>
              </a:r>
              <a:endParaRPr lang="fr-FR" sz="1400" dirty="0">
                <a:solidFill>
                  <a:schemeClr val="bg1">
                    <a:lumMod val="50000"/>
                  </a:schemeClr>
                </a:solidFill>
                <a:highlight>
                  <a:srgbClr val="FFFF00"/>
                </a:highlight>
              </a:endParaRPr>
            </a:p>
          </p:txBody>
        </p:sp>
        <p:sp>
          <p:nvSpPr>
            <p:cNvPr id="24" name="ZoneTexte 23">
              <a:extLst>
                <a:ext uri="{FF2B5EF4-FFF2-40B4-BE49-F238E27FC236}">
                  <a16:creationId xmlns:a16="http://schemas.microsoft.com/office/drawing/2014/main" id="{46BF85DD-C19C-FFBC-D5AD-647DA76CB218}"/>
                </a:ext>
              </a:extLst>
            </p:cNvPr>
            <p:cNvSpPr txBox="1"/>
            <p:nvPr/>
          </p:nvSpPr>
          <p:spPr>
            <a:xfrm rot="20977091">
              <a:off x="6457411" y="4107414"/>
              <a:ext cx="1786066" cy="307777"/>
            </a:xfrm>
            <a:prstGeom prst="rect">
              <a:avLst/>
            </a:prstGeom>
            <a:noFill/>
          </p:spPr>
          <p:txBody>
            <a:bodyPr wrap="none" rtlCol="0">
              <a:spAutoFit/>
            </a:bodyPr>
            <a:lstStyle/>
            <a:p>
              <a:r>
                <a:rPr lang="fr-FR" sz="1400" b="1" dirty="0" err="1"/>
                <a:t>Server_hello_done</a:t>
              </a:r>
              <a:endParaRPr lang="fr-FR" sz="1400" b="1" dirty="0"/>
            </a:p>
          </p:txBody>
        </p:sp>
      </p:grpSp>
      <p:grpSp>
        <p:nvGrpSpPr>
          <p:cNvPr id="26" name="Groupe 25">
            <a:extLst>
              <a:ext uri="{FF2B5EF4-FFF2-40B4-BE49-F238E27FC236}">
                <a16:creationId xmlns:a16="http://schemas.microsoft.com/office/drawing/2014/main" id="{4CCEAD6E-8FAE-5735-E569-388C61979849}"/>
              </a:ext>
            </a:extLst>
          </p:cNvPr>
          <p:cNvGrpSpPr/>
          <p:nvPr/>
        </p:nvGrpSpPr>
        <p:grpSpPr>
          <a:xfrm>
            <a:off x="4423454" y="1012772"/>
            <a:ext cx="3730460" cy="2912507"/>
            <a:chOff x="4359091" y="1802368"/>
            <a:chExt cx="3730460" cy="2912507"/>
          </a:xfrm>
        </p:grpSpPr>
        <p:cxnSp>
          <p:nvCxnSpPr>
            <p:cNvPr id="27" name="Connecteur droit 26">
              <a:extLst>
                <a:ext uri="{FF2B5EF4-FFF2-40B4-BE49-F238E27FC236}">
                  <a16:creationId xmlns:a16="http://schemas.microsoft.com/office/drawing/2014/main" id="{90067B54-4E9C-4D41-E218-77B4D8D66470}"/>
                </a:ext>
              </a:extLst>
            </p:cNvPr>
            <p:cNvCxnSpPr>
              <a:cxnSpLocks/>
            </p:cNvCxnSpPr>
            <p:nvPr/>
          </p:nvCxnSpPr>
          <p:spPr>
            <a:xfrm>
              <a:off x="5214928" y="2171700"/>
              <a:ext cx="0" cy="2543175"/>
            </a:xfrm>
            <a:prstGeom prst="line">
              <a:avLst/>
            </a:prstGeom>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710D550D-0A7A-F694-8869-D142F60832F7}"/>
                </a:ext>
              </a:extLst>
            </p:cNvPr>
            <p:cNvCxnSpPr>
              <a:cxnSpLocks/>
            </p:cNvCxnSpPr>
            <p:nvPr/>
          </p:nvCxnSpPr>
          <p:spPr>
            <a:xfrm>
              <a:off x="7567613" y="2171700"/>
              <a:ext cx="0" cy="2543175"/>
            </a:xfrm>
            <a:prstGeom prst="line">
              <a:avLst/>
            </a:prstGeom>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0921191-E2DA-9454-96A1-E489D6E669FB}"/>
                </a:ext>
              </a:extLst>
            </p:cNvPr>
            <p:cNvSpPr txBox="1"/>
            <p:nvPr/>
          </p:nvSpPr>
          <p:spPr>
            <a:xfrm>
              <a:off x="4359091" y="1802368"/>
              <a:ext cx="825867" cy="369332"/>
            </a:xfrm>
            <a:prstGeom prst="rect">
              <a:avLst/>
            </a:prstGeom>
            <a:noFill/>
          </p:spPr>
          <p:txBody>
            <a:bodyPr wrap="none" rtlCol="0">
              <a:spAutoFit/>
            </a:bodyPr>
            <a:lstStyle/>
            <a:p>
              <a:r>
                <a:rPr lang="fr-FR" b="1" dirty="0"/>
                <a:t>Client</a:t>
              </a:r>
            </a:p>
          </p:txBody>
        </p:sp>
        <p:sp>
          <p:nvSpPr>
            <p:cNvPr id="30" name="ZoneTexte 29">
              <a:extLst>
                <a:ext uri="{FF2B5EF4-FFF2-40B4-BE49-F238E27FC236}">
                  <a16:creationId xmlns:a16="http://schemas.microsoft.com/office/drawing/2014/main" id="{0438354F-449F-5429-F428-856FF90436AB}"/>
                </a:ext>
              </a:extLst>
            </p:cNvPr>
            <p:cNvSpPr txBox="1"/>
            <p:nvPr/>
          </p:nvSpPr>
          <p:spPr>
            <a:xfrm>
              <a:off x="7045675" y="1802368"/>
              <a:ext cx="1043876" cy="369332"/>
            </a:xfrm>
            <a:prstGeom prst="rect">
              <a:avLst/>
            </a:prstGeom>
            <a:noFill/>
          </p:spPr>
          <p:txBody>
            <a:bodyPr wrap="none" rtlCol="0">
              <a:spAutoFit/>
            </a:bodyPr>
            <a:lstStyle/>
            <a:p>
              <a:r>
                <a:rPr lang="fr-FR" b="1" dirty="0"/>
                <a:t>Serveur</a:t>
              </a:r>
            </a:p>
          </p:txBody>
        </p:sp>
        <p:cxnSp>
          <p:nvCxnSpPr>
            <p:cNvPr id="31" name="Connecteur droit avec flèche 30">
              <a:extLst>
                <a:ext uri="{FF2B5EF4-FFF2-40B4-BE49-F238E27FC236}">
                  <a16:creationId xmlns:a16="http://schemas.microsoft.com/office/drawing/2014/main" id="{F54BA580-C527-9AA1-2DCE-57729F58E241}"/>
                </a:ext>
              </a:extLst>
            </p:cNvPr>
            <p:cNvCxnSpPr>
              <a:cxnSpLocks/>
            </p:cNvCxnSpPr>
            <p:nvPr/>
          </p:nvCxnSpPr>
          <p:spPr>
            <a:xfrm>
              <a:off x="5214928" y="2464724"/>
              <a:ext cx="2352685" cy="3070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Connecteur droit avec flèche 31">
              <a:extLst>
                <a:ext uri="{FF2B5EF4-FFF2-40B4-BE49-F238E27FC236}">
                  <a16:creationId xmlns:a16="http://schemas.microsoft.com/office/drawing/2014/main" id="{0B20569A-31C8-0F96-CED2-6FB6979CDD1D}"/>
                </a:ext>
              </a:extLst>
            </p:cNvPr>
            <p:cNvCxnSpPr>
              <a:cxnSpLocks/>
            </p:cNvCxnSpPr>
            <p:nvPr/>
          </p:nvCxnSpPr>
          <p:spPr>
            <a:xfrm>
              <a:off x="5214928" y="3178838"/>
              <a:ext cx="2352685" cy="350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eur droit avec flèche 32">
              <a:extLst>
                <a:ext uri="{FF2B5EF4-FFF2-40B4-BE49-F238E27FC236}">
                  <a16:creationId xmlns:a16="http://schemas.microsoft.com/office/drawing/2014/main" id="{9FF81F16-7E9D-D4B5-CF57-77B570139830}"/>
                </a:ext>
              </a:extLst>
            </p:cNvPr>
            <p:cNvCxnSpPr>
              <a:cxnSpLocks/>
            </p:cNvCxnSpPr>
            <p:nvPr/>
          </p:nvCxnSpPr>
          <p:spPr>
            <a:xfrm>
              <a:off x="5214928" y="3943350"/>
              <a:ext cx="2352685" cy="3428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ZoneTexte 33">
              <a:extLst>
                <a:ext uri="{FF2B5EF4-FFF2-40B4-BE49-F238E27FC236}">
                  <a16:creationId xmlns:a16="http://schemas.microsoft.com/office/drawing/2014/main" id="{802A48F0-7555-F466-4415-E78573986856}"/>
                </a:ext>
              </a:extLst>
            </p:cNvPr>
            <p:cNvSpPr txBox="1"/>
            <p:nvPr/>
          </p:nvSpPr>
          <p:spPr>
            <a:xfrm rot="428472">
              <a:off x="5861318" y="2299298"/>
              <a:ext cx="1059906" cy="307777"/>
            </a:xfrm>
            <a:prstGeom prst="rect">
              <a:avLst/>
            </a:prstGeom>
            <a:noFill/>
          </p:spPr>
          <p:txBody>
            <a:bodyPr wrap="none" rtlCol="0">
              <a:spAutoFit/>
            </a:bodyPr>
            <a:lstStyle/>
            <a:p>
              <a:r>
                <a:rPr lang="fr-FR" sz="1400" b="1" dirty="0" err="1">
                  <a:solidFill>
                    <a:schemeClr val="bg1">
                      <a:lumMod val="50000"/>
                    </a:schemeClr>
                  </a:solidFill>
                  <a:highlight>
                    <a:srgbClr val="FFFF00"/>
                  </a:highlight>
                </a:rPr>
                <a:t>Certificate</a:t>
              </a:r>
              <a:endParaRPr lang="fr-FR" sz="1400" b="1" dirty="0">
                <a:solidFill>
                  <a:schemeClr val="bg1">
                    <a:lumMod val="50000"/>
                  </a:schemeClr>
                </a:solidFill>
                <a:highlight>
                  <a:srgbClr val="FFFF00"/>
                </a:highlight>
              </a:endParaRPr>
            </a:p>
          </p:txBody>
        </p:sp>
        <p:sp>
          <p:nvSpPr>
            <p:cNvPr id="35" name="ZoneTexte 34">
              <a:extLst>
                <a:ext uri="{FF2B5EF4-FFF2-40B4-BE49-F238E27FC236}">
                  <a16:creationId xmlns:a16="http://schemas.microsoft.com/office/drawing/2014/main" id="{04927F81-C46B-3837-560C-AAC5E85D513E}"/>
                </a:ext>
              </a:extLst>
            </p:cNvPr>
            <p:cNvSpPr txBox="1"/>
            <p:nvPr/>
          </p:nvSpPr>
          <p:spPr>
            <a:xfrm rot="461959">
              <a:off x="5515947" y="3796516"/>
              <a:ext cx="1636987" cy="307777"/>
            </a:xfrm>
            <a:prstGeom prst="rect">
              <a:avLst/>
            </a:prstGeom>
            <a:noFill/>
          </p:spPr>
          <p:txBody>
            <a:bodyPr wrap="none" rtlCol="0">
              <a:spAutoFit/>
            </a:bodyPr>
            <a:lstStyle/>
            <a:p>
              <a:r>
                <a:rPr lang="fr-FR" sz="1400" b="1" dirty="0" err="1">
                  <a:solidFill>
                    <a:schemeClr val="bg1">
                      <a:lumMod val="50000"/>
                    </a:schemeClr>
                  </a:solidFill>
                </a:rPr>
                <a:t>Certificate_verify</a:t>
              </a:r>
              <a:endParaRPr lang="fr-FR" sz="1400" b="1" dirty="0">
                <a:solidFill>
                  <a:schemeClr val="bg1">
                    <a:lumMod val="50000"/>
                  </a:schemeClr>
                </a:solidFill>
              </a:endParaRPr>
            </a:p>
          </p:txBody>
        </p:sp>
        <p:sp>
          <p:nvSpPr>
            <p:cNvPr id="36" name="ZoneTexte 35">
              <a:extLst>
                <a:ext uri="{FF2B5EF4-FFF2-40B4-BE49-F238E27FC236}">
                  <a16:creationId xmlns:a16="http://schemas.microsoft.com/office/drawing/2014/main" id="{394E30E8-5C08-E761-780F-104AC601EDE8}"/>
                </a:ext>
              </a:extLst>
            </p:cNvPr>
            <p:cNvSpPr txBox="1"/>
            <p:nvPr/>
          </p:nvSpPr>
          <p:spPr>
            <a:xfrm rot="474890">
              <a:off x="5333206" y="3049835"/>
              <a:ext cx="2002471" cy="307777"/>
            </a:xfrm>
            <a:prstGeom prst="rect">
              <a:avLst/>
            </a:prstGeom>
            <a:noFill/>
          </p:spPr>
          <p:txBody>
            <a:bodyPr wrap="none" rtlCol="0">
              <a:spAutoFit/>
            </a:bodyPr>
            <a:lstStyle/>
            <a:p>
              <a:r>
                <a:rPr lang="fr-FR" sz="1400" b="1" dirty="0" err="1"/>
                <a:t>Client_key_exchange</a:t>
              </a:r>
              <a:endParaRPr lang="fr-FR" sz="1400" b="1" dirty="0"/>
            </a:p>
          </p:txBody>
        </p:sp>
      </p:grpSp>
      <p:cxnSp>
        <p:nvCxnSpPr>
          <p:cNvPr id="40" name="Connecteur droit avec flèche 39">
            <a:extLst>
              <a:ext uri="{FF2B5EF4-FFF2-40B4-BE49-F238E27FC236}">
                <a16:creationId xmlns:a16="http://schemas.microsoft.com/office/drawing/2014/main" id="{B3BFFDB2-3DE7-42B3-BE7D-D4464E41451C}"/>
              </a:ext>
            </a:extLst>
          </p:cNvPr>
          <p:cNvCxnSpPr>
            <a:cxnSpLocks/>
          </p:cNvCxnSpPr>
          <p:nvPr/>
        </p:nvCxnSpPr>
        <p:spPr>
          <a:xfrm>
            <a:off x="5287267" y="3282970"/>
            <a:ext cx="7495" cy="2913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49A1642A-C2F8-8EC2-13B0-B8BBDDF51D4A}"/>
              </a:ext>
            </a:extLst>
          </p:cNvPr>
          <p:cNvCxnSpPr>
            <a:cxnSpLocks/>
          </p:cNvCxnSpPr>
          <p:nvPr/>
        </p:nvCxnSpPr>
        <p:spPr>
          <a:xfrm flipH="1">
            <a:off x="7631771" y="3210869"/>
            <a:ext cx="4768" cy="2986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AF235EA2-8775-87D2-583E-F791768726C2}"/>
              </a:ext>
            </a:extLst>
          </p:cNvPr>
          <p:cNvCxnSpPr>
            <a:cxnSpLocks/>
          </p:cNvCxnSpPr>
          <p:nvPr/>
        </p:nvCxnSpPr>
        <p:spPr>
          <a:xfrm>
            <a:off x="5287268" y="3785343"/>
            <a:ext cx="2349959" cy="352953"/>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cxnSp>
        <p:nvCxnSpPr>
          <p:cNvPr id="43" name="Connecteur droit avec flèche 42">
            <a:extLst>
              <a:ext uri="{FF2B5EF4-FFF2-40B4-BE49-F238E27FC236}">
                <a16:creationId xmlns:a16="http://schemas.microsoft.com/office/drawing/2014/main" id="{4796F094-1318-70B3-27B6-601721855CFA}"/>
              </a:ext>
            </a:extLst>
          </p:cNvPr>
          <p:cNvCxnSpPr>
            <a:cxnSpLocks/>
          </p:cNvCxnSpPr>
          <p:nvPr/>
        </p:nvCxnSpPr>
        <p:spPr>
          <a:xfrm>
            <a:off x="5294762" y="4334658"/>
            <a:ext cx="2337697" cy="32400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4" name="Connecteur droit avec flèche 43">
            <a:extLst>
              <a:ext uri="{FF2B5EF4-FFF2-40B4-BE49-F238E27FC236}">
                <a16:creationId xmlns:a16="http://schemas.microsoft.com/office/drawing/2014/main" id="{7E2EB9F5-E1D8-4268-9A06-8C3C9427ECC2}"/>
              </a:ext>
            </a:extLst>
          </p:cNvPr>
          <p:cNvCxnSpPr>
            <a:cxnSpLocks/>
          </p:cNvCxnSpPr>
          <p:nvPr/>
        </p:nvCxnSpPr>
        <p:spPr>
          <a:xfrm flipH="1">
            <a:off x="5294762" y="5733735"/>
            <a:ext cx="2332934" cy="3476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ZoneTexte 44">
            <a:extLst>
              <a:ext uri="{FF2B5EF4-FFF2-40B4-BE49-F238E27FC236}">
                <a16:creationId xmlns:a16="http://schemas.microsoft.com/office/drawing/2014/main" id="{6E018B7A-F62A-3BBC-9CFD-D3A986353F2C}"/>
              </a:ext>
            </a:extLst>
          </p:cNvPr>
          <p:cNvSpPr txBox="1"/>
          <p:nvPr/>
        </p:nvSpPr>
        <p:spPr>
          <a:xfrm rot="495209">
            <a:off x="5579375" y="3689763"/>
            <a:ext cx="1983235" cy="307777"/>
          </a:xfrm>
          <a:prstGeom prst="rect">
            <a:avLst/>
          </a:prstGeom>
          <a:noFill/>
        </p:spPr>
        <p:txBody>
          <a:bodyPr wrap="none" rtlCol="0">
            <a:spAutoFit/>
          </a:bodyPr>
          <a:lstStyle/>
          <a:p>
            <a:r>
              <a:rPr lang="fr-FR" sz="1400" b="1" dirty="0" err="1"/>
              <a:t>Change_cipher_spec</a:t>
            </a:r>
            <a:endParaRPr lang="fr-FR" sz="1400" b="1" dirty="0"/>
          </a:p>
        </p:txBody>
      </p:sp>
      <p:sp>
        <p:nvSpPr>
          <p:cNvPr id="46" name="ZoneTexte 45">
            <a:extLst>
              <a:ext uri="{FF2B5EF4-FFF2-40B4-BE49-F238E27FC236}">
                <a16:creationId xmlns:a16="http://schemas.microsoft.com/office/drawing/2014/main" id="{3BFE858C-CF8A-9BB8-29FD-4E133BF84DB4}"/>
              </a:ext>
            </a:extLst>
          </p:cNvPr>
          <p:cNvSpPr txBox="1"/>
          <p:nvPr/>
        </p:nvSpPr>
        <p:spPr>
          <a:xfrm rot="21181654">
            <a:off x="5462116" y="5002750"/>
            <a:ext cx="1983235" cy="307777"/>
          </a:xfrm>
          <a:prstGeom prst="rect">
            <a:avLst/>
          </a:prstGeom>
          <a:noFill/>
        </p:spPr>
        <p:txBody>
          <a:bodyPr wrap="none" rtlCol="0">
            <a:spAutoFit/>
          </a:bodyPr>
          <a:lstStyle/>
          <a:p>
            <a:r>
              <a:rPr lang="fr-FR" sz="1400" b="1" dirty="0" err="1"/>
              <a:t>Change_cipher_spec</a:t>
            </a:r>
            <a:endParaRPr lang="fr-FR" sz="1400" b="1" dirty="0"/>
          </a:p>
        </p:txBody>
      </p:sp>
      <p:sp>
        <p:nvSpPr>
          <p:cNvPr id="47" name="ZoneTexte 46">
            <a:extLst>
              <a:ext uri="{FF2B5EF4-FFF2-40B4-BE49-F238E27FC236}">
                <a16:creationId xmlns:a16="http://schemas.microsoft.com/office/drawing/2014/main" id="{95A52A57-602E-2E06-698F-9B2365E9071D}"/>
              </a:ext>
            </a:extLst>
          </p:cNvPr>
          <p:cNvSpPr txBox="1"/>
          <p:nvPr/>
        </p:nvSpPr>
        <p:spPr>
          <a:xfrm rot="524992">
            <a:off x="5869736" y="4204306"/>
            <a:ext cx="1231427" cy="307777"/>
          </a:xfrm>
          <a:prstGeom prst="rect">
            <a:avLst/>
          </a:prstGeom>
          <a:noFill/>
        </p:spPr>
        <p:txBody>
          <a:bodyPr wrap="none" rtlCol="0">
            <a:spAutoFit/>
          </a:bodyPr>
          <a:lstStyle/>
          <a:p>
            <a:r>
              <a:rPr lang="fr-FR" sz="1400" b="1" dirty="0" err="1"/>
              <a:t>Finished</a:t>
            </a:r>
            <a:r>
              <a:rPr lang="fr-FR" sz="1400" b="1" dirty="0"/>
              <a:t> = </a:t>
            </a:r>
            <a:r>
              <a:rPr lang="fr-FR" sz="1400" b="1" dirty="0">
                <a:highlight>
                  <a:srgbClr val="FFFF99"/>
                </a:highlight>
              </a:rPr>
              <a:t>h</a:t>
            </a:r>
          </a:p>
        </p:txBody>
      </p:sp>
      <p:sp>
        <p:nvSpPr>
          <p:cNvPr id="48" name="ZoneTexte 47">
            <a:extLst>
              <a:ext uri="{FF2B5EF4-FFF2-40B4-BE49-F238E27FC236}">
                <a16:creationId xmlns:a16="http://schemas.microsoft.com/office/drawing/2014/main" id="{7F48F948-9FD0-0008-C744-3F24D2C14DC9}"/>
              </a:ext>
            </a:extLst>
          </p:cNvPr>
          <p:cNvSpPr txBox="1"/>
          <p:nvPr/>
        </p:nvSpPr>
        <p:spPr>
          <a:xfrm rot="21105967">
            <a:off x="5917635" y="5571355"/>
            <a:ext cx="918841" cy="307777"/>
          </a:xfrm>
          <a:prstGeom prst="rect">
            <a:avLst/>
          </a:prstGeom>
          <a:noFill/>
        </p:spPr>
        <p:txBody>
          <a:bodyPr wrap="none" rtlCol="0">
            <a:spAutoFit/>
          </a:bodyPr>
          <a:lstStyle/>
          <a:p>
            <a:r>
              <a:rPr lang="fr-FR" sz="1400" b="1" dirty="0" err="1"/>
              <a:t>Finished</a:t>
            </a:r>
            <a:endParaRPr lang="fr-FR" sz="1400" b="1" dirty="0"/>
          </a:p>
        </p:txBody>
      </p:sp>
      <p:cxnSp>
        <p:nvCxnSpPr>
          <p:cNvPr id="38" name="Connecteur droit avec flèche 37">
            <a:extLst>
              <a:ext uri="{FF2B5EF4-FFF2-40B4-BE49-F238E27FC236}">
                <a16:creationId xmlns:a16="http://schemas.microsoft.com/office/drawing/2014/main" id="{7DC234D8-B886-002E-57C3-D640703BF5F7}"/>
              </a:ext>
            </a:extLst>
          </p:cNvPr>
          <p:cNvCxnSpPr>
            <a:cxnSpLocks/>
          </p:cNvCxnSpPr>
          <p:nvPr/>
        </p:nvCxnSpPr>
        <p:spPr>
          <a:xfrm flipH="1">
            <a:off x="5287267" y="5134794"/>
            <a:ext cx="2332934" cy="3476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1BA214B6-230F-8FC9-E9B7-38DA24DDB690}"/>
              </a:ext>
            </a:extLst>
          </p:cNvPr>
          <p:cNvSpPr/>
          <p:nvPr/>
        </p:nvSpPr>
        <p:spPr>
          <a:xfrm>
            <a:off x="971550" y="1388137"/>
            <a:ext cx="2299614" cy="1541196"/>
          </a:xfrm>
          <a:prstGeom prst="rect">
            <a:avLst/>
          </a:prstGeom>
          <a:solidFill>
            <a:schemeClr val="accent1">
              <a:alpha val="4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a:extLst>
              <a:ext uri="{FF2B5EF4-FFF2-40B4-BE49-F238E27FC236}">
                <a16:creationId xmlns:a16="http://schemas.microsoft.com/office/drawing/2014/main" id="{B5EC5FAD-5BED-8F57-DB22-DB7ABBB4C20C}"/>
              </a:ext>
            </a:extLst>
          </p:cNvPr>
          <p:cNvSpPr/>
          <p:nvPr/>
        </p:nvSpPr>
        <p:spPr>
          <a:xfrm>
            <a:off x="955444" y="3389863"/>
            <a:ext cx="2315720" cy="2225656"/>
          </a:xfrm>
          <a:prstGeom prst="rect">
            <a:avLst/>
          </a:prstGeom>
          <a:solidFill>
            <a:srgbClr val="FFC000">
              <a:alpha val="2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799E9373-D0BF-6B77-F87A-9170F93E4327}"/>
              </a:ext>
            </a:extLst>
          </p:cNvPr>
          <p:cNvSpPr/>
          <p:nvPr/>
        </p:nvSpPr>
        <p:spPr>
          <a:xfrm>
            <a:off x="5145490" y="1482733"/>
            <a:ext cx="2616486" cy="2092161"/>
          </a:xfrm>
          <a:prstGeom prst="rect">
            <a:avLst/>
          </a:prstGeom>
          <a:solidFill>
            <a:srgbClr val="FF7D7D">
              <a:alpha val="4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a:extLst>
              <a:ext uri="{FF2B5EF4-FFF2-40B4-BE49-F238E27FC236}">
                <a16:creationId xmlns:a16="http://schemas.microsoft.com/office/drawing/2014/main" id="{24A284A2-AFA7-8061-8849-45659DC28ACE}"/>
              </a:ext>
            </a:extLst>
          </p:cNvPr>
          <p:cNvSpPr/>
          <p:nvPr/>
        </p:nvSpPr>
        <p:spPr>
          <a:xfrm>
            <a:off x="5150258" y="3625869"/>
            <a:ext cx="2611715" cy="2468892"/>
          </a:xfrm>
          <a:prstGeom prst="rect">
            <a:avLst/>
          </a:prstGeom>
          <a:solidFill>
            <a:srgbClr val="002060">
              <a:alpha val="3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a:extLst>
              <a:ext uri="{FF2B5EF4-FFF2-40B4-BE49-F238E27FC236}">
                <a16:creationId xmlns:a16="http://schemas.microsoft.com/office/drawing/2014/main" id="{5D1D6ED8-C8D4-8AA1-99CB-A1317487799B}"/>
              </a:ext>
            </a:extLst>
          </p:cNvPr>
          <p:cNvSpPr txBox="1"/>
          <p:nvPr/>
        </p:nvSpPr>
        <p:spPr>
          <a:xfrm>
            <a:off x="3336801" y="1834323"/>
            <a:ext cx="841897" cy="307777"/>
          </a:xfrm>
          <a:prstGeom prst="rect">
            <a:avLst/>
          </a:prstGeom>
          <a:noFill/>
        </p:spPr>
        <p:txBody>
          <a:bodyPr wrap="none" rtlCol="0">
            <a:spAutoFit/>
          </a:bodyPr>
          <a:lstStyle/>
          <a:p>
            <a:r>
              <a:rPr lang="fr-FR" sz="1400" dirty="0"/>
              <a:t>Phase 1</a:t>
            </a:r>
          </a:p>
        </p:txBody>
      </p:sp>
      <p:sp>
        <p:nvSpPr>
          <p:cNvPr id="54" name="ZoneTexte 53">
            <a:extLst>
              <a:ext uri="{FF2B5EF4-FFF2-40B4-BE49-F238E27FC236}">
                <a16:creationId xmlns:a16="http://schemas.microsoft.com/office/drawing/2014/main" id="{1F0A6BB7-0D44-54D1-EE16-C0A61FD63DFF}"/>
              </a:ext>
            </a:extLst>
          </p:cNvPr>
          <p:cNvSpPr txBox="1"/>
          <p:nvPr/>
        </p:nvSpPr>
        <p:spPr>
          <a:xfrm>
            <a:off x="3336800" y="3830817"/>
            <a:ext cx="841897" cy="307777"/>
          </a:xfrm>
          <a:prstGeom prst="rect">
            <a:avLst/>
          </a:prstGeom>
          <a:noFill/>
        </p:spPr>
        <p:txBody>
          <a:bodyPr wrap="none" rtlCol="0">
            <a:spAutoFit/>
          </a:bodyPr>
          <a:lstStyle/>
          <a:p>
            <a:r>
              <a:rPr lang="fr-FR" sz="1400" dirty="0"/>
              <a:t>Phase 2</a:t>
            </a:r>
          </a:p>
        </p:txBody>
      </p:sp>
      <p:sp>
        <p:nvSpPr>
          <p:cNvPr id="55" name="ZoneTexte 54">
            <a:extLst>
              <a:ext uri="{FF2B5EF4-FFF2-40B4-BE49-F238E27FC236}">
                <a16:creationId xmlns:a16="http://schemas.microsoft.com/office/drawing/2014/main" id="{B5B6EC02-9A36-0F0D-6B36-351309BAB5FD}"/>
              </a:ext>
            </a:extLst>
          </p:cNvPr>
          <p:cNvSpPr txBox="1"/>
          <p:nvPr/>
        </p:nvSpPr>
        <p:spPr>
          <a:xfrm>
            <a:off x="7842396" y="1902203"/>
            <a:ext cx="841897" cy="307777"/>
          </a:xfrm>
          <a:prstGeom prst="rect">
            <a:avLst/>
          </a:prstGeom>
          <a:noFill/>
        </p:spPr>
        <p:txBody>
          <a:bodyPr wrap="none" rtlCol="0">
            <a:spAutoFit/>
          </a:bodyPr>
          <a:lstStyle/>
          <a:p>
            <a:r>
              <a:rPr lang="fr-FR" sz="1400" dirty="0"/>
              <a:t>Phase 3</a:t>
            </a:r>
          </a:p>
        </p:txBody>
      </p:sp>
      <p:sp>
        <p:nvSpPr>
          <p:cNvPr id="56" name="ZoneTexte 55">
            <a:extLst>
              <a:ext uri="{FF2B5EF4-FFF2-40B4-BE49-F238E27FC236}">
                <a16:creationId xmlns:a16="http://schemas.microsoft.com/office/drawing/2014/main" id="{A3381004-93FF-7E3B-BF10-C58343FF2EAE}"/>
              </a:ext>
            </a:extLst>
          </p:cNvPr>
          <p:cNvSpPr txBox="1"/>
          <p:nvPr/>
        </p:nvSpPr>
        <p:spPr>
          <a:xfrm>
            <a:off x="7891006" y="3897235"/>
            <a:ext cx="841897" cy="307777"/>
          </a:xfrm>
          <a:prstGeom prst="rect">
            <a:avLst/>
          </a:prstGeom>
          <a:noFill/>
        </p:spPr>
        <p:txBody>
          <a:bodyPr wrap="none" rtlCol="0">
            <a:spAutoFit/>
          </a:bodyPr>
          <a:lstStyle/>
          <a:p>
            <a:r>
              <a:rPr lang="fr-FR" sz="1400" dirty="0"/>
              <a:t>Phase 4</a:t>
            </a:r>
          </a:p>
        </p:txBody>
      </p:sp>
    </p:spTree>
    <p:extLst>
      <p:ext uri="{BB962C8B-B14F-4D97-AF65-F5344CB8AC3E}">
        <p14:creationId xmlns:p14="http://schemas.microsoft.com/office/powerpoint/2010/main" val="206851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56ECB8-7391-55A0-6E2B-18D4A9553D28}"/>
              </a:ext>
            </a:extLst>
          </p:cNvPr>
          <p:cNvSpPr>
            <a:spLocks noGrp="1"/>
          </p:cNvSpPr>
          <p:nvPr>
            <p:ph type="title"/>
          </p:nvPr>
        </p:nvSpPr>
        <p:spPr/>
        <p:txBody>
          <a:bodyPr/>
          <a:lstStyle/>
          <a:p>
            <a:r>
              <a:rPr lang="fr-FR" dirty="0"/>
              <a:t>11.1. Echanges pour TLSv1.3 (introduction)</a:t>
            </a:r>
          </a:p>
        </p:txBody>
      </p:sp>
      <p:sp>
        <p:nvSpPr>
          <p:cNvPr id="3" name="Espace réservé du contenu 2">
            <a:extLst>
              <a:ext uri="{FF2B5EF4-FFF2-40B4-BE49-F238E27FC236}">
                <a16:creationId xmlns:a16="http://schemas.microsoft.com/office/drawing/2014/main" id="{BC0DD896-3B01-375B-3BC7-36F14D478C75}"/>
              </a:ext>
            </a:extLst>
          </p:cNvPr>
          <p:cNvSpPr>
            <a:spLocks noGrp="1"/>
          </p:cNvSpPr>
          <p:nvPr>
            <p:ph idx="1"/>
          </p:nvPr>
        </p:nvSpPr>
        <p:spPr>
          <a:xfrm>
            <a:off x="116114" y="981074"/>
            <a:ext cx="9027886" cy="5817510"/>
          </a:xfrm>
          <a:solidFill>
            <a:schemeClr val="bg1"/>
          </a:solidFill>
        </p:spPr>
        <p:txBody>
          <a:bodyPr/>
          <a:lstStyle/>
          <a:p>
            <a:r>
              <a:rPr lang="fr-FR" sz="1600" dirty="0"/>
              <a:t>RFC 8446</a:t>
            </a:r>
          </a:p>
          <a:p>
            <a:r>
              <a:rPr lang="fr-FR" sz="1600" dirty="0"/>
              <a:t>Propose des solutions contre les vulnérabilités des versions précédentes. Différents types d’attaque:</a:t>
            </a:r>
          </a:p>
          <a:p>
            <a:pPr lvl="1"/>
            <a:r>
              <a:rPr lang="fr-FR" sz="1500" dirty="0"/>
              <a:t>Jusqu’à la version TLS 1.0 le dernier bloc d’un paquet de données était utilisé comme vecteur d’initialisation (IV) en vue du chiffrement du paquet suivant =&gt; certain niveau de prédictibilité Si des mêmes données sont chiffrées avec la même clé, le résultat sera identique=&gt; le but est de trouver la bonne combinaison pour obtenir ce même résultat avec le même IV. Ce dernier étant connu (</a:t>
            </a:r>
            <a:r>
              <a:rPr lang="fr-FR" sz="1500" b="1" dirty="0" err="1"/>
              <a:t>Beast</a:t>
            </a:r>
            <a:r>
              <a:rPr lang="fr-FR" sz="1500" b="1" dirty="0"/>
              <a:t> </a:t>
            </a:r>
            <a:r>
              <a:rPr lang="fr-FR" sz="1500" b="1" dirty="0" err="1"/>
              <a:t>attack</a:t>
            </a:r>
            <a:r>
              <a:rPr lang="fr-FR" sz="1500" dirty="0"/>
              <a:t>).</a:t>
            </a:r>
          </a:p>
          <a:p>
            <a:pPr lvl="1"/>
            <a:r>
              <a:rPr lang="fr-FR" sz="1500" dirty="0"/>
              <a:t>Attaque de type « </a:t>
            </a:r>
            <a:r>
              <a:rPr lang="fr-FR" sz="1500" dirty="0" err="1"/>
              <a:t>padding</a:t>
            </a:r>
            <a:r>
              <a:rPr lang="fr-FR" sz="1500" dirty="0"/>
              <a:t> oracle » avec l’implémentation du mode CBC (</a:t>
            </a:r>
            <a:r>
              <a:rPr lang="fr-FR" sz="1500" b="1" dirty="0"/>
              <a:t>LUCKY13, POODLE</a:t>
            </a:r>
            <a:r>
              <a:rPr lang="fr-FR" sz="1500" dirty="0"/>
              <a:t>)</a:t>
            </a:r>
          </a:p>
          <a:p>
            <a:pPr lvl="1"/>
            <a:r>
              <a:rPr lang="fr-FR" sz="1500" dirty="0"/>
              <a:t>Jusque TLS 1.1: afin d’éviter le mode CBC, on pouvait utiliser l’algorithme de chiffrement RC4. Ce dernier présente des failles du point vue de biais statistiques (</a:t>
            </a:r>
            <a:r>
              <a:rPr lang="fr-FR" sz="1500" b="1" dirty="0"/>
              <a:t>BIAISRC4</a:t>
            </a:r>
            <a:r>
              <a:rPr lang="fr-FR" sz="1500" dirty="0"/>
              <a:t>)</a:t>
            </a:r>
          </a:p>
          <a:p>
            <a:pPr lvl="1"/>
            <a:r>
              <a:rPr lang="fr-FR" sz="1500" dirty="0"/>
              <a:t>Dans TLS 1.2, problème de vulnérabilité de la fonction de hachage MD5 (</a:t>
            </a:r>
            <a:r>
              <a:rPr lang="fr-FR" sz="1500" b="1" dirty="0"/>
              <a:t>SLOTH</a:t>
            </a:r>
            <a:r>
              <a:rPr lang="fr-FR" sz="1500" dirty="0"/>
              <a:t>)</a:t>
            </a:r>
          </a:p>
          <a:p>
            <a:pPr lvl="1"/>
            <a:r>
              <a:rPr lang="fr-FR" sz="1500" dirty="0"/>
              <a:t>Faiblesse au niveau de certaines primitives asymétriques (</a:t>
            </a:r>
            <a:r>
              <a:rPr lang="fr-FR" sz="1500" b="1" dirty="0"/>
              <a:t>BLEICHENBACHER </a:t>
            </a:r>
            <a:r>
              <a:rPr lang="fr-FR" sz="1500" dirty="0"/>
              <a:t>sur RSA) (</a:t>
            </a:r>
            <a:r>
              <a:rPr lang="fr-FR" sz="1500" b="1" dirty="0"/>
              <a:t>DROWN, ROBOT</a:t>
            </a:r>
            <a:r>
              <a:rPr lang="fr-FR" sz="1500" dirty="0"/>
              <a:t>)</a:t>
            </a:r>
          </a:p>
          <a:p>
            <a:pPr lvl="1"/>
            <a:r>
              <a:rPr lang="fr-FR" sz="1500" dirty="0"/>
              <a:t>Les clés RSA (voire </a:t>
            </a:r>
            <a:r>
              <a:rPr lang="fr-FR" sz="1500" dirty="0" err="1"/>
              <a:t>Diffie</a:t>
            </a:r>
            <a:r>
              <a:rPr lang="fr-FR" sz="1500" dirty="0"/>
              <a:t>-Hellman) peuvent être de nos jours cassées plus facilement (absence de contrôle sur la taille des paramètres =&gt; groupes de grande taille, voir plus tard)</a:t>
            </a:r>
          </a:p>
          <a:p>
            <a:pPr lvl="1"/>
            <a:r>
              <a:rPr lang="fr-FR" sz="1500" dirty="0"/>
              <a:t>Vulnérabilités des mécanismes d’intégrité dans la négociation dues essentiellement par la non utilisation de la signature électronique.</a:t>
            </a:r>
          </a:p>
          <a:p>
            <a:pPr lvl="1"/>
            <a:r>
              <a:rPr lang="fr-FR" sz="1500" dirty="0"/>
              <a:t>Le protocole SSL-TLS étant assez complexe (point de vue implémentation, extensions, …) mène à une probabilité de failles importantes</a:t>
            </a:r>
          </a:p>
          <a:p>
            <a:pPr marL="0" indent="0">
              <a:buNone/>
            </a:pPr>
            <a:endParaRPr lang="fr-FR" sz="1800" dirty="0"/>
          </a:p>
        </p:txBody>
      </p:sp>
    </p:spTree>
    <p:extLst>
      <p:ext uri="{BB962C8B-B14F-4D97-AF65-F5344CB8AC3E}">
        <p14:creationId xmlns:p14="http://schemas.microsoft.com/office/powerpoint/2010/main" val="29443117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9DF3AA-4C76-443C-62E6-15A412D596A3}"/>
              </a:ext>
            </a:extLst>
          </p:cNvPr>
          <p:cNvSpPr>
            <a:spLocks noGrp="1"/>
          </p:cNvSpPr>
          <p:nvPr>
            <p:ph type="title"/>
          </p:nvPr>
        </p:nvSpPr>
        <p:spPr/>
        <p:txBody>
          <a:bodyPr wrap="square" anchor="ctr">
            <a:normAutofit fontScale="90000"/>
          </a:bodyPr>
          <a:lstStyle/>
          <a:p>
            <a:r>
              <a:rPr lang="fr-FR" dirty="0"/>
              <a:t>11.2. Echanges pour TLSv1.3: Modifications par rapport aux versions précédentes</a:t>
            </a:r>
          </a:p>
        </p:txBody>
      </p:sp>
      <p:sp>
        <p:nvSpPr>
          <p:cNvPr id="6" name="ZoneTexte 5">
            <a:extLst>
              <a:ext uri="{FF2B5EF4-FFF2-40B4-BE49-F238E27FC236}">
                <a16:creationId xmlns:a16="http://schemas.microsoft.com/office/drawing/2014/main" id="{885AAC21-465D-52DE-57FB-F54C326FC68A}"/>
              </a:ext>
            </a:extLst>
          </p:cNvPr>
          <p:cNvSpPr txBox="1"/>
          <p:nvPr/>
        </p:nvSpPr>
        <p:spPr>
          <a:xfrm>
            <a:off x="4572000" y="1335216"/>
            <a:ext cx="4673600" cy="1754326"/>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dirty="0"/>
              <a:t>Un nouvel « handshake est utilisé: un seul échange (A/R) pour la négociation au lieu de deux précédemment.</a:t>
            </a:r>
          </a:p>
          <a:p>
            <a:pPr>
              <a:buClr>
                <a:srgbClr val="FF0000"/>
              </a:buClr>
            </a:pPr>
            <a:endParaRPr lang="fr-FR" dirty="0"/>
          </a:p>
          <a:p>
            <a:pPr marL="285750" indent="-285750">
              <a:buClr>
                <a:srgbClr val="FF0000"/>
              </a:buClr>
              <a:buFont typeface="Wingdings" panose="05000000000000000000" pitchFamily="2" charset="2"/>
              <a:buChar char="§"/>
            </a:pPr>
            <a:r>
              <a:rPr lang="fr-FR" dirty="0"/>
              <a:t>Ces échanges contiennent de suite des données chiffrées dès le premier paquet</a:t>
            </a:r>
          </a:p>
        </p:txBody>
      </p:sp>
      <p:cxnSp>
        <p:nvCxnSpPr>
          <p:cNvPr id="9" name="Connecteur droit avec flèche 8">
            <a:extLst>
              <a:ext uri="{FF2B5EF4-FFF2-40B4-BE49-F238E27FC236}">
                <a16:creationId xmlns:a16="http://schemas.microsoft.com/office/drawing/2014/main" id="{1C5C974D-A1E0-2FB0-AEAF-BBEFF520E6A6}"/>
              </a:ext>
            </a:extLst>
          </p:cNvPr>
          <p:cNvCxnSpPr>
            <a:cxnSpLocks/>
          </p:cNvCxnSpPr>
          <p:nvPr/>
        </p:nvCxnSpPr>
        <p:spPr>
          <a:xfrm>
            <a:off x="391886" y="1335216"/>
            <a:ext cx="21769" cy="4920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936DC0A6-A289-9983-5590-78BA58FB79A7}"/>
              </a:ext>
            </a:extLst>
          </p:cNvPr>
          <p:cNvCxnSpPr>
            <a:cxnSpLocks/>
          </p:cNvCxnSpPr>
          <p:nvPr/>
        </p:nvCxnSpPr>
        <p:spPr>
          <a:xfrm>
            <a:off x="3018964" y="1335216"/>
            <a:ext cx="0" cy="4920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E1C11789-F937-194C-7D6B-51C4E102E3A9}"/>
              </a:ext>
            </a:extLst>
          </p:cNvPr>
          <p:cNvSpPr txBox="1"/>
          <p:nvPr/>
        </p:nvSpPr>
        <p:spPr>
          <a:xfrm>
            <a:off x="30248" y="965884"/>
            <a:ext cx="774571" cy="369332"/>
          </a:xfrm>
          <a:prstGeom prst="rect">
            <a:avLst/>
          </a:prstGeom>
          <a:noFill/>
        </p:spPr>
        <p:txBody>
          <a:bodyPr wrap="none" rtlCol="0">
            <a:spAutoFit/>
          </a:bodyPr>
          <a:lstStyle/>
          <a:p>
            <a:r>
              <a:rPr lang="fr-FR" dirty="0"/>
              <a:t>Client</a:t>
            </a:r>
          </a:p>
        </p:txBody>
      </p:sp>
      <p:sp>
        <p:nvSpPr>
          <p:cNvPr id="14" name="ZoneTexte 13">
            <a:extLst>
              <a:ext uri="{FF2B5EF4-FFF2-40B4-BE49-F238E27FC236}">
                <a16:creationId xmlns:a16="http://schemas.microsoft.com/office/drawing/2014/main" id="{24DF034E-8B6A-E6AE-5D0B-83FA05C3166A}"/>
              </a:ext>
            </a:extLst>
          </p:cNvPr>
          <p:cNvSpPr txBox="1"/>
          <p:nvPr/>
        </p:nvSpPr>
        <p:spPr>
          <a:xfrm>
            <a:off x="2500907" y="965884"/>
            <a:ext cx="992579" cy="369332"/>
          </a:xfrm>
          <a:prstGeom prst="rect">
            <a:avLst/>
          </a:prstGeom>
          <a:noFill/>
        </p:spPr>
        <p:txBody>
          <a:bodyPr wrap="none" rtlCol="0">
            <a:spAutoFit/>
          </a:bodyPr>
          <a:lstStyle/>
          <a:p>
            <a:r>
              <a:rPr lang="fr-FR" dirty="0"/>
              <a:t>Serveur</a:t>
            </a:r>
          </a:p>
        </p:txBody>
      </p:sp>
      <p:cxnSp>
        <p:nvCxnSpPr>
          <p:cNvPr id="16" name="Connecteur droit avec flèche 15">
            <a:extLst>
              <a:ext uri="{FF2B5EF4-FFF2-40B4-BE49-F238E27FC236}">
                <a16:creationId xmlns:a16="http://schemas.microsoft.com/office/drawing/2014/main" id="{E39BECA9-6C7F-C3BD-3F9E-4AA03315D676}"/>
              </a:ext>
            </a:extLst>
          </p:cNvPr>
          <p:cNvCxnSpPr>
            <a:cxnSpLocks/>
          </p:cNvCxnSpPr>
          <p:nvPr/>
        </p:nvCxnSpPr>
        <p:spPr>
          <a:xfrm>
            <a:off x="417533" y="1582057"/>
            <a:ext cx="2579663" cy="3649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Connecteur droit avec flèche 18">
            <a:extLst>
              <a:ext uri="{FF2B5EF4-FFF2-40B4-BE49-F238E27FC236}">
                <a16:creationId xmlns:a16="http://schemas.microsoft.com/office/drawing/2014/main" id="{40AB04FD-69F6-C40B-6721-B47B66CD7B42}"/>
              </a:ext>
            </a:extLst>
          </p:cNvPr>
          <p:cNvCxnSpPr>
            <a:cxnSpLocks/>
          </p:cNvCxnSpPr>
          <p:nvPr/>
        </p:nvCxnSpPr>
        <p:spPr>
          <a:xfrm flipH="1">
            <a:off x="413655" y="2154440"/>
            <a:ext cx="2583541" cy="458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ZoneTexte 19">
            <a:extLst>
              <a:ext uri="{FF2B5EF4-FFF2-40B4-BE49-F238E27FC236}">
                <a16:creationId xmlns:a16="http://schemas.microsoft.com/office/drawing/2014/main" id="{68F81839-0017-DF1D-87BE-3324D809B929}"/>
              </a:ext>
            </a:extLst>
          </p:cNvPr>
          <p:cNvSpPr txBox="1"/>
          <p:nvPr/>
        </p:nvSpPr>
        <p:spPr>
          <a:xfrm rot="517290">
            <a:off x="888670" y="1476791"/>
            <a:ext cx="1768433" cy="569387"/>
          </a:xfrm>
          <a:prstGeom prst="rect">
            <a:avLst/>
          </a:prstGeom>
          <a:noFill/>
        </p:spPr>
        <p:txBody>
          <a:bodyPr wrap="none" rtlCol="0">
            <a:spAutoFit/>
          </a:bodyPr>
          <a:lstStyle/>
          <a:p>
            <a:r>
              <a:rPr lang="fr-FR" sz="1400" dirty="0" err="1"/>
              <a:t>ClientHello</a:t>
            </a:r>
            <a:r>
              <a:rPr lang="fr-FR" sz="1400" dirty="0"/>
              <a:t> + </a:t>
            </a:r>
          </a:p>
          <a:p>
            <a:endParaRPr lang="fr-FR" sz="300" dirty="0"/>
          </a:p>
          <a:p>
            <a:r>
              <a:rPr lang="fr-FR" sz="1400" dirty="0" err="1"/>
              <a:t>ClientKeyShare</a:t>
            </a:r>
            <a:r>
              <a:rPr lang="fr-FR" sz="1400" dirty="0"/>
              <a:t> </a:t>
            </a:r>
            <a:r>
              <a:rPr lang="fr-FR" sz="1400" dirty="0" err="1"/>
              <a:t>ext</a:t>
            </a:r>
            <a:r>
              <a:rPr lang="fr-FR" sz="1400" dirty="0"/>
              <a:t>.</a:t>
            </a:r>
          </a:p>
        </p:txBody>
      </p:sp>
      <p:sp>
        <p:nvSpPr>
          <p:cNvPr id="21" name="ZoneTexte 20">
            <a:extLst>
              <a:ext uri="{FF2B5EF4-FFF2-40B4-BE49-F238E27FC236}">
                <a16:creationId xmlns:a16="http://schemas.microsoft.com/office/drawing/2014/main" id="{B864F2BD-2511-EC4A-6E90-BEBDA0ABD15C}"/>
              </a:ext>
            </a:extLst>
          </p:cNvPr>
          <p:cNvSpPr txBox="1"/>
          <p:nvPr/>
        </p:nvSpPr>
        <p:spPr>
          <a:xfrm rot="21109157">
            <a:off x="889141" y="2058854"/>
            <a:ext cx="1811714" cy="584775"/>
          </a:xfrm>
          <a:prstGeom prst="rect">
            <a:avLst/>
          </a:prstGeom>
          <a:noFill/>
        </p:spPr>
        <p:txBody>
          <a:bodyPr wrap="none" rtlCol="0">
            <a:spAutoFit/>
          </a:bodyPr>
          <a:lstStyle/>
          <a:p>
            <a:r>
              <a:rPr lang="fr-FR" sz="1400" dirty="0" err="1"/>
              <a:t>ServerHello</a:t>
            </a:r>
            <a:r>
              <a:rPr lang="fr-FR" sz="1400" dirty="0"/>
              <a:t> +</a:t>
            </a:r>
          </a:p>
          <a:p>
            <a:r>
              <a:rPr lang="fr-FR" sz="1400" dirty="0" err="1"/>
              <a:t>ServerKetShare</a:t>
            </a:r>
            <a:r>
              <a:rPr lang="fr-FR" sz="1400" dirty="0"/>
              <a:t> </a:t>
            </a:r>
            <a:r>
              <a:rPr lang="fr-FR" sz="1400" dirty="0" err="1"/>
              <a:t>ext</a:t>
            </a:r>
            <a:r>
              <a:rPr lang="fr-FR" dirty="0"/>
              <a:t>.</a:t>
            </a:r>
          </a:p>
        </p:txBody>
      </p:sp>
      <p:cxnSp>
        <p:nvCxnSpPr>
          <p:cNvPr id="23" name="Connecteur droit avec flèche 22">
            <a:extLst>
              <a:ext uri="{FF2B5EF4-FFF2-40B4-BE49-F238E27FC236}">
                <a16:creationId xmlns:a16="http://schemas.microsoft.com/office/drawing/2014/main" id="{C4ED21CA-3CE5-C4E2-5CE6-D34BC585D7E0}"/>
              </a:ext>
            </a:extLst>
          </p:cNvPr>
          <p:cNvCxnSpPr/>
          <p:nvPr/>
        </p:nvCxnSpPr>
        <p:spPr>
          <a:xfrm flipH="1">
            <a:off x="417533" y="2871372"/>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Connecteur droit avec flèche 24">
            <a:extLst>
              <a:ext uri="{FF2B5EF4-FFF2-40B4-BE49-F238E27FC236}">
                <a16:creationId xmlns:a16="http://schemas.microsoft.com/office/drawing/2014/main" id="{3CC83631-E7A2-BE0D-80C0-442442512A06}"/>
              </a:ext>
            </a:extLst>
          </p:cNvPr>
          <p:cNvCxnSpPr/>
          <p:nvPr/>
        </p:nvCxnSpPr>
        <p:spPr>
          <a:xfrm flipH="1">
            <a:off x="424793" y="3433801"/>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necteur droit avec flèche 25">
            <a:extLst>
              <a:ext uri="{FF2B5EF4-FFF2-40B4-BE49-F238E27FC236}">
                <a16:creationId xmlns:a16="http://schemas.microsoft.com/office/drawing/2014/main" id="{DBA6B468-2A47-AEE6-6D80-E56A0981960C}"/>
              </a:ext>
            </a:extLst>
          </p:cNvPr>
          <p:cNvCxnSpPr/>
          <p:nvPr/>
        </p:nvCxnSpPr>
        <p:spPr>
          <a:xfrm flipH="1">
            <a:off x="439301" y="4021161"/>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Connecteur droit avec flèche 26">
            <a:extLst>
              <a:ext uri="{FF2B5EF4-FFF2-40B4-BE49-F238E27FC236}">
                <a16:creationId xmlns:a16="http://schemas.microsoft.com/office/drawing/2014/main" id="{F5015BAC-8946-0710-0027-E21532104169}"/>
              </a:ext>
            </a:extLst>
          </p:cNvPr>
          <p:cNvCxnSpPr/>
          <p:nvPr/>
        </p:nvCxnSpPr>
        <p:spPr>
          <a:xfrm flipH="1">
            <a:off x="424794" y="4608521"/>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Connecteur droit avec flèche 28">
            <a:extLst>
              <a:ext uri="{FF2B5EF4-FFF2-40B4-BE49-F238E27FC236}">
                <a16:creationId xmlns:a16="http://schemas.microsoft.com/office/drawing/2014/main" id="{DCE5CE99-AF03-36DA-8A57-25EDDF7F9A3F}"/>
              </a:ext>
            </a:extLst>
          </p:cNvPr>
          <p:cNvCxnSpPr/>
          <p:nvPr/>
        </p:nvCxnSpPr>
        <p:spPr>
          <a:xfrm>
            <a:off x="424793" y="5500914"/>
            <a:ext cx="2594171" cy="2467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eur droit avec flèche 32">
            <a:extLst>
              <a:ext uri="{FF2B5EF4-FFF2-40B4-BE49-F238E27FC236}">
                <a16:creationId xmlns:a16="http://schemas.microsoft.com/office/drawing/2014/main" id="{31C0F2AB-2231-6F56-7006-6D8CEF1F8117}"/>
              </a:ext>
            </a:extLst>
          </p:cNvPr>
          <p:cNvCxnSpPr/>
          <p:nvPr/>
        </p:nvCxnSpPr>
        <p:spPr>
          <a:xfrm>
            <a:off x="439301" y="6139543"/>
            <a:ext cx="2579663"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34" name="ZoneTexte 33">
            <a:extLst>
              <a:ext uri="{FF2B5EF4-FFF2-40B4-BE49-F238E27FC236}">
                <a16:creationId xmlns:a16="http://schemas.microsoft.com/office/drawing/2014/main" id="{9EFC0FFF-EDCC-BD1F-B12E-2CE5A68E0044}"/>
              </a:ext>
            </a:extLst>
          </p:cNvPr>
          <p:cNvSpPr txBox="1"/>
          <p:nvPr/>
        </p:nvSpPr>
        <p:spPr>
          <a:xfrm>
            <a:off x="902574" y="5892116"/>
            <a:ext cx="1624099" cy="307777"/>
          </a:xfrm>
          <a:prstGeom prst="rect">
            <a:avLst/>
          </a:prstGeom>
          <a:noFill/>
        </p:spPr>
        <p:txBody>
          <a:bodyPr wrap="none" rtlCol="0">
            <a:spAutoFit/>
          </a:bodyPr>
          <a:lstStyle/>
          <a:p>
            <a:r>
              <a:rPr lang="fr-FR" sz="1400" dirty="0"/>
              <a:t>Données chiffrées</a:t>
            </a:r>
          </a:p>
        </p:txBody>
      </p:sp>
      <p:sp>
        <p:nvSpPr>
          <p:cNvPr id="35" name="ZoneTexte 34">
            <a:extLst>
              <a:ext uri="{FF2B5EF4-FFF2-40B4-BE49-F238E27FC236}">
                <a16:creationId xmlns:a16="http://schemas.microsoft.com/office/drawing/2014/main" id="{03A781A0-C7C8-FDFB-CD9A-4AF942EFA3B5}"/>
              </a:ext>
            </a:extLst>
          </p:cNvPr>
          <p:cNvSpPr txBox="1"/>
          <p:nvPr/>
        </p:nvSpPr>
        <p:spPr>
          <a:xfrm rot="20993432">
            <a:off x="846727" y="2801086"/>
            <a:ext cx="1867819" cy="307777"/>
          </a:xfrm>
          <a:prstGeom prst="rect">
            <a:avLst/>
          </a:prstGeom>
          <a:noFill/>
        </p:spPr>
        <p:txBody>
          <a:bodyPr wrap="none" rtlCol="0">
            <a:spAutoFit/>
          </a:bodyPr>
          <a:lstStyle/>
          <a:p>
            <a:r>
              <a:rPr lang="fr-FR" sz="1400" dirty="0" err="1"/>
              <a:t>EncryptedExtensions</a:t>
            </a:r>
            <a:endParaRPr lang="fr-FR" sz="1400" dirty="0"/>
          </a:p>
        </p:txBody>
      </p:sp>
      <p:sp>
        <p:nvSpPr>
          <p:cNvPr id="36" name="ZoneTexte 35">
            <a:extLst>
              <a:ext uri="{FF2B5EF4-FFF2-40B4-BE49-F238E27FC236}">
                <a16:creationId xmlns:a16="http://schemas.microsoft.com/office/drawing/2014/main" id="{F148F10F-4810-AE4D-A529-969AD2EBF027}"/>
              </a:ext>
            </a:extLst>
          </p:cNvPr>
          <p:cNvSpPr txBox="1"/>
          <p:nvPr/>
        </p:nvSpPr>
        <p:spPr>
          <a:xfrm rot="20952814">
            <a:off x="1209937" y="3414127"/>
            <a:ext cx="990977" cy="307777"/>
          </a:xfrm>
          <a:prstGeom prst="rect">
            <a:avLst/>
          </a:prstGeom>
          <a:noFill/>
        </p:spPr>
        <p:txBody>
          <a:bodyPr wrap="none" rtlCol="0">
            <a:spAutoFit/>
          </a:bodyPr>
          <a:lstStyle/>
          <a:p>
            <a:r>
              <a:rPr lang="fr-FR" sz="1400" dirty="0" err="1"/>
              <a:t>Certificate</a:t>
            </a:r>
            <a:endParaRPr lang="fr-FR" sz="1400" dirty="0"/>
          </a:p>
        </p:txBody>
      </p:sp>
      <p:sp>
        <p:nvSpPr>
          <p:cNvPr id="37" name="ZoneTexte 36">
            <a:extLst>
              <a:ext uri="{FF2B5EF4-FFF2-40B4-BE49-F238E27FC236}">
                <a16:creationId xmlns:a16="http://schemas.microsoft.com/office/drawing/2014/main" id="{4F42E616-109E-ACE0-6D72-4256EAAACFD9}"/>
              </a:ext>
            </a:extLst>
          </p:cNvPr>
          <p:cNvSpPr txBox="1"/>
          <p:nvPr/>
        </p:nvSpPr>
        <p:spPr>
          <a:xfrm rot="20907963">
            <a:off x="1045111" y="3978896"/>
            <a:ext cx="1439561" cy="307777"/>
          </a:xfrm>
          <a:prstGeom prst="rect">
            <a:avLst/>
          </a:prstGeom>
          <a:noFill/>
        </p:spPr>
        <p:txBody>
          <a:bodyPr wrap="none" rtlCol="0">
            <a:spAutoFit/>
          </a:bodyPr>
          <a:lstStyle/>
          <a:p>
            <a:r>
              <a:rPr lang="fr-FR" sz="1400" dirty="0" err="1"/>
              <a:t>CertificateVerify</a:t>
            </a:r>
            <a:endParaRPr lang="fr-FR" sz="1400" dirty="0"/>
          </a:p>
        </p:txBody>
      </p:sp>
      <p:sp>
        <p:nvSpPr>
          <p:cNvPr id="38" name="ZoneTexte 37">
            <a:extLst>
              <a:ext uri="{FF2B5EF4-FFF2-40B4-BE49-F238E27FC236}">
                <a16:creationId xmlns:a16="http://schemas.microsoft.com/office/drawing/2014/main" id="{C01DB4A0-5A29-57AB-E66C-34C7B6B70E71}"/>
              </a:ext>
            </a:extLst>
          </p:cNvPr>
          <p:cNvSpPr txBox="1"/>
          <p:nvPr/>
        </p:nvSpPr>
        <p:spPr>
          <a:xfrm rot="20914926">
            <a:off x="1270650" y="4582427"/>
            <a:ext cx="861133" cy="307777"/>
          </a:xfrm>
          <a:prstGeom prst="rect">
            <a:avLst/>
          </a:prstGeom>
          <a:noFill/>
        </p:spPr>
        <p:txBody>
          <a:bodyPr wrap="none" rtlCol="0">
            <a:spAutoFit/>
          </a:bodyPr>
          <a:lstStyle/>
          <a:p>
            <a:r>
              <a:rPr lang="fr-FR" sz="1400" dirty="0" err="1"/>
              <a:t>Finished</a:t>
            </a:r>
            <a:endParaRPr lang="fr-FR" sz="1400" dirty="0"/>
          </a:p>
        </p:txBody>
      </p:sp>
      <p:sp>
        <p:nvSpPr>
          <p:cNvPr id="39" name="ZoneTexte 38">
            <a:extLst>
              <a:ext uri="{FF2B5EF4-FFF2-40B4-BE49-F238E27FC236}">
                <a16:creationId xmlns:a16="http://schemas.microsoft.com/office/drawing/2014/main" id="{4EBD2AFE-62CA-ED8C-02F4-47A47DA3DC13}"/>
              </a:ext>
            </a:extLst>
          </p:cNvPr>
          <p:cNvSpPr txBox="1"/>
          <p:nvPr/>
        </p:nvSpPr>
        <p:spPr>
          <a:xfrm rot="296836">
            <a:off x="1291311" y="5320648"/>
            <a:ext cx="861133" cy="307777"/>
          </a:xfrm>
          <a:prstGeom prst="rect">
            <a:avLst/>
          </a:prstGeom>
          <a:noFill/>
        </p:spPr>
        <p:txBody>
          <a:bodyPr wrap="none" rtlCol="0">
            <a:spAutoFit/>
          </a:bodyPr>
          <a:lstStyle/>
          <a:p>
            <a:r>
              <a:rPr lang="fr-FR" sz="1400" dirty="0" err="1"/>
              <a:t>Finished</a:t>
            </a:r>
            <a:endParaRPr lang="fr-FR" sz="1400" dirty="0"/>
          </a:p>
        </p:txBody>
      </p:sp>
      <p:sp>
        <p:nvSpPr>
          <p:cNvPr id="40" name="Rectangle 39">
            <a:extLst>
              <a:ext uri="{FF2B5EF4-FFF2-40B4-BE49-F238E27FC236}">
                <a16:creationId xmlns:a16="http://schemas.microsoft.com/office/drawing/2014/main" id="{99E63A3C-2DC9-BE27-4641-257725ED5244}"/>
              </a:ext>
            </a:extLst>
          </p:cNvPr>
          <p:cNvSpPr/>
          <p:nvPr/>
        </p:nvSpPr>
        <p:spPr>
          <a:xfrm>
            <a:off x="190320" y="2707497"/>
            <a:ext cx="3021791" cy="3112390"/>
          </a:xfrm>
          <a:prstGeom prst="rect">
            <a:avLst/>
          </a:prstGeom>
          <a:solidFill>
            <a:schemeClr val="accent1">
              <a:alpha val="4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EFEF6E4E-FD6D-E1D2-BEC0-CD3EEB10D96B}"/>
              </a:ext>
            </a:extLst>
          </p:cNvPr>
          <p:cNvSpPr txBox="1"/>
          <p:nvPr/>
        </p:nvSpPr>
        <p:spPr>
          <a:xfrm>
            <a:off x="3176836" y="3995421"/>
            <a:ext cx="5248553" cy="1569660"/>
          </a:xfrm>
          <a:prstGeom prst="rect">
            <a:avLst/>
          </a:prstGeom>
          <a:noFill/>
        </p:spPr>
        <p:txBody>
          <a:bodyPr wrap="none" rtlCol="0">
            <a:spAutoFit/>
          </a:bodyPr>
          <a:lstStyle/>
          <a:p>
            <a:r>
              <a:rPr lang="fr-FR" sz="1600" dirty="0"/>
              <a:t>Partie </a:t>
            </a:r>
          </a:p>
          <a:p>
            <a:r>
              <a:rPr lang="fr-FR" sz="1600" dirty="0"/>
              <a:t>Crypté. </a:t>
            </a:r>
          </a:p>
          <a:p>
            <a:endParaRPr lang="fr-FR" sz="1600" dirty="0"/>
          </a:p>
          <a:p>
            <a:endParaRPr lang="fr-FR" sz="1600" dirty="0"/>
          </a:p>
          <a:p>
            <a:endParaRPr lang="fr-FR" sz="1600" dirty="0"/>
          </a:p>
          <a:p>
            <a:r>
              <a:rPr lang="fr-FR" sz="1600" dirty="0"/>
              <a:t>Cette partie (en bleu) est contenue dans le </a:t>
            </a:r>
            <a:r>
              <a:rPr lang="fr-FR" sz="1600" dirty="0" err="1"/>
              <a:t>ServerHello</a:t>
            </a:r>
            <a:r>
              <a:rPr lang="fr-FR" sz="1600" dirty="0"/>
              <a:t> </a:t>
            </a:r>
          </a:p>
        </p:txBody>
      </p:sp>
      <p:sp>
        <p:nvSpPr>
          <p:cNvPr id="42" name="Rectangle 41">
            <a:extLst>
              <a:ext uri="{FF2B5EF4-FFF2-40B4-BE49-F238E27FC236}">
                <a16:creationId xmlns:a16="http://schemas.microsoft.com/office/drawing/2014/main" id="{4486BA13-C012-597F-ADC1-4F6F8F6344B3}"/>
              </a:ext>
            </a:extLst>
          </p:cNvPr>
          <p:cNvSpPr/>
          <p:nvPr/>
        </p:nvSpPr>
        <p:spPr>
          <a:xfrm>
            <a:off x="190320" y="1347458"/>
            <a:ext cx="3021791" cy="1360039"/>
          </a:xfrm>
          <a:prstGeom prst="rect">
            <a:avLst/>
          </a:prstGeom>
          <a:solidFill>
            <a:srgbClr val="FFC000">
              <a:alpha val="3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65EF7627-937E-3D4C-43FB-09E32333C4E4}"/>
              </a:ext>
            </a:extLst>
          </p:cNvPr>
          <p:cNvSpPr txBox="1"/>
          <p:nvPr/>
        </p:nvSpPr>
        <p:spPr>
          <a:xfrm>
            <a:off x="3179656" y="1745014"/>
            <a:ext cx="1152880" cy="584775"/>
          </a:xfrm>
          <a:prstGeom prst="rect">
            <a:avLst/>
          </a:prstGeom>
          <a:noFill/>
        </p:spPr>
        <p:txBody>
          <a:bodyPr wrap="none" rtlCol="0">
            <a:spAutoFit/>
          </a:bodyPr>
          <a:lstStyle/>
          <a:p>
            <a:r>
              <a:rPr lang="fr-FR" sz="1600" dirty="0"/>
              <a:t>Echanges </a:t>
            </a:r>
          </a:p>
          <a:p>
            <a:r>
              <a:rPr lang="fr-FR" sz="1600" dirty="0"/>
              <a:t>en clair</a:t>
            </a:r>
          </a:p>
        </p:txBody>
      </p:sp>
      <p:sp>
        <p:nvSpPr>
          <p:cNvPr id="44" name="Accolade fermante 43">
            <a:extLst>
              <a:ext uri="{FF2B5EF4-FFF2-40B4-BE49-F238E27FC236}">
                <a16:creationId xmlns:a16="http://schemas.microsoft.com/office/drawing/2014/main" id="{DF7C4A39-6F64-717A-2566-F0C4B02E1A03}"/>
              </a:ext>
            </a:extLst>
          </p:cNvPr>
          <p:cNvSpPr/>
          <p:nvPr/>
        </p:nvSpPr>
        <p:spPr>
          <a:xfrm>
            <a:off x="4114802" y="1347459"/>
            <a:ext cx="237338" cy="374319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cxnSp>
        <p:nvCxnSpPr>
          <p:cNvPr id="46" name="Connecteur droit avec flèche 45">
            <a:extLst>
              <a:ext uri="{FF2B5EF4-FFF2-40B4-BE49-F238E27FC236}">
                <a16:creationId xmlns:a16="http://schemas.microsoft.com/office/drawing/2014/main" id="{658273DE-95D0-096A-A60D-CA18D3EBD27F}"/>
              </a:ext>
            </a:extLst>
          </p:cNvPr>
          <p:cNvCxnSpPr/>
          <p:nvPr/>
        </p:nvCxnSpPr>
        <p:spPr>
          <a:xfrm flipH="1">
            <a:off x="4329716" y="1582057"/>
            <a:ext cx="242284" cy="3649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53748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9AA60-8B69-E110-E299-8416A54F40DD}"/>
              </a:ext>
            </a:extLst>
          </p:cNvPr>
          <p:cNvSpPr>
            <a:spLocks noGrp="1"/>
          </p:cNvSpPr>
          <p:nvPr>
            <p:ph type="title"/>
          </p:nvPr>
        </p:nvSpPr>
        <p:spPr/>
        <p:txBody>
          <a:bodyPr/>
          <a:lstStyle/>
          <a:p>
            <a:r>
              <a:rPr lang="fr-FR" sz="2400" dirty="0"/>
              <a:t>11.2. Echanges pour TLSv1.3: </a:t>
            </a:r>
            <a:br>
              <a:rPr lang="fr-FR" sz="2400" dirty="0"/>
            </a:br>
            <a:r>
              <a:rPr lang="fr-FR" sz="2400" dirty="0"/>
              <a:t>Analyse des échanges</a:t>
            </a:r>
          </a:p>
        </p:txBody>
      </p:sp>
      <p:cxnSp>
        <p:nvCxnSpPr>
          <p:cNvPr id="4" name="Connecteur droit avec flèche 3">
            <a:extLst>
              <a:ext uri="{FF2B5EF4-FFF2-40B4-BE49-F238E27FC236}">
                <a16:creationId xmlns:a16="http://schemas.microsoft.com/office/drawing/2014/main" id="{5DAD96C7-2714-5BF8-21BB-C2411DEF63C6}"/>
              </a:ext>
            </a:extLst>
          </p:cNvPr>
          <p:cNvCxnSpPr>
            <a:cxnSpLocks/>
          </p:cNvCxnSpPr>
          <p:nvPr/>
        </p:nvCxnSpPr>
        <p:spPr>
          <a:xfrm>
            <a:off x="6279792" y="3601544"/>
            <a:ext cx="2579663" cy="3649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 name="Connecteur droit avec flèche 4">
            <a:extLst>
              <a:ext uri="{FF2B5EF4-FFF2-40B4-BE49-F238E27FC236}">
                <a16:creationId xmlns:a16="http://schemas.microsoft.com/office/drawing/2014/main" id="{4C7615E5-EA45-4188-E8FF-1E04DCD642F6}"/>
              </a:ext>
            </a:extLst>
          </p:cNvPr>
          <p:cNvCxnSpPr>
            <a:cxnSpLocks/>
          </p:cNvCxnSpPr>
          <p:nvPr/>
        </p:nvCxnSpPr>
        <p:spPr>
          <a:xfrm flipH="1">
            <a:off x="6275914" y="4173927"/>
            <a:ext cx="2583541" cy="458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ZoneTexte 5">
            <a:extLst>
              <a:ext uri="{FF2B5EF4-FFF2-40B4-BE49-F238E27FC236}">
                <a16:creationId xmlns:a16="http://schemas.microsoft.com/office/drawing/2014/main" id="{BF720FC7-F33C-B438-2423-1D15E483171C}"/>
              </a:ext>
            </a:extLst>
          </p:cNvPr>
          <p:cNvSpPr txBox="1"/>
          <p:nvPr/>
        </p:nvSpPr>
        <p:spPr>
          <a:xfrm rot="517290">
            <a:off x="6750929" y="3496278"/>
            <a:ext cx="1768433" cy="569387"/>
          </a:xfrm>
          <a:prstGeom prst="rect">
            <a:avLst/>
          </a:prstGeom>
          <a:noFill/>
        </p:spPr>
        <p:txBody>
          <a:bodyPr wrap="none" rtlCol="0">
            <a:spAutoFit/>
          </a:bodyPr>
          <a:lstStyle/>
          <a:p>
            <a:r>
              <a:rPr lang="fr-FR" sz="1400" dirty="0" err="1"/>
              <a:t>ClientHello</a:t>
            </a:r>
            <a:r>
              <a:rPr lang="fr-FR" sz="1400" dirty="0"/>
              <a:t> + </a:t>
            </a:r>
          </a:p>
          <a:p>
            <a:endParaRPr lang="fr-FR" sz="300" dirty="0"/>
          </a:p>
          <a:p>
            <a:r>
              <a:rPr lang="fr-FR" sz="1400" dirty="0" err="1"/>
              <a:t>ClientKeyShare</a:t>
            </a:r>
            <a:r>
              <a:rPr lang="fr-FR" sz="1400" dirty="0"/>
              <a:t> </a:t>
            </a:r>
            <a:r>
              <a:rPr lang="fr-FR" sz="1400" dirty="0" err="1"/>
              <a:t>ext</a:t>
            </a:r>
            <a:r>
              <a:rPr lang="fr-FR" sz="1400" dirty="0"/>
              <a:t>.</a:t>
            </a:r>
          </a:p>
        </p:txBody>
      </p:sp>
      <p:sp>
        <p:nvSpPr>
          <p:cNvPr id="7" name="ZoneTexte 6">
            <a:extLst>
              <a:ext uri="{FF2B5EF4-FFF2-40B4-BE49-F238E27FC236}">
                <a16:creationId xmlns:a16="http://schemas.microsoft.com/office/drawing/2014/main" id="{7FF57F6E-F9BF-46E4-2451-AD8904A578F2}"/>
              </a:ext>
            </a:extLst>
          </p:cNvPr>
          <p:cNvSpPr txBox="1"/>
          <p:nvPr/>
        </p:nvSpPr>
        <p:spPr>
          <a:xfrm rot="21109157">
            <a:off x="6751400" y="4078341"/>
            <a:ext cx="1811714" cy="584775"/>
          </a:xfrm>
          <a:prstGeom prst="rect">
            <a:avLst/>
          </a:prstGeom>
          <a:noFill/>
        </p:spPr>
        <p:txBody>
          <a:bodyPr wrap="none" rtlCol="0">
            <a:spAutoFit/>
          </a:bodyPr>
          <a:lstStyle/>
          <a:p>
            <a:r>
              <a:rPr lang="fr-FR" sz="1400" dirty="0" err="1"/>
              <a:t>ServerHello</a:t>
            </a:r>
            <a:r>
              <a:rPr lang="fr-FR" sz="1400" dirty="0"/>
              <a:t> +</a:t>
            </a:r>
          </a:p>
          <a:p>
            <a:r>
              <a:rPr lang="fr-FR" sz="1400" dirty="0" err="1"/>
              <a:t>ServerKetShare</a:t>
            </a:r>
            <a:r>
              <a:rPr lang="fr-FR" sz="1400" dirty="0"/>
              <a:t> </a:t>
            </a:r>
            <a:r>
              <a:rPr lang="fr-FR" sz="1400" dirty="0" err="1"/>
              <a:t>ext</a:t>
            </a:r>
            <a:r>
              <a:rPr lang="fr-FR" dirty="0"/>
              <a:t>.</a:t>
            </a:r>
          </a:p>
        </p:txBody>
      </p:sp>
      <p:sp>
        <p:nvSpPr>
          <p:cNvPr id="8" name="Rectangle 7">
            <a:extLst>
              <a:ext uri="{FF2B5EF4-FFF2-40B4-BE49-F238E27FC236}">
                <a16:creationId xmlns:a16="http://schemas.microsoft.com/office/drawing/2014/main" id="{9A3771B7-771E-D727-C529-A367D7F31622}"/>
              </a:ext>
            </a:extLst>
          </p:cNvPr>
          <p:cNvSpPr/>
          <p:nvPr/>
        </p:nvSpPr>
        <p:spPr>
          <a:xfrm>
            <a:off x="6056788" y="3429000"/>
            <a:ext cx="3021791" cy="1360039"/>
          </a:xfrm>
          <a:prstGeom prst="rect">
            <a:avLst/>
          </a:prstGeom>
          <a:solidFill>
            <a:srgbClr val="FFC000">
              <a:alpha val="3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a:extLst>
              <a:ext uri="{FF2B5EF4-FFF2-40B4-BE49-F238E27FC236}">
                <a16:creationId xmlns:a16="http://schemas.microsoft.com/office/drawing/2014/main" id="{EA4ED050-DB1E-9AD1-BFE1-2A74FE519271}"/>
              </a:ext>
            </a:extLst>
          </p:cNvPr>
          <p:cNvCxnSpPr/>
          <p:nvPr/>
        </p:nvCxnSpPr>
        <p:spPr>
          <a:xfrm>
            <a:off x="6275914" y="3429002"/>
            <a:ext cx="0" cy="1360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68623750-9410-6FD1-47EE-ED5279D3267D}"/>
              </a:ext>
            </a:extLst>
          </p:cNvPr>
          <p:cNvCxnSpPr/>
          <p:nvPr/>
        </p:nvCxnSpPr>
        <p:spPr>
          <a:xfrm>
            <a:off x="8859455" y="3429002"/>
            <a:ext cx="0" cy="1360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Image 12">
            <a:extLst>
              <a:ext uri="{FF2B5EF4-FFF2-40B4-BE49-F238E27FC236}">
                <a16:creationId xmlns:a16="http://schemas.microsoft.com/office/drawing/2014/main" id="{0B6E2CFD-6AA5-E718-6CC4-FB0BBB9D3029}"/>
              </a:ext>
            </a:extLst>
          </p:cNvPr>
          <p:cNvPicPr>
            <a:picLocks noChangeAspect="1"/>
          </p:cNvPicPr>
          <p:nvPr/>
        </p:nvPicPr>
        <p:blipFill>
          <a:blip r:embed="rId2"/>
          <a:stretch>
            <a:fillRect/>
          </a:stretch>
        </p:blipFill>
        <p:spPr>
          <a:xfrm>
            <a:off x="0" y="1002133"/>
            <a:ext cx="9144000" cy="2197737"/>
          </a:xfrm>
          <a:prstGeom prst="rect">
            <a:avLst/>
          </a:prstGeom>
        </p:spPr>
      </p:pic>
      <p:sp>
        <p:nvSpPr>
          <p:cNvPr id="14" name="Accolade fermante 13">
            <a:extLst>
              <a:ext uri="{FF2B5EF4-FFF2-40B4-BE49-F238E27FC236}">
                <a16:creationId xmlns:a16="http://schemas.microsoft.com/office/drawing/2014/main" id="{B7078BB1-6FF3-91B1-166A-D2B8E43F4C5C}"/>
              </a:ext>
            </a:extLst>
          </p:cNvPr>
          <p:cNvSpPr/>
          <p:nvPr/>
        </p:nvSpPr>
        <p:spPr>
          <a:xfrm>
            <a:off x="7567684" y="1481369"/>
            <a:ext cx="204716" cy="57320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16" name="Connecteur droit avec flèche 15">
            <a:extLst>
              <a:ext uri="{FF2B5EF4-FFF2-40B4-BE49-F238E27FC236}">
                <a16:creationId xmlns:a16="http://schemas.microsoft.com/office/drawing/2014/main" id="{F898523B-4B8D-BF15-E189-AAAA59C13250}"/>
              </a:ext>
            </a:extLst>
          </p:cNvPr>
          <p:cNvCxnSpPr>
            <a:cxnSpLocks/>
          </p:cNvCxnSpPr>
          <p:nvPr/>
        </p:nvCxnSpPr>
        <p:spPr>
          <a:xfrm flipH="1" flipV="1">
            <a:off x="7772400" y="2054575"/>
            <a:ext cx="593678" cy="13744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Connecteur droit avec flèche 22">
            <a:extLst>
              <a:ext uri="{FF2B5EF4-FFF2-40B4-BE49-F238E27FC236}">
                <a16:creationId xmlns:a16="http://schemas.microsoft.com/office/drawing/2014/main" id="{1CD13A32-40BA-7CB3-124B-1A4A8C44BEBA}"/>
              </a:ext>
            </a:extLst>
          </p:cNvPr>
          <p:cNvCxnSpPr>
            <a:cxnSpLocks/>
          </p:cNvCxnSpPr>
          <p:nvPr/>
        </p:nvCxnSpPr>
        <p:spPr>
          <a:xfrm flipH="1" flipV="1">
            <a:off x="3143533" y="1516075"/>
            <a:ext cx="426873" cy="2606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502626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FD4942-1448-10F0-9E13-1D9D8FB6442F}"/>
              </a:ext>
            </a:extLst>
          </p:cNvPr>
          <p:cNvSpPr>
            <a:spLocks noGrp="1"/>
          </p:cNvSpPr>
          <p:nvPr>
            <p:ph type="title"/>
          </p:nvPr>
        </p:nvSpPr>
        <p:spPr/>
        <p:txBody>
          <a:bodyPr/>
          <a:lstStyle/>
          <a:p>
            <a:r>
              <a:rPr lang="fr-FR" sz="2400" dirty="0"/>
              <a:t>11.3. Echanges pour TLSv1.3: </a:t>
            </a:r>
            <a:br>
              <a:rPr lang="fr-FR" sz="2400" dirty="0"/>
            </a:br>
            <a:r>
              <a:rPr lang="fr-FR" sz="2400" dirty="0" err="1"/>
              <a:t>ClientHello</a:t>
            </a:r>
            <a:r>
              <a:rPr lang="fr-FR" sz="2400" dirty="0"/>
              <a:t> + </a:t>
            </a:r>
            <a:r>
              <a:rPr lang="fr-FR" sz="2400" dirty="0" err="1"/>
              <a:t>ClientKeyShare</a:t>
            </a:r>
            <a:r>
              <a:rPr lang="fr-FR" sz="2400" dirty="0"/>
              <a:t> </a:t>
            </a:r>
            <a:r>
              <a:rPr lang="fr-FR" sz="2400" dirty="0" err="1"/>
              <a:t>ext</a:t>
            </a:r>
            <a:r>
              <a:rPr lang="fr-FR" sz="2400" dirty="0"/>
              <a:t>.</a:t>
            </a:r>
          </a:p>
        </p:txBody>
      </p:sp>
      <p:pic>
        <p:nvPicPr>
          <p:cNvPr id="4" name="Image 3">
            <a:extLst>
              <a:ext uri="{FF2B5EF4-FFF2-40B4-BE49-F238E27FC236}">
                <a16:creationId xmlns:a16="http://schemas.microsoft.com/office/drawing/2014/main" id="{1FE8EC46-5184-A224-6ADD-BC15FA1A62F7}"/>
              </a:ext>
            </a:extLst>
          </p:cNvPr>
          <p:cNvPicPr>
            <a:picLocks noChangeAspect="1"/>
          </p:cNvPicPr>
          <p:nvPr/>
        </p:nvPicPr>
        <p:blipFill>
          <a:blip r:embed="rId2"/>
          <a:stretch>
            <a:fillRect/>
          </a:stretch>
        </p:blipFill>
        <p:spPr>
          <a:xfrm>
            <a:off x="-19200" y="981073"/>
            <a:ext cx="6447075" cy="5255953"/>
          </a:xfrm>
          <a:prstGeom prst="rect">
            <a:avLst/>
          </a:prstGeom>
          <a:solidFill>
            <a:schemeClr val="accent1">
              <a:alpha val="47000"/>
            </a:schemeClr>
          </a:solidFill>
        </p:spPr>
      </p:pic>
      <p:sp>
        <p:nvSpPr>
          <p:cNvPr id="5" name="ZoneTexte 4">
            <a:extLst>
              <a:ext uri="{FF2B5EF4-FFF2-40B4-BE49-F238E27FC236}">
                <a16:creationId xmlns:a16="http://schemas.microsoft.com/office/drawing/2014/main" id="{FE9F90E6-E406-EC99-E09F-2E05CA3685FB}"/>
              </a:ext>
            </a:extLst>
          </p:cNvPr>
          <p:cNvSpPr txBox="1"/>
          <p:nvPr/>
        </p:nvSpPr>
        <p:spPr>
          <a:xfrm>
            <a:off x="5716459" y="3121223"/>
            <a:ext cx="3446520" cy="1815882"/>
          </a:xfrm>
          <a:prstGeom prst="rect">
            <a:avLst/>
          </a:prstGeom>
          <a:noFill/>
        </p:spPr>
        <p:txBody>
          <a:bodyPr wrap="square" rtlCol="0">
            <a:spAutoFit/>
          </a:bodyPr>
          <a:lstStyle/>
          <a:p>
            <a:r>
              <a:rPr lang="fr-FR" sz="1400" dirty="0"/>
              <a:t>Négociation des algorithmes de cryptage</a:t>
            </a:r>
          </a:p>
          <a:p>
            <a:r>
              <a:rPr lang="fr-FR" sz="1400" dirty="0"/>
              <a:t>Echange de clés non authentifiées</a:t>
            </a:r>
          </a:p>
          <a:p>
            <a:endParaRPr lang="fr-FR" sz="1400" dirty="0"/>
          </a:p>
          <a:p>
            <a:endParaRPr lang="fr-FR" sz="1400" dirty="0"/>
          </a:p>
          <a:p>
            <a:r>
              <a:rPr lang="fr-FR" sz="1400" dirty="0"/>
              <a:t>Groupes sur lesquelles des échanges de clés sont envisagés (notamment </a:t>
            </a:r>
            <a:r>
              <a:rPr lang="fr-FR" sz="1400" dirty="0" err="1"/>
              <a:t>Diffie</a:t>
            </a:r>
            <a:r>
              <a:rPr lang="fr-FR" sz="1400" dirty="0"/>
              <a:t>-Hellman: le p et le n). Ces infos sont dans des extensions</a:t>
            </a:r>
          </a:p>
        </p:txBody>
      </p:sp>
      <p:cxnSp>
        <p:nvCxnSpPr>
          <p:cNvPr id="7" name="Connecteur droit avec flèche 6">
            <a:extLst>
              <a:ext uri="{FF2B5EF4-FFF2-40B4-BE49-F238E27FC236}">
                <a16:creationId xmlns:a16="http://schemas.microsoft.com/office/drawing/2014/main" id="{5B2DB0DA-A60F-C367-90A2-13550343E9FE}"/>
              </a:ext>
            </a:extLst>
          </p:cNvPr>
          <p:cNvCxnSpPr/>
          <p:nvPr/>
        </p:nvCxnSpPr>
        <p:spPr>
          <a:xfrm flipH="1">
            <a:off x="2715904" y="3275111"/>
            <a:ext cx="300055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Connecteur droit avec flèche 8">
            <a:extLst>
              <a:ext uri="{FF2B5EF4-FFF2-40B4-BE49-F238E27FC236}">
                <a16:creationId xmlns:a16="http://schemas.microsoft.com/office/drawing/2014/main" id="{57D55C52-4DB1-C3FD-8C6B-C4104A1268A0}"/>
              </a:ext>
            </a:extLst>
          </p:cNvPr>
          <p:cNvCxnSpPr/>
          <p:nvPr/>
        </p:nvCxnSpPr>
        <p:spPr>
          <a:xfrm flipH="1">
            <a:off x="3452884" y="4189863"/>
            <a:ext cx="226357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Connecteur droit avec flèche 10">
            <a:extLst>
              <a:ext uri="{FF2B5EF4-FFF2-40B4-BE49-F238E27FC236}">
                <a16:creationId xmlns:a16="http://schemas.microsoft.com/office/drawing/2014/main" id="{B131AF27-D5E7-B620-9DFF-6E41FA2FD082}"/>
              </a:ext>
            </a:extLst>
          </p:cNvPr>
          <p:cNvCxnSpPr>
            <a:cxnSpLocks/>
          </p:cNvCxnSpPr>
          <p:nvPr/>
        </p:nvCxnSpPr>
        <p:spPr>
          <a:xfrm flipH="1">
            <a:off x="3070746" y="4775593"/>
            <a:ext cx="2645713" cy="9428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ZoneTexte 2">
            <a:extLst>
              <a:ext uri="{FF2B5EF4-FFF2-40B4-BE49-F238E27FC236}">
                <a16:creationId xmlns:a16="http://schemas.microsoft.com/office/drawing/2014/main" id="{5561F7AA-8841-3140-2891-08EE68B36A36}"/>
              </a:ext>
            </a:extLst>
          </p:cNvPr>
          <p:cNvSpPr txBox="1"/>
          <p:nvPr/>
        </p:nvSpPr>
        <p:spPr>
          <a:xfrm>
            <a:off x="1624084" y="6311667"/>
            <a:ext cx="5557932" cy="369332"/>
          </a:xfrm>
          <a:prstGeom prst="rect">
            <a:avLst/>
          </a:prstGeom>
          <a:noFill/>
        </p:spPr>
        <p:txBody>
          <a:bodyPr wrap="none" rtlCol="0">
            <a:spAutoFit/>
          </a:bodyPr>
          <a:lstStyle/>
          <a:p>
            <a:r>
              <a:rPr lang="fr-FR" dirty="0">
                <a:highlight>
                  <a:srgbClr val="FFFF00"/>
                </a:highlight>
              </a:rPr>
              <a:t>On échange des paquets contenant des extensions</a:t>
            </a:r>
          </a:p>
        </p:txBody>
      </p:sp>
      <p:cxnSp>
        <p:nvCxnSpPr>
          <p:cNvPr id="8" name="Connecteur droit avec flèche 7">
            <a:extLst>
              <a:ext uri="{FF2B5EF4-FFF2-40B4-BE49-F238E27FC236}">
                <a16:creationId xmlns:a16="http://schemas.microsoft.com/office/drawing/2014/main" id="{9C57494D-730C-C2F3-9965-912088EB7B46}"/>
              </a:ext>
            </a:extLst>
          </p:cNvPr>
          <p:cNvCxnSpPr>
            <a:cxnSpLocks/>
          </p:cNvCxnSpPr>
          <p:nvPr/>
        </p:nvCxnSpPr>
        <p:spPr>
          <a:xfrm flipH="1">
            <a:off x="2456597" y="1595508"/>
            <a:ext cx="50496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ZoneTexte 14">
            <a:extLst>
              <a:ext uri="{FF2B5EF4-FFF2-40B4-BE49-F238E27FC236}">
                <a16:creationId xmlns:a16="http://schemas.microsoft.com/office/drawing/2014/main" id="{D9BC371F-1700-AADD-5629-C8E8232095DD}"/>
              </a:ext>
            </a:extLst>
          </p:cNvPr>
          <p:cNvSpPr txBox="1"/>
          <p:nvPr/>
        </p:nvSpPr>
        <p:spPr>
          <a:xfrm>
            <a:off x="2942680" y="1323258"/>
            <a:ext cx="6201320" cy="523220"/>
          </a:xfrm>
          <a:prstGeom prst="rect">
            <a:avLst/>
          </a:prstGeom>
          <a:noFill/>
        </p:spPr>
        <p:txBody>
          <a:bodyPr wrap="square" rtlCol="0">
            <a:spAutoFit/>
          </a:bodyPr>
          <a:lstStyle/>
          <a:p>
            <a:r>
              <a:rPr lang="fr-FR" sz="1400" dirty="0"/>
              <a:t>On commence avec TLSv1.2 car beaucoup de serveur fonctionne toujours avec cette version. On ajuste après en TLSv1.3 si cela possible</a:t>
            </a:r>
          </a:p>
        </p:txBody>
      </p:sp>
      <p:cxnSp>
        <p:nvCxnSpPr>
          <p:cNvPr id="17" name="Connecteur droit avec flèche 16">
            <a:extLst>
              <a:ext uri="{FF2B5EF4-FFF2-40B4-BE49-F238E27FC236}">
                <a16:creationId xmlns:a16="http://schemas.microsoft.com/office/drawing/2014/main" id="{39C08EF4-0BEF-4BC7-FB9B-3294478666CE}"/>
              </a:ext>
            </a:extLst>
          </p:cNvPr>
          <p:cNvCxnSpPr>
            <a:cxnSpLocks/>
          </p:cNvCxnSpPr>
          <p:nvPr/>
        </p:nvCxnSpPr>
        <p:spPr>
          <a:xfrm flipH="1">
            <a:off x="1928813" y="1595508"/>
            <a:ext cx="1013867" cy="7047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4A1E3393-0F6E-8A28-3C9A-8F4A1F6F6048}"/>
              </a:ext>
            </a:extLst>
          </p:cNvPr>
          <p:cNvSpPr/>
          <p:nvPr/>
        </p:nvSpPr>
        <p:spPr>
          <a:xfrm>
            <a:off x="385763" y="1139588"/>
            <a:ext cx="585787" cy="183670"/>
          </a:xfrm>
          <a:prstGeom prst="rect">
            <a:avLst/>
          </a:prstGeom>
          <a:solidFill>
            <a:schemeClr val="accent1">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Connecteur droit avec flèche 21">
            <a:extLst>
              <a:ext uri="{FF2B5EF4-FFF2-40B4-BE49-F238E27FC236}">
                <a16:creationId xmlns:a16="http://schemas.microsoft.com/office/drawing/2014/main" id="{B08E6D3E-2EA8-4352-5232-EF505F330483}"/>
              </a:ext>
            </a:extLst>
          </p:cNvPr>
          <p:cNvCxnSpPr>
            <a:endCxn id="20" idx="0"/>
          </p:cNvCxnSpPr>
          <p:nvPr/>
        </p:nvCxnSpPr>
        <p:spPr>
          <a:xfrm>
            <a:off x="385763" y="620974"/>
            <a:ext cx="292894" cy="5186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2C90C4ED-CF94-9C21-6427-D0110180E46F}"/>
              </a:ext>
            </a:extLst>
          </p:cNvPr>
          <p:cNvSpPr/>
          <p:nvPr/>
        </p:nvSpPr>
        <p:spPr>
          <a:xfrm>
            <a:off x="777922" y="2523362"/>
            <a:ext cx="5669153" cy="523220"/>
          </a:xfrm>
          <a:prstGeom prst="rect">
            <a:avLst/>
          </a:prstGeom>
          <a:solidFill>
            <a:schemeClr val="accent1">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8480614A-5964-C73A-BB98-D56264469106}"/>
              </a:ext>
            </a:extLst>
          </p:cNvPr>
          <p:cNvSpPr txBox="1"/>
          <p:nvPr/>
        </p:nvSpPr>
        <p:spPr>
          <a:xfrm>
            <a:off x="6889988" y="2491945"/>
            <a:ext cx="2568338" cy="523220"/>
          </a:xfrm>
          <a:prstGeom prst="rect">
            <a:avLst/>
          </a:prstGeom>
          <a:noFill/>
        </p:spPr>
        <p:txBody>
          <a:bodyPr wrap="square" rtlCol="0">
            <a:spAutoFit/>
          </a:bodyPr>
          <a:lstStyle/>
          <a:p>
            <a:r>
              <a:rPr lang="fr-FR" sz="1400" dirty="0"/>
              <a:t>Informations habituelles: </a:t>
            </a:r>
            <a:r>
              <a:rPr lang="fr-FR" sz="1400" dirty="0" err="1"/>
              <a:t>random</a:t>
            </a:r>
            <a:r>
              <a:rPr lang="fr-FR" sz="1400" dirty="0"/>
              <a:t>, session ID, …</a:t>
            </a:r>
          </a:p>
        </p:txBody>
      </p:sp>
      <p:cxnSp>
        <p:nvCxnSpPr>
          <p:cNvPr id="26" name="Connecteur droit avec flèche 25">
            <a:extLst>
              <a:ext uri="{FF2B5EF4-FFF2-40B4-BE49-F238E27FC236}">
                <a16:creationId xmlns:a16="http://schemas.microsoft.com/office/drawing/2014/main" id="{3A5D889F-870C-3405-3E5D-89EE0E4041EB}"/>
              </a:ext>
            </a:extLst>
          </p:cNvPr>
          <p:cNvCxnSpPr>
            <a:cxnSpLocks/>
          </p:cNvCxnSpPr>
          <p:nvPr/>
        </p:nvCxnSpPr>
        <p:spPr>
          <a:xfrm flipH="1">
            <a:off x="6447075" y="2739267"/>
            <a:ext cx="44291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ZoneTexte 27">
            <a:extLst>
              <a:ext uri="{FF2B5EF4-FFF2-40B4-BE49-F238E27FC236}">
                <a16:creationId xmlns:a16="http://schemas.microsoft.com/office/drawing/2014/main" id="{48D1C069-A186-28C9-37B8-21E8BB84B605}"/>
              </a:ext>
            </a:extLst>
          </p:cNvPr>
          <p:cNvSpPr txBox="1"/>
          <p:nvPr/>
        </p:nvSpPr>
        <p:spPr>
          <a:xfrm>
            <a:off x="3962757" y="4484286"/>
            <a:ext cx="1296830" cy="523220"/>
          </a:xfrm>
          <a:prstGeom prst="rect">
            <a:avLst/>
          </a:prstGeom>
          <a:noFill/>
        </p:spPr>
        <p:txBody>
          <a:bodyPr wrap="none" rtlCol="0">
            <a:spAutoFit/>
          </a:bodyPr>
          <a:lstStyle/>
          <a:p>
            <a:r>
              <a:rPr lang="fr-FR" sz="1400" dirty="0"/>
              <a:t>Versions TLS </a:t>
            </a:r>
          </a:p>
          <a:p>
            <a:r>
              <a:rPr lang="fr-FR" sz="1400" dirty="0"/>
              <a:t>supportées</a:t>
            </a:r>
          </a:p>
        </p:txBody>
      </p:sp>
      <p:cxnSp>
        <p:nvCxnSpPr>
          <p:cNvPr id="31" name="Connecteur droit avec flèche 30">
            <a:extLst>
              <a:ext uri="{FF2B5EF4-FFF2-40B4-BE49-F238E27FC236}">
                <a16:creationId xmlns:a16="http://schemas.microsoft.com/office/drawing/2014/main" id="{6CF92576-AD8B-6DB2-90EC-ED2E52C90D3C}"/>
              </a:ext>
            </a:extLst>
          </p:cNvPr>
          <p:cNvCxnSpPr>
            <a:cxnSpLocks/>
          </p:cNvCxnSpPr>
          <p:nvPr/>
        </p:nvCxnSpPr>
        <p:spPr>
          <a:xfrm flipH="1">
            <a:off x="3612498" y="4911902"/>
            <a:ext cx="350259" cy="3180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8" name="Image 37">
            <a:extLst>
              <a:ext uri="{FF2B5EF4-FFF2-40B4-BE49-F238E27FC236}">
                <a16:creationId xmlns:a16="http://schemas.microsoft.com/office/drawing/2014/main" id="{A5440497-6EC5-DC22-CBED-262CAB0EE950}"/>
              </a:ext>
            </a:extLst>
          </p:cNvPr>
          <p:cNvPicPr>
            <a:picLocks noChangeAspect="1"/>
          </p:cNvPicPr>
          <p:nvPr/>
        </p:nvPicPr>
        <p:blipFill>
          <a:blip r:embed="rId3"/>
          <a:stretch>
            <a:fillRect/>
          </a:stretch>
        </p:blipFill>
        <p:spPr>
          <a:xfrm>
            <a:off x="6005905" y="4911902"/>
            <a:ext cx="2781300" cy="933450"/>
          </a:xfrm>
          <a:prstGeom prst="rect">
            <a:avLst/>
          </a:prstGeom>
        </p:spPr>
      </p:pic>
      <p:cxnSp>
        <p:nvCxnSpPr>
          <p:cNvPr id="40" name="Connecteur droit avec flèche 39">
            <a:extLst>
              <a:ext uri="{FF2B5EF4-FFF2-40B4-BE49-F238E27FC236}">
                <a16:creationId xmlns:a16="http://schemas.microsoft.com/office/drawing/2014/main" id="{D68ED484-7501-2C3D-810F-6625023ECB9B}"/>
              </a:ext>
            </a:extLst>
          </p:cNvPr>
          <p:cNvCxnSpPr>
            <a:cxnSpLocks/>
          </p:cNvCxnSpPr>
          <p:nvPr/>
        </p:nvCxnSpPr>
        <p:spPr>
          <a:xfrm>
            <a:off x="5122527" y="4775592"/>
            <a:ext cx="786954" cy="2319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ZoneTexte 41">
            <a:extLst>
              <a:ext uri="{FF2B5EF4-FFF2-40B4-BE49-F238E27FC236}">
                <a16:creationId xmlns:a16="http://schemas.microsoft.com/office/drawing/2014/main" id="{16E34418-4B08-27E7-E18C-144E788ABEC2}"/>
              </a:ext>
            </a:extLst>
          </p:cNvPr>
          <p:cNvSpPr txBox="1"/>
          <p:nvPr/>
        </p:nvSpPr>
        <p:spPr>
          <a:xfrm>
            <a:off x="5716459" y="3642934"/>
            <a:ext cx="3175806" cy="307777"/>
          </a:xfrm>
          <a:prstGeom prst="rect">
            <a:avLst/>
          </a:prstGeom>
          <a:noFill/>
        </p:spPr>
        <p:txBody>
          <a:bodyPr wrap="none" rtlCol="0">
            <a:spAutoFit/>
          </a:bodyPr>
          <a:lstStyle/>
          <a:p>
            <a:r>
              <a:rPr lang="fr-FR" sz="1400" dirty="0" err="1"/>
              <a:t>Null</a:t>
            </a:r>
            <a:r>
              <a:rPr lang="fr-FR" sz="1400" dirty="0"/>
              <a:t>: juste pour ressembler à TLSv1.2</a:t>
            </a:r>
          </a:p>
        </p:txBody>
      </p:sp>
      <p:cxnSp>
        <p:nvCxnSpPr>
          <p:cNvPr id="44" name="Connecteur droit avec flèche 43">
            <a:extLst>
              <a:ext uri="{FF2B5EF4-FFF2-40B4-BE49-F238E27FC236}">
                <a16:creationId xmlns:a16="http://schemas.microsoft.com/office/drawing/2014/main" id="{9D214654-F98C-FACD-51AC-37B43EA95254}"/>
              </a:ext>
            </a:extLst>
          </p:cNvPr>
          <p:cNvCxnSpPr>
            <a:cxnSpLocks/>
          </p:cNvCxnSpPr>
          <p:nvPr/>
        </p:nvCxnSpPr>
        <p:spPr>
          <a:xfrm flipH="1" flipV="1">
            <a:off x="3070746" y="3657067"/>
            <a:ext cx="2645713" cy="1379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8" name="Image 47">
            <a:extLst>
              <a:ext uri="{FF2B5EF4-FFF2-40B4-BE49-F238E27FC236}">
                <a16:creationId xmlns:a16="http://schemas.microsoft.com/office/drawing/2014/main" id="{FC96ADA6-3854-1363-0148-C09FF414E76F}"/>
              </a:ext>
            </a:extLst>
          </p:cNvPr>
          <p:cNvPicPr>
            <a:picLocks noChangeAspect="1"/>
          </p:cNvPicPr>
          <p:nvPr/>
        </p:nvPicPr>
        <p:blipFill>
          <a:blip r:embed="rId4"/>
          <a:stretch>
            <a:fillRect/>
          </a:stretch>
        </p:blipFill>
        <p:spPr>
          <a:xfrm>
            <a:off x="3477715" y="3814081"/>
            <a:ext cx="2266950" cy="323850"/>
          </a:xfrm>
          <a:prstGeom prst="rect">
            <a:avLst/>
          </a:prstGeom>
        </p:spPr>
      </p:pic>
    </p:spTree>
    <p:extLst>
      <p:ext uri="{BB962C8B-B14F-4D97-AF65-F5344CB8AC3E}">
        <p14:creationId xmlns:p14="http://schemas.microsoft.com/office/powerpoint/2010/main" val="261393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15" grpId="0"/>
      <p:bldP spid="20" grpId="0" animBg="1"/>
      <p:bldP spid="23" grpId="0" animBg="1"/>
      <p:bldP spid="24" grpId="0"/>
      <p:bldP spid="28"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E65F3-836B-E17A-78C0-88D71A0FFB17}"/>
              </a:ext>
            </a:extLst>
          </p:cNvPr>
          <p:cNvSpPr>
            <a:spLocks noGrp="1"/>
          </p:cNvSpPr>
          <p:nvPr>
            <p:ph type="title"/>
          </p:nvPr>
        </p:nvSpPr>
        <p:spPr/>
        <p:txBody>
          <a:bodyPr/>
          <a:lstStyle/>
          <a:p>
            <a:r>
              <a:rPr lang="fr-FR" dirty="0"/>
              <a:t>II. La Communication SSL</a:t>
            </a:r>
          </a:p>
        </p:txBody>
      </p:sp>
      <p:sp>
        <p:nvSpPr>
          <p:cNvPr id="3" name="Espace réservé du texte 2">
            <a:extLst>
              <a:ext uri="{FF2B5EF4-FFF2-40B4-BE49-F238E27FC236}">
                <a16:creationId xmlns:a16="http://schemas.microsoft.com/office/drawing/2014/main" id="{BE3E6C2F-BC57-4149-DE71-41328604AC2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456065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5AA10A-2A60-8B93-8A11-9E6E4B47D691}"/>
              </a:ext>
            </a:extLst>
          </p:cNvPr>
          <p:cNvSpPr>
            <a:spLocks noGrp="1"/>
          </p:cNvSpPr>
          <p:nvPr>
            <p:ph type="title"/>
          </p:nvPr>
        </p:nvSpPr>
        <p:spPr/>
        <p:txBody>
          <a:bodyPr/>
          <a:lstStyle/>
          <a:p>
            <a:r>
              <a:rPr lang="fr-FR" dirty="0"/>
              <a:t>Les groupes  (</a:t>
            </a:r>
            <a:r>
              <a:rPr lang="fr-FR" dirty="0" err="1"/>
              <a:t>diffie</a:t>
            </a:r>
            <a:r>
              <a:rPr lang="fr-FR" dirty="0"/>
              <a:t>-Hellman)</a:t>
            </a:r>
          </a:p>
        </p:txBody>
      </p:sp>
      <p:pic>
        <p:nvPicPr>
          <p:cNvPr id="5" name="Image 4">
            <a:extLst>
              <a:ext uri="{FF2B5EF4-FFF2-40B4-BE49-F238E27FC236}">
                <a16:creationId xmlns:a16="http://schemas.microsoft.com/office/drawing/2014/main" id="{101849FD-F1A5-4980-F194-F738027BC1F0}"/>
              </a:ext>
            </a:extLst>
          </p:cNvPr>
          <p:cNvPicPr>
            <a:picLocks noChangeAspect="1"/>
          </p:cNvPicPr>
          <p:nvPr/>
        </p:nvPicPr>
        <p:blipFill>
          <a:blip r:embed="rId2"/>
          <a:stretch>
            <a:fillRect/>
          </a:stretch>
        </p:blipFill>
        <p:spPr>
          <a:xfrm>
            <a:off x="3043378" y="4002206"/>
            <a:ext cx="5895975" cy="1571625"/>
          </a:xfrm>
          <a:prstGeom prst="rect">
            <a:avLst/>
          </a:prstGeom>
        </p:spPr>
      </p:pic>
      <p:pic>
        <p:nvPicPr>
          <p:cNvPr id="7" name="Image 6">
            <a:extLst>
              <a:ext uri="{FF2B5EF4-FFF2-40B4-BE49-F238E27FC236}">
                <a16:creationId xmlns:a16="http://schemas.microsoft.com/office/drawing/2014/main" id="{1600F3B9-AE0A-FDF1-7544-A658A9AB1527}"/>
              </a:ext>
            </a:extLst>
          </p:cNvPr>
          <p:cNvPicPr>
            <a:picLocks noChangeAspect="1"/>
          </p:cNvPicPr>
          <p:nvPr/>
        </p:nvPicPr>
        <p:blipFill>
          <a:blip r:embed="rId3"/>
          <a:stretch>
            <a:fillRect/>
          </a:stretch>
        </p:blipFill>
        <p:spPr>
          <a:xfrm>
            <a:off x="-84928" y="1133475"/>
            <a:ext cx="3200400" cy="2295525"/>
          </a:xfrm>
          <a:prstGeom prst="rect">
            <a:avLst/>
          </a:prstGeom>
        </p:spPr>
      </p:pic>
      <p:sp>
        <p:nvSpPr>
          <p:cNvPr id="8" name="ZoneTexte 7">
            <a:extLst>
              <a:ext uri="{FF2B5EF4-FFF2-40B4-BE49-F238E27FC236}">
                <a16:creationId xmlns:a16="http://schemas.microsoft.com/office/drawing/2014/main" id="{7E470A9E-1662-12BA-242D-4E024AF2B344}"/>
              </a:ext>
            </a:extLst>
          </p:cNvPr>
          <p:cNvSpPr txBox="1"/>
          <p:nvPr/>
        </p:nvSpPr>
        <p:spPr>
          <a:xfrm>
            <a:off x="3336841" y="1253442"/>
            <a:ext cx="1300356" cy="369332"/>
          </a:xfrm>
          <a:prstGeom prst="rect">
            <a:avLst/>
          </a:prstGeom>
          <a:noFill/>
        </p:spPr>
        <p:txBody>
          <a:bodyPr wrap="none" rtlCol="0">
            <a:spAutoFit/>
          </a:bodyPr>
          <a:lstStyle/>
          <a:p>
            <a:r>
              <a:rPr lang="fr-FR" dirty="0" err="1"/>
              <a:t>ClientHello</a:t>
            </a:r>
            <a:endParaRPr lang="fr-FR" dirty="0"/>
          </a:p>
        </p:txBody>
      </p:sp>
      <p:sp>
        <p:nvSpPr>
          <p:cNvPr id="9" name="ZoneTexte 8">
            <a:extLst>
              <a:ext uri="{FF2B5EF4-FFF2-40B4-BE49-F238E27FC236}">
                <a16:creationId xmlns:a16="http://schemas.microsoft.com/office/drawing/2014/main" id="{9DEA7C96-6200-69B2-6CF1-95828D3D9256}"/>
              </a:ext>
            </a:extLst>
          </p:cNvPr>
          <p:cNvSpPr txBox="1"/>
          <p:nvPr/>
        </p:nvSpPr>
        <p:spPr>
          <a:xfrm>
            <a:off x="1653254" y="4222931"/>
            <a:ext cx="1390124" cy="369332"/>
          </a:xfrm>
          <a:prstGeom prst="rect">
            <a:avLst/>
          </a:prstGeom>
          <a:noFill/>
        </p:spPr>
        <p:txBody>
          <a:bodyPr wrap="none" rtlCol="0">
            <a:spAutoFit/>
          </a:bodyPr>
          <a:lstStyle/>
          <a:p>
            <a:r>
              <a:rPr lang="fr-FR" dirty="0" err="1"/>
              <a:t>ServerHello</a:t>
            </a:r>
            <a:endParaRPr lang="fr-FR" dirty="0"/>
          </a:p>
        </p:txBody>
      </p:sp>
      <p:cxnSp>
        <p:nvCxnSpPr>
          <p:cNvPr id="11" name="Connecteur droit avec flèche 10">
            <a:extLst>
              <a:ext uri="{FF2B5EF4-FFF2-40B4-BE49-F238E27FC236}">
                <a16:creationId xmlns:a16="http://schemas.microsoft.com/office/drawing/2014/main" id="{13614C9C-4B53-A07C-D358-8AB1BF26889C}"/>
              </a:ext>
            </a:extLst>
          </p:cNvPr>
          <p:cNvCxnSpPr>
            <a:cxnSpLocks/>
          </p:cNvCxnSpPr>
          <p:nvPr/>
        </p:nvCxnSpPr>
        <p:spPr>
          <a:xfrm>
            <a:off x="3200400" y="1927406"/>
            <a:ext cx="429904" cy="24801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cteur droit avec flèche 12">
            <a:extLst>
              <a:ext uri="{FF2B5EF4-FFF2-40B4-BE49-F238E27FC236}">
                <a16:creationId xmlns:a16="http://schemas.microsoft.com/office/drawing/2014/main" id="{8788D325-E8C0-D235-E5FF-69D183B065C1}"/>
              </a:ext>
            </a:extLst>
          </p:cNvPr>
          <p:cNvCxnSpPr>
            <a:cxnSpLocks/>
          </p:cNvCxnSpPr>
          <p:nvPr/>
        </p:nvCxnSpPr>
        <p:spPr>
          <a:xfrm>
            <a:off x="3043378" y="2112072"/>
            <a:ext cx="586926" cy="30452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ZoneTexte 2">
            <a:extLst>
              <a:ext uri="{FF2B5EF4-FFF2-40B4-BE49-F238E27FC236}">
                <a16:creationId xmlns:a16="http://schemas.microsoft.com/office/drawing/2014/main" id="{57C544BE-3D88-4DE4-C666-5BAEDFBED970}"/>
              </a:ext>
            </a:extLst>
          </p:cNvPr>
          <p:cNvSpPr txBox="1"/>
          <p:nvPr/>
        </p:nvSpPr>
        <p:spPr>
          <a:xfrm>
            <a:off x="4691861" y="1587365"/>
            <a:ext cx="4222631" cy="307777"/>
          </a:xfrm>
          <a:prstGeom prst="rect">
            <a:avLst/>
          </a:prstGeom>
          <a:noFill/>
        </p:spPr>
        <p:txBody>
          <a:bodyPr wrap="none" rtlCol="0">
            <a:spAutoFit/>
          </a:bodyPr>
          <a:lstStyle/>
          <a:p>
            <a:r>
              <a:rPr lang="fr-FR" sz="1400" dirty="0"/>
              <a:t>Identification de courbes elliptiques (cryptographie)</a:t>
            </a:r>
          </a:p>
        </p:txBody>
      </p:sp>
      <p:cxnSp>
        <p:nvCxnSpPr>
          <p:cNvPr id="6" name="Connecteur droit avec flèche 5">
            <a:extLst>
              <a:ext uri="{FF2B5EF4-FFF2-40B4-BE49-F238E27FC236}">
                <a16:creationId xmlns:a16="http://schemas.microsoft.com/office/drawing/2014/main" id="{C12FBAB4-3A4E-08A9-1048-44D089702DE5}"/>
              </a:ext>
            </a:extLst>
          </p:cNvPr>
          <p:cNvCxnSpPr>
            <a:cxnSpLocks/>
            <a:stCxn id="3" idx="1"/>
          </p:cNvCxnSpPr>
          <p:nvPr/>
        </p:nvCxnSpPr>
        <p:spPr>
          <a:xfrm flipH="1">
            <a:off x="2348316" y="1741254"/>
            <a:ext cx="2343545" cy="661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370840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96182-7AA7-9403-0C1E-B96EE1C52C17}"/>
              </a:ext>
            </a:extLst>
          </p:cNvPr>
          <p:cNvSpPr>
            <a:spLocks noGrp="1"/>
          </p:cNvSpPr>
          <p:nvPr>
            <p:ph type="title"/>
          </p:nvPr>
        </p:nvSpPr>
        <p:spPr/>
        <p:txBody>
          <a:bodyPr/>
          <a:lstStyle/>
          <a:p>
            <a:r>
              <a:rPr lang="fr-FR" sz="2400" dirty="0"/>
              <a:t>11.3. Echanges pour TLSv1.3: </a:t>
            </a:r>
            <a:br>
              <a:rPr lang="fr-FR" sz="2400" dirty="0"/>
            </a:br>
            <a:r>
              <a:rPr lang="fr-FR" sz="2400" dirty="0" err="1"/>
              <a:t>ServerHello</a:t>
            </a:r>
            <a:r>
              <a:rPr lang="fr-FR" sz="2400" dirty="0"/>
              <a:t> + </a:t>
            </a:r>
            <a:r>
              <a:rPr lang="fr-FR" sz="2400" dirty="0" err="1"/>
              <a:t>ServerKeyShare</a:t>
            </a:r>
            <a:r>
              <a:rPr lang="fr-FR" sz="2400" dirty="0"/>
              <a:t> </a:t>
            </a:r>
            <a:r>
              <a:rPr lang="fr-FR" sz="2400" dirty="0" err="1"/>
              <a:t>ext</a:t>
            </a:r>
            <a:r>
              <a:rPr lang="fr-FR" sz="2400" dirty="0"/>
              <a:t>.</a:t>
            </a:r>
          </a:p>
        </p:txBody>
      </p:sp>
      <p:pic>
        <p:nvPicPr>
          <p:cNvPr id="5" name="Image 4">
            <a:extLst>
              <a:ext uri="{FF2B5EF4-FFF2-40B4-BE49-F238E27FC236}">
                <a16:creationId xmlns:a16="http://schemas.microsoft.com/office/drawing/2014/main" id="{C13D2C7F-7E06-CD20-62F3-9CFDB206BCE0}"/>
              </a:ext>
            </a:extLst>
          </p:cNvPr>
          <p:cNvPicPr>
            <a:picLocks noChangeAspect="1"/>
          </p:cNvPicPr>
          <p:nvPr/>
        </p:nvPicPr>
        <p:blipFill>
          <a:blip r:embed="rId2"/>
          <a:stretch>
            <a:fillRect/>
          </a:stretch>
        </p:blipFill>
        <p:spPr>
          <a:xfrm>
            <a:off x="112166" y="1077319"/>
            <a:ext cx="7164583" cy="5050525"/>
          </a:xfrm>
          <a:prstGeom prst="rect">
            <a:avLst/>
          </a:prstGeom>
        </p:spPr>
      </p:pic>
      <p:sp>
        <p:nvSpPr>
          <p:cNvPr id="6" name="Rectangle 5">
            <a:extLst>
              <a:ext uri="{FF2B5EF4-FFF2-40B4-BE49-F238E27FC236}">
                <a16:creationId xmlns:a16="http://schemas.microsoft.com/office/drawing/2014/main" id="{5DA5C57C-3D63-0A37-685C-AA888DEF5C0F}"/>
              </a:ext>
            </a:extLst>
          </p:cNvPr>
          <p:cNvSpPr/>
          <p:nvPr/>
        </p:nvSpPr>
        <p:spPr>
          <a:xfrm>
            <a:off x="859809" y="4885899"/>
            <a:ext cx="6578221" cy="894782"/>
          </a:xfrm>
          <a:prstGeom prst="rect">
            <a:avLst/>
          </a:prstGeom>
          <a:solidFill>
            <a:schemeClr val="accent1">
              <a:alpha val="1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EE23DD05-796B-DDC8-7850-5CF76D28504E}"/>
              </a:ext>
            </a:extLst>
          </p:cNvPr>
          <p:cNvSpPr txBox="1"/>
          <p:nvPr/>
        </p:nvSpPr>
        <p:spPr>
          <a:xfrm>
            <a:off x="7358144" y="3793283"/>
            <a:ext cx="1641796" cy="323165"/>
          </a:xfrm>
          <a:prstGeom prst="rect">
            <a:avLst/>
          </a:prstGeom>
          <a:noFill/>
        </p:spPr>
        <p:txBody>
          <a:bodyPr wrap="none" rtlCol="0">
            <a:spAutoFit/>
          </a:bodyPr>
          <a:lstStyle/>
          <a:p>
            <a:r>
              <a:rPr lang="fr-FR" sz="1500" dirty="0"/>
              <a:t>Choix du serveur</a:t>
            </a:r>
          </a:p>
        </p:txBody>
      </p:sp>
      <p:cxnSp>
        <p:nvCxnSpPr>
          <p:cNvPr id="9" name="Connecteur droit avec flèche 8">
            <a:extLst>
              <a:ext uri="{FF2B5EF4-FFF2-40B4-BE49-F238E27FC236}">
                <a16:creationId xmlns:a16="http://schemas.microsoft.com/office/drawing/2014/main" id="{D66BBFE3-CAEE-A662-0B01-7CF3BE3DA93E}"/>
              </a:ext>
            </a:extLst>
          </p:cNvPr>
          <p:cNvCxnSpPr/>
          <p:nvPr/>
        </p:nvCxnSpPr>
        <p:spPr>
          <a:xfrm flipH="1" flipV="1">
            <a:off x="4244454" y="3261815"/>
            <a:ext cx="2906973" cy="693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Connecteur droit avec flèche 10">
            <a:extLst>
              <a:ext uri="{FF2B5EF4-FFF2-40B4-BE49-F238E27FC236}">
                <a16:creationId xmlns:a16="http://schemas.microsoft.com/office/drawing/2014/main" id="{C94EDB5E-E4C6-DB61-CE9D-8DDCE0348453}"/>
              </a:ext>
            </a:extLst>
          </p:cNvPr>
          <p:cNvCxnSpPr>
            <a:cxnSpLocks/>
          </p:cNvCxnSpPr>
          <p:nvPr/>
        </p:nvCxnSpPr>
        <p:spPr>
          <a:xfrm flipH="1">
            <a:off x="2934269" y="3954865"/>
            <a:ext cx="4217158" cy="12722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ZoneTexte 12">
            <a:extLst>
              <a:ext uri="{FF2B5EF4-FFF2-40B4-BE49-F238E27FC236}">
                <a16:creationId xmlns:a16="http://schemas.microsoft.com/office/drawing/2014/main" id="{2B7B8578-0277-5056-E3B3-813A1857289A}"/>
              </a:ext>
            </a:extLst>
          </p:cNvPr>
          <p:cNvSpPr txBox="1"/>
          <p:nvPr/>
        </p:nvSpPr>
        <p:spPr>
          <a:xfrm>
            <a:off x="0" y="6081473"/>
            <a:ext cx="9143999" cy="646331"/>
          </a:xfrm>
          <a:prstGeom prst="rect">
            <a:avLst/>
          </a:prstGeom>
          <a:solidFill>
            <a:srgbClr val="FFFF00"/>
          </a:solidFill>
        </p:spPr>
        <p:txBody>
          <a:bodyPr wrap="square" rtlCol="0">
            <a:spAutoFit/>
          </a:bodyPr>
          <a:lstStyle/>
          <a:p>
            <a:r>
              <a:rPr lang="fr-FR" dirty="0">
                <a:highlight>
                  <a:srgbClr val="FFFF00"/>
                </a:highlight>
              </a:rPr>
              <a:t>Il est maintenant possible de dériver un premier jeu de clés symétriques. Ces dernières permettront de sécuriser le reste de la négociation</a:t>
            </a:r>
          </a:p>
        </p:txBody>
      </p:sp>
      <p:sp>
        <p:nvSpPr>
          <p:cNvPr id="3" name="ZoneTexte 2">
            <a:extLst>
              <a:ext uri="{FF2B5EF4-FFF2-40B4-BE49-F238E27FC236}">
                <a16:creationId xmlns:a16="http://schemas.microsoft.com/office/drawing/2014/main" id="{43CE0B56-74B2-520D-8BCF-8D30A5BDF4B1}"/>
              </a:ext>
            </a:extLst>
          </p:cNvPr>
          <p:cNvSpPr txBox="1"/>
          <p:nvPr/>
        </p:nvSpPr>
        <p:spPr>
          <a:xfrm>
            <a:off x="3875965" y="4091417"/>
            <a:ext cx="1627112" cy="307777"/>
          </a:xfrm>
          <a:prstGeom prst="rect">
            <a:avLst/>
          </a:prstGeom>
          <a:noFill/>
        </p:spPr>
        <p:txBody>
          <a:bodyPr wrap="none" rtlCol="0">
            <a:spAutoFit/>
          </a:bodyPr>
          <a:lstStyle/>
          <a:p>
            <a:r>
              <a:rPr lang="fr-FR" sz="1400" dirty="0"/>
              <a:t>Version supportée</a:t>
            </a:r>
          </a:p>
        </p:txBody>
      </p:sp>
      <p:cxnSp>
        <p:nvCxnSpPr>
          <p:cNvPr id="8" name="Connecteur droit avec flèche 7">
            <a:extLst>
              <a:ext uri="{FF2B5EF4-FFF2-40B4-BE49-F238E27FC236}">
                <a16:creationId xmlns:a16="http://schemas.microsoft.com/office/drawing/2014/main" id="{330EE123-43F8-0113-52F6-57F6B9264AE2}"/>
              </a:ext>
            </a:extLst>
          </p:cNvPr>
          <p:cNvCxnSpPr/>
          <p:nvPr/>
        </p:nvCxnSpPr>
        <p:spPr>
          <a:xfrm flipH="1">
            <a:off x="3686142" y="4245306"/>
            <a:ext cx="1898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26355B19-3984-84AB-3348-06C586358A26}"/>
              </a:ext>
            </a:extLst>
          </p:cNvPr>
          <p:cNvSpPr/>
          <p:nvPr/>
        </p:nvSpPr>
        <p:spPr>
          <a:xfrm>
            <a:off x="859809" y="2653946"/>
            <a:ext cx="5704764" cy="486706"/>
          </a:xfrm>
          <a:prstGeom prst="rect">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A042063A-4C5A-1946-1031-2D61CE961DE6}"/>
              </a:ext>
            </a:extLst>
          </p:cNvPr>
          <p:cNvSpPr txBox="1"/>
          <p:nvPr/>
        </p:nvSpPr>
        <p:spPr>
          <a:xfrm>
            <a:off x="6995647" y="2617431"/>
            <a:ext cx="1808856" cy="523220"/>
          </a:xfrm>
          <a:prstGeom prst="rect">
            <a:avLst/>
          </a:prstGeom>
          <a:noFill/>
        </p:spPr>
        <p:txBody>
          <a:bodyPr wrap="square" rtlCol="0">
            <a:spAutoFit/>
          </a:bodyPr>
          <a:lstStyle/>
          <a:p>
            <a:r>
              <a:rPr lang="fr-FR" sz="1400" dirty="0"/>
              <a:t>Idem client: </a:t>
            </a:r>
            <a:r>
              <a:rPr lang="fr-FR" sz="1400" dirty="0" err="1"/>
              <a:t>random</a:t>
            </a:r>
            <a:r>
              <a:rPr lang="fr-FR" sz="1400" dirty="0"/>
              <a:t>, session ID, …</a:t>
            </a:r>
          </a:p>
        </p:txBody>
      </p:sp>
      <p:cxnSp>
        <p:nvCxnSpPr>
          <p:cNvPr id="15" name="Connecteur droit avec flèche 14">
            <a:extLst>
              <a:ext uri="{FF2B5EF4-FFF2-40B4-BE49-F238E27FC236}">
                <a16:creationId xmlns:a16="http://schemas.microsoft.com/office/drawing/2014/main" id="{5AB2CA6C-D71E-9E24-22F9-4E44F1DE58EC}"/>
              </a:ext>
            </a:extLst>
          </p:cNvPr>
          <p:cNvCxnSpPr/>
          <p:nvPr/>
        </p:nvCxnSpPr>
        <p:spPr>
          <a:xfrm flipH="1">
            <a:off x="6564573" y="2897299"/>
            <a:ext cx="39578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438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3" grpId="0"/>
      <p:bldP spid="10" grpId="0" animBg="1"/>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96182-7AA7-9403-0C1E-B96EE1C52C17}"/>
              </a:ext>
            </a:extLst>
          </p:cNvPr>
          <p:cNvSpPr>
            <a:spLocks noGrp="1"/>
          </p:cNvSpPr>
          <p:nvPr>
            <p:ph type="title"/>
          </p:nvPr>
        </p:nvSpPr>
        <p:spPr/>
        <p:txBody>
          <a:bodyPr/>
          <a:lstStyle/>
          <a:p>
            <a:r>
              <a:rPr lang="fr-FR" sz="2400" dirty="0"/>
              <a:t>11.4. Echanges pour TLSv1.3: </a:t>
            </a:r>
            <a:br>
              <a:rPr lang="fr-FR" sz="2400" dirty="0"/>
            </a:br>
            <a:r>
              <a:rPr lang="fr-FR" sz="2400" dirty="0"/>
              <a:t>Analyse de ces Hello…</a:t>
            </a:r>
          </a:p>
        </p:txBody>
      </p:sp>
      <p:sp>
        <p:nvSpPr>
          <p:cNvPr id="4" name="ZoneTexte 3">
            <a:extLst>
              <a:ext uri="{FF2B5EF4-FFF2-40B4-BE49-F238E27FC236}">
                <a16:creationId xmlns:a16="http://schemas.microsoft.com/office/drawing/2014/main" id="{5F85C77C-7B32-55CD-2A12-2C75FC74ED02}"/>
              </a:ext>
            </a:extLst>
          </p:cNvPr>
          <p:cNvSpPr txBox="1"/>
          <p:nvPr/>
        </p:nvSpPr>
        <p:spPr>
          <a:xfrm>
            <a:off x="465305" y="1192495"/>
            <a:ext cx="8050898" cy="1754326"/>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b="1" dirty="0">
                <a:solidFill>
                  <a:srgbClr val="000000"/>
                </a:solidFill>
                <a:latin typeface="Source Sans Pro" panose="020F0502020204030204" pitchFamily="34" charset="0"/>
              </a:rPr>
              <a:t>Les paquets Hello </a:t>
            </a:r>
            <a:r>
              <a:rPr lang="fr-FR" b="1" i="0" dirty="0">
                <a:solidFill>
                  <a:srgbClr val="000000"/>
                </a:solidFill>
                <a:effectLst/>
                <a:latin typeface="Source Sans Pro" panose="020F0502020204030204" pitchFamily="34" charset="0"/>
              </a:rPr>
              <a:t> </a:t>
            </a:r>
            <a:r>
              <a:rPr lang="fr-FR" b="0" i="0" dirty="0">
                <a:solidFill>
                  <a:srgbClr val="000000"/>
                </a:solidFill>
                <a:effectLst/>
                <a:latin typeface="Source Sans Pro" panose="020F0502020204030204" pitchFamily="34" charset="0"/>
              </a:rPr>
              <a:t>échangent des données qui permettent </a:t>
            </a:r>
            <a:r>
              <a:rPr lang="fr-FR" b="1" i="0" dirty="0">
                <a:solidFill>
                  <a:srgbClr val="000000"/>
                </a:solidFill>
                <a:effectLst/>
                <a:latin typeface="Source Sans Pro" panose="020F0502020204030204" pitchFamily="34" charset="0"/>
              </a:rPr>
              <a:t>uniquement la protection symétrique des messages</a:t>
            </a:r>
            <a:r>
              <a:rPr lang="fr-FR" b="0" i="0" dirty="0">
                <a:solidFill>
                  <a:srgbClr val="000000"/>
                </a:solidFill>
                <a:effectLst/>
                <a:latin typeface="Source Sans Pro" panose="020F0502020204030204" pitchFamily="34" charset="0"/>
              </a:rPr>
              <a:t>: algorithmes de chiffrement combinés comme AES-GCM </a:t>
            </a:r>
            <a:r>
              <a:rPr lang="fr-FR" i="1" dirty="0">
                <a:solidFill>
                  <a:srgbClr val="000000"/>
                </a:solidFill>
                <a:latin typeface="Source Sans Pro" panose="020F0502020204030204" pitchFamily="34" charset="0"/>
              </a:rPr>
              <a:t>(Galois/Counter Mode (GCM) </a:t>
            </a:r>
            <a:r>
              <a:rPr lang="fr-FR" dirty="0">
                <a:solidFill>
                  <a:srgbClr val="000000"/>
                </a:solidFill>
                <a:latin typeface="Source Sans Pro" panose="020F0502020204030204" pitchFamily="34" charset="0"/>
              </a:rPr>
              <a:t>est un mode d’opération de chiffrement par bloc en cryptographie symétrique )ou Chacha20-Poly1035 </a:t>
            </a:r>
            <a:r>
              <a:rPr lang="fr-FR" i="1" dirty="0">
                <a:solidFill>
                  <a:srgbClr val="000000"/>
                </a:solidFill>
                <a:latin typeface="Source Sans Pro" panose="020F0502020204030204" pitchFamily="34" charset="0"/>
              </a:rPr>
              <a:t>(</a:t>
            </a:r>
            <a:r>
              <a:rPr lang="en-US" i="1" dirty="0" err="1">
                <a:solidFill>
                  <a:srgbClr val="000000"/>
                </a:solidFill>
                <a:latin typeface="Source Sans Pro" panose="020F0502020204030204" pitchFamily="34" charset="0"/>
              </a:rPr>
              <a:t>système</a:t>
            </a:r>
            <a:r>
              <a:rPr lang="en-US" i="1" dirty="0">
                <a:solidFill>
                  <a:srgbClr val="000000"/>
                </a:solidFill>
                <a:latin typeface="Source Sans Pro" panose="020F0502020204030204" pitchFamily="34" charset="0"/>
              </a:rPr>
              <a:t> </a:t>
            </a:r>
            <a:r>
              <a:rPr lang="en-US" i="1" dirty="0" err="1">
                <a:solidFill>
                  <a:srgbClr val="000000"/>
                </a:solidFill>
                <a:latin typeface="Source Sans Pro" panose="020F0502020204030204" pitchFamily="34" charset="0"/>
              </a:rPr>
              <a:t>d’encryption</a:t>
            </a:r>
            <a:r>
              <a:rPr lang="en-US" i="1" dirty="0">
                <a:solidFill>
                  <a:srgbClr val="000000"/>
                </a:solidFill>
                <a:latin typeface="Source Sans Pro" panose="020F0502020204030204" pitchFamily="34" charset="0"/>
              </a:rPr>
              <a:t> “chacha20” </a:t>
            </a:r>
            <a:r>
              <a:rPr lang="en-US" i="1" dirty="0" err="1">
                <a:solidFill>
                  <a:srgbClr val="000000"/>
                </a:solidFill>
                <a:latin typeface="Source Sans Pro" panose="020F0502020204030204" pitchFamily="34" charset="0"/>
              </a:rPr>
              <a:t>authentifié</a:t>
            </a:r>
            <a:r>
              <a:rPr lang="en-US" i="1" dirty="0">
                <a:solidFill>
                  <a:srgbClr val="000000"/>
                </a:solidFill>
                <a:latin typeface="Source Sans Pro" panose="020F0502020204030204" pitchFamily="34" charset="0"/>
              </a:rPr>
              <a:t> (Poly1035, hash) avec addition de </a:t>
            </a:r>
            <a:r>
              <a:rPr lang="en-US" i="1" dirty="0" err="1">
                <a:solidFill>
                  <a:srgbClr val="000000"/>
                </a:solidFill>
                <a:latin typeface="Source Sans Pro" panose="020F0502020204030204" pitchFamily="34" charset="0"/>
              </a:rPr>
              <a:t>donnée</a:t>
            </a:r>
            <a:r>
              <a:rPr lang="en-US" i="1" dirty="0">
                <a:solidFill>
                  <a:srgbClr val="000000"/>
                </a:solidFill>
                <a:latin typeface="Source Sans Pro" panose="020F0502020204030204" pitchFamily="34" charset="0"/>
              </a:rPr>
              <a:t> (AEAD)</a:t>
            </a:r>
            <a:endParaRPr lang="fr-FR" i="1" dirty="0">
              <a:solidFill>
                <a:srgbClr val="000000"/>
              </a:solidFill>
              <a:latin typeface="Source Sans Pro" panose="020F0502020204030204" pitchFamily="34" charset="0"/>
            </a:endParaRPr>
          </a:p>
        </p:txBody>
      </p:sp>
      <p:sp>
        <p:nvSpPr>
          <p:cNvPr id="10" name="ZoneTexte 9">
            <a:extLst>
              <a:ext uri="{FF2B5EF4-FFF2-40B4-BE49-F238E27FC236}">
                <a16:creationId xmlns:a16="http://schemas.microsoft.com/office/drawing/2014/main" id="{8BEA9F05-A32E-54E9-DAE2-52006AFB6B1C}"/>
              </a:ext>
            </a:extLst>
          </p:cNvPr>
          <p:cNvSpPr txBox="1"/>
          <p:nvPr/>
        </p:nvSpPr>
        <p:spPr>
          <a:xfrm>
            <a:off x="465305" y="3059711"/>
            <a:ext cx="7736999" cy="258532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b="1" dirty="0">
                <a:solidFill>
                  <a:srgbClr val="000000"/>
                </a:solidFill>
                <a:latin typeface="Source Sans Pro" panose="020F0502020204030204" pitchFamily="34" charset="0"/>
              </a:rPr>
              <a:t>Les autres éléments négociés </a:t>
            </a:r>
            <a:r>
              <a:rPr lang="fr-FR" dirty="0">
                <a:solidFill>
                  <a:srgbClr val="000000"/>
                </a:solidFill>
                <a:latin typeface="Source Sans Pro" panose="020F0502020204030204" pitchFamily="34" charset="0"/>
              </a:rPr>
              <a:t>dans les versions antérieures de la suite cryptographique </a:t>
            </a:r>
            <a:r>
              <a:rPr lang="fr-FR" b="1" dirty="0">
                <a:solidFill>
                  <a:srgbClr val="000000"/>
                </a:solidFill>
                <a:latin typeface="Source Sans Pro" panose="020F0502020204030204" pitchFamily="34" charset="0"/>
              </a:rPr>
              <a:t>sont désormais traités dans des extensions:</a:t>
            </a:r>
          </a:p>
          <a:p>
            <a:pPr marL="285750" indent="-285750">
              <a:buClr>
                <a:srgbClr val="FF0000"/>
              </a:buClr>
              <a:buFont typeface="Wingdings" panose="05000000000000000000" pitchFamily="2" charset="2"/>
              <a:buChar char="§"/>
            </a:pPr>
            <a:endParaRPr lang="fr-FR" b="1" dirty="0">
              <a:solidFill>
                <a:srgbClr val="000000"/>
              </a:solidFill>
              <a:latin typeface="Source Sans Pro" panose="020F0502020204030204" pitchFamily="34" charset="0"/>
            </a:endParaRPr>
          </a:p>
          <a:p>
            <a:pPr marL="742950" lvl="1" indent="-285750">
              <a:buClr>
                <a:srgbClr val="FF0000"/>
              </a:buClr>
              <a:buFont typeface="Wingdings" panose="05000000000000000000" pitchFamily="2" charset="2"/>
              <a:buChar char="Ø"/>
            </a:pPr>
            <a:r>
              <a:rPr lang="fr-FR" dirty="0">
                <a:solidFill>
                  <a:srgbClr val="000000"/>
                </a:solidFill>
                <a:latin typeface="Source Sans Pro" panose="020F0502020204030204" pitchFamily="34" charset="0"/>
              </a:rPr>
              <a:t>L'extension </a:t>
            </a:r>
            <a:r>
              <a:rPr lang="fr-FR" b="1" dirty="0" err="1">
                <a:solidFill>
                  <a:schemeClr val="accent2"/>
                </a:solidFill>
                <a:latin typeface="Source Sans Pro" panose="020F0502020204030204" pitchFamily="34" charset="0"/>
              </a:rPr>
              <a:t>supported_groups</a:t>
            </a:r>
            <a:r>
              <a:rPr lang="fr-FR" b="1" dirty="0">
                <a:solidFill>
                  <a:schemeClr val="accent2"/>
                </a:solidFill>
                <a:latin typeface="Source Sans Pro" panose="020F0502020204030204" pitchFamily="34" charset="0"/>
              </a:rPr>
              <a:t>  </a:t>
            </a:r>
            <a:r>
              <a:rPr lang="fr-FR" dirty="0">
                <a:latin typeface="Source Sans Pro" panose="020F0502020204030204" pitchFamily="34" charset="0"/>
              </a:rPr>
              <a:t>reprend</a:t>
            </a:r>
            <a:r>
              <a:rPr lang="fr-FR" b="1" dirty="0">
                <a:solidFill>
                  <a:schemeClr val="accent2"/>
                </a:solidFill>
                <a:latin typeface="Source Sans Pro" panose="020F0502020204030204" pitchFamily="34" charset="0"/>
              </a:rPr>
              <a:t> </a:t>
            </a:r>
            <a:r>
              <a:rPr lang="fr-FR" dirty="0">
                <a:solidFill>
                  <a:srgbClr val="000000"/>
                </a:solidFill>
                <a:latin typeface="Source Sans Pro" panose="020F0502020204030204" pitchFamily="34" charset="0"/>
              </a:rPr>
              <a:t>l'ensemble des groupes </a:t>
            </a:r>
            <a:r>
              <a:rPr lang="fr-FR" dirty="0" err="1">
                <a:solidFill>
                  <a:srgbClr val="000000"/>
                </a:solidFill>
                <a:latin typeface="Source Sans Pro" panose="020F0502020204030204" pitchFamily="34" charset="0"/>
              </a:rPr>
              <a:t>Diffie</a:t>
            </a:r>
            <a:r>
              <a:rPr lang="fr-FR" dirty="0">
                <a:solidFill>
                  <a:srgbClr val="000000"/>
                </a:solidFill>
                <a:latin typeface="Source Sans Pro" panose="020F0502020204030204" pitchFamily="34" charset="0"/>
              </a:rPr>
              <a:t>-Hellman supportés. la liste contient des références à des groupes nommés.  Point 11.3</a:t>
            </a:r>
          </a:p>
          <a:p>
            <a:pPr marL="742950" lvl="1" indent="-285750">
              <a:buClr>
                <a:srgbClr val="FF0000"/>
              </a:buClr>
              <a:buFont typeface="Wingdings" panose="05000000000000000000" pitchFamily="2" charset="2"/>
              <a:buChar char="Ø"/>
            </a:pPr>
            <a:r>
              <a:rPr lang="fr-FR" dirty="0">
                <a:solidFill>
                  <a:srgbClr val="000000"/>
                </a:solidFill>
                <a:latin typeface="Source Sans Pro" panose="020F0502020204030204" pitchFamily="34" charset="0"/>
              </a:rPr>
              <a:t>l'extension </a:t>
            </a:r>
            <a:r>
              <a:rPr lang="fr-FR" b="1" dirty="0" err="1">
                <a:solidFill>
                  <a:schemeClr val="accent2"/>
                </a:solidFill>
                <a:latin typeface="Source Sans Pro" panose="020F0502020204030204" pitchFamily="34" charset="0"/>
              </a:rPr>
              <a:t>signature_algorithms</a:t>
            </a:r>
            <a:r>
              <a:rPr lang="fr-FR" b="1" dirty="0">
                <a:solidFill>
                  <a:schemeClr val="accent2"/>
                </a:solidFill>
                <a:latin typeface="Source Sans Pro" panose="020F0502020204030204" pitchFamily="34" charset="0"/>
              </a:rPr>
              <a:t> </a:t>
            </a:r>
            <a:r>
              <a:rPr lang="fr-FR" b="1" dirty="0">
                <a:solidFill>
                  <a:srgbClr val="000000"/>
                </a:solidFill>
                <a:latin typeface="Source Sans Pro" panose="020F0502020204030204" pitchFamily="34" charset="0"/>
              </a:rPr>
              <a:t>:</a:t>
            </a:r>
            <a:r>
              <a:rPr lang="fr-FR" dirty="0">
                <a:solidFill>
                  <a:srgbClr val="000000"/>
                </a:solidFill>
                <a:latin typeface="Source Sans Pro" panose="020F0502020204030204" pitchFamily="34" charset="0"/>
              </a:rPr>
              <a:t> le client informe le serveur sur les algorithmes de signature que ce dernier peut utiliser pour s'authentifier.</a:t>
            </a:r>
          </a:p>
        </p:txBody>
      </p:sp>
      <p:sp>
        <p:nvSpPr>
          <p:cNvPr id="14" name="ZoneTexte 13">
            <a:extLst>
              <a:ext uri="{FF2B5EF4-FFF2-40B4-BE49-F238E27FC236}">
                <a16:creationId xmlns:a16="http://schemas.microsoft.com/office/drawing/2014/main" id="{8A5EF9C9-5F72-6319-B010-8DF5CE4E19D6}"/>
              </a:ext>
            </a:extLst>
          </p:cNvPr>
          <p:cNvSpPr txBox="1"/>
          <p:nvPr/>
        </p:nvSpPr>
        <p:spPr>
          <a:xfrm>
            <a:off x="68239" y="5757924"/>
            <a:ext cx="9007521" cy="923330"/>
          </a:xfrm>
          <a:prstGeom prst="rect">
            <a:avLst/>
          </a:prstGeom>
          <a:solidFill>
            <a:srgbClr val="FFFF00"/>
          </a:solidFill>
        </p:spPr>
        <p:txBody>
          <a:bodyPr wrap="square">
            <a:spAutoFit/>
          </a:bodyPr>
          <a:lstStyle/>
          <a:p>
            <a:r>
              <a:rPr lang="fr-FR" b="0" i="0" dirty="0">
                <a:solidFill>
                  <a:srgbClr val="000000"/>
                </a:solidFill>
                <a:effectLst/>
                <a:highlight>
                  <a:srgbClr val="FFFF00"/>
                </a:highlight>
                <a:latin typeface="Source Sans Pro" panose="020B0503030403020204" pitchFamily="34" charset="0"/>
              </a:rPr>
              <a:t>Jusqu’à présent, on a la possibilité de protéger les communications (comme par exemple,  le certificat du serveur, le certificat du client n’étant pas obligatoire) </a:t>
            </a:r>
            <a:r>
              <a:rPr lang="fr-FR" dirty="0">
                <a:solidFill>
                  <a:srgbClr val="000000"/>
                </a:solidFill>
                <a:highlight>
                  <a:srgbClr val="FFFF00"/>
                </a:highlight>
                <a:latin typeface="Source Sans Pro" panose="020B0503030403020204" pitchFamily="34" charset="0"/>
              </a:rPr>
              <a:t>mais </a:t>
            </a:r>
            <a:r>
              <a:rPr lang="fr-FR" b="1" dirty="0">
                <a:solidFill>
                  <a:srgbClr val="000000"/>
                </a:solidFill>
                <a:highlight>
                  <a:srgbClr val="FFFF00"/>
                </a:highlight>
                <a:latin typeface="Source Sans Pro" panose="020B0503030403020204" pitchFamily="34" charset="0"/>
              </a:rPr>
              <a:t>sans </a:t>
            </a:r>
            <a:r>
              <a:rPr lang="fr-FR" b="1" i="0" dirty="0">
                <a:solidFill>
                  <a:srgbClr val="000000"/>
                </a:solidFill>
                <a:effectLst/>
                <a:highlight>
                  <a:srgbClr val="FFFF00"/>
                </a:highlight>
                <a:latin typeface="Source Sans Pro" panose="020B0503030403020204" pitchFamily="34" charset="0"/>
              </a:rPr>
              <a:t>garantie sur la personne de l’autre côté =&gt;  Pas d’authentification, pas  de signature </a:t>
            </a:r>
            <a:r>
              <a:rPr lang="fr-FR" b="0" i="0" dirty="0">
                <a:solidFill>
                  <a:srgbClr val="000000"/>
                </a:solidFill>
                <a:effectLst/>
                <a:highlight>
                  <a:srgbClr val="FFFF00"/>
                </a:highlight>
                <a:latin typeface="Source Sans Pro" panose="020B0503030403020204" pitchFamily="34" charset="0"/>
              </a:rPr>
              <a:t>!</a:t>
            </a:r>
            <a:endParaRPr lang="fr-FR" dirty="0">
              <a:highlight>
                <a:srgbClr val="FFFF00"/>
              </a:highlight>
            </a:endParaRPr>
          </a:p>
        </p:txBody>
      </p:sp>
    </p:spTree>
    <p:extLst>
      <p:ext uri="{BB962C8B-B14F-4D97-AF65-F5344CB8AC3E}">
        <p14:creationId xmlns:p14="http://schemas.microsoft.com/office/powerpoint/2010/main" val="177705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96182-7AA7-9403-0C1E-B96EE1C52C17}"/>
              </a:ext>
            </a:extLst>
          </p:cNvPr>
          <p:cNvSpPr>
            <a:spLocks noGrp="1"/>
          </p:cNvSpPr>
          <p:nvPr>
            <p:ph type="title"/>
          </p:nvPr>
        </p:nvSpPr>
        <p:spPr/>
        <p:txBody>
          <a:bodyPr/>
          <a:lstStyle/>
          <a:p>
            <a:r>
              <a:rPr lang="fr-FR" sz="2400" dirty="0"/>
              <a:t>11.5. Echanges pour TLSv1.3: </a:t>
            </a:r>
            <a:br>
              <a:rPr lang="fr-FR" sz="2400" dirty="0"/>
            </a:br>
            <a:r>
              <a:rPr lang="fr-FR" sz="2400" dirty="0"/>
              <a:t>Authentification du serveur</a:t>
            </a:r>
          </a:p>
        </p:txBody>
      </p:sp>
      <p:cxnSp>
        <p:nvCxnSpPr>
          <p:cNvPr id="3" name="Connecteur droit avec flèche 2">
            <a:extLst>
              <a:ext uri="{FF2B5EF4-FFF2-40B4-BE49-F238E27FC236}">
                <a16:creationId xmlns:a16="http://schemas.microsoft.com/office/drawing/2014/main" id="{EEDE4816-CE69-59F5-2705-14C4BB2B7485}"/>
              </a:ext>
            </a:extLst>
          </p:cNvPr>
          <p:cNvCxnSpPr/>
          <p:nvPr/>
        </p:nvCxnSpPr>
        <p:spPr>
          <a:xfrm flipH="1">
            <a:off x="390238" y="1329175"/>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 name="Connecteur droit avec flèche 4">
            <a:extLst>
              <a:ext uri="{FF2B5EF4-FFF2-40B4-BE49-F238E27FC236}">
                <a16:creationId xmlns:a16="http://schemas.microsoft.com/office/drawing/2014/main" id="{2A51CF30-16FF-8A33-49E7-B188786E66FE}"/>
              </a:ext>
            </a:extLst>
          </p:cNvPr>
          <p:cNvCxnSpPr/>
          <p:nvPr/>
        </p:nvCxnSpPr>
        <p:spPr>
          <a:xfrm flipH="1">
            <a:off x="397498" y="1891604"/>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Connecteur droit avec flèche 5">
            <a:extLst>
              <a:ext uri="{FF2B5EF4-FFF2-40B4-BE49-F238E27FC236}">
                <a16:creationId xmlns:a16="http://schemas.microsoft.com/office/drawing/2014/main" id="{FF57A621-7C97-52BA-52F8-480E92E76622}"/>
              </a:ext>
            </a:extLst>
          </p:cNvPr>
          <p:cNvCxnSpPr/>
          <p:nvPr/>
        </p:nvCxnSpPr>
        <p:spPr>
          <a:xfrm flipH="1">
            <a:off x="412006" y="2478964"/>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Connecteur droit avec flèche 6">
            <a:extLst>
              <a:ext uri="{FF2B5EF4-FFF2-40B4-BE49-F238E27FC236}">
                <a16:creationId xmlns:a16="http://schemas.microsoft.com/office/drawing/2014/main" id="{FB3A4678-22F8-082E-AC6A-2F031E4B4D15}"/>
              </a:ext>
            </a:extLst>
          </p:cNvPr>
          <p:cNvCxnSpPr/>
          <p:nvPr/>
        </p:nvCxnSpPr>
        <p:spPr>
          <a:xfrm flipH="1">
            <a:off x="397499" y="3066324"/>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Connecteur droit avec flèche 7">
            <a:extLst>
              <a:ext uri="{FF2B5EF4-FFF2-40B4-BE49-F238E27FC236}">
                <a16:creationId xmlns:a16="http://schemas.microsoft.com/office/drawing/2014/main" id="{F0230ACE-EB5D-9FC2-9348-0AA680788F24}"/>
              </a:ext>
            </a:extLst>
          </p:cNvPr>
          <p:cNvCxnSpPr/>
          <p:nvPr/>
        </p:nvCxnSpPr>
        <p:spPr>
          <a:xfrm>
            <a:off x="397498" y="3958717"/>
            <a:ext cx="2594171" cy="2467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BD40EF8D-4966-3C70-96CD-0679E5203324}"/>
              </a:ext>
            </a:extLst>
          </p:cNvPr>
          <p:cNvSpPr txBox="1"/>
          <p:nvPr/>
        </p:nvSpPr>
        <p:spPr>
          <a:xfrm rot="20993432">
            <a:off x="819432" y="1258889"/>
            <a:ext cx="1867819" cy="307777"/>
          </a:xfrm>
          <a:prstGeom prst="rect">
            <a:avLst/>
          </a:prstGeom>
          <a:noFill/>
        </p:spPr>
        <p:txBody>
          <a:bodyPr wrap="none" rtlCol="0">
            <a:spAutoFit/>
          </a:bodyPr>
          <a:lstStyle/>
          <a:p>
            <a:r>
              <a:rPr lang="fr-FR" sz="1400" dirty="0" err="1"/>
              <a:t>EncryptedExtensions</a:t>
            </a:r>
            <a:endParaRPr lang="fr-FR" sz="1400" dirty="0"/>
          </a:p>
        </p:txBody>
      </p:sp>
      <p:sp>
        <p:nvSpPr>
          <p:cNvPr id="11" name="ZoneTexte 10">
            <a:extLst>
              <a:ext uri="{FF2B5EF4-FFF2-40B4-BE49-F238E27FC236}">
                <a16:creationId xmlns:a16="http://schemas.microsoft.com/office/drawing/2014/main" id="{9E8DDCD4-EDF3-71C8-1AFA-963EF17B0889}"/>
              </a:ext>
            </a:extLst>
          </p:cNvPr>
          <p:cNvSpPr txBox="1"/>
          <p:nvPr/>
        </p:nvSpPr>
        <p:spPr>
          <a:xfrm rot="20952814">
            <a:off x="1182642" y="1871930"/>
            <a:ext cx="990977" cy="307777"/>
          </a:xfrm>
          <a:prstGeom prst="rect">
            <a:avLst/>
          </a:prstGeom>
          <a:noFill/>
        </p:spPr>
        <p:txBody>
          <a:bodyPr wrap="none" rtlCol="0">
            <a:spAutoFit/>
          </a:bodyPr>
          <a:lstStyle/>
          <a:p>
            <a:r>
              <a:rPr lang="fr-FR" sz="1400" dirty="0" err="1"/>
              <a:t>Certificate</a:t>
            </a:r>
            <a:endParaRPr lang="fr-FR" sz="1400" dirty="0"/>
          </a:p>
        </p:txBody>
      </p:sp>
      <p:sp>
        <p:nvSpPr>
          <p:cNvPr id="12" name="ZoneTexte 11">
            <a:extLst>
              <a:ext uri="{FF2B5EF4-FFF2-40B4-BE49-F238E27FC236}">
                <a16:creationId xmlns:a16="http://schemas.microsoft.com/office/drawing/2014/main" id="{DDC8C806-8AFD-687B-BFA9-ED1143B97F0F}"/>
              </a:ext>
            </a:extLst>
          </p:cNvPr>
          <p:cNvSpPr txBox="1"/>
          <p:nvPr/>
        </p:nvSpPr>
        <p:spPr>
          <a:xfrm rot="20907963">
            <a:off x="1017816" y="2436699"/>
            <a:ext cx="1439561" cy="307777"/>
          </a:xfrm>
          <a:prstGeom prst="rect">
            <a:avLst/>
          </a:prstGeom>
          <a:noFill/>
        </p:spPr>
        <p:txBody>
          <a:bodyPr wrap="none" rtlCol="0">
            <a:spAutoFit/>
          </a:bodyPr>
          <a:lstStyle/>
          <a:p>
            <a:r>
              <a:rPr lang="fr-FR" sz="1400" dirty="0" err="1"/>
              <a:t>CertificateVerify</a:t>
            </a:r>
            <a:endParaRPr lang="fr-FR" sz="1400" dirty="0"/>
          </a:p>
        </p:txBody>
      </p:sp>
      <p:sp>
        <p:nvSpPr>
          <p:cNvPr id="13" name="ZoneTexte 12">
            <a:extLst>
              <a:ext uri="{FF2B5EF4-FFF2-40B4-BE49-F238E27FC236}">
                <a16:creationId xmlns:a16="http://schemas.microsoft.com/office/drawing/2014/main" id="{29FA5A06-9E6A-84BD-6C59-E8F7CF6EF1BB}"/>
              </a:ext>
            </a:extLst>
          </p:cNvPr>
          <p:cNvSpPr txBox="1"/>
          <p:nvPr/>
        </p:nvSpPr>
        <p:spPr>
          <a:xfrm rot="20914926">
            <a:off x="1243355" y="3040230"/>
            <a:ext cx="861133" cy="307777"/>
          </a:xfrm>
          <a:prstGeom prst="rect">
            <a:avLst/>
          </a:prstGeom>
          <a:noFill/>
        </p:spPr>
        <p:txBody>
          <a:bodyPr wrap="none" rtlCol="0">
            <a:spAutoFit/>
          </a:bodyPr>
          <a:lstStyle/>
          <a:p>
            <a:r>
              <a:rPr lang="fr-FR" sz="1400" dirty="0" err="1"/>
              <a:t>Finished</a:t>
            </a:r>
            <a:endParaRPr lang="fr-FR" sz="1400" dirty="0"/>
          </a:p>
        </p:txBody>
      </p:sp>
      <p:sp>
        <p:nvSpPr>
          <p:cNvPr id="15" name="ZoneTexte 14">
            <a:extLst>
              <a:ext uri="{FF2B5EF4-FFF2-40B4-BE49-F238E27FC236}">
                <a16:creationId xmlns:a16="http://schemas.microsoft.com/office/drawing/2014/main" id="{EAEF8DE5-7E04-599E-4A5F-E1D09FF802AE}"/>
              </a:ext>
            </a:extLst>
          </p:cNvPr>
          <p:cNvSpPr txBox="1"/>
          <p:nvPr/>
        </p:nvSpPr>
        <p:spPr>
          <a:xfrm rot="296836">
            <a:off x="1264016" y="3778451"/>
            <a:ext cx="861133" cy="307777"/>
          </a:xfrm>
          <a:prstGeom prst="rect">
            <a:avLst/>
          </a:prstGeom>
          <a:noFill/>
        </p:spPr>
        <p:txBody>
          <a:bodyPr wrap="none" rtlCol="0">
            <a:spAutoFit/>
          </a:bodyPr>
          <a:lstStyle/>
          <a:p>
            <a:r>
              <a:rPr lang="fr-FR" sz="1400" dirty="0" err="1"/>
              <a:t>Finished</a:t>
            </a:r>
            <a:endParaRPr lang="fr-FR" sz="1400" dirty="0"/>
          </a:p>
        </p:txBody>
      </p:sp>
      <p:sp>
        <p:nvSpPr>
          <p:cNvPr id="16" name="Rectangle 15">
            <a:extLst>
              <a:ext uri="{FF2B5EF4-FFF2-40B4-BE49-F238E27FC236}">
                <a16:creationId xmlns:a16="http://schemas.microsoft.com/office/drawing/2014/main" id="{A2D2FC18-9400-56A4-2DE1-81EC6DB32FD1}"/>
              </a:ext>
            </a:extLst>
          </p:cNvPr>
          <p:cNvSpPr/>
          <p:nvPr/>
        </p:nvSpPr>
        <p:spPr>
          <a:xfrm>
            <a:off x="163025" y="1097349"/>
            <a:ext cx="3021791" cy="3358625"/>
          </a:xfrm>
          <a:prstGeom prst="rect">
            <a:avLst/>
          </a:prstGeom>
          <a:solidFill>
            <a:schemeClr val="accent1">
              <a:alpha val="4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45A3A524-C2B9-C06B-70AD-99341D034B73}"/>
              </a:ext>
            </a:extLst>
          </p:cNvPr>
          <p:cNvSpPr txBox="1"/>
          <p:nvPr/>
        </p:nvSpPr>
        <p:spPr>
          <a:xfrm>
            <a:off x="1125397" y="4451919"/>
            <a:ext cx="1152880" cy="584775"/>
          </a:xfrm>
          <a:prstGeom prst="rect">
            <a:avLst/>
          </a:prstGeom>
          <a:noFill/>
        </p:spPr>
        <p:txBody>
          <a:bodyPr wrap="none" rtlCol="0">
            <a:spAutoFit/>
          </a:bodyPr>
          <a:lstStyle/>
          <a:p>
            <a:r>
              <a:rPr lang="fr-FR" sz="1600" dirty="0"/>
              <a:t>Echanges </a:t>
            </a:r>
          </a:p>
          <a:p>
            <a:r>
              <a:rPr lang="fr-FR" sz="1600" dirty="0"/>
              <a:t>Crypté</a:t>
            </a:r>
          </a:p>
        </p:txBody>
      </p:sp>
      <p:cxnSp>
        <p:nvCxnSpPr>
          <p:cNvPr id="19" name="Connecteur droit avec flèche 18">
            <a:extLst>
              <a:ext uri="{FF2B5EF4-FFF2-40B4-BE49-F238E27FC236}">
                <a16:creationId xmlns:a16="http://schemas.microsoft.com/office/drawing/2014/main" id="{544C603A-01C6-530F-9348-88E1F0552AFB}"/>
              </a:ext>
            </a:extLst>
          </p:cNvPr>
          <p:cNvCxnSpPr/>
          <p:nvPr/>
        </p:nvCxnSpPr>
        <p:spPr>
          <a:xfrm>
            <a:off x="412006" y="1201003"/>
            <a:ext cx="0" cy="3004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44E70A51-F2D3-CD38-4250-29AFB41A78D6}"/>
              </a:ext>
            </a:extLst>
          </p:cNvPr>
          <p:cNvCxnSpPr>
            <a:cxnSpLocks/>
          </p:cNvCxnSpPr>
          <p:nvPr/>
        </p:nvCxnSpPr>
        <p:spPr>
          <a:xfrm>
            <a:off x="2977161" y="1165300"/>
            <a:ext cx="38994" cy="3106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1DE10589-F00B-AACA-E95F-A7B360F85BB3}"/>
              </a:ext>
            </a:extLst>
          </p:cNvPr>
          <p:cNvSpPr txBox="1"/>
          <p:nvPr/>
        </p:nvSpPr>
        <p:spPr>
          <a:xfrm>
            <a:off x="3254557" y="1052801"/>
            <a:ext cx="5903949" cy="5509200"/>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1600" dirty="0"/>
              <a:t>Le message </a:t>
            </a:r>
            <a:r>
              <a:rPr lang="fr-FR" sz="1600" b="1" dirty="0">
                <a:solidFill>
                  <a:schemeClr val="accent2"/>
                </a:solidFill>
              </a:rPr>
              <a:t>« </a:t>
            </a:r>
            <a:r>
              <a:rPr lang="fr-FR" sz="1600" b="1" dirty="0" err="1">
                <a:solidFill>
                  <a:schemeClr val="accent2"/>
                </a:solidFill>
              </a:rPr>
              <a:t>EncryptedExtensions</a:t>
            </a:r>
            <a:r>
              <a:rPr lang="fr-FR" sz="1600" b="1" dirty="0">
                <a:solidFill>
                  <a:schemeClr val="accent2"/>
                </a:solidFill>
              </a:rPr>
              <a:t> »</a:t>
            </a:r>
            <a:r>
              <a:rPr lang="fr-FR" sz="1600" dirty="0"/>
              <a:t> contient des informations complémentaires (cryptées =&gt; différents des extensions expliquées précédemment) comme des réponses aux extensions ne servant pas lors de la première phase de négociation: réponse à l’extension « Server Name Indication ».</a:t>
            </a:r>
          </a:p>
          <a:p>
            <a:pPr marL="285750" indent="-285750">
              <a:buClr>
                <a:srgbClr val="FF0000"/>
              </a:buClr>
              <a:buFont typeface="Wingdings" panose="05000000000000000000" pitchFamily="2" charset="2"/>
              <a:buChar char="§"/>
            </a:pPr>
            <a:endParaRPr lang="fr-FR" sz="1600" dirty="0">
              <a:solidFill>
                <a:srgbClr val="000000"/>
              </a:solidFill>
            </a:endParaRPr>
          </a:p>
          <a:p>
            <a:pPr marL="285750" indent="-285750">
              <a:buClr>
                <a:srgbClr val="FF0000"/>
              </a:buClr>
              <a:buFont typeface="Wingdings" panose="05000000000000000000" pitchFamily="2" charset="2"/>
              <a:buChar char="§"/>
            </a:pPr>
            <a:r>
              <a:rPr lang="fr-FR" sz="1600" dirty="0">
                <a:solidFill>
                  <a:srgbClr val="000000"/>
                </a:solidFill>
              </a:rPr>
              <a:t>L</a:t>
            </a:r>
            <a:r>
              <a:rPr lang="fr-FR" sz="1600" b="0" i="0" dirty="0">
                <a:solidFill>
                  <a:srgbClr val="000000"/>
                </a:solidFill>
                <a:effectLst/>
              </a:rPr>
              <a:t>'authentification du serveur est réalisée par l’envoi d’un message </a:t>
            </a:r>
            <a:r>
              <a:rPr lang="fr-FR" sz="1600" b="1" i="0" dirty="0">
                <a:solidFill>
                  <a:schemeClr val="accent2"/>
                </a:solidFill>
                <a:effectLst/>
              </a:rPr>
              <a:t>« </a:t>
            </a:r>
            <a:r>
              <a:rPr lang="fr-FR" sz="1600" b="1" i="0" dirty="0" err="1">
                <a:solidFill>
                  <a:schemeClr val="accent2"/>
                </a:solidFill>
                <a:effectLst/>
              </a:rPr>
              <a:t>Certificate</a:t>
            </a:r>
            <a:r>
              <a:rPr lang="fr-FR" sz="1600" b="1" i="0" dirty="0">
                <a:solidFill>
                  <a:schemeClr val="accent2"/>
                </a:solidFill>
                <a:effectLst/>
              </a:rPr>
              <a:t> » </a:t>
            </a:r>
            <a:r>
              <a:rPr lang="fr-FR" sz="1600" i="0" dirty="0">
                <a:effectLst/>
              </a:rPr>
              <a:t>qui contient le </a:t>
            </a:r>
            <a:r>
              <a:rPr lang="fr-FR" sz="1600" b="0" i="0" dirty="0">
                <a:solidFill>
                  <a:srgbClr val="000000"/>
                </a:solidFill>
                <a:effectLst/>
              </a:rPr>
              <a:t>chaîne de certificats du serveur. Il contient également des extensions notamment des informations de révocations.</a:t>
            </a:r>
          </a:p>
          <a:p>
            <a:pPr marL="285750" indent="-285750">
              <a:buClr>
                <a:srgbClr val="FF0000"/>
              </a:buClr>
              <a:buFont typeface="Wingdings" panose="05000000000000000000" pitchFamily="2" charset="2"/>
              <a:buChar char="§"/>
            </a:pPr>
            <a:endParaRPr lang="fr-FR" sz="1600" dirty="0">
              <a:solidFill>
                <a:srgbClr val="000000"/>
              </a:solidFill>
            </a:endParaRPr>
          </a:p>
          <a:p>
            <a:pPr marL="285750" indent="-285750">
              <a:buClr>
                <a:srgbClr val="FF0000"/>
              </a:buClr>
              <a:buFont typeface="Wingdings" panose="05000000000000000000" pitchFamily="2" charset="2"/>
              <a:buChar char="§"/>
            </a:pPr>
            <a:r>
              <a:rPr lang="fr-FR" sz="1600" b="0" i="0" dirty="0">
                <a:solidFill>
                  <a:srgbClr val="000000"/>
                </a:solidFill>
                <a:effectLst/>
              </a:rPr>
              <a:t>Le </a:t>
            </a:r>
            <a:r>
              <a:rPr lang="fr-FR" sz="1600" dirty="0">
                <a:solidFill>
                  <a:srgbClr val="000000"/>
                </a:solidFill>
              </a:rPr>
              <a:t>message </a:t>
            </a:r>
            <a:r>
              <a:rPr lang="fr-FR" sz="1600" b="1" dirty="0">
                <a:solidFill>
                  <a:schemeClr val="accent2"/>
                </a:solidFill>
              </a:rPr>
              <a:t>« </a:t>
            </a:r>
            <a:r>
              <a:rPr lang="fr-FR" sz="1600" b="1" dirty="0" err="1">
                <a:solidFill>
                  <a:schemeClr val="accent2"/>
                </a:solidFill>
              </a:rPr>
              <a:t>CertificateVerify</a:t>
            </a:r>
            <a:r>
              <a:rPr lang="fr-FR" sz="1600" b="1" dirty="0">
                <a:solidFill>
                  <a:schemeClr val="accent2"/>
                </a:solidFill>
              </a:rPr>
              <a:t> » </a:t>
            </a:r>
            <a:r>
              <a:rPr lang="fr-FR" sz="1600" b="1" i="0" dirty="0">
                <a:solidFill>
                  <a:schemeClr val="accent2"/>
                </a:solidFill>
                <a:effectLst/>
              </a:rPr>
              <a:t> </a:t>
            </a:r>
            <a:r>
              <a:rPr lang="fr-FR" sz="1600" b="0" i="0" dirty="0">
                <a:solidFill>
                  <a:srgbClr val="000000"/>
                </a:solidFill>
                <a:effectLst/>
              </a:rPr>
              <a:t> inclut une signature de tous les messages de négociation précédemment échangés.</a:t>
            </a:r>
          </a:p>
          <a:p>
            <a:pPr marL="285750" indent="-285750">
              <a:buClr>
                <a:srgbClr val="FF0000"/>
              </a:buClr>
              <a:buFont typeface="Wingdings" panose="05000000000000000000" pitchFamily="2" charset="2"/>
              <a:buChar char="§"/>
            </a:pPr>
            <a:endParaRPr lang="fr-FR" sz="1600" b="0" i="0" dirty="0">
              <a:solidFill>
                <a:srgbClr val="000000"/>
              </a:solidFill>
              <a:effectLst/>
            </a:endParaRPr>
          </a:p>
          <a:p>
            <a:pPr marL="285750" indent="-285750">
              <a:buClr>
                <a:srgbClr val="FF0000"/>
              </a:buClr>
              <a:buFont typeface="Wingdings" panose="05000000000000000000" pitchFamily="2" charset="2"/>
              <a:buChar char="§"/>
            </a:pPr>
            <a:r>
              <a:rPr lang="fr-FR" sz="1600" b="0" i="0" dirty="0">
                <a:solidFill>
                  <a:srgbClr val="000000"/>
                </a:solidFill>
                <a:effectLst/>
              </a:rPr>
              <a:t> Le message </a:t>
            </a:r>
            <a:r>
              <a:rPr lang="fr-FR" sz="1600" b="1" dirty="0">
                <a:solidFill>
                  <a:schemeClr val="accent2"/>
                </a:solidFill>
              </a:rPr>
              <a:t>« </a:t>
            </a:r>
            <a:r>
              <a:rPr lang="fr-FR" sz="1600" b="1" dirty="0" err="1">
                <a:solidFill>
                  <a:schemeClr val="accent2"/>
                </a:solidFill>
              </a:rPr>
              <a:t>Finished</a:t>
            </a:r>
            <a:r>
              <a:rPr lang="fr-FR" sz="1600" b="1" dirty="0">
                <a:solidFill>
                  <a:schemeClr val="accent2"/>
                </a:solidFill>
              </a:rPr>
              <a:t> » </a:t>
            </a:r>
            <a:r>
              <a:rPr lang="fr-FR" sz="1600" b="0" i="0" dirty="0">
                <a:solidFill>
                  <a:srgbClr val="000000"/>
                </a:solidFill>
                <a:effectLst/>
              </a:rPr>
              <a:t> , contient notamment MAC (Message </a:t>
            </a:r>
            <a:r>
              <a:rPr lang="fr-FR" sz="1600" dirty="0">
                <a:solidFill>
                  <a:srgbClr val="000000"/>
                </a:solidFill>
              </a:rPr>
              <a:t>A</a:t>
            </a:r>
            <a:r>
              <a:rPr lang="fr-FR" sz="1600" b="0" i="0" dirty="0">
                <a:solidFill>
                  <a:srgbClr val="000000"/>
                </a:solidFill>
                <a:effectLst/>
              </a:rPr>
              <a:t>uthentification Code) des messages précédents (assure donc que les messages proviennent bien du bon client et serveur).  Une protection en confidentialité et en intégrité est également assurée = </a:t>
            </a:r>
            <a:r>
              <a:rPr lang="fr-FR" sz="1600" b="1" i="0" dirty="0">
                <a:solidFill>
                  <a:srgbClr val="000000"/>
                </a:solidFill>
                <a:effectLst/>
              </a:rPr>
              <a:t>message de confirmation des clés.</a:t>
            </a:r>
            <a:endParaRPr lang="fr-FR" sz="1600" b="1" dirty="0"/>
          </a:p>
        </p:txBody>
      </p:sp>
      <p:sp>
        <p:nvSpPr>
          <p:cNvPr id="25" name="ZoneTexte 24">
            <a:extLst>
              <a:ext uri="{FF2B5EF4-FFF2-40B4-BE49-F238E27FC236}">
                <a16:creationId xmlns:a16="http://schemas.microsoft.com/office/drawing/2014/main" id="{2D5F5DCA-43A1-EEAE-3F02-50D7883B3974}"/>
              </a:ext>
            </a:extLst>
          </p:cNvPr>
          <p:cNvSpPr txBox="1"/>
          <p:nvPr/>
        </p:nvSpPr>
        <p:spPr>
          <a:xfrm>
            <a:off x="0" y="6194891"/>
            <a:ext cx="9144000" cy="646331"/>
          </a:xfrm>
          <a:prstGeom prst="rect">
            <a:avLst/>
          </a:prstGeom>
          <a:solidFill>
            <a:srgbClr val="FFFF00"/>
          </a:solidFill>
        </p:spPr>
        <p:txBody>
          <a:bodyPr wrap="square" rtlCol="0">
            <a:spAutoFit/>
          </a:bodyPr>
          <a:lstStyle/>
          <a:p>
            <a:r>
              <a:rPr lang="fr-FR" dirty="0"/>
              <a:t>A partir de cette séquence, contrairement aux versions précédentes, tous les messages vont être signés et pas seulement certains de ceux-ci.</a:t>
            </a:r>
          </a:p>
        </p:txBody>
      </p:sp>
    </p:spTree>
    <p:extLst>
      <p:ext uri="{BB962C8B-B14F-4D97-AF65-F5344CB8AC3E}">
        <p14:creationId xmlns:p14="http://schemas.microsoft.com/office/powerpoint/2010/main" val="69393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96182-7AA7-9403-0C1E-B96EE1C52C17}"/>
              </a:ext>
            </a:extLst>
          </p:cNvPr>
          <p:cNvSpPr>
            <a:spLocks noGrp="1"/>
          </p:cNvSpPr>
          <p:nvPr>
            <p:ph type="title"/>
          </p:nvPr>
        </p:nvSpPr>
        <p:spPr/>
        <p:txBody>
          <a:bodyPr/>
          <a:lstStyle/>
          <a:p>
            <a:r>
              <a:rPr lang="fr-FR" sz="2400" dirty="0"/>
              <a:t>11.6. Echanges pour TLSv1.3: </a:t>
            </a:r>
            <a:br>
              <a:rPr lang="fr-FR" sz="2400" dirty="0"/>
            </a:br>
            <a:r>
              <a:rPr lang="fr-FR" sz="2000" dirty="0"/>
              <a:t>Améliorations de la fonction de dérivation des clés</a:t>
            </a:r>
          </a:p>
        </p:txBody>
      </p:sp>
      <p:sp>
        <p:nvSpPr>
          <p:cNvPr id="10" name="ZoneTexte 9">
            <a:extLst>
              <a:ext uri="{FF2B5EF4-FFF2-40B4-BE49-F238E27FC236}">
                <a16:creationId xmlns:a16="http://schemas.microsoft.com/office/drawing/2014/main" id="{6204AE0F-ECE6-6569-9BDD-5DED9C8ADDD9}"/>
              </a:ext>
            </a:extLst>
          </p:cNvPr>
          <p:cNvSpPr txBox="1"/>
          <p:nvPr/>
        </p:nvSpPr>
        <p:spPr>
          <a:xfrm>
            <a:off x="150125" y="1506392"/>
            <a:ext cx="8366078" cy="923330"/>
          </a:xfrm>
          <a:prstGeom prst="rect">
            <a:avLst/>
          </a:prstGeom>
          <a:noFill/>
        </p:spPr>
        <p:txBody>
          <a:bodyPr wrap="square">
            <a:spAutoFit/>
          </a:bodyPr>
          <a:lstStyle/>
          <a:p>
            <a:r>
              <a:rPr lang="fr-FR" b="0" i="0" dirty="0">
                <a:solidFill>
                  <a:srgbClr val="000000"/>
                </a:solidFill>
                <a:effectLst/>
              </a:rPr>
              <a:t>Du point de vue de la </a:t>
            </a:r>
            <a:r>
              <a:rPr lang="fr-FR" dirty="0">
                <a:solidFill>
                  <a:srgbClr val="000000"/>
                </a:solidFill>
              </a:rPr>
              <a:t>dérivation </a:t>
            </a:r>
            <a:r>
              <a:rPr lang="fr-FR" b="0" i="0" dirty="0">
                <a:solidFill>
                  <a:srgbClr val="000000"/>
                </a:solidFill>
                <a:effectLst/>
              </a:rPr>
              <a:t>des clés, a la place d'un HMAC </a:t>
            </a:r>
            <a:r>
              <a:rPr lang="fr-FR" dirty="0">
                <a:solidFill>
                  <a:srgbClr val="000000"/>
                </a:solidFill>
              </a:rPr>
              <a:t>utilisé jusqu’à la version </a:t>
            </a:r>
            <a:r>
              <a:rPr lang="fr-FR" b="0" i="0" dirty="0">
                <a:solidFill>
                  <a:srgbClr val="000000"/>
                </a:solidFill>
                <a:effectLst/>
              </a:rPr>
              <a:t>TLS 1.2, TLS 1.3 utilise: </a:t>
            </a:r>
            <a:r>
              <a:rPr lang="fr-FR" b="1" i="0" dirty="0">
                <a:solidFill>
                  <a:srgbClr val="000000"/>
                </a:solidFill>
                <a:effectLst/>
              </a:rPr>
              <a:t>HKDF</a:t>
            </a:r>
            <a:r>
              <a:rPr lang="fr-FR" b="0" i="0" dirty="0">
                <a:solidFill>
                  <a:srgbClr val="000000"/>
                </a:solidFill>
                <a:effectLst/>
              </a:rPr>
              <a:t> (</a:t>
            </a:r>
            <a:r>
              <a:rPr lang="fr-FR" b="0" i="1" dirty="0">
                <a:solidFill>
                  <a:srgbClr val="000000"/>
                </a:solidFill>
                <a:effectLst/>
              </a:rPr>
              <a:t>HMAC-</a:t>
            </a:r>
            <a:r>
              <a:rPr lang="fr-FR" b="0" i="1" dirty="0" err="1">
                <a:solidFill>
                  <a:srgbClr val="000000"/>
                </a:solidFill>
                <a:effectLst/>
              </a:rPr>
              <a:t>based</a:t>
            </a:r>
            <a:r>
              <a:rPr lang="fr-FR" b="0" i="1" dirty="0">
                <a:solidFill>
                  <a:srgbClr val="000000"/>
                </a:solidFill>
                <a:effectLst/>
              </a:rPr>
              <a:t> </a:t>
            </a:r>
            <a:r>
              <a:rPr lang="fr-FR" b="0" i="1" dirty="0" err="1">
                <a:solidFill>
                  <a:srgbClr val="000000"/>
                </a:solidFill>
                <a:effectLst/>
              </a:rPr>
              <a:t>Extract</a:t>
            </a:r>
            <a:r>
              <a:rPr lang="fr-FR" b="0" i="1" dirty="0">
                <a:solidFill>
                  <a:srgbClr val="000000"/>
                </a:solidFill>
                <a:effectLst/>
              </a:rPr>
              <a:t>-and-Expand Key </a:t>
            </a:r>
            <a:r>
              <a:rPr lang="fr-FR" b="0" i="1" dirty="0" err="1">
                <a:solidFill>
                  <a:srgbClr val="000000"/>
                </a:solidFill>
                <a:effectLst/>
              </a:rPr>
              <a:t>Derivation</a:t>
            </a:r>
            <a:r>
              <a:rPr lang="fr-FR" b="0" i="1" dirty="0">
                <a:solidFill>
                  <a:srgbClr val="000000"/>
                </a:solidFill>
                <a:effectLst/>
              </a:rPr>
              <a:t> </a:t>
            </a:r>
            <a:r>
              <a:rPr lang="fr-FR" b="0" i="1" dirty="0" err="1">
                <a:solidFill>
                  <a:srgbClr val="000000"/>
                </a:solidFill>
                <a:effectLst/>
              </a:rPr>
              <a:t>Function</a:t>
            </a:r>
            <a:r>
              <a:rPr lang="fr-FR" b="0" i="0" dirty="0">
                <a:solidFill>
                  <a:srgbClr val="000000"/>
                </a:solidFill>
                <a:effectLst/>
              </a:rPr>
              <a:t>, voir RFC 5869). Il y a deux parties </a:t>
            </a:r>
            <a:r>
              <a:rPr lang="fr-FR" b="1" i="0" dirty="0" err="1">
                <a:solidFill>
                  <a:srgbClr val="000000"/>
                </a:solidFill>
                <a:effectLst/>
              </a:rPr>
              <a:t>Extract</a:t>
            </a:r>
            <a:r>
              <a:rPr lang="fr-FR" b="1" i="0" dirty="0">
                <a:solidFill>
                  <a:srgbClr val="000000"/>
                </a:solidFill>
                <a:effectLst/>
              </a:rPr>
              <a:t> et Expand key</a:t>
            </a:r>
            <a:endParaRPr lang="fr-FR" b="1" dirty="0"/>
          </a:p>
        </p:txBody>
      </p:sp>
      <p:sp>
        <p:nvSpPr>
          <p:cNvPr id="18" name="ZoneTexte 17">
            <a:extLst>
              <a:ext uri="{FF2B5EF4-FFF2-40B4-BE49-F238E27FC236}">
                <a16:creationId xmlns:a16="http://schemas.microsoft.com/office/drawing/2014/main" id="{A131C6AC-1745-F120-E324-7709B0EEF545}"/>
              </a:ext>
            </a:extLst>
          </p:cNvPr>
          <p:cNvSpPr txBox="1"/>
          <p:nvPr/>
        </p:nvSpPr>
        <p:spPr>
          <a:xfrm>
            <a:off x="139889" y="2983099"/>
            <a:ext cx="6209732" cy="1200329"/>
          </a:xfrm>
          <a:prstGeom prst="rect">
            <a:avLst/>
          </a:prstGeom>
          <a:noFill/>
        </p:spPr>
        <p:txBody>
          <a:bodyPr wrap="square">
            <a:spAutoFit/>
          </a:bodyPr>
          <a:lstStyle/>
          <a:p>
            <a:r>
              <a:rPr lang="fr-FR" b="1" dirty="0">
                <a:solidFill>
                  <a:schemeClr val="accent2"/>
                </a:solidFill>
              </a:rPr>
              <a:t>KDF-</a:t>
            </a:r>
            <a:r>
              <a:rPr lang="fr-FR" b="1" dirty="0" err="1">
                <a:solidFill>
                  <a:schemeClr val="accent2"/>
                </a:solidFill>
              </a:rPr>
              <a:t>Extract</a:t>
            </a:r>
            <a:r>
              <a:rPr lang="fr-FR" dirty="0"/>
              <a:t> prend comme entrée un message IKM comme par exemple un secret partagé généré à l'aide de </a:t>
            </a:r>
            <a:r>
              <a:rPr lang="fr-FR" dirty="0" err="1"/>
              <a:t>Diffie</a:t>
            </a:r>
            <a:r>
              <a:rPr lang="fr-FR" dirty="0"/>
              <a:t>-Hellman, et un sel facultatif. Il génère alors une clé cryptographique appelée PRK ("clé pseudo-aléatoire"). </a:t>
            </a:r>
          </a:p>
        </p:txBody>
      </p:sp>
      <p:sp>
        <p:nvSpPr>
          <p:cNvPr id="22" name="Rectangle 21">
            <a:extLst>
              <a:ext uri="{FF2B5EF4-FFF2-40B4-BE49-F238E27FC236}">
                <a16:creationId xmlns:a16="http://schemas.microsoft.com/office/drawing/2014/main" id="{33794E29-3922-1ECD-1C11-DDCE0CA1CBDD}"/>
              </a:ext>
            </a:extLst>
          </p:cNvPr>
          <p:cNvSpPr/>
          <p:nvPr/>
        </p:nvSpPr>
        <p:spPr>
          <a:xfrm>
            <a:off x="6466116" y="3389024"/>
            <a:ext cx="1485392" cy="5049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F4328BC7-AE2B-8E6F-799D-1F5AEF35E568}"/>
              </a:ext>
            </a:extLst>
          </p:cNvPr>
          <p:cNvSpPr txBox="1"/>
          <p:nvPr/>
        </p:nvSpPr>
        <p:spPr>
          <a:xfrm>
            <a:off x="5916817" y="2801151"/>
            <a:ext cx="2353529" cy="307777"/>
          </a:xfrm>
          <a:prstGeom prst="rect">
            <a:avLst/>
          </a:prstGeom>
          <a:noFill/>
        </p:spPr>
        <p:txBody>
          <a:bodyPr wrap="none" rtlCol="0">
            <a:spAutoFit/>
          </a:bodyPr>
          <a:lstStyle/>
          <a:p>
            <a:r>
              <a:rPr lang="fr-FR" sz="1400" dirty="0"/>
              <a:t>IKM (Input </a:t>
            </a:r>
            <a:r>
              <a:rPr lang="fr-FR" sz="1400" dirty="0" err="1"/>
              <a:t>Keying</a:t>
            </a:r>
            <a:r>
              <a:rPr lang="fr-FR" sz="1400" dirty="0"/>
              <a:t> </a:t>
            </a:r>
            <a:r>
              <a:rPr lang="fr-FR" sz="1400" dirty="0" err="1"/>
              <a:t>Material</a:t>
            </a:r>
            <a:r>
              <a:rPr lang="fr-FR" sz="1400" dirty="0"/>
              <a:t>)</a:t>
            </a:r>
          </a:p>
        </p:txBody>
      </p:sp>
      <p:sp>
        <p:nvSpPr>
          <p:cNvPr id="26" name="ZoneTexte 25">
            <a:extLst>
              <a:ext uri="{FF2B5EF4-FFF2-40B4-BE49-F238E27FC236}">
                <a16:creationId xmlns:a16="http://schemas.microsoft.com/office/drawing/2014/main" id="{0638B248-69DA-8C82-58B6-5EBC945B6474}"/>
              </a:ext>
            </a:extLst>
          </p:cNvPr>
          <p:cNvSpPr txBox="1"/>
          <p:nvPr/>
        </p:nvSpPr>
        <p:spPr>
          <a:xfrm>
            <a:off x="6782404" y="4211126"/>
            <a:ext cx="494046" cy="307777"/>
          </a:xfrm>
          <a:prstGeom prst="rect">
            <a:avLst/>
          </a:prstGeom>
          <a:noFill/>
        </p:spPr>
        <p:txBody>
          <a:bodyPr wrap="none" rtlCol="0">
            <a:spAutoFit/>
          </a:bodyPr>
          <a:lstStyle/>
          <a:p>
            <a:r>
              <a:rPr lang="fr-FR" sz="1400" dirty="0"/>
              <a:t>Salt</a:t>
            </a:r>
          </a:p>
        </p:txBody>
      </p:sp>
      <p:cxnSp>
        <p:nvCxnSpPr>
          <p:cNvPr id="28" name="Connecteur droit avec flèche 27">
            <a:extLst>
              <a:ext uri="{FF2B5EF4-FFF2-40B4-BE49-F238E27FC236}">
                <a16:creationId xmlns:a16="http://schemas.microsoft.com/office/drawing/2014/main" id="{E4AE9A9E-ADC6-93F9-B798-4D557D7A9005}"/>
              </a:ext>
            </a:extLst>
          </p:cNvPr>
          <p:cNvCxnSpPr>
            <a:cxnSpLocks/>
            <a:stCxn id="23" idx="2"/>
            <a:endCxn id="22" idx="0"/>
          </p:cNvCxnSpPr>
          <p:nvPr/>
        </p:nvCxnSpPr>
        <p:spPr>
          <a:xfrm>
            <a:off x="7093582" y="3108928"/>
            <a:ext cx="115230" cy="280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Connecteur droit avec flèche 29">
            <a:extLst>
              <a:ext uri="{FF2B5EF4-FFF2-40B4-BE49-F238E27FC236}">
                <a16:creationId xmlns:a16="http://schemas.microsoft.com/office/drawing/2014/main" id="{FB034D30-3305-86DB-17C4-5D058204B73D}"/>
              </a:ext>
            </a:extLst>
          </p:cNvPr>
          <p:cNvCxnSpPr>
            <a:cxnSpLocks/>
            <a:stCxn id="26" idx="0"/>
            <a:endCxn id="22" idx="2"/>
          </p:cNvCxnSpPr>
          <p:nvPr/>
        </p:nvCxnSpPr>
        <p:spPr>
          <a:xfrm flipV="1">
            <a:off x="7029427" y="3893991"/>
            <a:ext cx="179385" cy="3171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eur droit avec flèche 33">
            <a:extLst>
              <a:ext uri="{FF2B5EF4-FFF2-40B4-BE49-F238E27FC236}">
                <a16:creationId xmlns:a16="http://schemas.microsoft.com/office/drawing/2014/main" id="{581B4967-2C9A-DAC2-83E7-D5438D0B3BB0}"/>
              </a:ext>
            </a:extLst>
          </p:cNvPr>
          <p:cNvCxnSpPr>
            <a:cxnSpLocks/>
            <a:stCxn id="22" idx="3"/>
          </p:cNvCxnSpPr>
          <p:nvPr/>
        </p:nvCxnSpPr>
        <p:spPr>
          <a:xfrm>
            <a:off x="7951508" y="3641508"/>
            <a:ext cx="43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52032C6A-2787-0D84-CC25-831F2B9D7A73}"/>
              </a:ext>
            </a:extLst>
          </p:cNvPr>
          <p:cNvSpPr txBox="1"/>
          <p:nvPr/>
        </p:nvSpPr>
        <p:spPr>
          <a:xfrm>
            <a:off x="8388237" y="3472230"/>
            <a:ext cx="615874" cy="338554"/>
          </a:xfrm>
          <a:prstGeom prst="rect">
            <a:avLst/>
          </a:prstGeom>
          <a:noFill/>
        </p:spPr>
        <p:txBody>
          <a:bodyPr wrap="none" rtlCol="0">
            <a:spAutoFit/>
          </a:bodyPr>
          <a:lstStyle/>
          <a:p>
            <a:r>
              <a:rPr lang="fr-FR" sz="1600" b="1" dirty="0"/>
              <a:t>PRK</a:t>
            </a:r>
          </a:p>
        </p:txBody>
      </p:sp>
      <p:sp>
        <p:nvSpPr>
          <p:cNvPr id="38" name="ZoneTexte 37">
            <a:extLst>
              <a:ext uri="{FF2B5EF4-FFF2-40B4-BE49-F238E27FC236}">
                <a16:creationId xmlns:a16="http://schemas.microsoft.com/office/drawing/2014/main" id="{2A687D2F-C245-4FBA-1A90-BAEBCD926DEF}"/>
              </a:ext>
            </a:extLst>
          </p:cNvPr>
          <p:cNvSpPr txBox="1"/>
          <p:nvPr/>
        </p:nvSpPr>
        <p:spPr>
          <a:xfrm>
            <a:off x="6466115" y="3426063"/>
            <a:ext cx="1620671" cy="369332"/>
          </a:xfrm>
          <a:prstGeom prst="rect">
            <a:avLst/>
          </a:prstGeom>
          <a:noFill/>
        </p:spPr>
        <p:txBody>
          <a:bodyPr wrap="square">
            <a:spAutoFit/>
          </a:bodyPr>
          <a:lstStyle/>
          <a:p>
            <a:r>
              <a:rPr lang="fr-FR" b="1" dirty="0">
                <a:solidFill>
                  <a:schemeClr val="accent2"/>
                </a:solidFill>
              </a:rPr>
              <a:t>KDF-</a:t>
            </a:r>
            <a:r>
              <a:rPr lang="fr-FR" b="1" dirty="0" err="1">
                <a:solidFill>
                  <a:schemeClr val="accent2"/>
                </a:solidFill>
              </a:rPr>
              <a:t>Extract</a:t>
            </a:r>
            <a:endParaRPr lang="fr-FR" dirty="0"/>
          </a:p>
        </p:txBody>
      </p:sp>
      <p:sp>
        <p:nvSpPr>
          <p:cNvPr id="46" name="ZoneTexte 45">
            <a:extLst>
              <a:ext uri="{FF2B5EF4-FFF2-40B4-BE49-F238E27FC236}">
                <a16:creationId xmlns:a16="http://schemas.microsoft.com/office/drawing/2014/main" id="{94257ACE-F95A-12C3-34C1-6B9F5F0495E0}"/>
              </a:ext>
            </a:extLst>
          </p:cNvPr>
          <p:cNvSpPr txBox="1"/>
          <p:nvPr/>
        </p:nvSpPr>
        <p:spPr>
          <a:xfrm>
            <a:off x="127882" y="4620931"/>
            <a:ext cx="5865126" cy="1477328"/>
          </a:xfrm>
          <a:prstGeom prst="rect">
            <a:avLst/>
          </a:prstGeom>
          <a:noFill/>
        </p:spPr>
        <p:txBody>
          <a:bodyPr wrap="square">
            <a:spAutoFit/>
          </a:bodyPr>
          <a:lstStyle/>
          <a:p>
            <a:r>
              <a:rPr lang="fr-FR" b="1" dirty="0">
                <a:solidFill>
                  <a:schemeClr val="accent2"/>
                </a:solidFill>
              </a:rPr>
              <a:t>KDF-Expand </a:t>
            </a:r>
            <a:r>
              <a:rPr lang="fr-FR" dirty="0"/>
              <a:t>prend comme entrée la PRK, des informations complémentaires (contexte et application spécifiques) optionnelles et la longueur en Byte de la sortie. Permet d’obtenir plusieurs clés pseudo-aléatoires à partir de la PRK</a:t>
            </a:r>
          </a:p>
        </p:txBody>
      </p:sp>
      <p:sp>
        <p:nvSpPr>
          <p:cNvPr id="47" name="Rectangle 46">
            <a:extLst>
              <a:ext uri="{FF2B5EF4-FFF2-40B4-BE49-F238E27FC236}">
                <a16:creationId xmlns:a16="http://schemas.microsoft.com/office/drawing/2014/main" id="{EDCC9237-AA17-8A63-3742-DAA3B1E0FC29}"/>
              </a:ext>
            </a:extLst>
          </p:cNvPr>
          <p:cNvSpPr/>
          <p:nvPr/>
        </p:nvSpPr>
        <p:spPr>
          <a:xfrm>
            <a:off x="6466116" y="5287277"/>
            <a:ext cx="1485392" cy="5049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a:extLst>
              <a:ext uri="{FF2B5EF4-FFF2-40B4-BE49-F238E27FC236}">
                <a16:creationId xmlns:a16="http://schemas.microsoft.com/office/drawing/2014/main" id="{77DB354D-2F76-76B3-1922-A61E64C6AA21}"/>
              </a:ext>
            </a:extLst>
          </p:cNvPr>
          <p:cNvSpPr txBox="1"/>
          <p:nvPr/>
        </p:nvSpPr>
        <p:spPr>
          <a:xfrm>
            <a:off x="6636219" y="4643802"/>
            <a:ext cx="473206" cy="307777"/>
          </a:xfrm>
          <a:prstGeom prst="rect">
            <a:avLst/>
          </a:prstGeom>
          <a:noFill/>
        </p:spPr>
        <p:txBody>
          <a:bodyPr wrap="none" rtlCol="0">
            <a:spAutoFit/>
          </a:bodyPr>
          <a:lstStyle/>
          <a:p>
            <a:r>
              <a:rPr lang="fr-FR" sz="1400" dirty="0"/>
              <a:t>info</a:t>
            </a:r>
          </a:p>
        </p:txBody>
      </p:sp>
      <p:sp>
        <p:nvSpPr>
          <p:cNvPr id="49" name="ZoneTexte 48">
            <a:extLst>
              <a:ext uri="{FF2B5EF4-FFF2-40B4-BE49-F238E27FC236}">
                <a16:creationId xmlns:a16="http://schemas.microsoft.com/office/drawing/2014/main" id="{5047D239-410C-BD84-5E38-CC51AEA2B758}"/>
              </a:ext>
            </a:extLst>
          </p:cNvPr>
          <p:cNvSpPr txBox="1"/>
          <p:nvPr/>
        </p:nvSpPr>
        <p:spPr>
          <a:xfrm>
            <a:off x="6536833" y="6172820"/>
            <a:ext cx="671979" cy="307777"/>
          </a:xfrm>
          <a:prstGeom prst="rect">
            <a:avLst/>
          </a:prstGeom>
          <a:noFill/>
        </p:spPr>
        <p:txBody>
          <a:bodyPr wrap="none" rtlCol="0">
            <a:spAutoFit/>
          </a:bodyPr>
          <a:lstStyle/>
          <a:p>
            <a:r>
              <a:rPr lang="fr-FR" sz="1400" dirty="0" err="1"/>
              <a:t>length</a:t>
            </a:r>
            <a:endParaRPr lang="fr-FR" sz="1400" dirty="0"/>
          </a:p>
        </p:txBody>
      </p:sp>
      <p:cxnSp>
        <p:nvCxnSpPr>
          <p:cNvPr id="50" name="Connecteur droit avec flèche 49">
            <a:extLst>
              <a:ext uri="{FF2B5EF4-FFF2-40B4-BE49-F238E27FC236}">
                <a16:creationId xmlns:a16="http://schemas.microsoft.com/office/drawing/2014/main" id="{25AA1E63-A9EE-CAE2-D230-3DDABBCC91DF}"/>
              </a:ext>
            </a:extLst>
          </p:cNvPr>
          <p:cNvCxnSpPr>
            <a:cxnSpLocks/>
            <a:stCxn id="48" idx="2"/>
            <a:endCxn id="47" idx="0"/>
          </p:cNvCxnSpPr>
          <p:nvPr/>
        </p:nvCxnSpPr>
        <p:spPr>
          <a:xfrm>
            <a:off x="6872822" y="4951579"/>
            <a:ext cx="335990" cy="3356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Connecteur droit avec flèche 50">
            <a:extLst>
              <a:ext uri="{FF2B5EF4-FFF2-40B4-BE49-F238E27FC236}">
                <a16:creationId xmlns:a16="http://schemas.microsoft.com/office/drawing/2014/main" id="{18EA0B99-59B2-479D-8BA3-C33349793215}"/>
              </a:ext>
            </a:extLst>
          </p:cNvPr>
          <p:cNvCxnSpPr>
            <a:cxnSpLocks/>
            <a:stCxn id="49" idx="0"/>
            <a:endCxn id="47" idx="2"/>
          </p:cNvCxnSpPr>
          <p:nvPr/>
        </p:nvCxnSpPr>
        <p:spPr>
          <a:xfrm flipV="1">
            <a:off x="6872823" y="5792244"/>
            <a:ext cx="335989" cy="3805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Connecteur droit avec flèche 51">
            <a:extLst>
              <a:ext uri="{FF2B5EF4-FFF2-40B4-BE49-F238E27FC236}">
                <a16:creationId xmlns:a16="http://schemas.microsoft.com/office/drawing/2014/main" id="{FE71D914-2330-DA69-E3DF-F8FF64374BB7}"/>
              </a:ext>
            </a:extLst>
          </p:cNvPr>
          <p:cNvCxnSpPr>
            <a:cxnSpLocks/>
            <a:stCxn id="47" idx="3"/>
          </p:cNvCxnSpPr>
          <p:nvPr/>
        </p:nvCxnSpPr>
        <p:spPr>
          <a:xfrm>
            <a:off x="7951508" y="5539761"/>
            <a:ext cx="43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ZoneTexte 52">
            <a:extLst>
              <a:ext uri="{FF2B5EF4-FFF2-40B4-BE49-F238E27FC236}">
                <a16:creationId xmlns:a16="http://schemas.microsoft.com/office/drawing/2014/main" id="{00BDA013-A5CE-ABE3-7472-27F573C2CBBA}"/>
              </a:ext>
            </a:extLst>
          </p:cNvPr>
          <p:cNvSpPr txBox="1"/>
          <p:nvPr/>
        </p:nvSpPr>
        <p:spPr>
          <a:xfrm>
            <a:off x="5660372" y="5339705"/>
            <a:ext cx="615874" cy="338554"/>
          </a:xfrm>
          <a:prstGeom prst="rect">
            <a:avLst/>
          </a:prstGeom>
          <a:noFill/>
        </p:spPr>
        <p:txBody>
          <a:bodyPr wrap="none" rtlCol="0">
            <a:spAutoFit/>
          </a:bodyPr>
          <a:lstStyle/>
          <a:p>
            <a:r>
              <a:rPr lang="fr-FR" sz="1600" b="1" dirty="0"/>
              <a:t>PRK</a:t>
            </a:r>
          </a:p>
        </p:txBody>
      </p:sp>
      <p:sp>
        <p:nvSpPr>
          <p:cNvPr id="54" name="ZoneTexte 53">
            <a:extLst>
              <a:ext uri="{FF2B5EF4-FFF2-40B4-BE49-F238E27FC236}">
                <a16:creationId xmlns:a16="http://schemas.microsoft.com/office/drawing/2014/main" id="{3F583603-7167-D4D3-778A-10EFDBBB792F}"/>
              </a:ext>
            </a:extLst>
          </p:cNvPr>
          <p:cNvSpPr txBox="1"/>
          <p:nvPr/>
        </p:nvSpPr>
        <p:spPr>
          <a:xfrm>
            <a:off x="6466115" y="5324316"/>
            <a:ext cx="1620671" cy="369332"/>
          </a:xfrm>
          <a:prstGeom prst="rect">
            <a:avLst/>
          </a:prstGeom>
          <a:noFill/>
        </p:spPr>
        <p:txBody>
          <a:bodyPr wrap="square">
            <a:spAutoFit/>
          </a:bodyPr>
          <a:lstStyle/>
          <a:p>
            <a:r>
              <a:rPr lang="fr-FR" b="1" dirty="0">
                <a:solidFill>
                  <a:schemeClr val="accent2"/>
                </a:solidFill>
              </a:rPr>
              <a:t>KDF-Expand</a:t>
            </a:r>
            <a:endParaRPr lang="fr-FR" dirty="0"/>
          </a:p>
        </p:txBody>
      </p:sp>
      <p:cxnSp>
        <p:nvCxnSpPr>
          <p:cNvPr id="56" name="Connecteur droit avec flèche 55">
            <a:extLst>
              <a:ext uri="{FF2B5EF4-FFF2-40B4-BE49-F238E27FC236}">
                <a16:creationId xmlns:a16="http://schemas.microsoft.com/office/drawing/2014/main" id="{7F127D89-20F2-44DF-F18A-E175199D683D}"/>
              </a:ext>
            </a:extLst>
          </p:cNvPr>
          <p:cNvCxnSpPr>
            <a:cxnSpLocks/>
            <a:stCxn id="53" idx="3"/>
            <a:endCxn id="54" idx="1"/>
          </p:cNvCxnSpPr>
          <p:nvPr/>
        </p:nvCxnSpPr>
        <p:spPr>
          <a:xfrm>
            <a:off x="6276246" y="5508982"/>
            <a:ext cx="18986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4" name="ZoneTexte 63">
            <a:extLst>
              <a:ext uri="{FF2B5EF4-FFF2-40B4-BE49-F238E27FC236}">
                <a16:creationId xmlns:a16="http://schemas.microsoft.com/office/drawing/2014/main" id="{940ACB25-CF85-6F25-0966-F49BF6BB6555}"/>
              </a:ext>
            </a:extLst>
          </p:cNvPr>
          <p:cNvSpPr txBox="1"/>
          <p:nvPr/>
        </p:nvSpPr>
        <p:spPr>
          <a:xfrm>
            <a:off x="8346675" y="5358522"/>
            <a:ext cx="1057214" cy="338554"/>
          </a:xfrm>
          <a:prstGeom prst="rect">
            <a:avLst/>
          </a:prstGeom>
          <a:noFill/>
        </p:spPr>
        <p:txBody>
          <a:bodyPr wrap="square" rtlCol="0">
            <a:spAutoFit/>
          </a:bodyPr>
          <a:lstStyle/>
          <a:p>
            <a:r>
              <a:rPr lang="fr-FR" sz="1600" b="1" dirty="0"/>
              <a:t>OKM</a:t>
            </a:r>
          </a:p>
        </p:txBody>
      </p:sp>
      <p:sp>
        <p:nvSpPr>
          <p:cNvPr id="66" name="ZoneTexte 65">
            <a:extLst>
              <a:ext uri="{FF2B5EF4-FFF2-40B4-BE49-F238E27FC236}">
                <a16:creationId xmlns:a16="http://schemas.microsoft.com/office/drawing/2014/main" id="{0910FC31-22A1-90B6-B7CE-5F7DE8021102}"/>
              </a:ext>
            </a:extLst>
          </p:cNvPr>
          <p:cNvSpPr txBox="1"/>
          <p:nvPr/>
        </p:nvSpPr>
        <p:spPr>
          <a:xfrm>
            <a:off x="7270695" y="4700142"/>
            <a:ext cx="1935188" cy="523220"/>
          </a:xfrm>
          <a:prstGeom prst="rect">
            <a:avLst/>
          </a:prstGeom>
          <a:noFill/>
        </p:spPr>
        <p:txBody>
          <a:bodyPr wrap="square">
            <a:spAutoFit/>
          </a:bodyPr>
          <a:lstStyle/>
          <a:p>
            <a:r>
              <a:rPr lang="fr-FR" sz="1400" b="1" dirty="0"/>
              <a:t>OKM: Output </a:t>
            </a:r>
            <a:r>
              <a:rPr lang="fr-FR" sz="1400" b="1" dirty="0" err="1"/>
              <a:t>Keying</a:t>
            </a:r>
            <a:endParaRPr lang="fr-FR" sz="1400" b="1" dirty="0"/>
          </a:p>
          <a:p>
            <a:r>
              <a:rPr lang="fr-FR" sz="1400" b="1" dirty="0"/>
              <a:t> </a:t>
            </a:r>
            <a:r>
              <a:rPr lang="fr-FR" sz="1400" b="1" dirty="0" err="1"/>
              <a:t>Material</a:t>
            </a:r>
            <a:endParaRPr lang="fr-FR" sz="1400" b="1" dirty="0"/>
          </a:p>
        </p:txBody>
      </p:sp>
    </p:spTree>
    <p:extLst>
      <p:ext uri="{BB962C8B-B14F-4D97-AF65-F5344CB8AC3E}">
        <p14:creationId xmlns:p14="http://schemas.microsoft.com/office/powerpoint/2010/main" val="15044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3" grpId="0"/>
      <p:bldP spid="26" grpId="0"/>
      <p:bldP spid="36" grpId="0"/>
      <p:bldP spid="38" grpId="0"/>
      <p:bldP spid="46" grpId="0"/>
      <p:bldP spid="47" grpId="0" animBg="1"/>
      <p:bldP spid="48" grpId="0"/>
      <p:bldP spid="49" grpId="0"/>
      <p:bldP spid="53" grpId="0"/>
      <p:bldP spid="54" grpId="0"/>
      <p:bldP spid="64" grpId="0"/>
      <p:bldP spid="6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5C6148-D751-7131-35D2-3DE28205541C}"/>
              </a:ext>
            </a:extLst>
          </p:cNvPr>
          <p:cNvSpPr>
            <a:spLocks noGrp="1"/>
          </p:cNvSpPr>
          <p:nvPr>
            <p:ph type="title"/>
          </p:nvPr>
        </p:nvSpPr>
        <p:spPr/>
        <p:txBody>
          <a:bodyPr/>
          <a:lstStyle/>
          <a:p>
            <a:r>
              <a:rPr lang="fr-FR" sz="2400" dirty="0"/>
              <a:t>11.6. Echanges pour TLSv1.3: </a:t>
            </a:r>
            <a:br>
              <a:rPr lang="fr-FR" sz="2400" dirty="0"/>
            </a:br>
            <a:r>
              <a:rPr lang="fr-FR" sz="2400" dirty="0"/>
              <a:t>Change </a:t>
            </a:r>
            <a:r>
              <a:rPr lang="fr-FR" sz="2400" dirty="0" err="1"/>
              <a:t>Cipher</a:t>
            </a:r>
            <a:r>
              <a:rPr lang="fr-FR" sz="2400" dirty="0"/>
              <a:t> </a:t>
            </a:r>
            <a:r>
              <a:rPr lang="fr-FR" sz="2400" dirty="0" err="1"/>
              <a:t>Spec</a:t>
            </a:r>
            <a:endParaRPr lang="fr-FR" sz="2400" dirty="0"/>
          </a:p>
        </p:txBody>
      </p:sp>
      <p:cxnSp>
        <p:nvCxnSpPr>
          <p:cNvPr id="4" name="Connecteur droit avec flèche 3">
            <a:extLst>
              <a:ext uri="{FF2B5EF4-FFF2-40B4-BE49-F238E27FC236}">
                <a16:creationId xmlns:a16="http://schemas.microsoft.com/office/drawing/2014/main" id="{0FCDB446-88E9-C6CC-136D-659DEBA29741}"/>
              </a:ext>
            </a:extLst>
          </p:cNvPr>
          <p:cNvCxnSpPr>
            <a:cxnSpLocks/>
          </p:cNvCxnSpPr>
          <p:nvPr/>
        </p:nvCxnSpPr>
        <p:spPr>
          <a:xfrm>
            <a:off x="391886" y="1335216"/>
            <a:ext cx="21769" cy="4920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Connecteur droit avec flèche 4">
            <a:extLst>
              <a:ext uri="{FF2B5EF4-FFF2-40B4-BE49-F238E27FC236}">
                <a16:creationId xmlns:a16="http://schemas.microsoft.com/office/drawing/2014/main" id="{A1690140-F402-35FB-AA94-EE6395AAF4C0}"/>
              </a:ext>
            </a:extLst>
          </p:cNvPr>
          <p:cNvCxnSpPr>
            <a:cxnSpLocks/>
          </p:cNvCxnSpPr>
          <p:nvPr/>
        </p:nvCxnSpPr>
        <p:spPr>
          <a:xfrm>
            <a:off x="3018964" y="1335216"/>
            <a:ext cx="0" cy="4920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0CE0DD40-E91E-7243-9E62-C6B4E236A550}"/>
              </a:ext>
            </a:extLst>
          </p:cNvPr>
          <p:cNvSpPr txBox="1"/>
          <p:nvPr/>
        </p:nvSpPr>
        <p:spPr>
          <a:xfrm>
            <a:off x="30248" y="965884"/>
            <a:ext cx="774571" cy="369332"/>
          </a:xfrm>
          <a:prstGeom prst="rect">
            <a:avLst/>
          </a:prstGeom>
          <a:noFill/>
        </p:spPr>
        <p:txBody>
          <a:bodyPr wrap="none" rtlCol="0">
            <a:spAutoFit/>
          </a:bodyPr>
          <a:lstStyle/>
          <a:p>
            <a:r>
              <a:rPr lang="fr-FR" dirty="0"/>
              <a:t>Client</a:t>
            </a:r>
          </a:p>
        </p:txBody>
      </p:sp>
      <p:sp>
        <p:nvSpPr>
          <p:cNvPr id="7" name="ZoneTexte 6">
            <a:extLst>
              <a:ext uri="{FF2B5EF4-FFF2-40B4-BE49-F238E27FC236}">
                <a16:creationId xmlns:a16="http://schemas.microsoft.com/office/drawing/2014/main" id="{0B8B9FA7-B11E-4E3D-4E27-F8E0E1CD2412}"/>
              </a:ext>
            </a:extLst>
          </p:cNvPr>
          <p:cNvSpPr txBox="1"/>
          <p:nvPr/>
        </p:nvSpPr>
        <p:spPr>
          <a:xfrm>
            <a:off x="2500907" y="965884"/>
            <a:ext cx="992579" cy="369332"/>
          </a:xfrm>
          <a:prstGeom prst="rect">
            <a:avLst/>
          </a:prstGeom>
          <a:noFill/>
        </p:spPr>
        <p:txBody>
          <a:bodyPr wrap="none" rtlCol="0">
            <a:spAutoFit/>
          </a:bodyPr>
          <a:lstStyle/>
          <a:p>
            <a:r>
              <a:rPr lang="fr-FR" dirty="0"/>
              <a:t>Serveur</a:t>
            </a:r>
          </a:p>
        </p:txBody>
      </p:sp>
      <p:cxnSp>
        <p:nvCxnSpPr>
          <p:cNvPr id="8" name="Connecteur droit avec flèche 7">
            <a:extLst>
              <a:ext uri="{FF2B5EF4-FFF2-40B4-BE49-F238E27FC236}">
                <a16:creationId xmlns:a16="http://schemas.microsoft.com/office/drawing/2014/main" id="{052C2F8B-E8D3-6137-65CB-81A0D3B006D7}"/>
              </a:ext>
            </a:extLst>
          </p:cNvPr>
          <p:cNvCxnSpPr>
            <a:cxnSpLocks/>
          </p:cNvCxnSpPr>
          <p:nvPr/>
        </p:nvCxnSpPr>
        <p:spPr>
          <a:xfrm>
            <a:off x="417533" y="1582057"/>
            <a:ext cx="2579663" cy="3649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Connecteur droit avec flèche 8">
            <a:extLst>
              <a:ext uri="{FF2B5EF4-FFF2-40B4-BE49-F238E27FC236}">
                <a16:creationId xmlns:a16="http://schemas.microsoft.com/office/drawing/2014/main" id="{74E40902-EB99-E2BB-E59B-F0731D3A375A}"/>
              </a:ext>
            </a:extLst>
          </p:cNvPr>
          <p:cNvCxnSpPr>
            <a:cxnSpLocks/>
          </p:cNvCxnSpPr>
          <p:nvPr/>
        </p:nvCxnSpPr>
        <p:spPr>
          <a:xfrm flipH="1">
            <a:off x="413655" y="2154440"/>
            <a:ext cx="2583541" cy="458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ZoneTexte 9">
            <a:extLst>
              <a:ext uri="{FF2B5EF4-FFF2-40B4-BE49-F238E27FC236}">
                <a16:creationId xmlns:a16="http://schemas.microsoft.com/office/drawing/2014/main" id="{5DFB1505-1230-A665-68FC-A38DE16E2DC3}"/>
              </a:ext>
            </a:extLst>
          </p:cNvPr>
          <p:cNvSpPr txBox="1"/>
          <p:nvPr/>
        </p:nvSpPr>
        <p:spPr>
          <a:xfrm rot="517290">
            <a:off x="888670" y="1476791"/>
            <a:ext cx="1768433" cy="569387"/>
          </a:xfrm>
          <a:prstGeom prst="rect">
            <a:avLst/>
          </a:prstGeom>
          <a:noFill/>
        </p:spPr>
        <p:txBody>
          <a:bodyPr wrap="none" rtlCol="0">
            <a:spAutoFit/>
          </a:bodyPr>
          <a:lstStyle/>
          <a:p>
            <a:r>
              <a:rPr lang="fr-FR" sz="1400" dirty="0" err="1"/>
              <a:t>ClientHello</a:t>
            </a:r>
            <a:r>
              <a:rPr lang="fr-FR" sz="1400" dirty="0"/>
              <a:t> + </a:t>
            </a:r>
          </a:p>
          <a:p>
            <a:endParaRPr lang="fr-FR" sz="300" dirty="0"/>
          </a:p>
          <a:p>
            <a:r>
              <a:rPr lang="fr-FR" sz="1400" dirty="0" err="1"/>
              <a:t>ClientKeyShare</a:t>
            </a:r>
            <a:r>
              <a:rPr lang="fr-FR" sz="1400" dirty="0"/>
              <a:t> </a:t>
            </a:r>
            <a:r>
              <a:rPr lang="fr-FR" sz="1400" dirty="0" err="1"/>
              <a:t>ext</a:t>
            </a:r>
            <a:r>
              <a:rPr lang="fr-FR" sz="1400" dirty="0"/>
              <a:t>.</a:t>
            </a:r>
          </a:p>
        </p:txBody>
      </p:sp>
      <p:sp>
        <p:nvSpPr>
          <p:cNvPr id="11" name="ZoneTexte 10">
            <a:extLst>
              <a:ext uri="{FF2B5EF4-FFF2-40B4-BE49-F238E27FC236}">
                <a16:creationId xmlns:a16="http://schemas.microsoft.com/office/drawing/2014/main" id="{18EAD3AE-E430-06B0-40B2-A6ECD583A6BF}"/>
              </a:ext>
            </a:extLst>
          </p:cNvPr>
          <p:cNvSpPr txBox="1"/>
          <p:nvPr/>
        </p:nvSpPr>
        <p:spPr>
          <a:xfrm rot="21109157">
            <a:off x="889141" y="2058854"/>
            <a:ext cx="1811714" cy="584775"/>
          </a:xfrm>
          <a:prstGeom prst="rect">
            <a:avLst/>
          </a:prstGeom>
          <a:noFill/>
        </p:spPr>
        <p:txBody>
          <a:bodyPr wrap="none" rtlCol="0">
            <a:spAutoFit/>
          </a:bodyPr>
          <a:lstStyle/>
          <a:p>
            <a:r>
              <a:rPr lang="fr-FR" sz="1400" dirty="0" err="1"/>
              <a:t>ServerHello</a:t>
            </a:r>
            <a:r>
              <a:rPr lang="fr-FR" sz="1400" dirty="0"/>
              <a:t> +</a:t>
            </a:r>
          </a:p>
          <a:p>
            <a:r>
              <a:rPr lang="fr-FR" sz="1400" dirty="0" err="1"/>
              <a:t>ServerKetShare</a:t>
            </a:r>
            <a:r>
              <a:rPr lang="fr-FR" sz="1400" dirty="0"/>
              <a:t> </a:t>
            </a:r>
            <a:r>
              <a:rPr lang="fr-FR" sz="1400" dirty="0" err="1"/>
              <a:t>ext</a:t>
            </a:r>
            <a:r>
              <a:rPr lang="fr-FR" dirty="0"/>
              <a:t>.</a:t>
            </a:r>
          </a:p>
        </p:txBody>
      </p:sp>
      <p:cxnSp>
        <p:nvCxnSpPr>
          <p:cNvPr id="12" name="Connecteur droit avec flèche 11">
            <a:extLst>
              <a:ext uri="{FF2B5EF4-FFF2-40B4-BE49-F238E27FC236}">
                <a16:creationId xmlns:a16="http://schemas.microsoft.com/office/drawing/2014/main" id="{537A4D5B-E7A7-C831-3605-746F575BC37F}"/>
              </a:ext>
            </a:extLst>
          </p:cNvPr>
          <p:cNvCxnSpPr/>
          <p:nvPr/>
        </p:nvCxnSpPr>
        <p:spPr>
          <a:xfrm flipH="1">
            <a:off x="417533" y="3349052"/>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cteur droit avec flèche 12">
            <a:extLst>
              <a:ext uri="{FF2B5EF4-FFF2-40B4-BE49-F238E27FC236}">
                <a16:creationId xmlns:a16="http://schemas.microsoft.com/office/drawing/2014/main" id="{A753B6CC-96D9-225E-0732-FB8F812068C4}"/>
              </a:ext>
            </a:extLst>
          </p:cNvPr>
          <p:cNvCxnSpPr/>
          <p:nvPr/>
        </p:nvCxnSpPr>
        <p:spPr>
          <a:xfrm flipH="1">
            <a:off x="424793" y="3638521"/>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Connecteur droit avec flèche 13">
            <a:extLst>
              <a:ext uri="{FF2B5EF4-FFF2-40B4-BE49-F238E27FC236}">
                <a16:creationId xmlns:a16="http://schemas.microsoft.com/office/drawing/2014/main" id="{37DAA1B0-1E0D-4DFA-B4AA-C03FC2AC8F9A}"/>
              </a:ext>
            </a:extLst>
          </p:cNvPr>
          <p:cNvCxnSpPr/>
          <p:nvPr/>
        </p:nvCxnSpPr>
        <p:spPr>
          <a:xfrm flipH="1">
            <a:off x="439301" y="3925625"/>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Connecteur droit avec flèche 14">
            <a:extLst>
              <a:ext uri="{FF2B5EF4-FFF2-40B4-BE49-F238E27FC236}">
                <a16:creationId xmlns:a16="http://schemas.microsoft.com/office/drawing/2014/main" id="{ED9E8F45-CF2B-AB44-5FEF-7DBE9639EEEE}"/>
              </a:ext>
            </a:extLst>
          </p:cNvPr>
          <p:cNvCxnSpPr/>
          <p:nvPr/>
        </p:nvCxnSpPr>
        <p:spPr>
          <a:xfrm flipH="1">
            <a:off x="424794" y="4171785"/>
            <a:ext cx="2579663" cy="482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Connecteur droit avec flèche 15">
            <a:extLst>
              <a:ext uri="{FF2B5EF4-FFF2-40B4-BE49-F238E27FC236}">
                <a16:creationId xmlns:a16="http://schemas.microsoft.com/office/drawing/2014/main" id="{B349EC48-AC35-05A4-7D5D-1380C4594A8B}"/>
              </a:ext>
            </a:extLst>
          </p:cNvPr>
          <p:cNvCxnSpPr/>
          <p:nvPr/>
        </p:nvCxnSpPr>
        <p:spPr>
          <a:xfrm>
            <a:off x="424793" y="5350786"/>
            <a:ext cx="2594171" cy="2467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Connecteur droit avec flèche 16">
            <a:extLst>
              <a:ext uri="{FF2B5EF4-FFF2-40B4-BE49-F238E27FC236}">
                <a16:creationId xmlns:a16="http://schemas.microsoft.com/office/drawing/2014/main" id="{729CC378-034F-F0AB-4A33-C26BE11B58A1}"/>
              </a:ext>
            </a:extLst>
          </p:cNvPr>
          <p:cNvCxnSpPr/>
          <p:nvPr/>
        </p:nvCxnSpPr>
        <p:spPr>
          <a:xfrm>
            <a:off x="439301" y="5989415"/>
            <a:ext cx="2579663"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8" name="ZoneTexte 17">
            <a:extLst>
              <a:ext uri="{FF2B5EF4-FFF2-40B4-BE49-F238E27FC236}">
                <a16:creationId xmlns:a16="http://schemas.microsoft.com/office/drawing/2014/main" id="{10C7A808-E6DD-E598-F61D-678E19CEDEEC}"/>
              </a:ext>
            </a:extLst>
          </p:cNvPr>
          <p:cNvSpPr txBox="1"/>
          <p:nvPr/>
        </p:nvSpPr>
        <p:spPr>
          <a:xfrm>
            <a:off x="902574" y="5741988"/>
            <a:ext cx="1624099" cy="307777"/>
          </a:xfrm>
          <a:prstGeom prst="rect">
            <a:avLst/>
          </a:prstGeom>
          <a:noFill/>
        </p:spPr>
        <p:txBody>
          <a:bodyPr wrap="none" rtlCol="0">
            <a:spAutoFit/>
          </a:bodyPr>
          <a:lstStyle/>
          <a:p>
            <a:r>
              <a:rPr lang="fr-FR" sz="1400" dirty="0"/>
              <a:t>Données chiffrées</a:t>
            </a:r>
          </a:p>
        </p:txBody>
      </p:sp>
      <p:sp>
        <p:nvSpPr>
          <p:cNvPr id="19" name="ZoneTexte 18">
            <a:extLst>
              <a:ext uri="{FF2B5EF4-FFF2-40B4-BE49-F238E27FC236}">
                <a16:creationId xmlns:a16="http://schemas.microsoft.com/office/drawing/2014/main" id="{BEB796BC-1C77-E137-FEFE-DF7184BC47DE}"/>
              </a:ext>
            </a:extLst>
          </p:cNvPr>
          <p:cNvSpPr txBox="1"/>
          <p:nvPr/>
        </p:nvSpPr>
        <p:spPr>
          <a:xfrm rot="20993432">
            <a:off x="809457" y="3281965"/>
            <a:ext cx="1867819" cy="307777"/>
          </a:xfrm>
          <a:prstGeom prst="rect">
            <a:avLst/>
          </a:prstGeom>
          <a:noFill/>
        </p:spPr>
        <p:txBody>
          <a:bodyPr wrap="none" rtlCol="0">
            <a:spAutoFit/>
          </a:bodyPr>
          <a:lstStyle/>
          <a:p>
            <a:r>
              <a:rPr lang="fr-FR" sz="1400" dirty="0" err="1"/>
              <a:t>EncryptedExtensions</a:t>
            </a:r>
            <a:endParaRPr lang="fr-FR" sz="1400" dirty="0"/>
          </a:p>
        </p:txBody>
      </p:sp>
      <p:sp>
        <p:nvSpPr>
          <p:cNvPr id="20" name="ZoneTexte 19">
            <a:extLst>
              <a:ext uri="{FF2B5EF4-FFF2-40B4-BE49-F238E27FC236}">
                <a16:creationId xmlns:a16="http://schemas.microsoft.com/office/drawing/2014/main" id="{179BE1E9-5DB5-5EDD-95A6-BEA2BC3D2E4E}"/>
              </a:ext>
            </a:extLst>
          </p:cNvPr>
          <p:cNvSpPr txBox="1"/>
          <p:nvPr/>
        </p:nvSpPr>
        <p:spPr>
          <a:xfrm rot="20952814">
            <a:off x="1209937" y="3618847"/>
            <a:ext cx="990977" cy="307777"/>
          </a:xfrm>
          <a:prstGeom prst="rect">
            <a:avLst/>
          </a:prstGeom>
          <a:noFill/>
        </p:spPr>
        <p:txBody>
          <a:bodyPr wrap="none" rtlCol="0">
            <a:spAutoFit/>
          </a:bodyPr>
          <a:lstStyle/>
          <a:p>
            <a:r>
              <a:rPr lang="fr-FR" sz="1400" dirty="0" err="1"/>
              <a:t>Certificate</a:t>
            </a:r>
            <a:endParaRPr lang="fr-FR" sz="1400" dirty="0"/>
          </a:p>
        </p:txBody>
      </p:sp>
      <p:sp>
        <p:nvSpPr>
          <p:cNvPr id="21" name="ZoneTexte 20">
            <a:extLst>
              <a:ext uri="{FF2B5EF4-FFF2-40B4-BE49-F238E27FC236}">
                <a16:creationId xmlns:a16="http://schemas.microsoft.com/office/drawing/2014/main" id="{02FE918C-0090-035A-15A8-7661F3CEBC15}"/>
              </a:ext>
            </a:extLst>
          </p:cNvPr>
          <p:cNvSpPr txBox="1"/>
          <p:nvPr/>
        </p:nvSpPr>
        <p:spPr>
          <a:xfrm rot="20907963">
            <a:off x="1045111" y="3883360"/>
            <a:ext cx="1439561" cy="307777"/>
          </a:xfrm>
          <a:prstGeom prst="rect">
            <a:avLst/>
          </a:prstGeom>
          <a:noFill/>
        </p:spPr>
        <p:txBody>
          <a:bodyPr wrap="none" rtlCol="0">
            <a:spAutoFit/>
          </a:bodyPr>
          <a:lstStyle/>
          <a:p>
            <a:r>
              <a:rPr lang="fr-FR" sz="1400" dirty="0" err="1"/>
              <a:t>CertificateVerify</a:t>
            </a:r>
            <a:endParaRPr lang="fr-FR" sz="1400" dirty="0"/>
          </a:p>
        </p:txBody>
      </p:sp>
      <p:sp>
        <p:nvSpPr>
          <p:cNvPr id="22" name="ZoneTexte 21">
            <a:extLst>
              <a:ext uri="{FF2B5EF4-FFF2-40B4-BE49-F238E27FC236}">
                <a16:creationId xmlns:a16="http://schemas.microsoft.com/office/drawing/2014/main" id="{F778BDC4-F4E2-8321-97D4-10837976731B}"/>
              </a:ext>
            </a:extLst>
          </p:cNvPr>
          <p:cNvSpPr txBox="1"/>
          <p:nvPr/>
        </p:nvSpPr>
        <p:spPr>
          <a:xfrm rot="20914926">
            <a:off x="1270650" y="4145691"/>
            <a:ext cx="861133" cy="307777"/>
          </a:xfrm>
          <a:prstGeom prst="rect">
            <a:avLst/>
          </a:prstGeom>
          <a:noFill/>
        </p:spPr>
        <p:txBody>
          <a:bodyPr wrap="none" rtlCol="0">
            <a:spAutoFit/>
          </a:bodyPr>
          <a:lstStyle/>
          <a:p>
            <a:r>
              <a:rPr lang="fr-FR" sz="1400" dirty="0" err="1"/>
              <a:t>Finished</a:t>
            </a:r>
            <a:endParaRPr lang="fr-FR" sz="1400" dirty="0"/>
          </a:p>
        </p:txBody>
      </p:sp>
      <p:sp>
        <p:nvSpPr>
          <p:cNvPr id="23" name="ZoneTexte 22">
            <a:extLst>
              <a:ext uri="{FF2B5EF4-FFF2-40B4-BE49-F238E27FC236}">
                <a16:creationId xmlns:a16="http://schemas.microsoft.com/office/drawing/2014/main" id="{808C360B-B228-E6AA-5605-40017BF4617B}"/>
              </a:ext>
            </a:extLst>
          </p:cNvPr>
          <p:cNvSpPr txBox="1"/>
          <p:nvPr/>
        </p:nvSpPr>
        <p:spPr>
          <a:xfrm rot="296836">
            <a:off x="1291311" y="5170520"/>
            <a:ext cx="861133" cy="307777"/>
          </a:xfrm>
          <a:prstGeom prst="rect">
            <a:avLst/>
          </a:prstGeom>
          <a:noFill/>
        </p:spPr>
        <p:txBody>
          <a:bodyPr wrap="none" rtlCol="0">
            <a:spAutoFit/>
          </a:bodyPr>
          <a:lstStyle/>
          <a:p>
            <a:r>
              <a:rPr lang="fr-FR" sz="1400" dirty="0" err="1"/>
              <a:t>Finished</a:t>
            </a:r>
            <a:endParaRPr lang="fr-FR" sz="1400" dirty="0"/>
          </a:p>
        </p:txBody>
      </p:sp>
      <p:sp>
        <p:nvSpPr>
          <p:cNvPr id="25" name="Rectangle 24">
            <a:extLst>
              <a:ext uri="{FF2B5EF4-FFF2-40B4-BE49-F238E27FC236}">
                <a16:creationId xmlns:a16="http://schemas.microsoft.com/office/drawing/2014/main" id="{29F998D4-16FD-0B47-5969-F2BA1F37F00E}"/>
              </a:ext>
            </a:extLst>
          </p:cNvPr>
          <p:cNvSpPr/>
          <p:nvPr/>
        </p:nvSpPr>
        <p:spPr>
          <a:xfrm>
            <a:off x="190320" y="1347458"/>
            <a:ext cx="3021791" cy="1360039"/>
          </a:xfrm>
          <a:prstGeom prst="rect">
            <a:avLst/>
          </a:prstGeom>
          <a:solidFill>
            <a:srgbClr val="FFC000">
              <a:alpha val="3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avec flèche 26">
            <a:extLst>
              <a:ext uri="{FF2B5EF4-FFF2-40B4-BE49-F238E27FC236}">
                <a16:creationId xmlns:a16="http://schemas.microsoft.com/office/drawing/2014/main" id="{004A219E-F19E-74C7-69B4-145A59773502}"/>
              </a:ext>
            </a:extLst>
          </p:cNvPr>
          <p:cNvCxnSpPr>
            <a:cxnSpLocks/>
          </p:cNvCxnSpPr>
          <p:nvPr/>
        </p:nvCxnSpPr>
        <p:spPr>
          <a:xfrm flipH="1">
            <a:off x="424793" y="2919952"/>
            <a:ext cx="2607317" cy="48821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8" name="Connecteur droit avec flèche 27">
            <a:extLst>
              <a:ext uri="{FF2B5EF4-FFF2-40B4-BE49-F238E27FC236}">
                <a16:creationId xmlns:a16="http://schemas.microsoft.com/office/drawing/2014/main" id="{8BE7EE3E-F71A-8FE6-E96F-E1B0A0B5A90D}"/>
              </a:ext>
            </a:extLst>
          </p:cNvPr>
          <p:cNvCxnSpPr>
            <a:cxnSpLocks/>
          </p:cNvCxnSpPr>
          <p:nvPr/>
        </p:nvCxnSpPr>
        <p:spPr>
          <a:xfrm>
            <a:off x="435423" y="4893171"/>
            <a:ext cx="2605310" cy="23589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2" name="ZoneTexte 31">
            <a:extLst>
              <a:ext uri="{FF2B5EF4-FFF2-40B4-BE49-F238E27FC236}">
                <a16:creationId xmlns:a16="http://schemas.microsoft.com/office/drawing/2014/main" id="{CC8D6A9C-8950-42FA-597A-A684CE546EE6}"/>
              </a:ext>
            </a:extLst>
          </p:cNvPr>
          <p:cNvSpPr txBox="1"/>
          <p:nvPr/>
        </p:nvSpPr>
        <p:spPr>
          <a:xfrm rot="20957684">
            <a:off x="743169" y="2844477"/>
            <a:ext cx="1835759" cy="307777"/>
          </a:xfrm>
          <a:prstGeom prst="rect">
            <a:avLst/>
          </a:prstGeom>
          <a:noFill/>
        </p:spPr>
        <p:txBody>
          <a:bodyPr wrap="none" rtlCol="0">
            <a:spAutoFit/>
          </a:bodyPr>
          <a:lstStyle/>
          <a:p>
            <a:r>
              <a:rPr lang="fr-FR" sz="1400" b="1" dirty="0" err="1">
                <a:solidFill>
                  <a:schemeClr val="accent2"/>
                </a:solidFill>
              </a:rPr>
              <a:t>ChangeCipherSpec</a:t>
            </a:r>
            <a:endParaRPr lang="fr-FR" sz="1400" b="1" dirty="0">
              <a:solidFill>
                <a:schemeClr val="accent2"/>
              </a:solidFill>
            </a:endParaRPr>
          </a:p>
        </p:txBody>
      </p:sp>
      <p:sp>
        <p:nvSpPr>
          <p:cNvPr id="33" name="ZoneTexte 32">
            <a:extLst>
              <a:ext uri="{FF2B5EF4-FFF2-40B4-BE49-F238E27FC236}">
                <a16:creationId xmlns:a16="http://schemas.microsoft.com/office/drawing/2014/main" id="{9A1A3BF6-3ED1-E1F9-DCE4-02FA6A9458C1}"/>
              </a:ext>
            </a:extLst>
          </p:cNvPr>
          <p:cNvSpPr txBox="1"/>
          <p:nvPr/>
        </p:nvSpPr>
        <p:spPr>
          <a:xfrm rot="344370">
            <a:off x="840796" y="4703920"/>
            <a:ext cx="1835759" cy="307777"/>
          </a:xfrm>
          <a:prstGeom prst="rect">
            <a:avLst/>
          </a:prstGeom>
          <a:noFill/>
        </p:spPr>
        <p:txBody>
          <a:bodyPr wrap="none" rtlCol="0">
            <a:spAutoFit/>
          </a:bodyPr>
          <a:lstStyle/>
          <a:p>
            <a:r>
              <a:rPr lang="fr-FR" sz="1400" b="1" dirty="0" err="1">
                <a:solidFill>
                  <a:schemeClr val="accent2"/>
                </a:solidFill>
              </a:rPr>
              <a:t>ChangeCipherSpec</a:t>
            </a:r>
            <a:endParaRPr lang="fr-FR" sz="1400" b="1" dirty="0">
              <a:solidFill>
                <a:schemeClr val="accent2"/>
              </a:solidFill>
            </a:endParaRPr>
          </a:p>
        </p:txBody>
      </p:sp>
      <p:sp>
        <p:nvSpPr>
          <p:cNvPr id="34" name="Accolade fermante 33">
            <a:extLst>
              <a:ext uri="{FF2B5EF4-FFF2-40B4-BE49-F238E27FC236}">
                <a16:creationId xmlns:a16="http://schemas.microsoft.com/office/drawing/2014/main" id="{FD9FC3BC-250F-4B8F-E21F-893BB9BE009E}"/>
              </a:ext>
            </a:extLst>
          </p:cNvPr>
          <p:cNvSpPr/>
          <p:nvPr/>
        </p:nvSpPr>
        <p:spPr>
          <a:xfrm>
            <a:off x="3040733" y="3320079"/>
            <a:ext cx="249444" cy="101187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35" name="Accolade fermante 34">
            <a:extLst>
              <a:ext uri="{FF2B5EF4-FFF2-40B4-BE49-F238E27FC236}">
                <a16:creationId xmlns:a16="http://schemas.microsoft.com/office/drawing/2014/main" id="{66AA68D2-D4A9-9023-88E6-FEF90F2399A6}"/>
              </a:ext>
            </a:extLst>
          </p:cNvPr>
          <p:cNvSpPr/>
          <p:nvPr/>
        </p:nvSpPr>
        <p:spPr>
          <a:xfrm>
            <a:off x="3040733" y="5368316"/>
            <a:ext cx="192537" cy="448639"/>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36" name="ZoneTexte 35">
            <a:extLst>
              <a:ext uri="{FF2B5EF4-FFF2-40B4-BE49-F238E27FC236}">
                <a16:creationId xmlns:a16="http://schemas.microsoft.com/office/drawing/2014/main" id="{F0B877CA-045E-0AF2-B003-F37DE8728B08}"/>
              </a:ext>
            </a:extLst>
          </p:cNvPr>
          <p:cNvSpPr txBox="1"/>
          <p:nvPr/>
        </p:nvSpPr>
        <p:spPr>
          <a:xfrm>
            <a:off x="3249166" y="3672125"/>
            <a:ext cx="668709" cy="307777"/>
          </a:xfrm>
          <a:prstGeom prst="rect">
            <a:avLst/>
          </a:prstGeom>
          <a:noFill/>
        </p:spPr>
        <p:txBody>
          <a:bodyPr wrap="none" rtlCol="0">
            <a:spAutoFit/>
          </a:bodyPr>
          <a:lstStyle/>
          <a:p>
            <a:r>
              <a:rPr lang="fr-FR" sz="1400" dirty="0"/>
              <a:t>chiffré</a:t>
            </a:r>
          </a:p>
        </p:txBody>
      </p:sp>
      <p:sp>
        <p:nvSpPr>
          <p:cNvPr id="37" name="ZoneTexte 36">
            <a:extLst>
              <a:ext uri="{FF2B5EF4-FFF2-40B4-BE49-F238E27FC236}">
                <a16:creationId xmlns:a16="http://schemas.microsoft.com/office/drawing/2014/main" id="{F7E0DFA8-197A-CEF3-C883-5D882832C6F0}"/>
              </a:ext>
            </a:extLst>
          </p:cNvPr>
          <p:cNvSpPr txBox="1"/>
          <p:nvPr/>
        </p:nvSpPr>
        <p:spPr>
          <a:xfrm>
            <a:off x="3233271" y="5398548"/>
            <a:ext cx="668709" cy="307777"/>
          </a:xfrm>
          <a:prstGeom prst="rect">
            <a:avLst/>
          </a:prstGeom>
          <a:noFill/>
        </p:spPr>
        <p:txBody>
          <a:bodyPr wrap="none" rtlCol="0">
            <a:spAutoFit/>
          </a:bodyPr>
          <a:lstStyle/>
          <a:p>
            <a:r>
              <a:rPr lang="fr-FR" sz="1400" dirty="0"/>
              <a:t>chiffré</a:t>
            </a:r>
          </a:p>
        </p:txBody>
      </p:sp>
      <p:pic>
        <p:nvPicPr>
          <p:cNvPr id="39" name="Image 38">
            <a:extLst>
              <a:ext uri="{FF2B5EF4-FFF2-40B4-BE49-F238E27FC236}">
                <a16:creationId xmlns:a16="http://schemas.microsoft.com/office/drawing/2014/main" id="{A125D175-D9B0-86A7-87F9-DB17A0E419A8}"/>
              </a:ext>
            </a:extLst>
          </p:cNvPr>
          <p:cNvPicPr>
            <a:picLocks noChangeAspect="1"/>
          </p:cNvPicPr>
          <p:nvPr/>
        </p:nvPicPr>
        <p:blipFill>
          <a:blip r:embed="rId2"/>
          <a:stretch>
            <a:fillRect/>
          </a:stretch>
        </p:blipFill>
        <p:spPr>
          <a:xfrm>
            <a:off x="30248" y="3386311"/>
            <a:ext cx="9113752" cy="3432815"/>
          </a:xfrm>
          <a:prstGeom prst="rect">
            <a:avLst/>
          </a:prstGeom>
        </p:spPr>
      </p:pic>
      <p:sp>
        <p:nvSpPr>
          <p:cNvPr id="40" name="Rectangle 39">
            <a:extLst>
              <a:ext uri="{FF2B5EF4-FFF2-40B4-BE49-F238E27FC236}">
                <a16:creationId xmlns:a16="http://schemas.microsoft.com/office/drawing/2014/main" id="{59C17A03-2974-00F2-F3DB-C34011FDB175}"/>
              </a:ext>
            </a:extLst>
          </p:cNvPr>
          <p:cNvSpPr/>
          <p:nvPr/>
        </p:nvSpPr>
        <p:spPr>
          <a:xfrm>
            <a:off x="15124" y="3737634"/>
            <a:ext cx="9113752" cy="692590"/>
          </a:xfrm>
          <a:prstGeom prst="rect">
            <a:avLst/>
          </a:prstGeom>
          <a:solidFill>
            <a:schemeClr val="accent1">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319C27BB-33D6-3F9E-EE5A-9E7AC8525E8C}"/>
              </a:ext>
            </a:extLst>
          </p:cNvPr>
          <p:cNvSpPr txBox="1"/>
          <p:nvPr/>
        </p:nvSpPr>
        <p:spPr>
          <a:xfrm>
            <a:off x="3643420" y="1120676"/>
            <a:ext cx="5310255" cy="2062103"/>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fr-FR" sz="1600" dirty="0"/>
              <a:t>Dans les versions précédentes, ce message sollicitait le changement des clés. Au début de TLSv1.3, il avait disparu. Afin d’éviter des éventuelles interruptions par certains équipements, il a fait sa réapparition afin de créer un mode de compatibilité pour que TLSv1,3 ressemble dans un certain sens à TLSv1.2 </a:t>
            </a:r>
          </a:p>
          <a:p>
            <a:pPr>
              <a:buClr>
                <a:srgbClr val="FF0000"/>
              </a:buClr>
            </a:pPr>
            <a:endParaRPr lang="fr-FR" sz="1600" dirty="0"/>
          </a:p>
          <a:p>
            <a:pPr marL="285750" indent="-285750">
              <a:buClr>
                <a:srgbClr val="FF0000"/>
              </a:buClr>
              <a:buFont typeface="Wingdings" panose="05000000000000000000" pitchFamily="2" charset="2"/>
              <a:buChar char="§"/>
            </a:pPr>
            <a:r>
              <a:rPr lang="fr-FR" sz="1600" dirty="0"/>
              <a:t>Ces messages non signés n’ont aucune signification !</a:t>
            </a:r>
          </a:p>
        </p:txBody>
      </p:sp>
    </p:spTree>
    <p:extLst>
      <p:ext uri="{BB962C8B-B14F-4D97-AF65-F5344CB8AC3E}">
        <p14:creationId xmlns:p14="http://schemas.microsoft.com/office/powerpoint/2010/main" val="888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220C1-DE61-B2BE-AC66-FA419E38AE02}"/>
              </a:ext>
            </a:extLst>
          </p:cNvPr>
          <p:cNvSpPr>
            <a:spLocks noGrp="1"/>
          </p:cNvSpPr>
          <p:nvPr>
            <p:ph type="title"/>
          </p:nvPr>
        </p:nvSpPr>
        <p:spPr/>
        <p:txBody>
          <a:bodyPr/>
          <a:lstStyle/>
          <a:p>
            <a:r>
              <a:rPr lang="fr-FR" dirty="0"/>
              <a:t>12. Authentification du client</a:t>
            </a:r>
          </a:p>
        </p:txBody>
      </p:sp>
      <p:sp>
        <p:nvSpPr>
          <p:cNvPr id="3" name="Espace réservé du contenu 2">
            <a:extLst>
              <a:ext uri="{FF2B5EF4-FFF2-40B4-BE49-F238E27FC236}">
                <a16:creationId xmlns:a16="http://schemas.microsoft.com/office/drawing/2014/main" id="{F83C64EC-AAA5-4A17-798E-70C3596A8D40}"/>
              </a:ext>
            </a:extLst>
          </p:cNvPr>
          <p:cNvSpPr>
            <a:spLocks noGrp="1"/>
          </p:cNvSpPr>
          <p:nvPr>
            <p:ph idx="1"/>
          </p:nvPr>
        </p:nvSpPr>
        <p:spPr>
          <a:xfrm>
            <a:off x="485775" y="1431450"/>
            <a:ext cx="8172450" cy="5115719"/>
          </a:xfrm>
        </p:spPr>
        <p:txBody>
          <a:bodyPr/>
          <a:lstStyle/>
          <a:p>
            <a:r>
              <a:rPr lang="fr-FR" sz="1600" dirty="0"/>
              <a:t>Pas obligatoire</a:t>
            </a:r>
          </a:p>
          <a:p>
            <a:pPr marL="0" indent="0">
              <a:buNone/>
            </a:pPr>
            <a:endParaRPr lang="fr-FR" sz="1600" dirty="0"/>
          </a:p>
          <a:p>
            <a:r>
              <a:rPr lang="fr-FR" sz="1600" dirty="0"/>
              <a:t>Le serveur peut demander cette authentification comme dans les versions précédentes en utilisant le message suivant:</a:t>
            </a:r>
          </a:p>
          <a:p>
            <a:pPr lvl="1"/>
            <a:endParaRPr lang="fr-FR" sz="1400" b="1" dirty="0">
              <a:solidFill>
                <a:schemeClr val="accent2"/>
              </a:solidFill>
            </a:endParaRPr>
          </a:p>
          <a:p>
            <a:pPr lvl="1"/>
            <a:r>
              <a:rPr lang="fr-FR" sz="1400" b="1" dirty="0" err="1">
                <a:solidFill>
                  <a:schemeClr val="accent2"/>
                </a:solidFill>
              </a:rPr>
              <a:t>CertificateRequest</a:t>
            </a:r>
            <a:endParaRPr lang="fr-FR" sz="1400" b="1" dirty="0">
              <a:solidFill>
                <a:schemeClr val="accent2"/>
              </a:solidFill>
            </a:endParaRPr>
          </a:p>
          <a:p>
            <a:pPr marL="457200" lvl="1" indent="0">
              <a:buNone/>
            </a:pPr>
            <a:endParaRPr lang="fr-FR" sz="1200" dirty="0"/>
          </a:p>
          <a:p>
            <a:r>
              <a:rPr lang="fr-FR" sz="1600" dirty="0"/>
              <a:t>Le client répond alors avec les messages:</a:t>
            </a:r>
          </a:p>
          <a:p>
            <a:pPr marL="0" indent="0">
              <a:buNone/>
            </a:pPr>
            <a:endParaRPr lang="fr-FR" sz="1600" dirty="0"/>
          </a:p>
          <a:p>
            <a:pPr lvl="1"/>
            <a:r>
              <a:rPr lang="fr-FR" sz="1400" b="1" dirty="0" err="1">
                <a:solidFill>
                  <a:schemeClr val="accent2"/>
                </a:solidFill>
              </a:rPr>
              <a:t>Certificate</a:t>
            </a:r>
            <a:endParaRPr lang="fr-FR" sz="1400" b="1" dirty="0">
              <a:solidFill>
                <a:schemeClr val="accent2"/>
              </a:solidFill>
            </a:endParaRPr>
          </a:p>
          <a:p>
            <a:pPr lvl="1"/>
            <a:r>
              <a:rPr lang="fr-FR" sz="1400" b="1" dirty="0" err="1">
                <a:solidFill>
                  <a:schemeClr val="accent2"/>
                </a:solidFill>
              </a:rPr>
              <a:t>CertificateVerify</a:t>
            </a:r>
            <a:endParaRPr lang="fr-FR" sz="1400" b="1" dirty="0">
              <a:solidFill>
                <a:schemeClr val="accent2"/>
              </a:solidFill>
            </a:endParaRPr>
          </a:p>
          <a:p>
            <a:pPr lvl="1"/>
            <a:endParaRPr lang="fr-FR" sz="1400" b="1" dirty="0">
              <a:solidFill>
                <a:schemeClr val="accent2"/>
              </a:solidFill>
            </a:endParaRPr>
          </a:p>
          <a:p>
            <a:r>
              <a:rPr lang="fr-FR" sz="1600" dirty="0"/>
              <a:t>TLSv1.3 permet ces échanges (demandes) à n’importe quel moment après la négociation principale</a:t>
            </a:r>
          </a:p>
          <a:p>
            <a:pPr marL="0" indent="0">
              <a:buNone/>
            </a:pPr>
            <a:endParaRPr lang="fr-FR" sz="1600" dirty="0"/>
          </a:p>
        </p:txBody>
      </p:sp>
    </p:spTree>
    <p:extLst>
      <p:ext uri="{BB962C8B-B14F-4D97-AF65-F5344CB8AC3E}">
        <p14:creationId xmlns:p14="http://schemas.microsoft.com/office/powerpoint/2010/main" val="35691037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8A3DAA-1D08-24C7-EAEC-5F21E47544A1}"/>
              </a:ext>
            </a:extLst>
          </p:cNvPr>
          <p:cNvSpPr>
            <a:spLocks noGrp="1"/>
          </p:cNvSpPr>
          <p:nvPr>
            <p:ph type="title"/>
          </p:nvPr>
        </p:nvSpPr>
        <p:spPr/>
        <p:txBody>
          <a:bodyPr/>
          <a:lstStyle/>
          <a:p>
            <a:r>
              <a:rPr lang="fr-FR" dirty="0"/>
              <a:t>13. Reprise de session</a:t>
            </a:r>
          </a:p>
        </p:txBody>
      </p:sp>
      <p:sp>
        <p:nvSpPr>
          <p:cNvPr id="3" name="Espace réservé du contenu 2">
            <a:extLst>
              <a:ext uri="{FF2B5EF4-FFF2-40B4-BE49-F238E27FC236}">
                <a16:creationId xmlns:a16="http://schemas.microsoft.com/office/drawing/2014/main" id="{BBF44115-8874-9AE4-F648-B441B025D685}"/>
              </a:ext>
            </a:extLst>
          </p:cNvPr>
          <p:cNvSpPr>
            <a:spLocks noGrp="1"/>
          </p:cNvSpPr>
          <p:nvPr>
            <p:ph idx="1"/>
          </p:nvPr>
        </p:nvSpPr>
        <p:spPr/>
        <p:txBody>
          <a:bodyPr/>
          <a:lstStyle/>
          <a:p>
            <a:r>
              <a:rPr lang="fr-FR" sz="1600" dirty="0"/>
              <a:t>Le serveur peut envoyer un message: </a:t>
            </a:r>
            <a:r>
              <a:rPr lang="fr-FR" sz="1600" b="1" dirty="0" err="1">
                <a:solidFill>
                  <a:schemeClr val="accent2"/>
                </a:solidFill>
              </a:rPr>
              <a:t>NewSessionTicket</a:t>
            </a:r>
            <a:r>
              <a:rPr lang="fr-FR" sz="1600" b="1" dirty="0">
                <a:solidFill>
                  <a:schemeClr val="accent2"/>
                </a:solidFill>
              </a:rPr>
              <a:t> </a:t>
            </a:r>
            <a:r>
              <a:rPr lang="fr-FR" sz="1600" dirty="0"/>
              <a:t>afin d’autoriser le client à reprendre une session ultérieure.</a:t>
            </a:r>
          </a:p>
          <a:p>
            <a:pPr marL="0" indent="0">
              <a:buNone/>
            </a:pPr>
            <a:endParaRPr lang="fr-FR" sz="1600" dirty="0"/>
          </a:p>
          <a:p>
            <a:r>
              <a:rPr lang="fr-FR" sz="1600" dirty="0"/>
              <a:t>Le client ou le serveur peuvent demander la mise en place de nouvelles clés: </a:t>
            </a:r>
            <a:r>
              <a:rPr lang="fr-FR" sz="1600" b="1" dirty="0" err="1">
                <a:solidFill>
                  <a:schemeClr val="accent2"/>
                </a:solidFill>
              </a:rPr>
              <a:t>KeyUpdate</a:t>
            </a:r>
            <a:endParaRPr lang="fr-FR" sz="1600" b="1" dirty="0">
              <a:solidFill>
                <a:schemeClr val="accent2"/>
              </a:solidFill>
            </a:endParaRPr>
          </a:p>
          <a:p>
            <a:pPr marL="0" indent="0">
              <a:buNone/>
            </a:pPr>
            <a:endParaRPr lang="fr-FR" sz="1600" b="1" dirty="0">
              <a:solidFill>
                <a:schemeClr val="accent2"/>
              </a:solidFill>
            </a:endParaRPr>
          </a:p>
          <a:p>
            <a:r>
              <a:rPr lang="fr-FR" sz="1600" dirty="0"/>
              <a:t>La reprise de session est fusionnée avec l’authentification par clé partagée (PSK). Le serveur fournit les tickets qui seront utilisés comme PSK =&gt; simplification par rapport aux versions précédentes.</a:t>
            </a:r>
          </a:p>
          <a:p>
            <a:pPr marL="0" indent="0">
              <a:buNone/>
            </a:pPr>
            <a:endParaRPr lang="fr-FR" sz="1600" dirty="0"/>
          </a:p>
          <a:p>
            <a:r>
              <a:rPr lang="fr-FR" sz="1600" dirty="0"/>
              <a:t>Un nouveau mode de reprise est apparu (autorisation de ce dernier via le ticket). Ce dernier permet l’obtenir dès le premier paquet, une clé commune. Cette dernière permet de chiffré directement les paquets suivants juste après le </a:t>
            </a:r>
            <a:r>
              <a:rPr lang="fr-FR" sz="1600" b="1" dirty="0" err="1">
                <a:solidFill>
                  <a:schemeClr val="accent2"/>
                </a:solidFill>
              </a:rPr>
              <a:t>ClientHello</a:t>
            </a:r>
            <a:r>
              <a:rPr lang="fr-FR" sz="1600" dirty="0"/>
              <a:t>. Point faible, on pourrait rejouer ce paquet. Des solutions ont été apportées mais bof … =&gt; on peut le désactiver.</a:t>
            </a:r>
          </a:p>
        </p:txBody>
      </p:sp>
    </p:spTree>
    <p:extLst>
      <p:ext uri="{BB962C8B-B14F-4D97-AF65-F5344CB8AC3E}">
        <p14:creationId xmlns:p14="http://schemas.microsoft.com/office/powerpoint/2010/main" val="27447064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4BD89-741C-9D9B-4109-325F9FE679B9}"/>
              </a:ext>
            </a:extLst>
          </p:cNvPr>
          <p:cNvSpPr>
            <a:spLocks noGrp="1"/>
          </p:cNvSpPr>
          <p:nvPr>
            <p:ph type="title"/>
          </p:nvPr>
        </p:nvSpPr>
        <p:spPr/>
        <p:txBody>
          <a:bodyPr/>
          <a:lstStyle/>
          <a:p>
            <a:r>
              <a:rPr lang="fr-FR" dirty="0"/>
              <a:t>14. conclusions</a:t>
            </a:r>
          </a:p>
        </p:txBody>
      </p:sp>
      <p:sp>
        <p:nvSpPr>
          <p:cNvPr id="3" name="Espace réservé du contenu 2">
            <a:extLst>
              <a:ext uri="{FF2B5EF4-FFF2-40B4-BE49-F238E27FC236}">
                <a16:creationId xmlns:a16="http://schemas.microsoft.com/office/drawing/2014/main" id="{292EDA8E-466A-63A9-ED68-52657D9C8EBC}"/>
              </a:ext>
            </a:extLst>
          </p:cNvPr>
          <p:cNvSpPr>
            <a:spLocks noGrp="1"/>
          </p:cNvSpPr>
          <p:nvPr>
            <p:ph idx="1"/>
          </p:nvPr>
        </p:nvSpPr>
        <p:spPr>
          <a:xfrm>
            <a:off x="971550" y="1529063"/>
            <a:ext cx="8172450" cy="5115719"/>
          </a:xfrm>
        </p:spPr>
        <p:txBody>
          <a:bodyPr/>
          <a:lstStyle/>
          <a:p>
            <a:r>
              <a:rPr lang="fr-FR" sz="1600" dirty="0"/>
              <a:t>Amélioration du point de vue de la cryptographie:</a:t>
            </a:r>
          </a:p>
          <a:p>
            <a:pPr lvl="1"/>
            <a:r>
              <a:rPr lang="fr-FR" sz="1400" dirty="0"/>
              <a:t>Plus de RSA (ne permet pas d’assurer une confidentialité persistante)</a:t>
            </a:r>
          </a:p>
          <a:p>
            <a:pPr lvl="1"/>
            <a:r>
              <a:rPr lang="fr-FR" sz="1400" dirty="0"/>
              <a:t>Utilisation des courbes elliptiques</a:t>
            </a:r>
          </a:p>
          <a:p>
            <a:pPr lvl="1"/>
            <a:r>
              <a:rPr lang="fr-FR" sz="1400" dirty="0"/>
              <a:t>Plus de CBC et RC4</a:t>
            </a:r>
          </a:p>
          <a:p>
            <a:pPr marL="0" indent="0">
              <a:buNone/>
            </a:pPr>
            <a:endParaRPr lang="fr-FR" sz="1600" dirty="0"/>
          </a:p>
          <a:p>
            <a:r>
              <a:rPr lang="fr-FR" sz="1600" dirty="0"/>
              <a:t>Diminution du nombre d’échanges lors de la négociation et de l’ouverture de session plus rapide (gain entre 25 et 50 % par rapport aux versions précédentes)</a:t>
            </a:r>
          </a:p>
          <a:p>
            <a:endParaRPr lang="fr-FR" sz="1600" dirty="0"/>
          </a:p>
          <a:p>
            <a:r>
              <a:rPr lang="fr-FR" sz="1600" dirty="0"/>
              <a:t>Simplification de la machine à états: fusion de certaines fonctionnalités comme la reprise de session avec l’authentification par clé partagée</a:t>
            </a:r>
          </a:p>
          <a:p>
            <a:endParaRPr lang="fr-FR" sz="1600" dirty="0"/>
          </a:p>
          <a:p>
            <a:r>
              <a:rPr lang="fr-FR" sz="1600" dirty="0"/>
              <a:t>Les versions précédentes devraient encore co-exister durant quelques années avec la version 1.3 (adaptation lente des applications)</a:t>
            </a:r>
          </a:p>
        </p:txBody>
      </p:sp>
    </p:spTree>
    <p:extLst>
      <p:ext uri="{BB962C8B-B14F-4D97-AF65-F5344CB8AC3E}">
        <p14:creationId xmlns:p14="http://schemas.microsoft.com/office/powerpoint/2010/main" val="4255476442"/>
      </p:ext>
    </p:extLst>
  </p:cSld>
  <p:clrMapOvr>
    <a:masterClrMapping/>
  </p:clrMapOvr>
</p:sld>
</file>

<file path=ppt/theme/theme1.xml><?xml version="1.0" encoding="utf-8"?>
<a:theme xmlns:a="http://schemas.openxmlformats.org/drawingml/2006/main" name="ThemeHEPL">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HEPL" id="{F00FDA58-C60D-43D5-B786-F785295798ED}" vid="{2D23D464-C51F-4A07-939E-573245DF7F8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91F06FCC5371489AF04511E868E0C3" ma:contentTypeVersion="5" ma:contentTypeDescription="Crée un document." ma:contentTypeScope="" ma:versionID="ad4b7512925792f5f1dc1fc7d2811f7e">
  <xsd:schema xmlns:xsd="http://www.w3.org/2001/XMLSchema" xmlns:xs="http://www.w3.org/2001/XMLSchema" xmlns:p="http://schemas.microsoft.com/office/2006/metadata/properties" xmlns:ns2="1acc38da-26c5-4b6d-a915-da192d837260" xmlns:ns3="e0eacb2b-b7b1-44e4-a5c6-9d9148a4bb8c" targetNamespace="http://schemas.microsoft.com/office/2006/metadata/properties" ma:root="true" ma:fieldsID="be85751b18b407bfef8b3af5322f0e28" ns2:_="" ns3:_="">
    <xsd:import namespace="1acc38da-26c5-4b6d-a915-da192d837260"/>
    <xsd:import namespace="e0eacb2b-b7b1-44e4-a5c6-9d9148a4bb8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c38da-26c5-4b6d-a915-da192d837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eacb2b-b7b1-44e4-a5c6-9d9148a4bb8c"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8409B0-C00E-4859-BE8C-2E302969F93B}"/>
</file>

<file path=customXml/itemProps2.xml><?xml version="1.0" encoding="utf-8"?>
<ds:datastoreItem xmlns:ds="http://schemas.openxmlformats.org/officeDocument/2006/customXml" ds:itemID="{C2CD0BE2-9C56-416C-AE0A-C5229BDC2FF8}"/>
</file>

<file path=docProps/app.xml><?xml version="1.0" encoding="utf-8"?>
<Properties xmlns="http://schemas.openxmlformats.org/officeDocument/2006/extended-properties" xmlns:vt="http://schemas.openxmlformats.org/officeDocument/2006/docPropsVTypes">
  <Template>ThemeHEPL</Template>
  <TotalTime>3132</TotalTime>
  <Words>8897</Words>
  <Application>Microsoft Office PowerPoint</Application>
  <PresentationFormat>Affichage à l'écran (4:3)</PresentationFormat>
  <Paragraphs>1042</Paragraphs>
  <Slides>98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98</vt:i4>
      </vt:variant>
    </vt:vector>
  </HeadingPairs>
  <TitlesOfParts>
    <vt:vector size="106" baseType="lpstr">
      <vt:lpstr>Arial</vt:lpstr>
      <vt:lpstr>Arial Unicode MS</vt:lpstr>
      <vt:lpstr>JetBrains Mono</vt:lpstr>
      <vt:lpstr>Source Sans Pro</vt:lpstr>
      <vt:lpstr>Symbol</vt:lpstr>
      <vt:lpstr>Verdana</vt:lpstr>
      <vt:lpstr>Wingdings</vt:lpstr>
      <vt:lpstr>ThemeHEPL</vt:lpstr>
      <vt:lpstr>Le protocole SSL (TLS)</vt:lpstr>
      <vt:lpstr>I. introduction</vt:lpstr>
      <vt:lpstr>1. Contexte</vt:lpstr>
      <vt:lpstr>1. contexte</vt:lpstr>
      <vt:lpstr>2. Objectifs</vt:lpstr>
      <vt:lpstr>2. Objectifs</vt:lpstr>
      <vt:lpstr>3. Historique</vt:lpstr>
      <vt:lpstr>4. Protocole entre deux couches</vt:lpstr>
      <vt:lpstr>II. La Communication SSL</vt:lpstr>
      <vt:lpstr>1 Rappel: stack TCP (émission)</vt:lpstr>
      <vt:lpstr>2. Rappel stack TCP (réception)</vt:lpstr>
      <vt:lpstr>3. Stack TCP avec SSL/TLS (émission)</vt:lpstr>
      <vt:lpstr>4. Stack TCP avec SSL/TLS (réception)</vt:lpstr>
      <vt:lpstr>5. Communications</vt:lpstr>
      <vt:lpstr>6. Réponse du serveur</vt:lpstr>
      <vt:lpstr>III. Le SSL handshake</vt:lpstr>
      <vt:lpstr>1. Objectifs</vt:lpstr>
      <vt:lpstr>2. Le sous-protocole: « SSL-Handshake »</vt:lpstr>
      <vt:lpstr>2.1 Phase 1: paramètres de sécurité</vt:lpstr>
      <vt:lpstr>2.2 Phase 1: paramètres de sécurité</vt:lpstr>
      <vt:lpstr>2.3 Phase 2: Authentification du serveur et génération des clés</vt:lpstr>
      <vt:lpstr>2.4 Phase 2: Si le serveur n’a pas de certificat</vt:lpstr>
      <vt:lpstr>Algorithme de Diffie-Hellman</vt:lpstr>
      <vt:lpstr>2.5 Phase 2 : certificat client (optionnel) et synchronisation</vt:lpstr>
      <vt:lpstr>2.6 Phase 3: La génération du "master secret" + certificat client (optionnel)</vt:lpstr>
      <vt:lpstr>2.7 Phase 3: la génération du « master secret »</vt:lpstr>
      <vt:lpstr>2.8 Phase 3: la génération du « master secret »</vt:lpstr>
      <vt:lpstr>2.9 Phase 3: la génération du « master secret » plan B2</vt:lpstr>
      <vt:lpstr>2.10 Phase 3: Génération du  « Master secret » (M)</vt:lpstr>
      <vt:lpstr>2.11 Phase 3: Les certificats éventuels (optionnel): « Certificate »</vt:lpstr>
      <vt:lpstr>2.11 Phase 3: Les certificats éventuels (optionnel): « Certificate_verify »</vt:lpstr>
      <vt:lpstr>2.12 Phase 4: L'enregistrement et la validation des spécifications négociées</vt:lpstr>
      <vt:lpstr>2.13 Phase 4: L'enregistrement et la validation des spécifications négociées</vt:lpstr>
      <vt:lpstr>IV. Les 4 sous-protocoles de SSL/TLS</vt:lpstr>
      <vt:lpstr>1. Description (couches)</vt:lpstr>
      <vt:lpstr>2. Description (fonctions / couches)</vt:lpstr>
      <vt:lpstr>3. Description (suite)</vt:lpstr>
      <vt:lpstr>4. SSL record (Suite)</vt:lpstr>
      <vt:lpstr>5. Description: SSL_Alert</vt:lpstr>
      <vt:lpstr>V. Les variables d’états SSL/TLS</vt:lpstr>
      <vt:lpstr>1. introduction</vt:lpstr>
      <vt:lpstr>2. Variables de session</vt:lpstr>
      <vt:lpstr>3. Variables de connexion</vt:lpstr>
      <vt:lpstr>4. Remarque importante sur les 3 clés</vt:lpstr>
      <vt:lpstr>5. Remarque suite</vt:lpstr>
      <vt:lpstr>VI. Faiblesses de SSL/TLS</vt:lpstr>
      <vt:lpstr>1. Analyse des risques</vt:lpstr>
      <vt:lpstr>2. Fraudes / remèdes</vt:lpstr>
      <vt:lpstr>VII. Implémentation</vt:lpstr>
      <vt:lpstr>1. Introduction</vt:lpstr>
      <vt:lpstr>2. Les packages Java: les sockets SSL</vt:lpstr>
      <vt:lpstr>3. les sockets SSL: classes abstraites</vt:lpstr>
      <vt:lpstr>4. les sockets SSL: classes factories</vt:lpstr>
      <vt:lpstr>5. les sockets SSL: SSLContext </vt:lpstr>
      <vt:lpstr>6. les sockets SSL: SSLContext (suite)</vt:lpstr>
      <vt:lpstr>7. La classe SSLContext </vt:lpstr>
      <vt:lpstr>8. La classe Keystore  </vt:lpstr>
      <vt:lpstr>9. Programmation: objet Keystore</vt:lpstr>
      <vt:lpstr>10. KeyManager/TrustManager: généricité</vt:lpstr>
      <vt:lpstr>11. KeyManager/TrustManager: leur contenu</vt:lpstr>
      <vt:lpstr>12. KeyManager/TrustManager: obtenir les tableaux</vt:lpstr>
      <vt:lpstr>13. KeyManager/TrustManager: getInstance()</vt:lpstr>
      <vt:lpstr>14. La socket SSL</vt:lpstr>
      <vt:lpstr>15. Les certificats: deux keystores  (1 pour le serveur/un pour le client)</vt:lpstr>
      <vt:lpstr>15. CLI (keytool) suite 1</vt:lpstr>
      <vt:lpstr>15. CLI (keytool) suite 2</vt:lpstr>
      <vt:lpstr>15. CLI (keytool) suite 3</vt:lpstr>
      <vt:lpstr>15. CLI (keytool) suite 4</vt:lpstr>
      <vt:lpstr>15. CLI (keytool) suite 5</vt:lpstr>
      <vt:lpstr>17.1. Outil KeyStore Explorer</vt:lpstr>
      <vt:lpstr>17.1. Outil KeyStore Explorer:  choix du type de magasin (keystore)</vt:lpstr>
      <vt:lpstr>17.2. Outil KeyStore Explorer:  Création d’un CA (non officiel)</vt:lpstr>
      <vt:lpstr>17.3. Outil KeyStore Explorer:  Création d’un CA (non officiel)</vt:lpstr>
      <vt:lpstr>VIII. Analyse des échanges</vt:lpstr>
      <vt:lpstr>1. Echanges complets (SSLv3 -&gt; TLS 1.2)</vt:lpstr>
      <vt:lpstr>2. Phase 1 : Client Hello</vt:lpstr>
      <vt:lpstr>3. Phase 1: Server Hello </vt:lpstr>
      <vt:lpstr>4. Phase 2: Certificat (S-&gt;C)</vt:lpstr>
      <vt:lpstr>5. Phase 2: Server Key Exchange + Server Hello Done </vt:lpstr>
      <vt:lpstr>6. Phase 3: Client Key Exchange</vt:lpstr>
      <vt:lpstr>7. Phase 4:  Change Cypher Spec (C -&gt; S)</vt:lpstr>
      <vt:lpstr>8. Phase 4:  Change Cypher Spec (S -&gt; C)</vt:lpstr>
      <vt:lpstr>9. Echanges Data Crytés</vt:lpstr>
      <vt:lpstr>10.1. Echange avec certificat client</vt:lpstr>
      <vt:lpstr>10.2. Echange avec certificat client</vt:lpstr>
      <vt:lpstr>11.1. Echanges pour TLSv1.3 (introduction)</vt:lpstr>
      <vt:lpstr>11.2. Echanges pour TLSv1.3: Modifications par rapport aux versions précédentes</vt:lpstr>
      <vt:lpstr>11.2. Echanges pour TLSv1.3:  Analyse des échanges</vt:lpstr>
      <vt:lpstr>11.3. Echanges pour TLSv1.3:  ClientHello + ClientKeyShare ext.</vt:lpstr>
      <vt:lpstr>Les groupes  (diffie-Hellman)</vt:lpstr>
      <vt:lpstr>11.3. Echanges pour TLSv1.3:  ServerHello + ServerKeyShare ext.</vt:lpstr>
      <vt:lpstr>11.4. Echanges pour TLSv1.3:  Analyse de ces Hello…</vt:lpstr>
      <vt:lpstr>11.5. Echanges pour TLSv1.3:  Authentification du serveur</vt:lpstr>
      <vt:lpstr>11.6. Echanges pour TLSv1.3:  Améliorations de la fonction de dérivation des clés</vt:lpstr>
      <vt:lpstr>11.6. Echanges pour TLSv1.3:  Change Cipher Spec</vt:lpstr>
      <vt:lpstr>12. Authentification du client</vt:lpstr>
      <vt:lpstr>13. Reprise de session</vt:lpstr>
      <vt:lpstr>14.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protocole SSL</dc:title>
  <dc:creator>CHARLET CHRISTOPHE</dc:creator>
  <cp:lastModifiedBy>CHARLET CHRISTOPHE</cp:lastModifiedBy>
  <cp:revision>7</cp:revision>
  <dcterms:created xsi:type="dcterms:W3CDTF">2023-06-30T07:07:55Z</dcterms:created>
  <dcterms:modified xsi:type="dcterms:W3CDTF">2023-10-18T11:05:52Z</dcterms:modified>
</cp:coreProperties>
</file>