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2" r:id="rId9"/>
    <p:sldId id="261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89D-A0CA-334B-A5F4-BB1A3A84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2C94-78D6-0847-1249-18F458FBD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B507-85A9-15CF-38AC-C9D9006A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CC926-09B4-03E2-627E-E39AEB19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4EB9-AE5A-4C37-560C-481655B3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3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9670-5E8D-A817-8738-FDEAA28A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0367F-7450-CE8E-0B9C-D24F51DC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6BA7-118B-52C5-C9D3-1201F76A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F411-18AD-330F-5202-33A04E5F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E5AAA-DE54-11CA-2853-A11EA5D4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2802A-8F04-A192-FA38-68201CCB1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70185-484C-0314-83EC-A0396443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49F4-87CB-75E6-29BC-9448A5CD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4A4B8-0D36-7EEC-7626-43BC4CAD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9951-B5BF-A1FE-3208-3BDC6838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8F6C-5973-098D-0ADA-1E772C97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AD7B-32A4-C479-61C2-0B00CE92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8AE-8E7A-CDB1-54F4-63445134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0D67-A7B1-A38F-6B79-DA7A4692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5C8-56D6-1687-EC7C-62681B85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77F5-0539-87DA-403B-4A55D7DB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A555-E5B3-0C80-DAB9-7397B7016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21DB-0DE8-B9A1-2CCC-1925AD03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2F33-3D2D-3AC8-5F60-9C10D45B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C70C-B20E-B296-2070-DA0CF987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6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E5E5-91F7-A7D9-CFEC-87006DAE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1CB6-5F6A-AD80-10F3-C1996201E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F6816-A3D4-CDAA-07AE-1ADCA9C2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6249-344A-BA16-B082-662FEF93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543F-3815-82E8-291B-599C1564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6BA8-176D-808A-5F9F-2CD77731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89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3BF0-62C7-68E9-81F8-0D6700C1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6CCF-582C-3DBA-3EA3-E4C07C29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4E84-D917-AF40-D00B-667A45502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6F03E-5BAE-4B57-8522-C5328A92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B8305-6EF1-C68A-94FD-0661E624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1519F-E258-A111-FA42-6D8E7B81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818A-BCA0-0D43-CFEA-8E184DE6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624A8-3FFC-376A-F6C3-4E0DB653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1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ECC0-04AC-479C-B4A0-670D909F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7E1E-7E3E-EFB5-73E4-5388903F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28D7C-422A-37B7-F95B-B4437B4F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2DF00-4B70-5819-9CFD-C0860015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9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846FA-EF95-005A-DF14-7161A567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AB90B-7C4B-0115-CFE9-D0B51DDF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507F5-3C56-18BF-C875-0938880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E69D-C13F-A123-6839-75500490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F20F-B14E-A15C-C56C-C21EC4A2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20283-8930-D7A0-58E2-42EA50E2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B911A-C8CF-FE42-40A7-83B742F7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A6CD-8C7C-F381-67EE-10BB6959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7AEF9-F775-B1A2-8338-E73B836A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3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BCF-FE59-6503-C04F-60CE7F82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9D6D6-2E19-B285-DBD1-1F9F54D18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608C2-43AA-57F1-BBB6-233BAE68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36103-6F30-7F06-C1AA-18AE360B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53AE-6F96-AAF2-DC6E-47FC55DE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4952-3614-2A83-D63F-4EC4D495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7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46B4A-F57D-FA10-B10D-B3A8752B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A3F4F-11A3-BE46-79DD-A70CA30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5A43-DC51-8BE0-0D1D-C292186F0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8F46-B918-47C8-AEEF-4EA2D42C0FF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10C6-7AC6-B96F-3A69-5BE93321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C7B4-B74F-50B3-44F3-A2D9EE3A7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4B14-06DA-43C1-BC9B-E7177DA9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7E74-F366-F8E1-CF10-49BC4D0CC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DINING HALL SUBSHIFT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79653-4974-5920-F99A-9E81D0EC4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BASTIN BAJIYO JOB</a:t>
            </a:r>
          </a:p>
          <a:p>
            <a:r>
              <a:rPr lang="en-IN" dirty="0"/>
              <a:t>IST659</a:t>
            </a:r>
          </a:p>
        </p:txBody>
      </p:sp>
    </p:spTree>
    <p:extLst>
      <p:ext uri="{BB962C8B-B14F-4D97-AF65-F5344CB8AC3E}">
        <p14:creationId xmlns:p14="http://schemas.microsoft.com/office/powerpoint/2010/main" val="6861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51C8-553C-73C6-51F9-21160467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 application screens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960F6-72B4-A100-1754-D90EED19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Success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86C0BC-FE7C-9628-69D6-7D1889BB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01" y="1825625"/>
            <a:ext cx="2507197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2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D86D-4243-67BC-11E7-F2099509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879" y="2442403"/>
            <a:ext cx="10515600" cy="1325563"/>
          </a:xfrm>
        </p:spPr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8630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2ADF-EC8B-45A8-5B62-86BBADA8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0F75-8AF7-1FB2-792C-B476477F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a database solution for the </a:t>
            </a:r>
            <a:r>
              <a:rPr lang="en-IN" dirty="0" err="1"/>
              <a:t>subshift</a:t>
            </a:r>
            <a:r>
              <a:rPr lang="en-IN" dirty="0"/>
              <a:t> management at dining halls</a:t>
            </a:r>
          </a:p>
          <a:p>
            <a:r>
              <a:rPr lang="en-IN" dirty="0"/>
              <a:t>Prevent shift theft and implement a failproof management system.</a:t>
            </a:r>
          </a:p>
          <a:p>
            <a:r>
              <a:rPr lang="en-IN" dirty="0"/>
              <a:t>Employees can substitute their shifts into a database.</a:t>
            </a:r>
          </a:p>
          <a:p>
            <a:r>
              <a:rPr lang="en-IN" dirty="0"/>
              <a:t>Others can take this shift up – deleted once taken up</a:t>
            </a:r>
          </a:p>
          <a:p>
            <a:r>
              <a:rPr lang="en-IN" dirty="0"/>
              <a:t>No room for foul play/ discrepancies</a:t>
            </a:r>
          </a:p>
        </p:txBody>
      </p:sp>
    </p:spTree>
    <p:extLst>
      <p:ext uri="{BB962C8B-B14F-4D97-AF65-F5344CB8AC3E}">
        <p14:creationId xmlns:p14="http://schemas.microsoft.com/office/powerpoint/2010/main" val="96432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B4CE-D132-5BD3-91C0-0B8FDD85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7BCC-7E9D-32F5-2CB5-806106AD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well structured database was created with all relevant details of dining halls, employers, student employees and schedules.</a:t>
            </a:r>
          </a:p>
          <a:p>
            <a:r>
              <a:rPr lang="en-IN" dirty="0"/>
              <a:t>Rather than focusing too much on one utility, this project was done with concrete base tables and data, which is useful to build other applications as well.</a:t>
            </a:r>
          </a:p>
          <a:p>
            <a:r>
              <a:rPr lang="en-IN" dirty="0"/>
              <a:t>A total to 7 tables of appropriate data entities were used</a:t>
            </a:r>
          </a:p>
          <a:p>
            <a:r>
              <a:rPr lang="en-IN" dirty="0"/>
              <a:t>The data base was finally tied to an interactive application which can be directly used by the employees</a:t>
            </a:r>
          </a:p>
        </p:txBody>
      </p:sp>
    </p:spTree>
    <p:extLst>
      <p:ext uri="{BB962C8B-B14F-4D97-AF65-F5344CB8AC3E}">
        <p14:creationId xmlns:p14="http://schemas.microsoft.com/office/powerpoint/2010/main" val="108658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380A-8BCA-A2FD-7546-B137762B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Conceptual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5A19E-D9C9-A470-42DD-73BEEC1A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17" y="1825625"/>
            <a:ext cx="5744365" cy="4351338"/>
          </a:xfrm>
        </p:spPr>
      </p:pic>
    </p:spTree>
    <p:extLst>
      <p:ext uri="{BB962C8B-B14F-4D97-AF65-F5344CB8AC3E}">
        <p14:creationId xmlns:p14="http://schemas.microsoft.com/office/powerpoint/2010/main" val="295184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3541-B608-F8D6-A4FC-08993636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65100"/>
            <a:ext cx="10515600" cy="1325563"/>
          </a:xfrm>
        </p:spPr>
        <p:txBody>
          <a:bodyPr/>
          <a:lstStyle/>
          <a:p>
            <a:r>
              <a:rPr lang="en-IN" dirty="0"/>
              <a:t>Logical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8CD78F-1217-FC52-6EA9-550752E3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97" y="165100"/>
            <a:ext cx="5987565" cy="64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2E20-5B31-560E-AE15-CAD8A9F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Layout of application Screens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3772B-3CD3-BF4C-1677-C430F3E4C5C0}"/>
              </a:ext>
            </a:extLst>
          </p:cNvPr>
          <p:cNvSpPr/>
          <p:nvPr/>
        </p:nvSpPr>
        <p:spPr>
          <a:xfrm>
            <a:off x="2077532" y="2680916"/>
            <a:ext cx="1209131" cy="235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33B98-7646-7E41-09B9-75D9CFEC5DE2}"/>
              </a:ext>
            </a:extLst>
          </p:cNvPr>
          <p:cNvSpPr/>
          <p:nvPr/>
        </p:nvSpPr>
        <p:spPr>
          <a:xfrm>
            <a:off x="5001170" y="4319499"/>
            <a:ext cx="1209131" cy="235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F5C2E-A0DA-6AA7-7396-5D56A12A98F7}"/>
              </a:ext>
            </a:extLst>
          </p:cNvPr>
          <p:cNvSpPr/>
          <p:nvPr/>
        </p:nvSpPr>
        <p:spPr>
          <a:xfrm>
            <a:off x="7890301" y="2618656"/>
            <a:ext cx="1209131" cy="235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BE498-8EA3-67BD-4AB3-196E0FB1769D}"/>
              </a:ext>
            </a:extLst>
          </p:cNvPr>
          <p:cNvSpPr/>
          <p:nvPr/>
        </p:nvSpPr>
        <p:spPr>
          <a:xfrm>
            <a:off x="5001169" y="1469770"/>
            <a:ext cx="1209131" cy="235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55D4A-1AB3-B42A-1284-E9F79A6A74E0}"/>
              </a:ext>
            </a:extLst>
          </p:cNvPr>
          <p:cNvSpPr txBox="1"/>
          <p:nvPr/>
        </p:nvSpPr>
        <p:spPr>
          <a:xfrm>
            <a:off x="2315119" y="3536830"/>
            <a:ext cx="93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01647-BB11-CA4E-434E-4039639E118C}"/>
              </a:ext>
            </a:extLst>
          </p:cNvPr>
          <p:cNvSpPr txBox="1"/>
          <p:nvPr/>
        </p:nvSpPr>
        <p:spPr>
          <a:xfrm>
            <a:off x="8026346" y="3536830"/>
            <a:ext cx="93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38E4C-3246-9E28-CE58-4D4951D5A032}"/>
              </a:ext>
            </a:extLst>
          </p:cNvPr>
          <p:cNvSpPr txBox="1"/>
          <p:nvPr/>
        </p:nvSpPr>
        <p:spPr>
          <a:xfrm>
            <a:off x="5063706" y="5134236"/>
            <a:ext cx="1066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Screen 2 : Available Sub Shifts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E3146-8A35-9E2D-868C-5561372E2F54}"/>
              </a:ext>
            </a:extLst>
          </p:cNvPr>
          <p:cNvSpPr txBox="1"/>
          <p:nvPr/>
        </p:nvSpPr>
        <p:spPr>
          <a:xfrm>
            <a:off x="5158961" y="2182260"/>
            <a:ext cx="97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Screen 1 : Sub 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7F4A72-80C1-93DA-6C9E-FD4F92BF8EEF}"/>
              </a:ext>
            </a:extLst>
          </p:cNvPr>
          <p:cNvCxnSpPr/>
          <p:nvPr/>
        </p:nvCxnSpPr>
        <p:spPr>
          <a:xfrm flipV="1">
            <a:off x="3321168" y="2474647"/>
            <a:ext cx="1645496" cy="67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6FC20-378A-2860-B489-B4CDD4D941BF}"/>
              </a:ext>
            </a:extLst>
          </p:cNvPr>
          <p:cNvCxnSpPr>
            <a:cxnSpLocks/>
          </p:cNvCxnSpPr>
          <p:nvPr/>
        </p:nvCxnSpPr>
        <p:spPr>
          <a:xfrm>
            <a:off x="6227552" y="2364683"/>
            <a:ext cx="1631112" cy="70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546BF9-EF36-95E1-9CC0-634B2A2D503B}"/>
              </a:ext>
            </a:extLst>
          </p:cNvPr>
          <p:cNvCxnSpPr>
            <a:cxnSpLocks/>
          </p:cNvCxnSpPr>
          <p:nvPr/>
        </p:nvCxnSpPr>
        <p:spPr>
          <a:xfrm flipH="1">
            <a:off x="3252158" y="3883996"/>
            <a:ext cx="4638143" cy="6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AAF188-D04E-0FD4-24B3-D9F9AFEF3A52}"/>
              </a:ext>
            </a:extLst>
          </p:cNvPr>
          <p:cNvCxnSpPr>
            <a:cxnSpLocks/>
          </p:cNvCxnSpPr>
          <p:nvPr/>
        </p:nvCxnSpPr>
        <p:spPr>
          <a:xfrm>
            <a:off x="3328360" y="4501498"/>
            <a:ext cx="1631112" cy="70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6A5252-B619-708D-87F2-71BE6D6E5808}"/>
              </a:ext>
            </a:extLst>
          </p:cNvPr>
          <p:cNvCxnSpPr>
            <a:cxnSpLocks/>
          </p:cNvCxnSpPr>
          <p:nvPr/>
        </p:nvCxnSpPr>
        <p:spPr>
          <a:xfrm flipV="1">
            <a:off x="6287763" y="4319499"/>
            <a:ext cx="1568033" cy="117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12FD7B-B3BE-A597-840E-B44BFBA47CEF}"/>
              </a:ext>
            </a:extLst>
          </p:cNvPr>
          <p:cNvSpPr txBox="1"/>
          <p:nvPr/>
        </p:nvSpPr>
        <p:spPr>
          <a:xfrm>
            <a:off x="6260983" y="5914804"/>
            <a:ext cx="252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[ shows the current available list of sub shifts to be taken]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67793-81CE-4F6A-ADAC-DF892D549E0A}"/>
              </a:ext>
            </a:extLst>
          </p:cNvPr>
          <p:cNvSpPr txBox="1"/>
          <p:nvPr/>
        </p:nvSpPr>
        <p:spPr>
          <a:xfrm>
            <a:off x="6287763" y="1581150"/>
            <a:ext cx="2675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[A form screen where an employee can substitute their shifts]</a:t>
            </a:r>
          </a:p>
        </p:txBody>
      </p:sp>
    </p:spTree>
    <p:extLst>
      <p:ext uri="{BB962C8B-B14F-4D97-AF65-F5344CB8AC3E}">
        <p14:creationId xmlns:p14="http://schemas.microsoft.com/office/powerpoint/2010/main" val="72044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51C8-553C-73C6-51F9-21160467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 application screens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7331F-BA4E-6F82-C91C-D84B11A57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421" y="1825625"/>
            <a:ext cx="24391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25EBC-6D33-9F82-0A5D-9298F3D6EEC6}"/>
              </a:ext>
            </a:extLst>
          </p:cNvPr>
          <p:cNvSpPr txBox="1"/>
          <p:nvPr/>
        </p:nvSpPr>
        <p:spPr>
          <a:xfrm>
            <a:off x="1390650" y="2447925"/>
            <a:ext cx="220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417518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51C8-553C-73C6-51F9-21160467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 application screens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35517-88C1-3B82-E4C3-F0F05BFF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 1: </a:t>
            </a:r>
            <a:r>
              <a:rPr lang="en-IN" dirty="0" err="1"/>
              <a:t>Subout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8077B-7F9E-0CC6-3E16-9D6CE6CF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01" y="1825625"/>
            <a:ext cx="2507197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51C8-553C-73C6-51F9-21160467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 application screens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22A0-F2AC-F70B-9E41-D99816D8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Screen2: Available sub shifts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04CCBC-FA06-59E5-5DD2-DE5C2AD4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61" y="1825625"/>
            <a:ext cx="2499577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7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DINING HALL SUBSHIFT MANAGEMENT SYSTEM</vt:lpstr>
      <vt:lpstr>Overview</vt:lpstr>
      <vt:lpstr>Project Procedure</vt:lpstr>
      <vt:lpstr>Conceptual Model</vt:lpstr>
      <vt:lpstr>Logical Model</vt:lpstr>
      <vt:lpstr>Basic Layout of application Screens</vt:lpstr>
      <vt:lpstr>Actual application screens</vt:lpstr>
      <vt:lpstr>Actual application screens</vt:lpstr>
      <vt:lpstr>Actual application screens</vt:lpstr>
      <vt:lpstr>Actual application screens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HALL SUBSHIFT MANAGEMENT SYSTEM</dc:title>
  <dc:creator>Bastin Bajiyo Job</dc:creator>
  <cp:lastModifiedBy>Bastin Bajiyo Job</cp:lastModifiedBy>
  <cp:revision>1</cp:revision>
  <dcterms:created xsi:type="dcterms:W3CDTF">2022-12-11T04:20:22Z</dcterms:created>
  <dcterms:modified xsi:type="dcterms:W3CDTF">2022-12-11T04:54:05Z</dcterms:modified>
</cp:coreProperties>
</file>