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9"/>
  </p:normalViewPr>
  <p:slideViewPr>
    <p:cSldViewPr snapToGrid="0" snapToObjects="1">
      <p:cViewPr>
        <p:scale>
          <a:sx n="108" d="100"/>
          <a:sy n="108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06720C-9474-9D46-B83A-935C931781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0A685B2-D1B7-5B4B-86BD-5143891D55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8EB6030-21C0-7A4C-9627-E95A612AD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62EA4-AC96-2F4F-B179-D8DCD2D17DDE}" type="datetimeFigureOut">
              <a:rPr lang="de-DE" smtClean="0"/>
              <a:t>18.09.19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DF0432C-0BB6-1145-9DA8-B9CDBBF62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D9688FF-F934-534C-9353-56B8A8022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8A888-6FF4-E544-ACB7-1A3A4F9CD60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3788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D4F929-49B8-E845-87FB-3EBB2A85F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1F8F8CA-9773-4F48-B472-80DE6F3DE5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C96B97-9101-6244-9399-40271AD6F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62EA4-AC96-2F4F-B179-D8DCD2D17DDE}" type="datetimeFigureOut">
              <a:rPr lang="de-DE" smtClean="0"/>
              <a:t>18.09.19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A23D98-FBF1-5046-9F97-1F49D3877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2D2E283-98E4-8949-9271-4C87B4761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8A888-6FF4-E544-ACB7-1A3A4F9CD60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9097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04ABA34-C803-CB48-B4FC-BE9C9F31B9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160D574-78F2-EA43-85FA-34DB9BDFA8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B3FDA02-B8A9-A843-ADD9-F28950420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62EA4-AC96-2F4F-B179-D8DCD2D17DDE}" type="datetimeFigureOut">
              <a:rPr lang="de-DE" smtClean="0"/>
              <a:t>18.09.19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0570757-45BC-354A-BB7C-111ECD6DF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BEE8EA4-B09B-734C-B4B3-3E7A11303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8A888-6FF4-E544-ACB7-1A3A4F9CD60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2201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32E3EB-E1A6-114E-BF6F-23EDAF7AD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74290D8-0F96-F645-95F0-AE36E2597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EA64167-DD96-3845-ADB3-D59C864F7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62EA4-AC96-2F4F-B179-D8DCD2D17DDE}" type="datetimeFigureOut">
              <a:rPr lang="de-DE" smtClean="0"/>
              <a:t>18.09.19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FA70645-8028-A14B-B73E-DDFD69052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9A6B924-A071-3942-A618-5608620BD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8A888-6FF4-E544-ACB7-1A3A4F9CD60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9943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FECF2C-E4E7-B84C-8075-CDFA3BC28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3CD38A9-863E-824D-BA25-FB9E507B50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CF04105-E24D-C84F-9500-C4239D690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62EA4-AC96-2F4F-B179-D8DCD2D17DDE}" type="datetimeFigureOut">
              <a:rPr lang="de-DE" smtClean="0"/>
              <a:t>18.09.19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5D1CD3C-79C1-0F4E-AB2C-D7C81D0B1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CBF7F6F-A18A-7C40-A236-290954665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8A888-6FF4-E544-ACB7-1A3A4F9CD60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9869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9B19F0-4C9B-FB45-A059-88C2E288A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FFA5CDC-190F-5A42-BD60-DC08096E0C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4145469-43E4-E347-9AE4-13F9EA4A1D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4ADA841-E507-204D-B3F1-90C21E53B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62EA4-AC96-2F4F-B179-D8DCD2D17DDE}" type="datetimeFigureOut">
              <a:rPr lang="de-DE" smtClean="0"/>
              <a:t>18.09.19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4407EA6-0B26-BF4F-BCF3-F524D6841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6A33B97-EB1F-554C-9882-F96762965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8A888-6FF4-E544-ACB7-1A3A4F9CD60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1682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AA37AD-2109-9A40-BF45-68D43F3ED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7A8DE14-8C01-1447-9D6E-C166FC9170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E12A865-B96D-A040-A43B-6B53660DE7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F17E4DB-839F-A042-B888-5FB87C51DC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64C8DC8-8E54-1845-94A5-7937D72449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BD9BFF4-F818-734F-B2F1-8939AFFAF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62EA4-AC96-2F4F-B179-D8DCD2D17DDE}" type="datetimeFigureOut">
              <a:rPr lang="de-DE" smtClean="0"/>
              <a:t>18.09.19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6245914-679E-B149-BCDD-D461FB83C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3E6F8FA-9013-5A4A-93E1-ED849D26F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8A888-6FF4-E544-ACB7-1A3A4F9CD60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9490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668B9F-449A-0745-A2CA-4404EF892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FC1D265-5805-4743-AF7E-BEA544E3D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62EA4-AC96-2F4F-B179-D8DCD2D17DDE}" type="datetimeFigureOut">
              <a:rPr lang="de-DE" smtClean="0"/>
              <a:t>18.09.19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CA0F695-EE1F-B648-BC52-CE9735555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9340D19-E3EB-1B4E-87B4-422467DEF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8A888-6FF4-E544-ACB7-1A3A4F9CD60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121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7C3BE44-AD3C-0341-A613-2E73EEF34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62EA4-AC96-2F4F-B179-D8DCD2D17DDE}" type="datetimeFigureOut">
              <a:rPr lang="de-DE" smtClean="0"/>
              <a:t>18.09.19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DF4BD43-793A-6E4E-BEFC-76BA5747B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5260799-7146-DD49-9EC3-78D7099E4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8A888-6FF4-E544-ACB7-1A3A4F9CD60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8141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A69DAA-C602-4242-B683-8B1FDC7EC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24C0DF-5A22-D240-93EC-41AD68CC61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E4BF9AC-C609-834A-9A6C-E5C3F9B7F7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5C85A4C-DBBC-C14A-BD03-FB594D162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62EA4-AC96-2F4F-B179-D8DCD2D17DDE}" type="datetimeFigureOut">
              <a:rPr lang="de-DE" smtClean="0"/>
              <a:t>18.09.19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22C6DB4-0A9F-8649-B9D0-33F60EC37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F73351C-FED6-674B-96C1-DD0F355D7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8A888-6FF4-E544-ACB7-1A3A4F9CD60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1076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967690-E574-144A-BE60-E90A6962D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19085BD-CD98-0F46-8099-1CB93BE48D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9619DA0-A0EC-9B45-82EA-8C3786342E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5062D0D-ED7B-1842-9ACB-4A9A50CC3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62EA4-AC96-2F4F-B179-D8DCD2D17DDE}" type="datetimeFigureOut">
              <a:rPr lang="de-DE" smtClean="0"/>
              <a:t>18.09.19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FD99EA5-7F09-554D-942A-3C11CE7BB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0431B21-8642-E146-9660-5FD300EE7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8A888-6FF4-E544-ACB7-1A3A4F9CD60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6867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C09CEE3-53B9-6E48-B9DF-8B372B9A1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B2548B8-7EC3-034F-A308-1806DADF3D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F8816F6-48AE-F345-891C-0368712D0F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862EA4-AC96-2F4F-B179-D8DCD2D17DDE}" type="datetimeFigureOut">
              <a:rPr lang="de-DE" smtClean="0"/>
              <a:t>18.09.19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154BC43-8257-8B4F-B611-6842DCE2A7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16F494F-6BA4-0445-A3D9-F4213E7489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48A888-6FF4-E544-ACB7-1A3A4F9CD60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3486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tiff"/><Relationship Id="rId5" Type="http://schemas.openxmlformats.org/officeDocument/2006/relationships/image" Target="../media/image4.tiff"/><Relationship Id="rId4" Type="http://schemas.openxmlformats.org/officeDocument/2006/relationships/image" Target="../media/image3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Rechteck 110">
            <a:extLst>
              <a:ext uri="{FF2B5EF4-FFF2-40B4-BE49-F238E27FC236}">
                <a16:creationId xmlns:a16="http://schemas.microsoft.com/office/drawing/2014/main" id="{244A6740-EEDA-284A-B8AE-6869D7912FE9}"/>
              </a:ext>
            </a:extLst>
          </p:cNvPr>
          <p:cNvSpPr/>
          <p:nvPr/>
        </p:nvSpPr>
        <p:spPr>
          <a:xfrm>
            <a:off x="1313943" y="4606401"/>
            <a:ext cx="10108504" cy="15784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de-DE" dirty="0"/>
              <a:t>OPTIONAL/EXTENSIONS</a:t>
            </a:r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8B13F36F-903C-1E44-B406-4FDCC3769C37}"/>
              </a:ext>
            </a:extLst>
          </p:cNvPr>
          <p:cNvSpPr/>
          <p:nvPr/>
        </p:nvSpPr>
        <p:spPr>
          <a:xfrm>
            <a:off x="1315233" y="676405"/>
            <a:ext cx="10108504" cy="34321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de-DE" dirty="0"/>
              <a:t>CORE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8566E013-5648-B343-A1FE-894564D1BC5C}"/>
              </a:ext>
            </a:extLst>
          </p:cNvPr>
          <p:cNvSpPr/>
          <p:nvPr/>
        </p:nvSpPr>
        <p:spPr>
          <a:xfrm>
            <a:off x="2690867" y="2008741"/>
            <a:ext cx="1769424" cy="486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API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2E1D23DA-ADA5-7D4B-91F3-B92BF20CE9AF}"/>
              </a:ext>
            </a:extLst>
          </p:cNvPr>
          <p:cNvSpPr/>
          <p:nvPr/>
        </p:nvSpPr>
        <p:spPr>
          <a:xfrm>
            <a:off x="2690865" y="2859262"/>
            <a:ext cx="1769425" cy="7144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Enocean</a:t>
            </a:r>
            <a:r>
              <a:rPr lang="de-DE" dirty="0"/>
              <a:t>-Monitor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3E4008F3-D318-024A-9608-FF29F339B32B}"/>
              </a:ext>
            </a:extLst>
          </p:cNvPr>
          <p:cNvSpPr/>
          <p:nvPr/>
        </p:nvSpPr>
        <p:spPr>
          <a:xfrm>
            <a:off x="4915509" y="2813972"/>
            <a:ext cx="1769425" cy="80507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ACC9F7BE-009C-5349-AB95-1096C0DDAF67}"/>
              </a:ext>
            </a:extLst>
          </p:cNvPr>
          <p:cNvSpPr/>
          <p:nvPr/>
        </p:nvSpPr>
        <p:spPr>
          <a:xfrm>
            <a:off x="2690867" y="1023090"/>
            <a:ext cx="1769424" cy="7144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Frontend (Angular)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4635E02-7140-8146-8536-68760F1B61A7}"/>
              </a:ext>
            </a:extLst>
          </p:cNvPr>
          <p:cNvSpPr/>
          <p:nvPr/>
        </p:nvSpPr>
        <p:spPr>
          <a:xfrm>
            <a:off x="7338074" y="2813972"/>
            <a:ext cx="1769425" cy="805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Database Writer</a:t>
            </a:r>
          </a:p>
          <a:p>
            <a:pPr algn="ctr"/>
            <a:endParaRPr lang="de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B5232811-C28D-CC4F-916A-FC982C852937}"/>
              </a:ext>
            </a:extLst>
          </p:cNvPr>
          <p:cNvSpPr/>
          <p:nvPr/>
        </p:nvSpPr>
        <p:spPr>
          <a:xfrm>
            <a:off x="4612825" y="2015122"/>
            <a:ext cx="2374793" cy="486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Socket.IO</a:t>
            </a:r>
            <a:r>
              <a:rPr lang="de-DE" dirty="0"/>
              <a:t> Server</a:t>
            </a:r>
          </a:p>
        </p:txBody>
      </p:sp>
      <p:cxnSp>
        <p:nvCxnSpPr>
          <p:cNvPr id="11" name="Gewinkelte Verbindung 10">
            <a:extLst>
              <a:ext uri="{FF2B5EF4-FFF2-40B4-BE49-F238E27FC236}">
                <a16:creationId xmlns:a16="http://schemas.microsoft.com/office/drawing/2014/main" id="{5587DF8B-B391-0C47-8F6F-EFC9CC3FAEE2}"/>
              </a:ext>
            </a:extLst>
          </p:cNvPr>
          <p:cNvCxnSpPr>
            <a:cxnSpLocks/>
            <a:stCxn id="9" idx="0"/>
            <a:endCxn id="7" idx="3"/>
          </p:cNvCxnSpPr>
          <p:nvPr/>
        </p:nvCxnSpPr>
        <p:spPr>
          <a:xfrm rot="16200000" flipV="1">
            <a:off x="4812866" y="1027765"/>
            <a:ext cx="634782" cy="133993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16F4FA32-8D05-714A-A2B9-44819F270998}"/>
              </a:ext>
            </a:extLst>
          </p:cNvPr>
          <p:cNvCxnSpPr>
            <a:stCxn id="7" idx="2"/>
            <a:endCxn id="4" idx="0"/>
          </p:cNvCxnSpPr>
          <p:nvPr/>
        </p:nvCxnSpPr>
        <p:spPr>
          <a:xfrm>
            <a:off x="3575579" y="1737589"/>
            <a:ext cx="0" cy="2711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90E2850D-C8EC-D142-9D29-55D99BB8F62D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3575578" y="2495631"/>
            <a:ext cx="1" cy="36363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Abgerundetes Rechteck 15">
            <a:extLst>
              <a:ext uri="{FF2B5EF4-FFF2-40B4-BE49-F238E27FC236}">
                <a16:creationId xmlns:a16="http://schemas.microsoft.com/office/drawing/2014/main" id="{8DEB6147-8CBB-8D4F-AD62-885A63382187}"/>
              </a:ext>
            </a:extLst>
          </p:cNvPr>
          <p:cNvSpPr/>
          <p:nvPr/>
        </p:nvSpPr>
        <p:spPr>
          <a:xfrm>
            <a:off x="2235646" y="3292217"/>
            <a:ext cx="862940" cy="40252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dirty="0"/>
              <a:t>/</a:t>
            </a:r>
            <a:r>
              <a:rPr lang="de-DE" sz="1100" dirty="0" err="1"/>
              <a:t>dev</a:t>
            </a:r>
            <a:r>
              <a:rPr lang="de-DE" sz="1100" dirty="0"/>
              <a:t>/</a:t>
            </a:r>
            <a:r>
              <a:rPr lang="de-DE" sz="1100" dirty="0" err="1"/>
              <a:t>tty</a:t>
            </a:r>
            <a:endParaRPr lang="de-DE" sz="1100" dirty="0"/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F269ABBC-EEAA-AE41-BC5A-15C2270432C3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4460290" y="3216511"/>
            <a:ext cx="45521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Zylinder 20">
            <a:extLst>
              <a:ext uri="{FF2B5EF4-FFF2-40B4-BE49-F238E27FC236}">
                <a16:creationId xmlns:a16="http://schemas.microsoft.com/office/drawing/2014/main" id="{A41C3DE4-BA95-B147-856C-C16E8BC5D553}"/>
              </a:ext>
            </a:extLst>
          </p:cNvPr>
          <p:cNvSpPr/>
          <p:nvPr/>
        </p:nvSpPr>
        <p:spPr>
          <a:xfrm>
            <a:off x="9918982" y="2738282"/>
            <a:ext cx="1312002" cy="956457"/>
          </a:xfrm>
          <a:prstGeom prst="ca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03763007-DAB1-F341-B406-D64268937C8F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6684934" y="3216511"/>
            <a:ext cx="6531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D9BC9342-23EF-0C4B-8BB1-8B5FEB458BE4}"/>
              </a:ext>
            </a:extLst>
          </p:cNvPr>
          <p:cNvCxnSpPr>
            <a:cxnSpLocks/>
            <a:stCxn id="8" idx="3"/>
            <a:endCxn id="21" idx="2"/>
          </p:cNvCxnSpPr>
          <p:nvPr/>
        </p:nvCxnSpPr>
        <p:spPr>
          <a:xfrm>
            <a:off x="9107499" y="3216511"/>
            <a:ext cx="8114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881401A6-7CCD-924F-954D-532DF5D8D695}"/>
              </a:ext>
            </a:extLst>
          </p:cNvPr>
          <p:cNvCxnSpPr>
            <a:cxnSpLocks/>
            <a:stCxn id="6" idx="0"/>
            <a:endCxn id="9" idx="2"/>
          </p:cNvCxnSpPr>
          <p:nvPr/>
        </p:nvCxnSpPr>
        <p:spPr>
          <a:xfrm flipV="1">
            <a:off x="5800222" y="2502012"/>
            <a:ext cx="0" cy="311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1" name="Grafik 30">
            <a:extLst>
              <a:ext uri="{FF2B5EF4-FFF2-40B4-BE49-F238E27FC236}">
                <a16:creationId xmlns:a16="http://schemas.microsoft.com/office/drawing/2014/main" id="{9860559A-72FF-0442-9B18-8FDB5FDB83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6336" y="2061748"/>
            <a:ext cx="361947" cy="393638"/>
          </a:xfrm>
          <a:prstGeom prst="rect">
            <a:avLst/>
          </a:prstGeom>
        </p:spPr>
      </p:pic>
      <p:pic>
        <p:nvPicPr>
          <p:cNvPr id="32" name="Grafik 31">
            <a:extLst>
              <a:ext uri="{FF2B5EF4-FFF2-40B4-BE49-F238E27FC236}">
                <a16:creationId xmlns:a16="http://schemas.microsoft.com/office/drawing/2014/main" id="{5A823C82-B5F4-0640-8C43-705D159AE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6335" y="3019691"/>
            <a:ext cx="361947" cy="393638"/>
          </a:xfrm>
          <a:prstGeom prst="rect">
            <a:avLst/>
          </a:prstGeom>
        </p:spPr>
      </p:pic>
      <p:pic>
        <p:nvPicPr>
          <p:cNvPr id="37" name="Grafik 36">
            <a:extLst>
              <a:ext uri="{FF2B5EF4-FFF2-40B4-BE49-F238E27FC236}">
                <a16:creationId xmlns:a16="http://schemas.microsoft.com/office/drawing/2014/main" id="{234ECE36-87BB-654B-9A7E-F503031BCC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7204" y="2061748"/>
            <a:ext cx="361947" cy="393638"/>
          </a:xfrm>
          <a:prstGeom prst="rect">
            <a:avLst/>
          </a:prstGeom>
        </p:spPr>
      </p:pic>
      <p:pic>
        <p:nvPicPr>
          <p:cNvPr id="42" name="Grafik 41">
            <a:extLst>
              <a:ext uri="{FF2B5EF4-FFF2-40B4-BE49-F238E27FC236}">
                <a16:creationId xmlns:a16="http://schemas.microsoft.com/office/drawing/2014/main" id="{B67DACD3-F9F6-6246-96B9-3273FE8497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1813" y="3200786"/>
            <a:ext cx="361947" cy="393638"/>
          </a:xfrm>
          <a:prstGeom prst="rect">
            <a:avLst/>
          </a:prstGeom>
        </p:spPr>
      </p:pic>
      <p:sp>
        <p:nvSpPr>
          <p:cNvPr id="51" name="Zylinder 50">
            <a:extLst>
              <a:ext uri="{FF2B5EF4-FFF2-40B4-BE49-F238E27FC236}">
                <a16:creationId xmlns:a16="http://schemas.microsoft.com/office/drawing/2014/main" id="{F993D806-6DAE-6642-92C7-2061D7E615EF}"/>
              </a:ext>
            </a:extLst>
          </p:cNvPr>
          <p:cNvSpPr/>
          <p:nvPr/>
        </p:nvSpPr>
        <p:spPr>
          <a:xfrm>
            <a:off x="2727248" y="2210212"/>
            <a:ext cx="588925" cy="245174"/>
          </a:xfrm>
          <a:prstGeom prst="ca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SQlite</a:t>
            </a:r>
            <a:endParaRPr lang="de-DE" sz="1200" dirty="0"/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EA206B51-2B98-8D4A-ADC1-9D6F67345961}"/>
              </a:ext>
            </a:extLst>
          </p:cNvPr>
          <p:cNvSpPr/>
          <p:nvPr/>
        </p:nvSpPr>
        <p:spPr>
          <a:xfrm>
            <a:off x="4002111" y="5251945"/>
            <a:ext cx="2374793" cy="486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Azure</a:t>
            </a:r>
            <a:r>
              <a:rPr lang="de-DE" dirty="0"/>
              <a:t> </a:t>
            </a:r>
            <a:r>
              <a:rPr lang="de-DE" dirty="0" err="1"/>
              <a:t>IoT</a:t>
            </a:r>
            <a:r>
              <a:rPr lang="de-DE" dirty="0"/>
              <a:t> </a:t>
            </a:r>
          </a:p>
          <a:p>
            <a:pPr algn="ctr"/>
            <a:r>
              <a:rPr lang="de-DE" dirty="0"/>
              <a:t>Connector</a:t>
            </a:r>
          </a:p>
        </p:txBody>
      </p:sp>
      <p:pic>
        <p:nvPicPr>
          <p:cNvPr id="59" name="Grafik 58">
            <a:extLst>
              <a:ext uri="{FF2B5EF4-FFF2-40B4-BE49-F238E27FC236}">
                <a16:creationId xmlns:a16="http://schemas.microsoft.com/office/drawing/2014/main" id="{4EA79039-9E08-F54B-A2EF-FC00D95B67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6490" y="5298571"/>
            <a:ext cx="361947" cy="393638"/>
          </a:xfrm>
          <a:prstGeom prst="rect">
            <a:avLst/>
          </a:prstGeom>
        </p:spPr>
      </p:pic>
      <p:pic>
        <p:nvPicPr>
          <p:cNvPr id="63" name="Grafik 62">
            <a:extLst>
              <a:ext uri="{FF2B5EF4-FFF2-40B4-BE49-F238E27FC236}">
                <a16:creationId xmlns:a16="http://schemas.microsoft.com/office/drawing/2014/main" id="{F4E35FD3-481D-2F4A-AD5F-833FC3BD27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2544" y="2889959"/>
            <a:ext cx="666432" cy="653104"/>
          </a:xfrm>
          <a:prstGeom prst="rect">
            <a:avLst/>
          </a:prstGeom>
        </p:spPr>
      </p:pic>
      <p:sp>
        <p:nvSpPr>
          <p:cNvPr id="79" name="Rechteck 78">
            <a:extLst>
              <a:ext uri="{FF2B5EF4-FFF2-40B4-BE49-F238E27FC236}">
                <a16:creationId xmlns:a16="http://schemas.microsoft.com/office/drawing/2014/main" id="{96CD4E7A-B57A-D341-8AF4-DC8B079A8200}"/>
              </a:ext>
            </a:extLst>
          </p:cNvPr>
          <p:cNvSpPr/>
          <p:nvPr/>
        </p:nvSpPr>
        <p:spPr>
          <a:xfrm rot="16200000">
            <a:off x="1063612" y="1521251"/>
            <a:ext cx="1478920" cy="543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Nginx</a:t>
            </a:r>
            <a:endParaRPr lang="de-DE" dirty="0"/>
          </a:p>
        </p:txBody>
      </p:sp>
      <p:cxnSp>
        <p:nvCxnSpPr>
          <p:cNvPr id="82" name="Gewinkelte Verbindung 81">
            <a:extLst>
              <a:ext uri="{FF2B5EF4-FFF2-40B4-BE49-F238E27FC236}">
                <a16:creationId xmlns:a16="http://schemas.microsoft.com/office/drawing/2014/main" id="{3E149F29-CD88-6F49-A789-D526CCE03DB9}"/>
              </a:ext>
            </a:extLst>
          </p:cNvPr>
          <p:cNvCxnSpPr>
            <a:cxnSpLocks/>
            <a:stCxn id="7" idx="1"/>
            <a:endCxn id="79" idx="2"/>
          </p:cNvCxnSpPr>
          <p:nvPr/>
        </p:nvCxnSpPr>
        <p:spPr>
          <a:xfrm rot="10800000" flipV="1">
            <a:off x="2074805" y="1380340"/>
            <a:ext cx="616062" cy="41264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Gewinkelte Verbindung 85">
            <a:extLst>
              <a:ext uri="{FF2B5EF4-FFF2-40B4-BE49-F238E27FC236}">
                <a16:creationId xmlns:a16="http://schemas.microsoft.com/office/drawing/2014/main" id="{C1142E0D-0B60-7C40-A023-18AB0EC8D097}"/>
              </a:ext>
            </a:extLst>
          </p:cNvPr>
          <p:cNvCxnSpPr>
            <a:cxnSpLocks/>
            <a:stCxn id="4" idx="1"/>
            <a:endCxn id="79" idx="2"/>
          </p:cNvCxnSpPr>
          <p:nvPr/>
        </p:nvCxnSpPr>
        <p:spPr>
          <a:xfrm rot="10800000">
            <a:off x="2074805" y="1792984"/>
            <a:ext cx="616062" cy="45920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Rechteck 95">
            <a:extLst>
              <a:ext uri="{FF2B5EF4-FFF2-40B4-BE49-F238E27FC236}">
                <a16:creationId xmlns:a16="http://schemas.microsoft.com/office/drawing/2014/main" id="{9956E3C0-92D8-F648-A22B-2483F7F18A9A}"/>
              </a:ext>
            </a:extLst>
          </p:cNvPr>
          <p:cNvSpPr/>
          <p:nvPr/>
        </p:nvSpPr>
        <p:spPr>
          <a:xfrm>
            <a:off x="1503468" y="5256151"/>
            <a:ext cx="2374793" cy="486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Node</a:t>
            </a:r>
            <a:r>
              <a:rPr lang="de-DE" dirty="0"/>
              <a:t> RED</a:t>
            </a:r>
          </a:p>
        </p:txBody>
      </p:sp>
      <p:pic>
        <p:nvPicPr>
          <p:cNvPr id="98" name="Grafik 97">
            <a:extLst>
              <a:ext uri="{FF2B5EF4-FFF2-40B4-BE49-F238E27FC236}">
                <a16:creationId xmlns:a16="http://schemas.microsoft.com/office/drawing/2014/main" id="{AA29961C-DDD1-6749-A430-36522B9984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8202" y="5251621"/>
            <a:ext cx="487214" cy="487214"/>
          </a:xfrm>
          <a:prstGeom prst="rect">
            <a:avLst/>
          </a:prstGeom>
        </p:spPr>
      </p:pic>
      <p:sp>
        <p:nvSpPr>
          <p:cNvPr id="99" name="Rechteck 98">
            <a:extLst>
              <a:ext uri="{FF2B5EF4-FFF2-40B4-BE49-F238E27FC236}">
                <a16:creationId xmlns:a16="http://schemas.microsoft.com/office/drawing/2014/main" id="{81F4CD02-5CFC-6149-84EB-98A93D4C1713}"/>
              </a:ext>
            </a:extLst>
          </p:cNvPr>
          <p:cNvSpPr/>
          <p:nvPr/>
        </p:nvSpPr>
        <p:spPr>
          <a:xfrm>
            <a:off x="8875546" y="5205319"/>
            <a:ext cx="2374793" cy="486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Grafana</a:t>
            </a:r>
            <a:endParaRPr lang="de-DE" dirty="0"/>
          </a:p>
        </p:txBody>
      </p:sp>
      <p:pic>
        <p:nvPicPr>
          <p:cNvPr id="101" name="Grafik 100">
            <a:extLst>
              <a:ext uri="{FF2B5EF4-FFF2-40B4-BE49-F238E27FC236}">
                <a16:creationId xmlns:a16="http://schemas.microsoft.com/office/drawing/2014/main" id="{60437CCF-B708-6942-B329-616EA69C65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75496" y="5204995"/>
            <a:ext cx="423020" cy="439941"/>
          </a:xfrm>
          <a:prstGeom prst="rect">
            <a:avLst/>
          </a:prstGeom>
        </p:spPr>
      </p:pic>
      <p:cxnSp>
        <p:nvCxnSpPr>
          <p:cNvPr id="103" name="Gewinkelte Verbindung 102">
            <a:extLst>
              <a:ext uri="{FF2B5EF4-FFF2-40B4-BE49-F238E27FC236}">
                <a16:creationId xmlns:a16="http://schemas.microsoft.com/office/drawing/2014/main" id="{D499FE49-00EC-874E-AD46-A85664664986}"/>
              </a:ext>
            </a:extLst>
          </p:cNvPr>
          <p:cNvCxnSpPr>
            <a:cxnSpLocks/>
            <a:stCxn id="21" idx="3"/>
            <a:endCxn id="99" idx="0"/>
          </p:cNvCxnSpPr>
          <p:nvPr/>
        </p:nvCxnSpPr>
        <p:spPr>
          <a:xfrm rot="5400000">
            <a:off x="9563673" y="4194009"/>
            <a:ext cx="1510580" cy="51204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7" name="Grafik 106">
            <a:extLst>
              <a:ext uri="{FF2B5EF4-FFF2-40B4-BE49-F238E27FC236}">
                <a16:creationId xmlns:a16="http://schemas.microsoft.com/office/drawing/2014/main" id="{CFAEE6E0-C622-F744-8ED1-9E3B0439BF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96668" y="2631971"/>
            <a:ext cx="1312010" cy="1312010"/>
          </a:xfrm>
          <a:prstGeom prst="rect">
            <a:avLst/>
          </a:prstGeom>
        </p:spPr>
      </p:pic>
      <p:cxnSp>
        <p:nvCxnSpPr>
          <p:cNvPr id="108" name="Gewinkelte Verbindung 107">
            <a:extLst>
              <a:ext uri="{FF2B5EF4-FFF2-40B4-BE49-F238E27FC236}">
                <a16:creationId xmlns:a16="http://schemas.microsoft.com/office/drawing/2014/main" id="{4DB225D6-DCE3-534E-AE9B-C8EAD992C4B1}"/>
              </a:ext>
            </a:extLst>
          </p:cNvPr>
          <p:cNvCxnSpPr>
            <a:cxnSpLocks/>
            <a:stCxn id="6" idx="2"/>
            <a:endCxn id="96" idx="0"/>
          </p:cNvCxnSpPr>
          <p:nvPr/>
        </p:nvCxnSpPr>
        <p:spPr>
          <a:xfrm rot="5400000">
            <a:off x="3426994" y="2882922"/>
            <a:ext cx="1637101" cy="310935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Gewinkelte Verbindung 113">
            <a:extLst>
              <a:ext uri="{FF2B5EF4-FFF2-40B4-BE49-F238E27FC236}">
                <a16:creationId xmlns:a16="http://schemas.microsoft.com/office/drawing/2014/main" id="{CB9C8DB2-A633-6B4D-AC62-E91097C8E6DF}"/>
              </a:ext>
            </a:extLst>
          </p:cNvPr>
          <p:cNvCxnSpPr>
            <a:cxnSpLocks/>
            <a:stCxn id="6" idx="2"/>
            <a:endCxn id="58" idx="0"/>
          </p:cNvCxnSpPr>
          <p:nvPr/>
        </p:nvCxnSpPr>
        <p:spPr>
          <a:xfrm rot="5400000">
            <a:off x="4678418" y="4130140"/>
            <a:ext cx="1632895" cy="61071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9" name="Titel 118">
            <a:extLst>
              <a:ext uri="{FF2B5EF4-FFF2-40B4-BE49-F238E27FC236}">
                <a16:creationId xmlns:a16="http://schemas.microsoft.com/office/drawing/2014/main" id="{E023D2C9-FC95-0A43-917C-42830F994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92"/>
            <a:ext cx="10515600" cy="652348"/>
          </a:xfrm>
        </p:spPr>
        <p:txBody>
          <a:bodyPr>
            <a:normAutofit fontScale="90000"/>
          </a:bodyPr>
          <a:lstStyle/>
          <a:p>
            <a:r>
              <a:rPr lang="de-DE" dirty="0"/>
              <a:t>SK </a:t>
            </a:r>
            <a:r>
              <a:rPr lang="de-DE" dirty="0" err="1"/>
              <a:t>Enocean</a:t>
            </a:r>
            <a:r>
              <a:rPr lang="de-DE" dirty="0"/>
              <a:t> Gateway</a:t>
            </a:r>
          </a:p>
        </p:txBody>
      </p:sp>
    </p:spTree>
    <p:extLst>
      <p:ext uri="{BB962C8B-B14F-4D97-AF65-F5344CB8AC3E}">
        <p14:creationId xmlns:p14="http://schemas.microsoft.com/office/powerpoint/2010/main" val="3015065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</Words>
  <Application>Microsoft Macintosh PowerPoint</Application>
  <PresentationFormat>Breitbild</PresentationFormat>
  <Paragraphs>15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SK Enocean Gateway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Sebastian Kiepsch</dc:creator>
  <cp:lastModifiedBy>Sebastian Kiepsch</cp:lastModifiedBy>
  <cp:revision>4</cp:revision>
  <dcterms:created xsi:type="dcterms:W3CDTF">2019-09-18T19:07:55Z</dcterms:created>
  <dcterms:modified xsi:type="dcterms:W3CDTF">2019-09-18T19:31:39Z</dcterms:modified>
</cp:coreProperties>
</file>