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10"/>
    <p:restoredTop sz="95859"/>
  </p:normalViewPr>
  <p:slideViewPr>
    <p:cSldViewPr snapToGrid="0" snapToObjects="1">
      <p:cViewPr>
        <p:scale>
          <a:sx n="60" d="100"/>
          <a:sy n="60" d="100"/>
        </p:scale>
        <p:origin x="-2268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EE195-C105-0449-A9FB-2FE435DB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A8EB931-343D-8044-8637-4558C2C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5F8CB1-F1B8-9045-814C-D5CD93A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2D01A-7743-A64D-A1EF-CCAE94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40F9D0-38CD-C648-B2C5-DC17F68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7605B8-375F-1843-BF1B-A07EAA30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AA562-1123-6F4D-AC96-517024E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B56592-0C8C-E347-A1F7-BBE55772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7726ED-B77B-664D-A274-7A7CCD0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30090F-1151-164B-AAF9-4EFBDE0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B4D58B-919E-534A-A566-5A5D109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51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36DDF1-F418-BB4A-8652-DF89E154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E161D4-679C-534E-B18C-1B81BCF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F33A01-0B81-2D43-B649-2836A58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28EBEE-2952-2D46-8D62-815BF5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5146B3-25DA-E540-AF7E-0FFD25E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5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EEB7E-2DBD-F946-A1A5-C366275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6432A4-B009-7042-A240-007D64F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E63B0C-D58B-0945-9A07-0C271DF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91B56A-D44E-AD49-8D86-2114B8A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5A6A71-91DF-A745-B741-69EC0D9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75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5499E-A806-E44C-9B98-0CFFCD8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DD87B9-888E-1A4F-8C17-F74D37F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AA31F-6BB4-8440-9118-4B33968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F0AB5D-1641-0F43-BC12-1DC6324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A0029A-420E-BA4C-8DC2-8D2221E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9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92F40C-AD01-884C-B005-610B0E8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515A58-27AC-2843-AA89-66B8B250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47D573-63D4-8F44-A1C0-FCD71D51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BA4D90-E6BC-024D-A9F6-1F04A26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CBA43-E42A-C943-9A98-D9974B1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541BBD-B66D-984B-BDCB-725B6A6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6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A45A07-09FE-A644-8F3F-5FA19518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C34D38-4673-4849-BE7A-61C1A2ED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3BB178-1A55-294D-A5FA-EFF0AA51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B1F9A2-1C07-9844-83C2-4B430CE1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DA425AE-0215-DB44-9C85-2FFBE6BC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8F1BCD8-1677-1041-A4D1-6A5B1E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C3BD160-8BB5-EC4F-B29A-FF7AD6B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C05B4D0-D697-7C41-B05C-16D72197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38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CA8C7-3261-B346-847B-30BFBAB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852E49-FE7C-E14F-8E2F-2C3180D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B7DDC9-75FE-BC41-A1FC-C9C2221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E2A1E3-13B0-4C44-BCAD-61A1E39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27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30CB02-52A4-D44E-A76E-634F061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6EB864-22BF-4840-AA08-7E155F3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F813FD-6ADC-1B4B-8D24-441A003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643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41DC22-CD07-084C-9029-17B81BF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B4E8EE-3FF7-9145-8098-82BB3D11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CF1687-C97D-8A49-8117-5B23280B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12D009-E375-1446-B13C-1FEEF8D7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AA1FF5-0F7C-D34F-9D77-B249E110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017B3A-C53A-9246-BF99-9BFA49C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12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BBC026-8D10-9C4B-ABF9-CF286AA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262F69A-76D3-A94D-9327-D7839E6B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6E33E9-ABD1-3843-A855-85A3558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A3464C-2B34-6D46-9081-C3108F8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193454-9970-0543-A50A-855B228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43592F-2038-C640-8D70-0784CDA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0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639724-7379-7345-BF21-A7B085B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7B3DF6-F243-C346-9EFD-F1B23284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97B167-B9ED-1A47-8B66-D46DBC18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A979-FA07-5548-88E0-15C2F5FBA35A}" type="datetimeFigureOut">
              <a:rPr lang="x-none" smtClean="0"/>
              <a:t>15.06.2022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FC1FB9-BA07-4D4F-9EF0-1DA84D1B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403589-F2F3-2045-8B39-41873FE9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BB452D-0902-594A-B7D5-9D29EDF62C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67996-4F16-F94F-BB59-52777B28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игры на объектно-ориентированном языке </a:t>
            </a:r>
            <a:r>
              <a:rPr lang="ru-RU" dirty="0" err="1"/>
              <a:t>Python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24DE36-3E59-D44C-B15D-A563B58E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476" y="499728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SzPts val="1440"/>
            </a:pPr>
            <a:r>
              <a:rPr lang="ru-RU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Выполнил: </a:t>
            </a:r>
            <a:endParaRPr lang="ru-RU" b="1" dirty="0"/>
          </a:p>
          <a:p>
            <a:pPr lvl="0" algn="l">
              <a:lnSpc>
                <a:spcPct val="100000"/>
              </a:lnSpc>
              <a:buSzPts val="1440"/>
            </a:pPr>
            <a:r>
              <a:rPr lang="ru-RU" b="1" dirty="0" smtClean="0">
                <a:solidFill>
                  <a:schemeClr val="dk1"/>
                </a:solidFill>
                <a:latin typeface="Bookman Old Style"/>
                <a:sym typeface="Bookman Old Style"/>
              </a:rPr>
              <a:t>Фоменко Данила Олегович</a:t>
            </a:r>
            <a:endParaRPr lang="ru-RU" b="1" dirty="0"/>
          </a:p>
          <a:p>
            <a:pPr lvl="0" algn="l">
              <a:lnSpc>
                <a:spcPct val="100000"/>
              </a:lnSpc>
              <a:buSzPts val="1440"/>
            </a:pPr>
            <a:r>
              <a:rPr lang="ru-RU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Руководитель:</a:t>
            </a:r>
            <a:endParaRPr lang="ru-RU" b="1" dirty="0"/>
          </a:p>
          <a:p>
            <a:pPr lvl="0" algn="l">
              <a:buSzPts val="1440"/>
            </a:pPr>
            <a:r>
              <a:rPr lang="ru-RU" b="1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Жирнова</a:t>
            </a:r>
            <a:r>
              <a:rPr lang="ru-RU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Юлия Витальевна</a:t>
            </a:r>
          </a:p>
        </p:txBody>
      </p:sp>
    </p:spTree>
    <p:extLst>
      <p:ext uri="{BB962C8B-B14F-4D97-AF65-F5344CB8AC3E}">
        <p14:creationId xmlns:p14="http://schemas.microsoft.com/office/powerpoint/2010/main" val="8081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CD71CC-C4FD-864F-9CB3-9B045008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10" y="553277"/>
            <a:ext cx="10515600" cy="1325563"/>
          </a:xfrm>
        </p:spPr>
        <p:txBody>
          <a:bodyPr/>
          <a:lstStyle/>
          <a:p>
            <a:r>
              <a:rPr lang="ru-RU" dirty="0" smtClean="0"/>
              <a:t>Цель работы: Создать игру </a:t>
            </a:r>
            <a:r>
              <a:rPr lang="ru-RU" dirty="0"/>
              <a:t>на объектно-ориентированном языке </a:t>
            </a:r>
            <a:r>
              <a:rPr lang="ru-RU" dirty="0" err="1" smtClean="0"/>
              <a:t>Python</a:t>
            </a:r>
            <a:endParaRPr lang="x-none" dirty="0"/>
          </a:p>
        </p:txBody>
      </p:sp>
      <p:grpSp>
        <p:nvGrpSpPr>
          <p:cNvPr id="9" name="Group 7">
            <a:extLst>
              <a:ext uri="{FF2B5EF4-FFF2-40B4-BE49-F238E27FC236}">
                <a16:creationId xmlns="" xmlns:a16="http://schemas.microsoft.com/office/drawing/2014/main" id="{78168FD3-AA4C-064A-A268-3885FE683731}"/>
              </a:ext>
            </a:extLst>
          </p:cNvPr>
          <p:cNvGrpSpPr>
            <a:grpSpLocks/>
          </p:cNvGrpSpPr>
          <p:nvPr/>
        </p:nvGrpSpPr>
        <p:grpSpPr bwMode="auto">
          <a:xfrm>
            <a:off x="2861232" y="2159451"/>
            <a:ext cx="4038600" cy="830263"/>
            <a:chOff x="1248" y="1857"/>
            <a:chExt cx="2544" cy="523"/>
          </a:xfrm>
        </p:grpSpPr>
        <p:sp>
          <p:nvSpPr>
            <p:cNvPr id="10" name="Line 8">
              <a:extLst>
                <a:ext uri="{FF2B5EF4-FFF2-40B4-BE49-F238E27FC236}">
                  <a16:creationId xmlns="" xmlns:a16="http://schemas.microsoft.com/office/drawing/2014/main" id="{B1303EF3-E664-FA46-995A-E481EEE8232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235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E0CF3107-0391-7A4D-AF2B-815AC51EAA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16CB42B0-1E4A-184D-A9CB-9A08056101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59" y="1857"/>
              <a:ext cx="213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/>
                <a:t>Провести </a:t>
              </a:r>
              <a:r>
                <a:rPr lang="ru-RU" sz="2400" b="1" dirty="0" smtClean="0"/>
                <a:t>исследование</a:t>
              </a:r>
              <a:endParaRPr lang="en-US" sz="2400" b="1" dirty="0" smtClean="0"/>
            </a:p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/>
                <a:t>к</a:t>
              </a:r>
              <a:r>
                <a:rPr lang="ru-RU" sz="2400" b="1" dirty="0" smtClean="0"/>
                <a:t>омпьютерных игр. </a:t>
              </a:r>
              <a:endParaRPr lang="ru-RU" sz="2400" b="1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="" xmlns:a16="http://schemas.microsoft.com/office/drawing/2014/main" id="{3CFFFF1E-322B-CA4C-9151-1CDC245FEBC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="" xmlns:a16="http://schemas.microsoft.com/office/drawing/2014/main" id="{35548633-50ED-6144-B4A5-A6534C8CE8E1}"/>
              </a:ext>
            </a:extLst>
          </p:cNvPr>
          <p:cNvGrpSpPr>
            <a:grpSpLocks/>
          </p:cNvGrpSpPr>
          <p:nvPr/>
        </p:nvGrpSpPr>
        <p:grpSpPr bwMode="auto">
          <a:xfrm>
            <a:off x="2832656" y="3280468"/>
            <a:ext cx="4878388" cy="555626"/>
            <a:chOff x="1248" y="2640"/>
            <a:chExt cx="3073" cy="350"/>
          </a:xfrm>
        </p:grpSpPr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0147DF27-1CB0-8E4F-8633-B220983E734C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990"/>
              <a:ext cx="2881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="" xmlns:a16="http://schemas.microsoft.com/office/drawing/2014/main" id="{DCFAEA9E-9FDE-2046-AC4F-5955C2BB3D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="" xmlns:a16="http://schemas.microsoft.com/office/drawing/2014/main" id="{CC8CFCCA-574E-2849-BE73-1EDE97D7B2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76" y="2654"/>
              <a:ext cx="25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 smtClean="0"/>
                <a:t>Разработать логику игры.</a:t>
              </a:r>
              <a:endParaRPr lang="ru-RU" sz="2400" b="1" dirty="0"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="" xmlns:a16="http://schemas.microsoft.com/office/drawing/2014/main" id="{6B524EF7-F365-EF48-AB77-E2D02572FC6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="" xmlns:a16="http://schemas.microsoft.com/office/drawing/2014/main" id="{6CC3C96B-EAAB-294E-AB5D-85829F79899D}"/>
              </a:ext>
            </a:extLst>
          </p:cNvPr>
          <p:cNvGrpSpPr>
            <a:grpSpLocks/>
          </p:cNvGrpSpPr>
          <p:nvPr/>
        </p:nvGrpSpPr>
        <p:grpSpPr bwMode="auto">
          <a:xfrm>
            <a:off x="2861231" y="4305529"/>
            <a:ext cx="5353053" cy="582613"/>
            <a:chOff x="1248" y="3230"/>
            <a:chExt cx="3372" cy="367"/>
          </a:xfrm>
        </p:grpSpPr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727C6DAD-859A-7048-AB47-C22839E88C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179" cy="1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C637F6A7-000B-CF4A-9E7D-BCB571BFA2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="" xmlns:a16="http://schemas.microsoft.com/office/drawing/2014/main" id="{F93694A1-117B-104E-90CA-CB2EB4F454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59" y="3235"/>
              <a:ext cx="29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 smtClean="0"/>
                <a:t>Создать графический интерфейс.</a:t>
              </a:r>
              <a:endParaRPr lang="ru-RU" sz="2400" b="1" dirty="0"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="" xmlns:a16="http://schemas.microsoft.com/office/drawing/2014/main" id="{0F37ACC0-C3AD-B746-AD22-D14508C973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pic>
        <p:nvPicPr>
          <p:cNvPr id="1026" name="Picture 2" descr="C:\Users\Admin\Downloads\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82" y="4257946"/>
            <a:ext cx="685708" cy="6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intellij_pycharm_alt_macos_bigsur_icon_1900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57" y="3289417"/>
            <a:ext cx="685708" cy="6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microsoft_visual_studio_macos_bigsur_icon_1899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70" y="3289418"/>
            <a:ext cx="685708" cy="6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eclipse_225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8" y="3289418"/>
            <a:ext cx="688416" cy="6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ownloads\1562699-book-energy-idea-knowledge_10705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897" y="2330946"/>
            <a:ext cx="658768" cy="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2">
            <a:extLst>
              <a:ext uri="{FF2B5EF4-FFF2-40B4-BE49-F238E27FC236}">
                <a16:creationId xmlns:a16="http://schemas.microsoft.com/office/drawing/2014/main" xmlns="" id="{B7DC8BB9-A8D0-C944-90BC-5420284C4456}"/>
              </a:ext>
            </a:extLst>
          </p:cNvPr>
          <p:cNvGrpSpPr>
            <a:grpSpLocks/>
          </p:cNvGrpSpPr>
          <p:nvPr/>
        </p:nvGrpSpPr>
        <p:grpSpPr bwMode="auto">
          <a:xfrm>
            <a:off x="2856094" y="5269852"/>
            <a:ext cx="4383089" cy="582613"/>
            <a:chOff x="1248" y="1440"/>
            <a:chExt cx="2761" cy="367"/>
          </a:xfrm>
        </p:grpSpPr>
        <p:sp>
          <p:nvSpPr>
            <p:cNvPr id="35" name="Line 3">
              <a:extLst>
                <a:ext uri="{FF2B5EF4-FFF2-40B4-BE49-F238E27FC236}">
                  <a16:creationId xmlns:a16="http://schemas.microsoft.com/office/drawing/2014/main" xmlns="" id="{90C19B04-126C-6146-9305-198E2426D08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2569" cy="1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76022DEA-A0FF-1D4F-A946-1A4180AE12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xmlns="" id="{9599CEDE-22D4-BF47-9EEE-5E1A3364B9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2" y="1454"/>
              <a:ext cx="22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b="1" dirty="0" smtClean="0">
                  <a:solidFill>
                    <a:srgbClr val="000000"/>
                  </a:solidFill>
                </a:rPr>
                <a:t>Разобрать поведение ИИ.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6">
              <a:extLst>
                <a:ext uri="{FF2B5EF4-FFF2-40B4-BE49-F238E27FC236}">
                  <a16:creationId xmlns:a16="http://schemas.microsoft.com/office/drawing/2014/main" xmlns="" id="{6020C7D9-DA28-2647-AE54-E9C64884801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3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01965" y="378373"/>
            <a:ext cx="3972911" cy="132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Python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8143" y="2341179"/>
            <a:ext cx="3373822" cy="34526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Преимущества: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Очень низкий порог вхождения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Простота написания кода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Высокая читаемость кода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Множество модулей и библиотек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74876" y="2341179"/>
            <a:ext cx="3373822" cy="34526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Недостатки: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Низкое быстродействие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6" idx="0"/>
          </p:cNvCxnSpPr>
          <p:nvPr/>
        </p:nvCxnSpPr>
        <p:spPr>
          <a:xfrm>
            <a:off x="5888421" y="1702676"/>
            <a:ext cx="3673366" cy="6385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 flipH="1">
            <a:off x="2215054" y="1702676"/>
            <a:ext cx="3673367" cy="6385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5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067503" y="378373"/>
            <a:ext cx="3972911" cy="132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err="1">
                <a:solidFill>
                  <a:schemeClr val="tx1"/>
                </a:solidFill>
              </a:rPr>
              <a:t>PyCharm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3681" y="2341179"/>
            <a:ext cx="3373822" cy="34526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Преимущества: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IDE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созданная специально для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endParaRPr lang="ru-RU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Огромное количество встроенных полезных функций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Удобство и относительная простота использования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40414" y="2341179"/>
            <a:ext cx="3373822" cy="34526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Недостатки: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Ввиду тяжеловесности может медленно загружаться на слабых системах </a:t>
            </a:r>
          </a:p>
        </p:txBody>
      </p:sp>
      <p:cxnSp>
        <p:nvCxnSpPr>
          <p:cNvPr id="21" name="Прямая со стрелкой 20"/>
          <p:cNvCxnSpPr>
            <a:stCxn id="4" idx="2"/>
            <a:endCxn id="15" idx="0"/>
          </p:cNvCxnSpPr>
          <p:nvPr/>
        </p:nvCxnSpPr>
        <p:spPr>
          <a:xfrm>
            <a:off x="6053959" y="1702676"/>
            <a:ext cx="3673366" cy="6385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8" idx="0"/>
          </p:cNvCxnSpPr>
          <p:nvPr/>
        </p:nvCxnSpPr>
        <p:spPr>
          <a:xfrm flipH="1">
            <a:off x="2380592" y="1702676"/>
            <a:ext cx="3673367" cy="6385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9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248" y="3834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629806" y="1728514"/>
            <a:ext cx="2680138" cy="879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Дилер мешает карты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838200" y="2569778"/>
            <a:ext cx="2680138" cy="879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Игроки делают ставки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38200" y="3846786"/>
            <a:ext cx="2680138" cy="13978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Дилер раздает по 2 карты игрокам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29806" y="4365567"/>
            <a:ext cx="2680138" cy="879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Игроки оценивают ситуацию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119241" y="3846786"/>
            <a:ext cx="2890345" cy="13978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Игроки либо берут карты, либо остаются при своих 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8224344" y="2607605"/>
            <a:ext cx="2680138" cy="879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Победа</a:t>
            </a:r>
            <a:r>
              <a:rPr lang="en-US" dirty="0" smtClean="0"/>
              <a:t>/</a:t>
            </a:r>
            <a:r>
              <a:rPr lang="ru-RU" dirty="0" smtClean="0"/>
              <a:t>Поражение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4"/>
            <a:endCxn id="11" idx="6"/>
          </p:cNvCxnSpPr>
          <p:nvPr/>
        </p:nvCxnSpPr>
        <p:spPr>
          <a:xfrm flipH="1">
            <a:off x="3518338" y="2607605"/>
            <a:ext cx="2451537" cy="4017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4"/>
            <a:endCxn id="12" idx="0"/>
          </p:cNvCxnSpPr>
          <p:nvPr/>
        </p:nvCxnSpPr>
        <p:spPr>
          <a:xfrm>
            <a:off x="2178269" y="3448869"/>
            <a:ext cx="0" cy="3979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6"/>
            <a:endCxn id="13" idx="2"/>
          </p:cNvCxnSpPr>
          <p:nvPr/>
        </p:nvCxnSpPr>
        <p:spPr>
          <a:xfrm>
            <a:off x="3518338" y="4545724"/>
            <a:ext cx="1111468" cy="259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6"/>
            <a:endCxn id="14" idx="2"/>
          </p:cNvCxnSpPr>
          <p:nvPr/>
        </p:nvCxnSpPr>
        <p:spPr>
          <a:xfrm flipV="1">
            <a:off x="7309944" y="4545724"/>
            <a:ext cx="809297" cy="259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0"/>
            <a:endCxn id="15" idx="4"/>
          </p:cNvCxnSpPr>
          <p:nvPr/>
        </p:nvCxnSpPr>
        <p:spPr>
          <a:xfrm flipH="1" flipV="1">
            <a:off x="9564413" y="3486696"/>
            <a:ext cx="1" cy="360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4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0131" y="365125"/>
            <a:ext cx="3765331" cy="1325563"/>
          </a:xfrm>
        </p:spPr>
        <p:txBody>
          <a:bodyPr/>
          <a:lstStyle/>
          <a:p>
            <a:r>
              <a:rPr lang="ru-RU" dirty="0">
                <a:latin typeface="Bookman Old Style"/>
                <a:ea typeface="Bookman Old Style"/>
                <a:cs typeface="Bookman Old Style"/>
                <a:sym typeface="Bookman Old Style"/>
              </a:rPr>
              <a:t>Заключение</a:t>
            </a:r>
            <a:endParaRPr lang="ru-RU" dirty="0"/>
          </a:p>
        </p:txBody>
      </p:sp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78168FD3-AA4C-064A-A268-3885FE683731}"/>
              </a:ext>
            </a:extLst>
          </p:cNvPr>
          <p:cNvGrpSpPr>
            <a:grpSpLocks/>
          </p:cNvGrpSpPr>
          <p:nvPr/>
        </p:nvGrpSpPr>
        <p:grpSpPr bwMode="auto">
          <a:xfrm>
            <a:off x="2937431" y="2299649"/>
            <a:ext cx="3952875" cy="830263"/>
            <a:chOff x="1248" y="1874"/>
            <a:chExt cx="2490" cy="523"/>
          </a:xfrm>
        </p:grpSpPr>
        <p:sp>
          <p:nvSpPr>
            <p:cNvPr id="5" name="Line 8">
              <a:extLst>
                <a:ext uri="{FF2B5EF4-FFF2-40B4-BE49-F238E27FC236}">
                  <a16:creationId xmlns="" xmlns:a16="http://schemas.microsoft.com/office/drawing/2014/main" id="{B1303EF3-E664-FA46-995A-E481EEE8232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2129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="" xmlns:a16="http://schemas.microsoft.com/office/drawing/2014/main" id="{E0CF3107-0391-7A4D-AF2B-815AC51EAA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="" xmlns:a16="http://schemas.microsoft.com/office/drawing/2014/main" id="{16CB42B0-1E4A-184D-A9CB-9A08056101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71" y="1874"/>
              <a:ext cx="226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 smtClean="0"/>
                <a:t>Сделан обзор темы компьютерных игр.</a:t>
              </a:r>
              <a:endParaRPr lang="ru-RU" sz="2400" b="1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="" xmlns:a16="http://schemas.microsoft.com/office/drawing/2014/main" id="{3CFFFF1E-322B-CA4C-9151-1CDC245FEBC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="" xmlns:a16="http://schemas.microsoft.com/office/drawing/2014/main" id="{35548633-50ED-6144-B4A5-A6534C8CE8E1}"/>
              </a:ext>
            </a:extLst>
          </p:cNvPr>
          <p:cNvGrpSpPr>
            <a:grpSpLocks/>
          </p:cNvGrpSpPr>
          <p:nvPr/>
        </p:nvGrpSpPr>
        <p:grpSpPr bwMode="auto">
          <a:xfrm>
            <a:off x="2859013" y="3439955"/>
            <a:ext cx="4456113" cy="555625"/>
            <a:chOff x="1248" y="2640"/>
            <a:chExt cx="2807" cy="350"/>
          </a:xfrm>
        </p:grpSpPr>
        <p:sp>
          <p:nvSpPr>
            <p:cNvPr id="10" name="Line 13">
              <a:extLst>
                <a:ext uri="{FF2B5EF4-FFF2-40B4-BE49-F238E27FC236}">
                  <a16:creationId xmlns="" xmlns:a16="http://schemas.microsoft.com/office/drawing/2014/main" id="{0147DF27-1CB0-8E4F-8633-B220983E734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2615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="" xmlns:a16="http://schemas.microsoft.com/office/drawing/2014/main" id="{DCFAEA9E-9FDE-2046-AC4F-5955C2BB3D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5">
              <a:extLst>
                <a:ext uri="{FF2B5EF4-FFF2-40B4-BE49-F238E27FC236}">
                  <a16:creationId xmlns="" xmlns:a16="http://schemas.microsoft.com/office/drawing/2014/main" id="{CC8CFCCA-574E-2849-BE73-1EDE97D7B2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0" y="2678"/>
              <a:ext cx="2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 smtClean="0"/>
                <a:t>Разработана логика игры.</a:t>
              </a:r>
              <a:endParaRPr lang="ru-RU" sz="2400" b="1" dirty="0"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="" xmlns:a16="http://schemas.microsoft.com/office/drawing/2014/main" id="{6B524EF7-F365-EF48-AB77-E2D02572FC6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="" xmlns:a16="http://schemas.microsoft.com/office/drawing/2014/main" id="{6CC3C96B-EAAB-294E-AB5D-85829F79899D}"/>
              </a:ext>
            </a:extLst>
          </p:cNvPr>
          <p:cNvGrpSpPr>
            <a:grpSpLocks/>
          </p:cNvGrpSpPr>
          <p:nvPr/>
        </p:nvGrpSpPr>
        <p:grpSpPr bwMode="auto">
          <a:xfrm>
            <a:off x="2861231" y="4305529"/>
            <a:ext cx="5270504" cy="598488"/>
            <a:chOff x="1248" y="3230"/>
            <a:chExt cx="3320" cy="377"/>
          </a:xfrm>
        </p:grpSpPr>
        <p:sp>
          <p:nvSpPr>
            <p:cNvPr id="15" name="Line 18">
              <a:extLst>
                <a:ext uri="{FF2B5EF4-FFF2-40B4-BE49-F238E27FC236}">
                  <a16:creationId xmlns="" xmlns:a16="http://schemas.microsoft.com/office/drawing/2014/main" id="{727C6DAD-859A-7048-AB47-C22839E88C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127" cy="28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="" xmlns:a16="http://schemas.microsoft.com/office/drawing/2014/main" id="{C637F6A7-000B-CF4A-9E7D-BCB571BFA2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20">
              <a:extLst>
                <a:ext uri="{FF2B5EF4-FFF2-40B4-BE49-F238E27FC236}">
                  <a16:creationId xmlns="" xmlns:a16="http://schemas.microsoft.com/office/drawing/2014/main" id="{F93694A1-117B-104E-90CA-CB2EB4F454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7" y="3270"/>
              <a:ext cx="28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>
                <a:buClr>
                  <a:srgbClr val="000000"/>
                </a:buClr>
                <a:buSzPts val="2400"/>
              </a:pPr>
              <a:r>
                <a:rPr lang="ru-RU" sz="2400" b="1" dirty="0" smtClean="0"/>
                <a:t>Создан графический интерфейс.</a:t>
              </a:r>
              <a:endParaRPr lang="ru-RU" sz="2400" b="1" dirty="0"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8" name="Text Box 21">
              <a:extLst>
                <a:ext uri="{FF2B5EF4-FFF2-40B4-BE49-F238E27FC236}">
                  <a16:creationId xmlns="" xmlns:a16="http://schemas.microsoft.com/office/drawing/2014/main" id="{0F37ACC0-C3AD-B746-AD22-D14508C973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pic>
        <p:nvPicPr>
          <p:cNvPr id="19" name="Picture 6" descr="C:\Users\Admin\Downloads\1562699-book-energy-idea-knowledge_107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14" y="2471097"/>
            <a:ext cx="658768" cy="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dmin\Downloads\intellij_pycharm_alt_macos_bigsur_icon_1900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42" y="3388045"/>
            <a:ext cx="685708" cy="6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\Downloads\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42" y="4257946"/>
            <a:ext cx="685708" cy="6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">
            <a:extLst>
              <a:ext uri="{FF2B5EF4-FFF2-40B4-BE49-F238E27FC236}">
                <a16:creationId xmlns:a16="http://schemas.microsoft.com/office/drawing/2014/main" xmlns="" id="{B7DC8BB9-A8D0-C944-90BC-5420284C4456}"/>
              </a:ext>
            </a:extLst>
          </p:cNvPr>
          <p:cNvGrpSpPr>
            <a:grpSpLocks/>
          </p:cNvGrpSpPr>
          <p:nvPr/>
        </p:nvGrpSpPr>
        <p:grpSpPr bwMode="auto">
          <a:xfrm>
            <a:off x="2856094" y="5171427"/>
            <a:ext cx="4716464" cy="582613"/>
            <a:chOff x="1248" y="1440"/>
            <a:chExt cx="2971" cy="367"/>
          </a:xfrm>
        </p:grpSpPr>
        <p:sp>
          <p:nvSpPr>
            <p:cNvPr id="23" name="Line 3">
              <a:extLst>
                <a:ext uri="{FF2B5EF4-FFF2-40B4-BE49-F238E27FC236}">
                  <a16:creationId xmlns:a16="http://schemas.microsoft.com/office/drawing/2014/main" xmlns="" id="{90C19B04-126C-6146-9305-198E2426D08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2569" cy="1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76022DEA-A0FF-1D4F-A946-1A4180AE12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xmlns="" id="{9599CEDE-22D4-BF47-9EEE-5E1A3364B9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2" y="1454"/>
              <a:ext cx="2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b="1" dirty="0" smtClean="0">
                  <a:solidFill>
                    <a:srgbClr val="000000"/>
                  </a:solidFill>
                </a:rPr>
                <a:t>Разработано поведение ИИ.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xmlns="" id="{6020C7D9-DA28-2647-AE54-E9C64884801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20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6807" y="2149147"/>
            <a:ext cx="5609896" cy="1325563"/>
          </a:xfrm>
        </p:spPr>
        <p:txBody>
          <a:bodyPr/>
          <a:lstStyle/>
          <a:p>
            <a:r>
              <a:rPr lang="ru-RU" b="1" dirty="0">
                <a:ea typeface="Bookman Old Style"/>
                <a:cs typeface="Bookman Old Style"/>
                <a:sym typeface="Bookman Old Style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2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151</Words>
  <Application>Microsoft Office PowerPoint</Application>
  <PresentationFormat>Произвольный</PresentationFormat>
  <Paragraphs>47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Создание игры на объектно-ориентированном языке Python</vt:lpstr>
      <vt:lpstr>Цель работы: Создать игру на объектно-ориентированном языке Python</vt:lpstr>
      <vt:lpstr>Презентация PowerPoint</vt:lpstr>
      <vt:lpstr>Презентация PowerPoint</vt:lpstr>
      <vt:lpstr>Структура приложения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RePack by Diakov</cp:lastModifiedBy>
  <cp:revision>8</cp:revision>
  <dcterms:created xsi:type="dcterms:W3CDTF">2022-01-31T14:37:20Z</dcterms:created>
  <dcterms:modified xsi:type="dcterms:W3CDTF">2022-06-14T22:13:28Z</dcterms:modified>
</cp:coreProperties>
</file>