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3" r:id="rId10"/>
    <p:sldId id="274" r:id="rId11"/>
    <p:sldId id="261" r:id="rId12"/>
    <p:sldId id="262" r:id="rId13"/>
    <p:sldId id="270" r:id="rId14"/>
    <p:sldId id="272" r:id="rId15"/>
    <p:sldId id="263" r:id="rId16"/>
    <p:sldId id="264" r:id="rId17"/>
    <p:sldId id="265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9"/>
    <p:restoredTop sz="94671"/>
  </p:normalViewPr>
  <p:slideViewPr>
    <p:cSldViewPr snapToGrid="0" snapToObjects="1">
      <p:cViewPr>
        <p:scale>
          <a:sx n="90" d="100"/>
          <a:sy n="90" d="100"/>
        </p:scale>
        <p:origin x="70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F68-06DC-FE4D-941A-551DCF54534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BI694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Bioinformatics &amp; </a:t>
            </a:r>
            <a:r>
              <a:rPr lang="en-US" dirty="0" err="1" smtClean="0"/>
              <a:t>Phylogenetics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/>
              <a:t>Winter Semester </a:t>
            </a:r>
            <a:r>
              <a:rPr lang="en-US" dirty="0" smtClean="0"/>
              <a:t>2017</a:t>
            </a:r>
          </a:p>
          <a:p>
            <a:endParaRPr lang="en-US" dirty="0"/>
          </a:p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485826" y="1600200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150" y="5643563"/>
            <a:ext cx="33695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ompiling software</a:t>
            </a:r>
          </a:p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source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1"/>
            <a:ext cx="10515600" cy="1325563"/>
          </a:xfrm>
        </p:spPr>
        <p:txBody>
          <a:bodyPr/>
          <a:lstStyle/>
          <a:p>
            <a:r>
              <a:rPr lang="en-US" dirty="0" smtClean="0"/>
              <a:t>File permissions </a:t>
            </a:r>
            <a:endParaRPr lang="en-US" dirty="0"/>
          </a:p>
        </p:txBody>
      </p:sp>
      <p:pic>
        <p:nvPicPr>
          <p:cNvPr id="7170" name="Picture 2" descr="ttp://linux-blog.org/wp-content/uploads/2009/09/permis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88" y="1300162"/>
            <a:ext cx="7047812" cy="555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 level of access control!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chown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chmod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mr-IN" b="1" dirty="0" err="1"/>
              <a:t>r</a:t>
            </a:r>
            <a:r>
              <a:rPr lang="mr-IN" b="1" dirty="0"/>
              <a:t>=4 </a:t>
            </a:r>
            <a:r>
              <a:rPr lang="mr-IN" b="1" dirty="0" err="1"/>
              <a:t>w</a:t>
            </a:r>
            <a:r>
              <a:rPr lang="mr-IN" b="1" dirty="0"/>
              <a:t>=2 </a:t>
            </a:r>
            <a:r>
              <a:rPr lang="mr-IN" b="1" dirty="0" err="1" smtClean="0"/>
              <a:t>x</a:t>
            </a:r>
            <a:r>
              <a:rPr lang="mr-IN" b="1" dirty="0" smtClean="0"/>
              <a:t>=1</a:t>
            </a:r>
            <a:endParaRPr lang="en-US" b="1" dirty="0" smtClean="0"/>
          </a:p>
          <a:p>
            <a:r>
              <a:rPr lang="mr-IN" dirty="0" err="1"/>
              <a:t>Owner</a:t>
            </a:r>
            <a:r>
              <a:rPr lang="mr-IN" dirty="0"/>
              <a:t>: </a:t>
            </a:r>
            <a:r>
              <a:rPr lang="mr-IN" dirty="0" err="1"/>
              <a:t>rwx</a:t>
            </a:r>
            <a:r>
              <a:rPr lang="mr-IN" dirty="0"/>
              <a:t>=4+2+1=7</a:t>
            </a:r>
          </a:p>
          <a:p>
            <a:r>
              <a:rPr lang="mr-IN" dirty="0" err="1"/>
              <a:t>Group</a:t>
            </a:r>
            <a:r>
              <a:rPr lang="mr-IN" dirty="0"/>
              <a:t>: </a:t>
            </a:r>
            <a:r>
              <a:rPr lang="mr-IN" dirty="0" err="1"/>
              <a:t>r-x</a:t>
            </a:r>
            <a:r>
              <a:rPr lang="mr-IN" dirty="0"/>
              <a:t>=4+0+1=5</a:t>
            </a:r>
          </a:p>
          <a:p>
            <a:r>
              <a:rPr lang="mr-IN" dirty="0" err="1"/>
              <a:t>Other</a:t>
            </a:r>
            <a:r>
              <a:rPr lang="mr-IN" dirty="0"/>
              <a:t>: </a:t>
            </a:r>
            <a:r>
              <a:rPr lang="mr-IN" dirty="0" err="1"/>
              <a:t>r-x</a:t>
            </a:r>
            <a:r>
              <a:rPr lang="mr-IN" dirty="0"/>
              <a:t>=4+0+1=5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9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versus super user</a:t>
            </a:r>
            <a:endParaRPr lang="en-US" dirty="0"/>
          </a:p>
        </p:txBody>
      </p:sp>
      <p:pic>
        <p:nvPicPr>
          <p:cNvPr id="11266" name="Picture 2" descr="andwi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6438"/>
            <a:ext cx="4810921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Users have limited power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 you cannot mess up the system; only your own files!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Sometimes you need more authority: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sudo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su</a:t>
            </a:r>
            <a:r>
              <a:rPr lang="en-US" dirty="0" smtClean="0">
                <a:sym typeface="Wingdings"/>
              </a:rPr>
              <a:t> root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9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around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cd</a:t>
            </a:r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mkdir</a:t>
            </a:r>
            <a:r>
              <a:rPr lang="en-US" smtClean="0"/>
              <a:t> (-p)</a:t>
            </a:r>
            <a:endParaRPr lang="en-US" dirty="0" smtClean="0"/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touch</a:t>
            </a:r>
            <a:endParaRPr lang="en-US" dirty="0"/>
          </a:p>
          <a:p>
            <a:r>
              <a:rPr lang="en-US" dirty="0" smtClean="0"/>
              <a:t>man pages</a:t>
            </a:r>
          </a:p>
        </p:txBody>
      </p:sp>
    </p:spTree>
    <p:extLst>
      <p:ext uri="{BB962C8B-B14F-4D97-AF65-F5344CB8AC3E}">
        <p14:creationId xmlns:p14="http://schemas.microsoft.com/office/powerpoint/2010/main" val="1007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white spaces!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deal with spaces in file names?</a:t>
            </a:r>
          </a:p>
          <a:p>
            <a:r>
              <a:rPr lang="en-US" dirty="0" smtClean="0"/>
              <a:t>Escape them with \</a:t>
            </a:r>
          </a:p>
          <a:p>
            <a:r>
              <a:rPr lang="en-US" dirty="0" smtClean="0"/>
              <a:t>We will come back to quotes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managers (keep track of dependencies)</a:t>
            </a:r>
          </a:p>
          <a:p>
            <a:r>
              <a:rPr lang="en-US" dirty="0" smtClean="0"/>
              <a:t>apt-get update</a:t>
            </a:r>
          </a:p>
          <a:p>
            <a:r>
              <a:rPr lang="en-US" dirty="0" smtClean="0"/>
              <a:t>apt-get upgrade</a:t>
            </a:r>
          </a:p>
          <a:p>
            <a:r>
              <a:rPr lang="en-US" dirty="0" smtClean="0"/>
              <a:t>apt-cache search</a:t>
            </a:r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 err="1" smtClean="0"/>
              <a:t>seaview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1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mr-IN" dirty="0" smtClean="0"/>
              <a:t>–</a:t>
            </a:r>
            <a:r>
              <a:rPr lang="en-US" dirty="0" smtClean="0"/>
              <a:t> text viewer</a:t>
            </a:r>
          </a:p>
          <a:p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intuitive and easy but limited</a:t>
            </a:r>
          </a:p>
          <a:p>
            <a:r>
              <a:rPr lang="en-US" dirty="0" smtClean="0"/>
              <a:t>vi(m) </a:t>
            </a:r>
            <a:r>
              <a:rPr lang="mr-IN" dirty="0" smtClean="0"/>
              <a:t>–</a:t>
            </a:r>
            <a:r>
              <a:rPr lang="en-US" dirty="0" smtClean="0"/>
              <a:t> available everywhere and powerful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powerfull</a:t>
            </a:r>
            <a:r>
              <a:rPr lang="en-US" dirty="0" smtClean="0"/>
              <a:t> but too bloated for my taste</a:t>
            </a:r>
            <a:endParaRPr lang="en-US" dirty="0"/>
          </a:p>
          <a:p>
            <a:r>
              <a:rPr lang="en-US" dirty="0" err="1" smtClean="0"/>
              <a:t>geany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ligt</a:t>
            </a:r>
            <a:r>
              <a:rPr lang="en-US" dirty="0" smtClean="0"/>
              <a:t> weight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5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grep,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grep </a:t>
            </a:r>
            <a:r>
              <a:rPr lang="mr-IN" dirty="0" smtClean="0"/>
              <a:t>–</a:t>
            </a:r>
            <a:r>
              <a:rPr lang="en-US" dirty="0" smtClean="0"/>
              <a:t> powerful pattern searches, including regex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stream editor, search and replace (</a:t>
            </a:r>
            <a:r>
              <a:rPr lang="en-US" dirty="0" err="1" smtClean="0"/>
              <a:t>perl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scanning and processing programming language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9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to display</a:t>
            </a:r>
            <a:endParaRPr lang="en-US" dirty="0"/>
          </a:p>
        </p:txBody>
      </p:sp>
      <p:pic>
        <p:nvPicPr>
          <p:cNvPr id="8194" name="Picture 2" descr="ttps://cartwrightlab.wikispaces.com/file/view/535px-Stdstreams-notitle.svg.png/255940126/535px-Stdstr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8" y="1676407"/>
            <a:ext cx="842839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688" y="211999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pipes </a:t>
            </a:r>
            <a:r>
              <a:rPr lang="mr-IN" sz="2000" dirty="0"/>
              <a:t>–</a:t>
            </a:r>
            <a:r>
              <a:rPr lang="en-US" sz="2000" dirty="0"/>
              <a:t> |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redirects - &gt; &lt; &lt;&lt; </a:t>
            </a:r>
            <a:r>
              <a:rPr lang="en-US" sz="2000" dirty="0" smtClean="0"/>
              <a:t>&gt;&gt;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Separating streams </a:t>
            </a:r>
            <a:r>
              <a:rPr lang="mr-IN" sz="2000" dirty="0" smtClean="0"/>
              <a:t>–</a:t>
            </a:r>
            <a:r>
              <a:rPr lang="en-US" sz="2000" dirty="0" smtClean="0"/>
              <a:t> 1&gt; 2&gt;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monitoring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htop</a:t>
            </a:r>
            <a:endParaRPr lang="en-US" dirty="0" smtClean="0"/>
          </a:p>
          <a:p>
            <a:r>
              <a:rPr lang="en-US" dirty="0" smtClean="0"/>
              <a:t>Memory and CPU usage</a:t>
            </a:r>
          </a:p>
          <a:p>
            <a:r>
              <a:rPr lang="en-US" dirty="0" smtClean="0"/>
              <a:t>What is SWAP?</a:t>
            </a:r>
          </a:p>
          <a:p>
            <a:r>
              <a:rPr lang="en-US" dirty="0" err="1" smtClean="0"/>
              <a:t>Killining</a:t>
            </a:r>
            <a:r>
              <a:rPr lang="en-US" dirty="0" smtClean="0"/>
              <a:t> process </a:t>
            </a:r>
            <a:r>
              <a:rPr lang="mr-IN" dirty="0" smtClean="0"/>
              <a:t>–</a:t>
            </a:r>
            <a:r>
              <a:rPr lang="en-US" dirty="0" smtClean="0"/>
              <a:t> ctrl-c, </a:t>
            </a:r>
            <a:r>
              <a:rPr lang="en-US" dirty="0" err="1" smtClean="0"/>
              <a:t>ps</a:t>
            </a:r>
            <a:r>
              <a:rPr lang="en-US" dirty="0" smtClean="0"/>
              <a:t>, </a:t>
            </a:r>
            <a:r>
              <a:rPr lang="en-US" dirty="0" err="1" smtClean="0"/>
              <a:t>htop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 we will install </a:t>
            </a:r>
            <a:r>
              <a:rPr lang="en-US" dirty="0" err="1" smtClean="0"/>
              <a:t>Vmware</a:t>
            </a:r>
            <a:r>
              <a:rPr lang="en-US" dirty="0" smtClean="0"/>
              <a:t> virtual machines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en-US" dirty="0" smtClean="0"/>
              <a:t>Copy VMware installer and Ubuntu disk image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7698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Ubuntu?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Actively developed and supported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Large amount of software packaged and readily available through repositories</a:t>
            </a:r>
          </a:p>
          <a:p>
            <a:endParaRPr lang="en-US" dirty="0"/>
          </a:p>
          <a:p>
            <a:r>
              <a:rPr lang="en-US" dirty="0" smtClean="0"/>
              <a:t>I picked a lightweight version of it to limit resource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imgs.xkcd.com/comics/tech_support_cheat_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-9525"/>
            <a:ext cx="6105525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I’ll walk you through the installation, but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6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 structure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Everything in Linux is a file </a:t>
            </a:r>
            <a:r>
              <a:rPr lang="mr-IN" dirty="0" smtClean="0"/>
              <a:t>–</a:t>
            </a:r>
            <a:r>
              <a:rPr lang="en-US" dirty="0" smtClean="0"/>
              <a:t> including </a:t>
            </a:r>
            <a:r>
              <a:rPr lang="en-US" dirty="0" err="1" smtClean="0"/>
              <a:t>harddrives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C:, D:, </a:t>
            </a:r>
            <a:r>
              <a:rPr lang="en-US" dirty="0" err="1" smtClean="0"/>
              <a:t>etc</a:t>
            </a:r>
            <a:r>
              <a:rPr lang="en-US" dirty="0" smtClean="0"/>
              <a:t> drives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9579934" y="1541721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66266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562736" y="717698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89677" y="3787849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97661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66266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562736" y="717698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89677" y="3787849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97661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6751" y="5843587"/>
            <a:ext cx="244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 echo $PATH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315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Wingdings</vt:lpstr>
      <vt:lpstr>Arial</vt:lpstr>
      <vt:lpstr>Office Theme</vt:lpstr>
      <vt:lpstr> BI694 Bioinformatics &amp; Phylogenetics</vt:lpstr>
      <vt:lpstr>PowerPoint Presentation</vt:lpstr>
      <vt:lpstr>Why are we using Ubuntu?</vt:lpstr>
      <vt:lpstr>PowerPoint Presentation</vt:lpstr>
      <vt:lpstr>Linux file system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permissions </vt:lpstr>
      <vt:lpstr>Regular versus super user</vt:lpstr>
      <vt:lpstr>How to get around the system?</vt:lpstr>
      <vt:lpstr>No white spaces!</vt:lpstr>
      <vt:lpstr>Package manager</vt:lpstr>
      <vt:lpstr>Text editors</vt:lpstr>
      <vt:lpstr>grep, sed, awk</vt:lpstr>
      <vt:lpstr>Keyboard to display</vt:lpstr>
      <vt:lpstr>System monitoring tools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&amp; Phylogenetics</dc:title>
  <dc:creator>BASTIAN BENTLAGE</dc:creator>
  <cp:lastModifiedBy>BASTIAN BENTLAGE</cp:lastModifiedBy>
  <cp:revision>33</cp:revision>
  <dcterms:created xsi:type="dcterms:W3CDTF">2017-08-17T12:50:03Z</dcterms:created>
  <dcterms:modified xsi:type="dcterms:W3CDTF">2017-08-21T00:41:14Z</dcterms:modified>
</cp:coreProperties>
</file>