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ABF82-115C-5742-9A34-117D4939D426}" v="38" dt="2019-12-10T15:59:10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1"/>
    <p:restoredTop sz="94701"/>
  </p:normalViewPr>
  <p:slideViewPr>
    <p:cSldViewPr snapToGrid="0" snapToObjects="1">
      <p:cViewPr>
        <p:scale>
          <a:sx n="155" d="100"/>
          <a:sy n="155" d="100"/>
        </p:scale>
        <p:origin x="90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Santos" userId="82542871-0f17-465b-bfc1-b39955306892" providerId="ADAL" clId="{00EABF82-115C-5742-9A34-117D4939D426}"/>
    <pc:docChg chg="undo custSel mod addSld delSld modSld sldOrd">
      <pc:chgData name="Eduardo Santos" userId="82542871-0f17-465b-bfc1-b39955306892" providerId="ADAL" clId="{00EABF82-115C-5742-9A34-117D4939D426}" dt="2019-12-10T16:06:46.529" v="1201" actId="1076"/>
      <pc:docMkLst>
        <pc:docMk/>
      </pc:docMkLst>
      <pc:sldChg chg="modSp">
        <pc:chgData name="Eduardo Santos" userId="82542871-0f17-465b-bfc1-b39955306892" providerId="ADAL" clId="{00EABF82-115C-5742-9A34-117D4939D426}" dt="2019-12-10T16:06:46.529" v="1201" actId="1076"/>
        <pc:sldMkLst>
          <pc:docMk/>
          <pc:sldMk cId="1899116011" sldId="257"/>
        </pc:sldMkLst>
        <pc:spChg chg="mod">
          <ac:chgData name="Eduardo Santos" userId="82542871-0f17-465b-bfc1-b39955306892" providerId="ADAL" clId="{00EABF82-115C-5742-9A34-117D4939D426}" dt="2019-12-10T16:06:41.865" v="1200" actId="1076"/>
          <ac:spMkLst>
            <pc:docMk/>
            <pc:sldMk cId="1899116011" sldId="257"/>
            <ac:spMk id="2" creationId="{362A4542-C314-D343-9E4D-A47E5F801D6D}"/>
          </ac:spMkLst>
        </pc:spChg>
        <pc:spChg chg="mod">
          <ac:chgData name="Eduardo Santos" userId="82542871-0f17-465b-bfc1-b39955306892" providerId="ADAL" clId="{00EABF82-115C-5742-9A34-117D4939D426}" dt="2019-12-10T16:06:46.529" v="1201" actId="1076"/>
          <ac:spMkLst>
            <pc:docMk/>
            <pc:sldMk cId="1899116011" sldId="257"/>
            <ac:spMk id="3" creationId="{B3B3DBA8-144D-634F-B8CF-740C02DFD40B}"/>
          </ac:spMkLst>
        </pc:spChg>
      </pc:sldChg>
      <pc:sldChg chg="addSp modSp mod setBg">
        <pc:chgData name="Eduardo Santos" userId="82542871-0f17-465b-bfc1-b39955306892" providerId="ADAL" clId="{00EABF82-115C-5742-9A34-117D4939D426}" dt="2019-12-10T15:16:31.970" v="106" actId="26606"/>
        <pc:sldMkLst>
          <pc:docMk/>
          <pc:sldMk cId="2291127189" sldId="258"/>
        </pc:sldMkLst>
        <pc:spChg chg="ord">
          <ac:chgData name="Eduardo Santos" userId="82542871-0f17-465b-bfc1-b39955306892" providerId="ADAL" clId="{00EABF82-115C-5742-9A34-117D4939D426}" dt="2019-12-10T15:16:31.970" v="106" actId="26606"/>
          <ac:spMkLst>
            <pc:docMk/>
            <pc:sldMk cId="2291127189" sldId="258"/>
            <ac:spMk id="9" creationId="{0F8F0132-DCE9-214D-9430-D7CD51BF7B2B}"/>
          </ac:spMkLst>
        </pc:spChg>
        <pc:spChg chg="mod">
          <ac:chgData name="Eduardo Santos" userId="82542871-0f17-465b-bfc1-b39955306892" providerId="ADAL" clId="{00EABF82-115C-5742-9A34-117D4939D426}" dt="2019-12-10T15:16:31.970" v="106" actId="26606"/>
          <ac:spMkLst>
            <pc:docMk/>
            <pc:sldMk cId="2291127189" sldId="258"/>
            <ac:spMk id="10" creationId="{D8C75FAD-FA6E-D145-96F0-3EC0D5F665D9}"/>
          </ac:spMkLst>
        </pc:spChg>
        <pc:spChg chg="mod">
          <ac:chgData name="Eduardo Santos" userId="82542871-0f17-465b-bfc1-b39955306892" providerId="ADAL" clId="{00EABF82-115C-5742-9A34-117D4939D426}" dt="2019-12-10T15:16:31.970" v="106" actId="26606"/>
          <ac:spMkLst>
            <pc:docMk/>
            <pc:sldMk cId="2291127189" sldId="258"/>
            <ac:spMk id="15" creationId="{18149632-4857-B44B-890E-FF384C6C8D4B}"/>
          </ac:spMkLst>
        </pc:spChg>
        <pc:spChg chg="add">
          <ac:chgData name="Eduardo Santos" userId="82542871-0f17-465b-bfc1-b39955306892" providerId="ADAL" clId="{00EABF82-115C-5742-9A34-117D4939D426}" dt="2019-12-10T15:16:31.970" v="106" actId="26606"/>
          <ac:spMkLst>
            <pc:docMk/>
            <pc:sldMk cId="2291127189" sldId="258"/>
            <ac:spMk id="20" creationId="{90D01200-0224-43C5-AB38-FB4D16B73FB7}"/>
          </ac:spMkLst>
        </pc:spChg>
        <pc:spChg chg="add">
          <ac:chgData name="Eduardo Santos" userId="82542871-0f17-465b-bfc1-b39955306892" providerId="ADAL" clId="{00EABF82-115C-5742-9A34-117D4939D426}" dt="2019-12-10T15:16:31.970" v="106" actId="26606"/>
          <ac:spMkLst>
            <pc:docMk/>
            <pc:sldMk cId="2291127189" sldId="258"/>
            <ac:spMk id="22" creationId="{728A44A4-A002-4A88-9FC9-1D0566C97A47}"/>
          </ac:spMkLst>
        </pc:spChg>
        <pc:spChg chg="add">
          <ac:chgData name="Eduardo Santos" userId="82542871-0f17-465b-bfc1-b39955306892" providerId="ADAL" clId="{00EABF82-115C-5742-9A34-117D4939D426}" dt="2019-12-10T15:16:31.970" v="106" actId="26606"/>
          <ac:spMkLst>
            <pc:docMk/>
            <pc:sldMk cId="2291127189" sldId="258"/>
            <ac:spMk id="24" creationId="{3E7D5C7B-DD16-401B-85CE-4AAA2A4F5136}"/>
          </ac:spMkLst>
        </pc:spChg>
        <pc:picChg chg="mod ord">
          <ac:chgData name="Eduardo Santos" userId="82542871-0f17-465b-bfc1-b39955306892" providerId="ADAL" clId="{00EABF82-115C-5742-9A34-117D4939D426}" dt="2019-12-10T15:16:31.970" v="106" actId="26606"/>
          <ac:picMkLst>
            <pc:docMk/>
            <pc:sldMk cId="2291127189" sldId="258"/>
            <ac:picMk id="8" creationId="{D5273551-796F-7F4B-82A3-6B58B35BF6FF}"/>
          </ac:picMkLst>
        </pc:picChg>
      </pc:sldChg>
      <pc:sldChg chg="addSp delSp modSp mod setBg">
        <pc:chgData name="Eduardo Santos" userId="82542871-0f17-465b-bfc1-b39955306892" providerId="ADAL" clId="{00EABF82-115C-5742-9A34-117D4939D426}" dt="2019-12-10T15:16:36.303" v="107" actId="26606"/>
        <pc:sldMkLst>
          <pc:docMk/>
          <pc:sldMk cId="316855182" sldId="259"/>
        </pc:sldMkLst>
        <pc:spChg chg="ord">
          <ac:chgData name="Eduardo Santos" userId="82542871-0f17-465b-bfc1-b39955306892" providerId="ADAL" clId="{00EABF82-115C-5742-9A34-117D4939D426}" dt="2019-12-10T15:16:22.050" v="105" actId="26606"/>
          <ac:spMkLst>
            <pc:docMk/>
            <pc:sldMk cId="316855182" sldId="259"/>
            <ac:spMk id="9" creationId="{0F8F0132-DCE9-214D-9430-D7CD51BF7B2B}"/>
          </ac:spMkLst>
        </pc:spChg>
        <pc:spChg chg="mod">
          <ac:chgData name="Eduardo Santos" userId="82542871-0f17-465b-bfc1-b39955306892" providerId="ADAL" clId="{00EABF82-115C-5742-9A34-117D4939D426}" dt="2019-12-10T15:16:36.303" v="107" actId="26606"/>
          <ac:spMkLst>
            <pc:docMk/>
            <pc:sldMk cId="316855182" sldId="259"/>
            <ac:spMk id="10" creationId="{D8C75FAD-FA6E-D145-96F0-3EC0D5F665D9}"/>
          </ac:spMkLst>
        </pc:spChg>
        <pc:spChg chg="mod ord">
          <ac:chgData name="Eduardo Santos" userId="82542871-0f17-465b-bfc1-b39955306892" providerId="ADAL" clId="{00EABF82-115C-5742-9A34-117D4939D426}" dt="2019-12-10T15:16:36.303" v="107" actId="26606"/>
          <ac:spMkLst>
            <pc:docMk/>
            <pc:sldMk cId="316855182" sldId="259"/>
            <ac:spMk id="15" creationId="{18149632-4857-B44B-890E-FF384C6C8D4B}"/>
          </ac:spMkLst>
        </pc:spChg>
        <pc:spChg chg="add del">
          <ac:chgData name="Eduardo Santos" userId="82542871-0f17-465b-bfc1-b39955306892" providerId="ADAL" clId="{00EABF82-115C-5742-9A34-117D4939D426}" dt="2019-12-10T15:16:36.303" v="107" actId="26606"/>
          <ac:spMkLst>
            <pc:docMk/>
            <pc:sldMk cId="316855182" sldId="259"/>
            <ac:spMk id="20" creationId="{90D01200-0224-43C5-AB38-FB4D16B73FB7}"/>
          </ac:spMkLst>
        </pc:spChg>
        <pc:spChg chg="add del">
          <ac:chgData name="Eduardo Santos" userId="82542871-0f17-465b-bfc1-b39955306892" providerId="ADAL" clId="{00EABF82-115C-5742-9A34-117D4939D426}" dt="2019-12-10T15:16:36.303" v="107" actId="26606"/>
          <ac:spMkLst>
            <pc:docMk/>
            <pc:sldMk cId="316855182" sldId="259"/>
            <ac:spMk id="22" creationId="{728A44A4-A002-4A88-9FC9-1D0566C97A47}"/>
          </ac:spMkLst>
        </pc:spChg>
        <pc:spChg chg="add del">
          <ac:chgData name="Eduardo Santos" userId="82542871-0f17-465b-bfc1-b39955306892" providerId="ADAL" clId="{00EABF82-115C-5742-9A34-117D4939D426}" dt="2019-12-10T15:16:36.303" v="107" actId="26606"/>
          <ac:spMkLst>
            <pc:docMk/>
            <pc:sldMk cId="316855182" sldId="259"/>
            <ac:spMk id="24" creationId="{3E7D5C7B-DD16-401B-85CE-4AAA2A4F5136}"/>
          </ac:spMkLst>
        </pc:spChg>
        <pc:spChg chg="add">
          <ac:chgData name="Eduardo Santos" userId="82542871-0f17-465b-bfc1-b39955306892" providerId="ADAL" clId="{00EABF82-115C-5742-9A34-117D4939D426}" dt="2019-12-10T15:16:36.303" v="107" actId="26606"/>
          <ac:spMkLst>
            <pc:docMk/>
            <pc:sldMk cId="316855182" sldId="259"/>
            <ac:spMk id="29" creationId="{5954F66B-3BF3-4495-BAEE-BEB2B018880D}"/>
          </ac:spMkLst>
        </pc:spChg>
        <pc:spChg chg="add">
          <ac:chgData name="Eduardo Santos" userId="82542871-0f17-465b-bfc1-b39955306892" providerId="ADAL" clId="{00EABF82-115C-5742-9A34-117D4939D426}" dt="2019-12-10T15:16:36.303" v="107" actId="26606"/>
          <ac:spMkLst>
            <pc:docMk/>
            <pc:sldMk cId="316855182" sldId="259"/>
            <ac:spMk id="31" creationId="{EABAD4DA-87BA-4F70-9EF0-45C6BCF17823}"/>
          </ac:spMkLst>
        </pc:spChg>
        <pc:spChg chg="add">
          <ac:chgData name="Eduardo Santos" userId="82542871-0f17-465b-bfc1-b39955306892" providerId="ADAL" clId="{00EABF82-115C-5742-9A34-117D4939D426}" dt="2019-12-10T15:16:36.303" v="107" actId="26606"/>
          <ac:spMkLst>
            <pc:docMk/>
            <pc:sldMk cId="316855182" sldId="259"/>
            <ac:spMk id="33" creationId="{915128D9-2797-47FA-B6FE-EC24E6B8437A}"/>
          </ac:spMkLst>
        </pc:spChg>
        <pc:picChg chg="mod">
          <ac:chgData name="Eduardo Santos" userId="82542871-0f17-465b-bfc1-b39955306892" providerId="ADAL" clId="{00EABF82-115C-5742-9A34-117D4939D426}" dt="2019-12-10T15:16:36.303" v="107" actId="26606"/>
          <ac:picMkLst>
            <pc:docMk/>
            <pc:sldMk cId="316855182" sldId="259"/>
            <ac:picMk id="3" creationId="{F07BC8A2-1BB9-B34F-8EF3-7EB76B573166}"/>
          </ac:picMkLst>
        </pc:picChg>
      </pc:sldChg>
      <pc:sldChg chg="addSp delSp modSp add mod setBg">
        <pc:chgData name="Eduardo Santos" userId="82542871-0f17-465b-bfc1-b39955306892" providerId="ADAL" clId="{00EABF82-115C-5742-9A34-117D4939D426}" dt="2019-12-10T15:21:23.796" v="282" actId="20577"/>
        <pc:sldMkLst>
          <pc:docMk/>
          <pc:sldMk cId="335215260" sldId="260"/>
        </pc:sldMkLst>
        <pc:spChg chg="ord">
          <ac:chgData name="Eduardo Santos" userId="82542871-0f17-465b-bfc1-b39955306892" providerId="ADAL" clId="{00EABF82-115C-5742-9A34-117D4939D426}" dt="2019-12-10T15:16:08.044" v="104" actId="26606"/>
          <ac:spMkLst>
            <pc:docMk/>
            <pc:sldMk cId="335215260" sldId="260"/>
            <ac:spMk id="9" creationId="{0F8F0132-DCE9-214D-9430-D7CD51BF7B2B}"/>
          </ac:spMkLst>
        </pc:spChg>
        <pc:spChg chg="mod">
          <ac:chgData name="Eduardo Santos" userId="82542871-0f17-465b-bfc1-b39955306892" providerId="ADAL" clId="{00EABF82-115C-5742-9A34-117D4939D426}" dt="2019-12-10T15:16:08.044" v="104" actId="26606"/>
          <ac:spMkLst>
            <pc:docMk/>
            <pc:sldMk cId="335215260" sldId="260"/>
            <ac:spMk id="10" creationId="{D8C75FAD-FA6E-D145-96F0-3EC0D5F665D9}"/>
          </ac:spMkLst>
        </pc:spChg>
        <pc:spChg chg="mod">
          <ac:chgData name="Eduardo Santos" userId="82542871-0f17-465b-bfc1-b39955306892" providerId="ADAL" clId="{00EABF82-115C-5742-9A34-117D4939D426}" dt="2019-12-10T15:21:23.796" v="282" actId="20577"/>
          <ac:spMkLst>
            <pc:docMk/>
            <pc:sldMk cId="335215260" sldId="260"/>
            <ac:spMk id="15" creationId="{18149632-4857-B44B-890E-FF384C6C8D4B}"/>
          </ac:spMkLst>
        </pc:spChg>
        <pc:spChg chg="add">
          <ac:chgData name="Eduardo Santos" userId="82542871-0f17-465b-bfc1-b39955306892" providerId="ADAL" clId="{00EABF82-115C-5742-9A34-117D4939D426}" dt="2019-12-10T15:16:08.044" v="104" actId="26606"/>
          <ac:spMkLst>
            <pc:docMk/>
            <pc:sldMk cId="335215260" sldId="260"/>
            <ac:spMk id="17" creationId="{90D01200-0224-43C5-AB38-FB4D16B73FB7}"/>
          </ac:spMkLst>
        </pc:spChg>
        <pc:spChg chg="add">
          <ac:chgData name="Eduardo Santos" userId="82542871-0f17-465b-bfc1-b39955306892" providerId="ADAL" clId="{00EABF82-115C-5742-9A34-117D4939D426}" dt="2019-12-10T15:16:08.044" v="104" actId="26606"/>
          <ac:spMkLst>
            <pc:docMk/>
            <pc:sldMk cId="335215260" sldId="260"/>
            <ac:spMk id="18" creationId="{728A44A4-A002-4A88-9FC9-1D0566C97A47}"/>
          </ac:spMkLst>
        </pc:spChg>
        <pc:spChg chg="add">
          <ac:chgData name="Eduardo Santos" userId="82542871-0f17-465b-bfc1-b39955306892" providerId="ADAL" clId="{00EABF82-115C-5742-9A34-117D4939D426}" dt="2019-12-10T15:16:08.044" v="104" actId="26606"/>
          <ac:spMkLst>
            <pc:docMk/>
            <pc:sldMk cId="335215260" sldId="260"/>
            <ac:spMk id="19" creationId="{3E7D5C7B-DD16-401B-85CE-4AAA2A4F5136}"/>
          </ac:spMkLst>
        </pc:spChg>
        <pc:spChg chg="add del">
          <ac:chgData name="Eduardo Santos" userId="82542871-0f17-465b-bfc1-b39955306892" providerId="ADAL" clId="{00EABF82-115C-5742-9A34-117D4939D426}" dt="2019-12-10T15:15:14.508" v="97" actId="26606"/>
          <ac:spMkLst>
            <pc:docMk/>
            <pc:sldMk cId="335215260" sldId="260"/>
            <ac:spMk id="20" creationId="{79477870-C64A-4E35-8F2F-05B7114F3C74}"/>
          </ac:spMkLst>
        </pc:spChg>
        <pc:spChg chg="add del">
          <ac:chgData name="Eduardo Santos" userId="82542871-0f17-465b-bfc1-b39955306892" providerId="ADAL" clId="{00EABF82-115C-5742-9A34-117D4939D426}" dt="2019-12-10T15:15:14.508" v="97" actId="26606"/>
          <ac:spMkLst>
            <pc:docMk/>
            <pc:sldMk cId="335215260" sldId="260"/>
            <ac:spMk id="22" creationId="{8AEA628B-C8FF-4D0B-B111-F101F580B15D}"/>
          </ac:spMkLst>
        </pc:spChg>
        <pc:spChg chg="add del">
          <ac:chgData name="Eduardo Santos" userId="82542871-0f17-465b-bfc1-b39955306892" providerId="ADAL" clId="{00EABF82-115C-5742-9A34-117D4939D426}" dt="2019-12-10T15:15:14.508" v="97" actId="26606"/>
          <ac:spMkLst>
            <pc:docMk/>
            <pc:sldMk cId="335215260" sldId="260"/>
            <ac:spMk id="24" creationId="{42663BD0-064C-40FC-A331-F49FCA9536AA}"/>
          </ac:spMkLst>
        </pc:spChg>
        <pc:picChg chg="add del">
          <ac:chgData name="Eduardo Santos" userId="82542871-0f17-465b-bfc1-b39955306892" providerId="ADAL" clId="{00EABF82-115C-5742-9A34-117D4939D426}" dt="2019-12-10T15:15:49.566" v="101"/>
          <ac:picMkLst>
            <pc:docMk/>
            <pc:sldMk cId="335215260" sldId="260"/>
            <ac:picMk id="3" creationId="{F07BC8A2-1BB9-B34F-8EF3-7EB76B573166}"/>
          </ac:picMkLst>
        </pc:picChg>
        <pc:picChg chg="add mod">
          <ac:chgData name="Eduardo Santos" userId="82542871-0f17-465b-bfc1-b39955306892" providerId="ADAL" clId="{00EABF82-115C-5742-9A34-117D4939D426}" dt="2019-12-10T15:16:08.044" v="104" actId="26606"/>
          <ac:picMkLst>
            <pc:docMk/>
            <pc:sldMk cId="335215260" sldId="260"/>
            <ac:picMk id="4" creationId="{8D7C72AD-0D67-D147-AFB1-F3B3DCE4E240}"/>
          </ac:picMkLst>
        </pc:picChg>
      </pc:sldChg>
      <pc:sldChg chg="addSp delSp modSp add ord">
        <pc:chgData name="Eduardo Santos" userId="82542871-0f17-465b-bfc1-b39955306892" providerId="ADAL" clId="{00EABF82-115C-5742-9A34-117D4939D426}" dt="2019-12-10T15:33:53.320" v="851" actId="20577"/>
        <pc:sldMkLst>
          <pc:docMk/>
          <pc:sldMk cId="2652967487" sldId="261"/>
        </pc:sldMkLst>
        <pc:spChg chg="add del mod">
          <ac:chgData name="Eduardo Santos" userId="82542871-0f17-465b-bfc1-b39955306892" providerId="ADAL" clId="{00EABF82-115C-5742-9A34-117D4939D426}" dt="2019-12-10T15:25:43.577" v="609" actId="20577"/>
          <ac:spMkLst>
            <pc:docMk/>
            <pc:sldMk cId="2652967487" sldId="261"/>
            <ac:spMk id="10" creationId="{D8C75FAD-FA6E-D145-96F0-3EC0D5F665D9}"/>
          </ac:spMkLst>
        </pc:spChg>
        <pc:spChg chg="mod">
          <ac:chgData name="Eduardo Santos" userId="82542871-0f17-465b-bfc1-b39955306892" providerId="ADAL" clId="{00EABF82-115C-5742-9A34-117D4939D426}" dt="2019-12-10T15:33:53.320" v="851" actId="20577"/>
          <ac:spMkLst>
            <pc:docMk/>
            <pc:sldMk cId="2652967487" sldId="261"/>
            <ac:spMk id="15" creationId="{18149632-4857-B44B-890E-FF384C6C8D4B}"/>
          </ac:spMkLst>
        </pc:spChg>
        <pc:picChg chg="add del mod">
          <ac:chgData name="Eduardo Santos" userId="82542871-0f17-465b-bfc1-b39955306892" providerId="ADAL" clId="{00EABF82-115C-5742-9A34-117D4939D426}" dt="2019-12-10T15:22:24.758" v="306"/>
          <ac:picMkLst>
            <pc:docMk/>
            <pc:sldMk cId="2652967487" sldId="261"/>
            <ac:picMk id="3" creationId="{F07BC8A2-1BB9-B34F-8EF3-7EB76B573166}"/>
          </ac:picMkLst>
        </pc:picChg>
        <pc:picChg chg="add del mod">
          <ac:chgData name="Eduardo Santos" userId="82542871-0f17-465b-bfc1-b39955306892" providerId="ADAL" clId="{00EABF82-115C-5742-9A34-117D4939D426}" dt="2019-12-10T15:22:42.188" v="311" actId="478"/>
          <ac:picMkLst>
            <pc:docMk/>
            <pc:sldMk cId="2652967487" sldId="261"/>
            <ac:picMk id="4" creationId="{FBBB3E2E-1F55-854C-9D6B-9E9776F48BBA}"/>
          </ac:picMkLst>
        </pc:picChg>
        <pc:picChg chg="add del mod">
          <ac:chgData name="Eduardo Santos" userId="82542871-0f17-465b-bfc1-b39955306892" providerId="ADAL" clId="{00EABF82-115C-5742-9A34-117D4939D426}" dt="2019-12-10T15:25:40.376" v="604"/>
          <ac:picMkLst>
            <pc:docMk/>
            <pc:sldMk cId="2652967487" sldId="261"/>
            <ac:picMk id="6" creationId="{2453FEDA-15F5-B04F-9F5F-1FE640F0F9C5}"/>
          </ac:picMkLst>
        </pc:picChg>
      </pc:sldChg>
      <pc:sldChg chg="add del">
        <pc:chgData name="Eduardo Santos" userId="82542871-0f17-465b-bfc1-b39955306892" providerId="ADAL" clId="{00EABF82-115C-5742-9A34-117D4939D426}" dt="2019-12-10T15:25:44.272" v="610"/>
        <pc:sldMkLst>
          <pc:docMk/>
          <pc:sldMk cId="895836014" sldId="262"/>
        </pc:sldMkLst>
      </pc:sldChg>
      <pc:sldChg chg="addSp delSp modSp add ord">
        <pc:chgData name="Eduardo Santos" userId="82542871-0f17-465b-bfc1-b39955306892" providerId="ADAL" clId="{00EABF82-115C-5742-9A34-117D4939D426}" dt="2019-12-10T15:33:58.476" v="852" actId="20577"/>
        <pc:sldMkLst>
          <pc:docMk/>
          <pc:sldMk cId="2187147904" sldId="262"/>
        </pc:sldMkLst>
        <pc:spChg chg="ord">
          <ac:chgData name="Eduardo Santos" userId="82542871-0f17-465b-bfc1-b39955306892" providerId="ADAL" clId="{00EABF82-115C-5742-9A34-117D4939D426}" dt="2019-12-10T15:30:40.251" v="658" actId="26606"/>
          <ac:spMkLst>
            <pc:docMk/>
            <pc:sldMk cId="2187147904" sldId="262"/>
            <ac:spMk id="9" creationId="{0F8F0132-DCE9-214D-9430-D7CD51BF7B2B}"/>
          </ac:spMkLst>
        </pc:spChg>
        <pc:spChg chg="mod">
          <ac:chgData name="Eduardo Santos" userId="82542871-0f17-465b-bfc1-b39955306892" providerId="ADAL" clId="{00EABF82-115C-5742-9A34-117D4939D426}" dt="2019-12-10T15:30:40.251" v="658" actId="26606"/>
          <ac:spMkLst>
            <pc:docMk/>
            <pc:sldMk cId="2187147904" sldId="262"/>
            <ac:spMk id="10" creationId="{D8C75FAD-FA6E-D145-96F0-3EC0D5F665D9}"/>
          </ac:spMkLst>
        </pc:spChg>
        <pc:spChg chg="mod">
          <ac:chgData name="Eduardo Santos" userId="82542871-0f17-465b-bfc1-b39955306892" providerId="ADAL" clId="{00EABF82-115C-5742-9A34-117D4939D426}" dt="2019-12-10T15:33:58.476" v="852" actId="20577"/>
          <ac:spMkLst>
            <pc:docMk/>
            <pc:sldMk cId="2187147904" sldId="262"/>
            <ac:spMk id="15" creationId="{18149632-4857-B44B-890E-FF384C6C8D4B}"/>
          </ac:spMkLst>
        </pc:spChg>
        <pc:spChg chg="add del">
          <ac:chgData name="Eduardo Santos" userId="82542871-0f17-465b-bfc1-b39955306892" providerId="ADAL" clId="{00EABF82-115C-5742-9A34-117D4939D426}" dt="2019-12-10T15:30:40.251" v="658" actId="26606"/>
          <ac:spMkLst>
            <pc:docMk/>
            <pc:sldMk cId="2187147904" sldId="262"/>
            <ac:spMk id="17" creationId="{90D01200-0224-43C5-AB38-FB4D16B73FB7}"/>
          </ac:spMkLst>
        </pc:spChg>
        <pc:spChg chg="add del">
          <ac:chgData name="Eduardo Santos" userId="82542871-0f17-465b-bfc1-b39955306892" providerId="ADAL" clId="{00EABF82-115C-5742-9A34-117D4939D426}" dt="2019-12-10T15:30:40.251" v="658" actId="26606"/>
          <ac:spMkLst>
            <pc:docMk/>
            <pc:sldMk cId="2187147904" sldId="262"/>
            <ac:spMk id="18" creationId="{728A44A4-A002-4A88-9FC9-1D0566C97A47}"/>
          </ac:spMkLst>
        </pc:spChg>
        <pc:spChg chg="add del">
          <ac:chgData name="Eduardo Santos" userId="82542871-0f17-465b-bfc1-b39955306892" providerId="ADAL" clId="{00EABF82-115C-5742-9A34-117D4939D426}" dt="2019-12-10T15:30:40.251" v="658" actId="26606"/>
          <ac:spMkLst>
            <pc:docMk/>
            <pc:sldMk cId="2187147904" sldId="262"/>
            <ac:spMk id="19" creationId="{3E7D5C7B-DD16-401B-85CE-4AAA2A4F5136}"/>
          </ac:spMkLst>
        </pc:spChg>
        <pc:spChg chg="add">
          <ac:chgData name="Eduardo Santos" userId="82542871-0f17-465b-bfc1-b39955306892" providerId="ADAL" clId="{00EABF82-115C-5742-9A34-117D4939D426}" dt="2019-12-10T15:30:40.251" v="658" actId="26606"/>
          <ac:spMkLst>
            <pc:docMk/>
            <pc:sldMk cId="2187147904" sldId="262"/>
            <ac:spMk id="21" creationId="{90D01200-0224-43C5-AB38-FB4D16B73FB7}"/>
          </ac:spMkLst>
        </pc:spChg>
        <pc:spChg chg="add">
          <ac:chgData name="Eduardo Santos" userId="82542871-0f17-465b-bfc1-b39955306892" providerId="ADAL" clId="{00EABF82-115C-5742-9A34-117D4939D426}" dt="2019-12-10T15:30:40.251" v="658" actId="26606"/>
          <ac:spMkLst>
            <pc:docMk/>
            <pc:sldMk cId="2187147904" sldId="262"/>
            <ac:spMk id="22" creationId="{728A44A4-A002-4A88-9FC9-1D0566C97A47}"/>
          </ac:spMkLst>
        </pc:spChg>
        <pc:spChg chg="add del">
          <ac:chgData name="Eduardo Santos" userId="82542871-0f17-465b-bfc1-b39955306892" providerId="ADAL" clId="{00EABF82-115C-5742-9A34-117D4939D426}" dt="2019-12-10T15:30:39.189" v="655" actId="26606"/>
          <ac:spMkLst>
            <pc:docMk/>
            <pc:sldMk cId="2187147904" sldId="262"/>
            <ac:spMk id="24" creationId="{D1A4588A-55D5-49B8-BE41-54ACDCFF2C17}"/>
          </ac:spMkLst>
        </pc:spChg>
        <pc:spChg chg="add del">
          <ac:chgData name="Eduardo Santos" userId="82542871-0f17-465b-bfc1-b39955306892" providerId="ADAL" clId="{00EABF82-115C-5742-9A34-117D4939D426}" dt="2019-12-10T15:30:39.189" v="655" actId="26606"/>
          <ac:spMkLst>
            <pc:docMk/>
            <pc:sldMk cId="2187147904" sldId="262"/>
            <ac:spMk id="26" creationId="{F97E7EA2-EDCD-47E9-81BC-415C606D1B58}"/>
          </ac:spMkLst>
        </pc:spChg>
        <pc:spChg chg="add">
          <ac:chgData name="Eduardo Santos" userId="82542871-0f17-465b-bfc1-b39955306892" providerId="ADAL" clId="{00EABF82-115C-5742-9A34-117D4939D426}" dt="2019-12-10T15:30:40.251" v="658" actId="26606"/>
          <ac:spMkLst>
            <pc:docMk/>
            <pc:sldMk cId="2187147904" sldId="262"/>
            <ac:spMk id="28" creationId="{3E7D5C7B-DD16-401B-85CE-4AAA2A4F5136}"/>
          </ac:spMkLst>
        </pc:spChg>
        <pc:picChg chg="add del mod">
          <ac:chgData name="Eduardo Santos" userId="82542871-0f17-465b-bfc1-b39955306892" providerId="ADAL" clId="{00EABF82-115C-5742-9A34-117D4939D426}" dt="2019-12-10T15:30:20.634" v="650" actId="478"/>
          <ac:picMkLst>
            <pc:docMk/>
            <pc:sldMk cId="2187147904" sldId="262"/>
            <ac:picMk id="3" creationId="{8D006AF4-D392-ED46-8E4D-68D0E1349960}"/>
          </ac:picMkLst>
        </pc:picChg>
        <pc:picChg chg="add del mod">
          <ac:chgData name="Eduardo Santos" userId="82542871-0f17-465b-bfc1-b39955306892" providerId="ADAL" clId="{00EABF82-115C-5742-9A34-117D4939D426}" dt="2019-12-10T15:30:22.926" v="651" actId="478"/>
          <ac:picMkLst>
            <pc:docMk/>
            <pc:sldMk cId="2187147904" sldId="262"/>
            <ac:picMk id="4" creationId="{8D7C72AD-0D67-D147-AFB1-F3B3DCE4E240}"/>
          </ac:picMkLst>
        </pc:picChg>
        <pc:picChg chg="add mod ord">
          <ac:chgData name="Eduardo Santos" userId="82542871-0f17-465b-bfc1-b39955306892" providerId="ADAL" clId="{00EABF82-115C-5742-9A34-117D4939D426}" dt="2019-12-10T15:31:07.892" v="661" actId="1076"/>
          <ac:picMkLst>
            <pc:docMk/>
            <pc:sldMk cId="2187147904" sldId="262"/>
            <ac:picMk id="6" creationId="{F3273238-B5DC-5147-BE79-33117104BD9B}"/>
          </ac:picMkLst>
        </pc:picChg>
      </pc:sldChg>
      <pc:sldChg chg="addSp delSp modSp add">
        <pc:chgData name="Eduardo Santos" userId="82542871-0f17-465b-bfc1-b39955306892" providerId="ADAL" clId="{00EABF82-115C-5742-9A34-117D4939D426}" dt="2019-12-10T15:56:24.071" v="1104" actId="1076"/>
        <pc:sldMkLst>
          <pc:docMk/>
          <pc:sldMk cId="1378256102" sldId="263"/>
        </pc:sldMkLst>
        <pc:spChg chg="mod">
          <ac:chgData name="Eduardo Santos" userId="82542871-0f17-465b-bfc1-b39955306892" providerId="ADAL" clId="{00EABF82-115C-5742-9A34-117D4939D426}" dt="2019-12-10T15:52:30.656" v="1030" actId="20577"/>
          <ac:spMkLst>
            <pc:docMk/>
            <pc:sldMk cId="1378256102" sldId="263"/>
            <ac:spMk id="2" creationId="{B1A52ADE-6C0F-164C-BB0A-3500F4442215}"/>
          </ac:spMkLst>
        </pc:spChg>
        <pc:spChg chg="del mod">
          <ac:chgData name="Eduardo Santos" userId="82542871-0f17-465b-bfc1-b39955306892" providerId="ADAL" clId="{00EABF82-115C-5742-9A34-117D4939D426}" dt="2019-12-10T15:38:09.317" v="935"/>
          <ac:spMkLst>
            <pc:docMk/>
            <pc:sldMk cId="1378256102" sldId="263"/>
            <ac:spMk id="3" creationId="{C141ED98-351F-C846-81CF-A4C1184D7DEE}"/>
          </ac:spMkLst>
        </pc:spChg>
        <pc:spChg chg="add del mod">
          <ac:chgData name="Eduardo Santos" userId="82542871-0f17-465b-bfc1-b39955306892" providerId="ADAL" clId="{00EABF82-115C-5742-9A34-117D4939D426}" dt="2019-12-10T15:38:12.300" v="936" actId="478"/>
          <ac:spMkLst>
            <pc:docMk/>
            <pc:sldMk cId="1378256102" sldId="263"/>
            <ac:spMk id="4" creationId="{A850C853-8436-614F-89FF-ED0BEA9EFE86}"/>
          </ac:spMkLst>
        </pc:spChg>
        <pc:spChg chg="add del mod">
          <ac:chgData name="Eduardo Santos" userId="82542871-0f17-465b-bfc1-b39955306892" providerId="ADAL" clId="{00EABF82-115C-5742-9A34-117D4939D426}" dt="2019-12-10T15:38:29.935" v="944"/>
          <ac:spMkLst>
            <pc:docMk/>
            <pc:sldMk cId="1378256102" sldId="263"/>
            <ac:spMk id="5" creationId="{4143D33F-957F-1B4B-B537-A2E2D7DB398D}"/>
          </ac:spMkLst>
        </pc:spChg>
        <pc:spChg chg="add mod">
          <ac:chgData name="Eduardo Santos" userId="82542871-0f17-465b-bfc1-b39955306892" providerId="ADAL" clId="{00EABF82-115C-5742-9A34-117D4939D426}" dt="2019-12-10T15:56:11.272" v="1102" actId="1076"/>
          <ac:spMkLst>
            <pc:docMk/>
            <pc:sldMk cId="1378256102" sldId="263"/>
            <ac:spMk id="12" creationId="{604C3495-061E-FD41-A7A4-3F36EFF90678}"/>
          </ac:spMkLst>
        </pc:spChg>
        <pc:spChg chg="add mod">
          <ac:chgData name="Eduardo Santos" userId="82542871-0f17-465b-bfc1-b39955306892" providerId="ADAL" clId="{00EABF82-115C-5742-9A34-117D4939D426}" dt="2019-12-10T15:56:24.071" v="1104" actId="1076"/>
          <ac:spMkLst>
            <pc:docMk/>
            <pc:sldMk cId="1378256102" sldId="263"/>
            <ac:spMk id="13" creationId="{834DF94A-3D9B-EE49-BD65-A541EEC325FF}"/>
          </ac:spMkLst>
        </pc:spChg>
        <pc:cxnChg chg="add mod">
          <ac:chgData name="Eduardo Santos" userId="82542871-0f17-465b-bfc1-b39955306892" providerId="ADAL" clId="{00EABF82-115C-5742-9A34-117D4939D426}" dt="2019-12-10T15:55:22.222" v="1034" actId="14100"/>
          <ac:cxnSpMkLst>
            <pc:docMk/>
            <pc:sldMk cId="1378256102" sldId="263"/>
            <ac:cxnSpMk id="7" creationId="{425AA762-BB27-2142-9FB5-7FB0D615FF3E}"/>
          </ac:cxnSpMkLst>
        </pc:cxnChg>
        <pc:cxnChg chg="add mod">
          <ac:chgData name="Eduardo Santos" userId="82542871-0f17-465b-bfc1-b39955306892" providerId="ADAL" clId="{00EABF82-115C-5742-9A34-117D4939D426}" dt="2019-12-10T15:55:26.031" v="1035" actId="14100"/>
          <ac:cxnSpMkLst>
            <pc:docMk/>
            <pc:sldMk cId="1378256102" sldId="263"/>
            <ac:cxnSpMk id="9" creationId="{35BA9A5A-FAA5-8B4F-88E7-C2BD79FFE02A}"/>
          </ac:cxnSpMkLst>
        </pc:cxnChg>
      </pc:sldChg>
      <pc:sldChg chg="addSp delSp modSp add">
        <pc:chgData name="Eduardo Santos" userId="82542871-0f17-465b-bfc1-b39955306892" providerId="ADAL" clId="{00EABF82-115C-5742-9A34-117D4939D426}" dt="2019-12-10T16:00:32.003" v="1187" actId="255"/>
        <pc:sldMkLst>
          <pc:docMk/>
          <pc:sldMk cId="56578458" sldId="264"/>
        </pc:sldMkLst>
        <pc:spChg chg="del mod">
          <ac:chgData name="Eduardo Santos" userId="82542871-0f17-465b-bfc1-b39955306892" providerId="ADAL" clId="{00EABF82-115C-5742-9A34-117D4939D426}" dt="2019-12-10T15:58:52.627" v="1136" actId="478"/>
          <ac:spMkLst>
            <pc:docMk/>
            <pc:sldMk cId="56578458" sldId="264"/>
            <ac:spMk id="2" creationId="{B1A52ADE-6C0F-164C-BB0A-3500F4442215}"/>
          </ac:spMkLst>
        </pc:spChg>
        <pc:spChg chg="add mod">
          <ac:chgData name="Eduardo Santos" userId="82542871-0f17-465b-bfc1-b39955306892" providerId="ADAL" clId="{00EABF82-115C-5742-9A34-117D4939D426}" dt="2019-12-10T16:00:32.003" v="1187" actId="255"/>
          <ac:spMkLst>
            <pc:docMk/>
            <pc:sldMk cId="56578458" sldId="264"/>
            <ac:spMk id="4" creationId="{51E09F54-B184-F747-9BFF-AE5D0367E1C7}"/>
          </ac:spMkLst>
        </pc:spChg>
        <pc:spChg chg="add mod">
          <ac:chgData name="Eduardo Santos" userId="82542871-0f17-465b-bfc1-b39955306892" providerId="ADAL" clId="{00EABF82-115C-5742-9A34-117D4939D426}" dt="2019-12-10T16:00:13.101" v="1184" actId="1076"/>
          <ac:spMkLst>
            <pc:docMk/>
            <pc:sldMk cId="56578458" sldId="264"/>
            <ac:spMk id="5" creationId="{4E1E5F77-3780-2141-9E4B-8B16F478D0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9479-4081-B740-B800-437E2D0A5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5BEAB-B9B1-E54E-B606-2CC00D442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17CE-BB6F-774E-99DC-67F9236B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4DF6-5721-3D4B-94F8-B4F8CD592BF4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2656D-2341-B044-BAAE-7453D711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1C808-8881-8A48-A986-0F387838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E7AC-B5CA-3A47-B1A1-CDC4942D4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0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B5B7-4F42-574E-8814-382C5BE0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D2446-2628-504D-B7F5-CE656262C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441D6-9AF1-0A46-92B7-A70BA0A7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4DF6-5721-3D4B-94F8-B4F8CD592BF4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CAEF5-011E-974D-9F7B-06A89CAF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4ADC4-F27A-4244-9C30-B0552E17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E7AC-B5CA-3A47-B1A1-CDC4942D4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AED2B-E211-BB47-AFC4-9B0A225AC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BC336-9DBD-274C-843C-22918D524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FE623-C6B0-B644-AA9B-36F1DCAF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4DF6-5721-3D4B-94F8-B4F8CD592BF4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60271-1361-CB40-B748-A57F2E19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EE545-BCE3-9E4F-BAE4-F909F968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E7AC-B5CA-3A47-B1A1-CDC4942D4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8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4A75-935B-4148-B84F-B520AE6C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EEB6E-B943-E84C-B44D-829ECA3FC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A02C7-F598-D442-A44C-19DD2E25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4DF6-5721-3D4B-94F8-B4F8CD592BF4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487DD-AC19-2745-BCD4-403B64C7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95EAB-A8DB-0847-A58B-5A7D4909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E7AC-B5CA-3A47-B1A1-CDC4942D4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9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005A-91DC-694B-8219-5B4BB1EF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13A79-E847-434D-9C13-9119F5899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FFFF4-CC7F-6B47-BC04-3E3477D0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4DF6-5721-3D4B-94F8-B4F8CD592BF4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FB1A1-9C44-9041-A682-76813C47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12220-E71C-914F-97E1-DFE77569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E7AC-B5CA-3A47-B1A1-CDC4942D4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6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B6DE-0E65-DD4A-9D15-79094A8F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0846-E8FB-0A48-8AA4-B6ED14615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B8C50-65B8-4F4D-97C5-2B6DBCE54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AAAC6-1490-C94C-80B8-299AAEC6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4DF6-5721-3D4B-94F8-B4F8CD592BF4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4E853-92AB-7A47-8FE7-B46395C3B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8F989-5006-9743-BBD5-7247A2A0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E7AC-B5CA-3A47-B1A1-CDC4942D4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0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0268-F004-964B-9965-8E9198D9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FD775-6B3A-4A40-93C2-829085D11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BA00-2C7E-C14B-BB5D-5C1197445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0CB19-A1C2-5941-9580-D08A22C1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57419-56E9-9C47-A193-938B6341A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7532D-AACF-8847-9096-EC227376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4DF6-5721-3D4B-94F8-B4F8CD592BF4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7B0E9-718E-1C42-B54D-2399F8A0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F2A87-B7B3-E549-8851-AD56F92F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E7AC-B5CA-3A47-B1A1-CDC4942D4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5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C4B5-82D1-0146-BFC3-53804E32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666F2-F494-0141-BADB-49813A83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4DF6-5721-3D4B-94F8-B4F8CD592BF4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CE22C-32BD-EF42-ADF0-0AC804F2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D7C69-5FE0-8945-8CE4-5A923C05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E7AC-B5CA-3A47-B1A1-CDC4942D4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7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587F1-3168-A244-8C15-2F4B79AB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4DF6-5721-3D4B-94F8-B4F8CD592BF4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4B0A-F5EB-F84C-98BD-BD5D4BE7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0056D-FF36-3A41-A40D-C83FBAF9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E7AC-B5CA-3A47-B1A1-CDC4942D4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9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A30F-891D-0F41-BD41-963302F0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D2DB0-B5A6-4F4E-BA6A-C4E7C549E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A3907-2E07-944B-8382-7E2CA04BF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B69A6-0613-A04C-A6A0-78452D71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4DF6-5721-3D4B-94F8-B4F8CD592BF4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AB4CF-DE63-B149-B77A-43540760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55030-2691-C44E-A3CE-23FF74F3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E7AC-B5CA-3A47-B1A1-CDC4942D4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3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CDD4-ECCD-AF45-9D00-46866126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D05C7-5D96-3245-AA0C-61EF6D8C7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14043-4A7B-4B47-9458-82E639014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4810F-6E1B-B84A-91C9-9437F62E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4DF6-5721-3D4B-94F8-B4F8CD592BF4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4357D-0F87-7544-94D2-E4FF90A7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6DCD5-2810-D740-9599-FB10C2B8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E7AC-B5CA-3A47-B1A1-CDC4942D4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4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057E8-3F9C-0D41-98D1-24BDB75C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43C6-F1BC-5B45-B9FD-533AAB0BA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9273C-E45C-914E-9C89-6CCB9404D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24DF6-5721-3D4B-94F8-B4F8CD592BF4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589D1-01E0-8B4C-9C56-9FC43C112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9EE66-8A62-8D41-A7F9-0ED74EE31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DE7AC-B5CA-3A47-B1A1-CDC4942D4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7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03CA-B997-C94C-BC90-08A93E141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b="1" dirty="0" err="1"/>
              <a:t>Métodos</a:t>
            </a:r>
            <a:r>
              <a:rPr lang="en-US" sz="4500" b="1" dirty="0"/>
              <a:t> </a:t>
            </a:r>
            <a:r>
              <a:rPr lang="en-US" sz="4500" b="1" dirty="0" err="1"/>
              <a:t>Probabilísticos</a:t>
            </a:r>
            <a:r>
              <a:rPr lang="en-US" sz="4500" b="1" dirty="0"/>
              <a:t> para </a:t>
            </a:r>
            <a:r>
              <a:rPr lang="en-US" sz="4500" b="1" dirty="0" err="1"/>
              <a:t>Engenharia</a:t>
            </a:r>
            <a:r>
              <a:rPr lang="en-US" sz="4500" b="1" dirty="0"/>
              <a:t> </a:t>
            </a:r>
            <a:r>
              <a:rPr lang="en-US" sz="4500" b="1" dirty="0" err="1"/>
              <a:t>Informática</a:t>
            </a:r>
            <a:endParaRPr lang="en-US" sz="45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83B78-1EEC-D742-9101-BF3C3E95A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7278"/>
            <a:ext cx="9144000" cy="1019123"/>
          </a:xfrm>
        </p:spPr>
        <p:txBody>
          <a:bodyPr>
            <a:normAutofit/>
          </a:bodyPr>
          <a:lstStyle/>
          <a:p>
            <a:r>
              <a:rPr lang="en-US" b="1" dirty="0" err="1"/>
              <a:t>Procura</a:t>
            </a:r>
            <a:r>
              <a:rPr lang="en-US" b="1" dirty="0"/>
              <a:t> de </a:t>
            </a:r>
            <a:r>
              <a:rPr lang="en-US" b="1" dirty="0" err="1"/>
              <a:t>notícias</a:t>
            </a:r>
            <a:r>
              <a:rPr lang="en-US" b="1" dirty="0"/>
              <a:t> </a:t>
            </a:r>
            <a:r>
              <a:rPr lang="en-US" b="1" dirty="0" err="1"/>
              <a:t>repetidas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FDD3A-8D51-4541-99B7-5EDF7036D220}"/>
              </a:ext>
            </a:extLst>
          </p:cNvPr>
          <p:cNvSpPr txBox="1"/>
          <p:nvPr/>
        </p:nvSpPr>
        <p:spPr>
          <a:xfrm>
            <a:off x="4870985" y="4897385"/>
            <a:ext cx="245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Eduardo Santos – 93107</a:t>
            </a:r>
          </a:p>
          <a:p>
            <a:r>
              <a:rPr lang="en-US" dirty="0"/>
              <a:t>Pedro Bastos - 93150</a:t>
            </a:r>
          </a:p>
        </p:txBody>
      </p:sp>
    </p:spTree>
    <p:extLst>
      <p:ext uri="{BB962C8B-B14F-4D97-AF65-F5344CB8AC3E}">
        <p14:creationId xmlns:p14="http://schemas.microsoft.com/office/powerpoint/2010/main" val="344969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A4542-C314-D343-9E4D-A47E5F80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947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Índice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3DBA8-144D-634F-B8CF-740C02DFD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384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Classes/</a:t>
            </a:r>
            <a:r>
              <a:rPr lang="en-US" sz="2000" dirty="0" err="1"/>
              <a:t>Módulos</a:t>
            </a:r>
            <a:endParaRPr lang="en-US" sz="2000" dirty="0"/>
          </a:p>
          <a:p>
            <a:pPr algn="ctr"/>
            <a:r>
              <a:rPr lang="en-US" sz="2000" dirty="0"/>
              <a:t>Testes </a:t>
            </a:r>
            <a:r>
              <a:rPr lang="en-US" sz="2000" dirty="0" err="1"/>
              <a:t>Individuais</a:t>
            </a:r>
            <a:endParaRPr lang="en-US" sz="2000" dirty="0"/>
          </a:p>
          <a:p>
            <a:pPr lvl="1" algn="ctr"/>
            <a:r>
              <a:rPr lang="en-US" sz="2000" dirty="0"/>
              <a:t>Bloom Filter</a:t>
            </a:r>
          </a:p>
          <a:p>
            <a:pPr lvl="1" algn="ctr"/>
            <a:r>
              <a:rPr lang="en-US" sz="2000" dirty="0" err="1"/>
              <a:t>MinHash</a:t>
            </a:r>
            <a:endParaRPr lang="en-US" sz="2000" dirty="0"/>
          </a:p>
          <a:p>
            <a:pPr algn="ctr"/>
            <a:r>
              <a:rPr lang="en-US" sz="2000" dirty="0" err="1"/>
              <a:t>Aplicação</a:t>
            </a:r>
            <a:r>
              <a:rPr lang="en-US" sz="2000" dirty="0"/>
              <a:t> </a:t>
            </a:r>
            <a:r>
              <a:rPr lang="en-US" sz="2000" dirty="0" err="1"/>
              <a:t>conjunta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911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C75FAD-FA6E-D145-96F0-3EC0D5F665D9}"/>
              </a:ext>
            </a:extLst>
          </p:cNvPr>
          <p:cNvSpPr txBox="1"/>
          <p:nvPr/>
        </p:nvSpPr>
        <p:spPr>
          <a:xfrm>
            <a:off x="612648" y="1078992"/>
            <a:ext cx="6268770" cy="1536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149632-4857-B44B-890E-FF384C6C8D4B}"/>
              </a:ext>
            </a:extLst>
          </p:cNvPr>
          <p:cNvSpPr txBox="1"/>
          <p:nvPr/>
        </p:nvSpPr>
        <p:spPr>
          <a:xfrm>
            <a:off x="612648" y="3355848"/>
            <a:ext cx="6268770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Módulo criado para uma mais fácil utilização na aplicação conjunta.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Cada notícia do Dataset é um objeto desta classe.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273551-796F-7F4B-82A3-6B58B35BF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2613" y="601133"/>
            <a:ext cx="3780591" cy="55802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8F0132-DCE9-214D-9430-D7CD51BF7B2B}"/>
              </a:ext>
            </a:extLst>
          </p:cNvPr>
          <p:cNvSpPr txBox="1"/>
          <p:nvPr/>
        </p:nvSpPr>
        <p:spPr>
          <a:xfrm>
            <a:off x="3864077" y="16518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2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954F66B-3BF3-4495-BAEE-BEB2B018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C75FAD-FA6E-D145-96F0-3EC0D5F665D9}"/>
              </a:ext>
            </a:extLst>
          </p:cNvPr>
          <p:cNvSpPr txBox="1"/>
          <p:nvPr/>
        </p:nvSpPr>
        <p:spPr>
          <a:xfrm>
            <a:off x="5296874" y="1076324"/>
            <a:ext cx="6272784" cy="1535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Bloom Filter</a:t>
            </a:r>
          </a:p>
        </p:txBody>
      </p:sp>
      <p:pic>
        <p:nvPicPr>
          <p:cNvPr id="3" name="Picture 2" descr="A picture containing screenshot, black, green&#10;&#10;Description automatically generated">
            <a:extLst>
              <a:ext uri="{FF2B5EF4-FFF2-40B4-BE49-F238E27FC236}">
                <a16:creationId xmlns:a16="http://schemas.microsoft.com/office/drawing/2014/main" id="{F07BC8A2-1BB9-B34F-8EF3-7EB76B573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74" y="603504"/>
            <a:ext cx="3778984" cy="557784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34618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924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149632-4857-B44B-890E-FF384C6C8D4B}"/>
              </a:ext>
            </a:extLst>
          </p:cNvPr>
          <p:cNvSpPr txBox="1"/>
          <p:nvPr/>
        </p:nvSpPr>
        <p:spPr>
          <a:xfrm>
            <a:off x="5296874" y="3351276"/>
            <a:ext cx="6272784" cy="282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Módulo criado para detetar notícias repetidas no Dataset.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Hash function específica para o Bloom Filter.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F0132-DCE9-214D-9430-D7CD51BF7B2B}"/>
              </a:ext>
            </a:extLst>
          </p:cNvPr>
          <p:cNvSpPr txBox="1"/>
          <p:nvPr/>
        </p:nvSpPr>
        <p:spPr>
          <a:xfrm>
            <a:off x="3864077" y="16518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5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C75FAD-FA6E-D145-96F0-3EC0D5F665D9}"/>
              </a:ext>
            </a:extLst>
          </p:cNvPr>
          <p:cNvSpPr txBox="1"/>
          <p:nvPr/>
        </p:nvSpPr>
        <p:spPr>
          <a:xfrm>
            <a:off x="612648" y="1078992"/>
            <a:ext cx="6268770" cy="1536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Hash Function</a:t>
            </a: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149632-4857-B44B-890E-FF384C6C8D4B}"/>
              </a:ext>
            </a:extLst>
          </p:cNvPr>
          <p:cNvSpPr txBox="1"/>
          <p:nvPr/>
        </p:nvSpPr>
        <p:spPr>
          <a:xfrm>
            <a:off x="612648" y="3355848"/>
            <a:ext cx="6268770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Universal Hashing para ser </a:t>
            </a:r>
            <a:r>
              <a:rPr lang="en-US" sz="2200" dirty="0" err="1"/>
              <a:t>usado</a:t>
            </a:r>
            <a:r>
              <a:rPr lang="en-US" sz="2200" dirty="0"/>
              <a:t> no </a:t>
            </a:r>
            <a:r>
              <a:rPr lang="en-US" sz="2200" dirty="0" err="1"/>
              <a:t>MinHash</a:t>
            </a:r>
            <a:r>
              <a:rPr lang="en-US" sz="22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D7C72AD-0D67-D147-AFB1-F3B3DCE4E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613" y="601133"/>
            <a:ext cx="3780591" cy="55802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8F0132-DCE9-214D-9430-D7CD51BF7B2B}"/>
              </a:ext>
            </a:extLst>
          </p:cNvPr>
          <p:cNvSpPr txBox="1"/>
          <p:nvPr/>
        </p:nvSpPr>
        <p:spPr>
          <a:xfrm>
            <a:off x="3864077" y="16518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954F66B-3BF3-4495-BAEE-BEB2B018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C75FAD-FA6E-D145-96F0-3EC0D5F665D9}"/>
              </a:ext>
            </a:extLst>
          </p:cNvPr>
          <p:cNvSpPr txBox="1"/>
          <p:nvPr/>
        </p:nvSpPr>
        <p:spPr>
          <a:xfrm>
            <a:off x="5296874" y="1076324"/>
            <a:ext cx="6272784" cy="1535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dirty="0">
                <a:latin typeface="+mj-lt"/>
                <a:ea typeface="+mj-ea"/>
                <a:cs typeface="+mj-cs"/>
              </a:rPr>
              <a:t>S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hingles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34618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924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149632-4857-B44B-890E-FF384C6C8D4B}"/>
              </a:ext>
            </a:extLst>
          </p:cNvPr>
          <p:cNvSpPr txBox="1"/>
          <p:nvPr/>
        </p:nvSpPr>
        <p:spPr>
          <a:xfrm>
            <a:off x="5296874" y="3351276"/>
            <a:ext cx="6272784" cy="282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Visto que o </a:t>
            </a:r>
            <a:r>
              <a:rPr lang="en-US" sz="2200" dirty="0" err="1"/>
              <a:t>nosso</a:t>
            </a:r>
            <a:r>
              <a:rPr lang="en-US" sz="2200" dirty="0"/>
              <a:t> </a:t>
            </a:r>
            <a:r>
              <a:rPr lang="en-US" sz="2200" dirty="0" err="1"/>
              <a:t>trabalho</a:t>
            </a:r>
            <a:r>
              <a:rPr lang="en-US" sz="2200" dirty="0"/>
              <a:t> </a:t>
            </a:r>
            <a:r>
              <a:rPr lang="en-US" sz="2200" dirty="0" err="1"/>
              <a:t>manipula</a:t>
            </a:r>
            <a:r>
              <a:rPr lang="en-US" sz="2200" dirty="0"/>
              <a:t> strings, </a:t>
            </a:r>
            <a:r>
              <a:rPr lang="en-US" sz="2200" dirty="0" err="1"/>
              <a:t>é</a:t>
            </a:r>
            <a:r>
              <a:rPr lang="en-US" sz="2200" dirty="0"/>
              <a:t> </a:t>
            </a:r>
            <a:r>
              <a:rPr lang="en-US" sz="2200" dirty="0" err="1"/>
              <a:t>necessário</a:t>
            </a:r>
            <a:r>
              <a:rPr lang="en-US" sz="2200" dirty="0"/>
              <a:t> a </a:t>
            </a:r>
            <a:r>
              <a:rPr lang="en-US" sz="2200" dirty="0" err="1"/>
              <a:t>criação</a:t>
            </a:r>
            <a:r>
              <a:rPr lang="en-US" sz="2200" dirty="0"/>
              <a:t> de shingles para o </a:t>
            </a:r>
            <a:r>
              <a:rPr lang="en-US" sz="2200" dirty="0" err="1"/>
              <a:t>uso</a:t>
            </a:r>
            <a:r>
              <a:rPr lang="en-US" sz="2200" dirty="0"/>
              <a:t> no </a:t>
            </a:r>
            <a:r>
              <a:rPr lang="en-US" sz="2200" dirty="0" err="1"/>
              <a:t>MinHash</a:t>
            </a:r>
            <a:r>
              <a:rPr lang="en-US" sz="22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Módulo</a:t>
            </a:r>
            <a:r>
              <a:rPr lang="en-US" sz="2200" dirty="0"/>
              <a:t> </a:t>
            </a:r>
            <a:r>
              <a:rPr lang="en-US" sz="2200" dirty="0" err="1"/>
              <a:t>usado</a:t>
            </a:r>
            <a:r>
              <a:rPr lang="en-US" sz="2200" dirty="0"/>
              <a:t> para </a:t>
            </a:r>
            <a:r>
              <a:rPr lang="en-US" sz="2200" dirty="0" err="1"/>
              <a:t>criar</a:t>
            </a:r>
            <a:r>
              <a:rPr lang="en-US" sz="2200" dirty="0"/>
              <a:t> o array de shingles para </a:t>
            </a:r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notícia</a:t>
            </a:r>
            <a:r>
              <a:rPr lang="en-US" sz="22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F0132-DCE9-214D-9430-D7CD51BF7B2B}"/>
              </a:ext>
            </a:extLst>
          </p:cNvPr>
          <p:cNvSpPr txBox="1"/>
          <p:nvPr/>
        </p:nvSpPr>
        <p:spPr>
          <a:xfrm>
            <a:off x="3864077" y="16518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BB3E2E-1F55-854C-9D6B-9E9776F48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9" y="601133"/>
            <a:ext cx="3778984" cy="558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6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C75FAD-FA6E-D145-96F0-3EC0D5F665D9}"/>
              </a:ext>
            </a:extLst>
          </p:cNvPr>
          <p:cNvSpPr txBox="1"/>
          <p:nvPr/>
        </p:nvSpPr>
        <p:spPr>
          <a:xfrm>
            <a:off x="612648" y="1078992"/>
            <a:ext cx="6268770" cy="1536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MinHash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149632-4857-B44B-890E-FF384C6C8D4B}"/>
              </a:ext>
            </a:extLst>
          </p:cNvPr>
          <p:cNvSpPr txBox="1"/>
          <p:nvPr/>
        </p:nvSpPr>
        <p:spPr>
          <a:xfrm>
            <a:off x="612648" y="3355848"/>
            <a:ext cx="6268770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Módulo</a:t>
            </a:r>
            <a:r>
              <a:rPr lang="en-US" sz="2200" dirty="0"/>
              <a:t> </a:t>
            </a:r>
            <a:r>
              <a:rPr lang="en-US" sz="2200" dirty="0" err="1"/>
              <a:t>criado</a:t>
            </a:r>
            <a:r>
              <a:rPr lang="en-US" sz="2200" dirty="0"/>
              <a:t> para </a:t>
            </a:r>
            <a:r>
              <a:rPr lang="en-US" sz="2200" dirty="0" err="1"/>
              <a:t>encontrar</a:t>
            </a:r>
            <a:r>
              <a:rPr lang="en-US" sz="2200" dirty="0"/>
              <a:t> </a:t>
            </a:r>
            <a:r>
              <a:rPr lang="en-US" sz="2200" dirty="0" err="1"/>
              <a:t>títulos</a:t>
            </a:r>
            <a:r>
              <a:rPr lang="en-US" sz="2200" dirty="0"/>
              <a:t> e </a:t>
            </a:r>
            <a:r>
              <a:rPr lang="en-US" sz="2200" dirty="0" err="1"/>
              <a:t>notícias</a:t>
            </a:r>
            <a:r>
              <a:rPr lang="en-US" sz="2200" dirty="0"/>
              <a:t> </a:t>
            </a:r>
            <a:r>
              <a:rPr lang="en-US" sz="2200" dirty="0" err="1"/>
              <a:t>similares</a:t>
            </a:r>
            <a:r>
              <a:rPr lang="en-US" sz="22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Utiliza</a:t>
            </a:r>
            <a:r>
              <a:rPr lang="en-US" sz="2200" dirty="0"/>
              <a:t> a </a:t>
            </a:r>
            <a:r>
              <a:rPr lang="en-US" sz="2200" dirty="0" err="1"/>
              <a:t>classe</a:t>
            </a:r>
            <a:r>
              <a:rPr lang="en-US" sz="2200" dirty="0"/>
              <a:t> </a:t>
            </a:r>
            <a:r>
              <a:rPr lang="en-US" sz="2200" dirty="0" err="1"/>
              <a:t>HashFunction</a:t>
            </a:r>
            <a:r>
              <a:rPr lang="en-US" sz="2200" dirty="0"/>
              <a:t> para </a:t>
            </a:r>
            <a:r>
              <a:rPr lang="en-US" sz="2200" dirty="0" err="1"/>
              <a:t>calcular</a:t>
            </a:r>
            <a:r>
              <a:rPr lang="en-US" sz="2200" dirty="0"/>
              <a:t> </a:t>
            </a:r>
            <a:r>
              <a:rPr lang="en-US" sz="2200" dirty="0" err="1"/>
              <a:t>os</a:t>
            </a:r>
            <a:r>
              <a:rPr lang="en-US" sz="2200" dirty="0"/>
              <a:t> hash values dos shingles.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273238-B5DC-5147-BE79-33117104B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046" y="1561225"/>
            <a:ext cx="4850334" cy="35892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8F0132-DCE9-214D-9430-D7CD51BF7B2B}"/>
              </a:ext>
            </a:extLst>
          </p:cNvPr>
          <p:cNvSpPr txBox="1"/>
          <p:nvPr/>
        </p:nvSpPr>
        <p:spPr>
          <a:xfrm>
            <a:off x="3864077" y="16518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4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2ADE-6C0F-164C-BB0A-3500F444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58000"/>
          </a:xfrm>
        </p:spPr>
        <p:txBody>
          <a:bodyPr/>
          <a:lstStyle/>
          <a:p>
            <a:pPr algn="ctr"/>
            <a:r>
              <a:rPr lang="pt-PT" dirty="0"/>
              <a:t>Testes individuais</a:t>
            </a:r>
            <a:br>
              <a:rPr lang="pt-PT" dirty="0"/>
            </a:br>
            <a:br>
              <a:rPr lang="pt-PT" dirty="0"/>
            </a:br>
            <a:r>
              <a:rPr lang="pt-PT" sz="3200" b="1" dirty="0" err="1"/>
              <a:t>Bloom</a:t>
            </a:r>
            <a:r>
              <a:rPr lang="pt-PT" sz="3200" b="1" dirty="0"/>
              <a:t> </a:t>
            </a:r>
            <a:r>
              <a:rPr lang="pt-PT" sz="3200" b="1" dirty="0" err="1"/>
              <a:t>Filter</a:t>
            </a:r>
            <a:r>
              <a:rPr lang="pt-PT" sz="3200" b="1" dirty="0"/>
              <a:t> </a:t>
            </a:r>
            <a:br>
              <a:rPr lang="pt-PT" sz="3200" b="1" dirty="0"/>
            </a:br>
            <a:r>
              <a:rPr lang="pt-PT" sz="3200" dirty="0"/>
              <a:t>&amp;</a:t>
            </a:r>
            <a:r>
              <a:rPr lang="pt-PT" sz="3200" b="1" dirty="0"/>
              <a:t> </a:t>
            </a:r>
            <a:br>
              <a:rPr lang="pt-PT" sz="3200" b="1" dirty="0"/>
            </a:br>
            <a:r>
              <a:rPr lang="pt-PT" sz="3200" b="1" dirty="0" err="1"/>
              <a:t>MinHash</a:t>
            </a:r>
            <a:endParaRPr lang="pt-PT" sz="3200" b="1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425AA762-BB27-2142-9FB5-7FB0D615FF3E}"/>
              </a:ext>
            </a:extLst>
          </p:cNvPr>
          <p:cNvCxnSpPr>
            <a:cxnSpLocks/>
          </p:cNvCxnSpPr>
          <p:nvPr/>
        </p:nvCxnSpPr>
        <p:spPr>
          <a:xfrm>
            <a:off x="7355305" y="3561347"/>
            <a:ext cx="816630" cy="5081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BA9A5A-FAA5-8B4F-88E7-C2BD79FFE02A}"/>
              </a:ext>
            </a:extLst>
          </p:cNvPr>
          <p:cNvCxnSpPr>
            <a:cxnSpLocks/>
          </p:cNvCxnSpPr>
          <p:nvPr/>
        </p:nvCxnSpPr>
        <p:spPr>
          <a:xfrm>
            <a:off x="7355305" y="3561347"/>
            <a:ext cx="816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4C3495-061E-FD41-A7A4-3F36EFF90678}"/>
              </a:ext>
            </a:extLst>
          </p:cNvPr>
          <p:cNvSpPr txBox="1"/>
          <p:nvPr/>
        </p:nvSpPr>
        <p:spPr>
          <a:xfrm>
            <a:off x="8336692" y="3407458"/>
            <a:ext cx="1704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Nº de </a:t>
            </a:r>
            <a:r>
              <a:rPr lang="pt-PT" sz="1400" dirty="0" err="1"/>
              <a:t>hash</a:t>
            </a:r>
            <a:r>
              <a:rPr lang="pt-PT" sz="1400" dirty="0"/>
              <a:t> </a:t>
            </a:r>
            <a:r>
              <a:rPr lang="pt-PT" sz="1400" dirty="0" err="1"/>
              <a:t>functions</a:t>
            </a:r>
            <a:endParaRPr lang="pt-PT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4DF94A-3D9B-EE49-BD65-A541EEC325FF}"/>
              </a:ext>
            </a:extLst>
          </p:cNvPr>
          <p:cNvSpPr txBox="1"/>
          <p:nvPr/>
        </p:nvSpPr>
        <p:spPr>
          <a:xfrm>
            <a:off x="8336692" y="3915603"/>
            <a:ext cx="2015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Tamanho do </a:t>
            </a:r>
            <a:r>
              <a:rPr lang="pt-PT" sz="1400" dirty="0" err="1"/>
              <a:t>Bloom</a:t>
            </a:r>
            <a:r>
              <a:rPr lang="pt-PT" sz="1400" dirty="0"/>
              <a:t> </a:t>
            </a:r>
            <a:r>
              <a:rPr lang="pt-PT" sz="1400" dirty="0" err="1"/>
              <a:t>Filter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37825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E09F54-B184-F747-9BFF-AE5D0367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PT" sz="6000" dirty="0"/>
              <a:t>Aplicação conjunta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E5F77-3780-2141-9E4B-8B16F478D076}"/>
              </a:ext>
            </a:extLst>
          </p:cNvPr>
          <p:cNvSpPr txBox="1"/>
          <p:nvPr/>
        </p:nvSpPr>
        <p:spPr>
          <a:xfrm>
            <a:off x="3777897" y="3890666"/>
            <a:ext cx="4636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PT" dirty="0"/>
              <a:t>Lista de </a:t>
            </a:r>
            <a:r>
              <a:rPr lang="pt-PT" dirty="0" err="1"/>
              <a:t>notícias</a:t>
            </a:r>
            <a:r>
              <a:rPr lang="pt-PT" dirty="0"/>
              <a:t> repetidas com </a:t>
            </a:r>
            <a:r>
              <a:rPr lang="pt-PT" dirty="0" err="1"/>
              <a:t>títulos</a:t>
            </a:r>
            <a:r>
              <a:rPr lang="pt-PT" dirty="0"/>
              <a:t> iguais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PT" dirty="0"/>
              <a:t>Lista de </a:t>
            </a:r>
            <a:r>
              <a:rPr lang="pt-PT" dirty="0" err="1"/>
              <a:t>notícias</a:t>
            </a:r>
            <a:r>
              <a:rPr lang="pt-PT" dirty="0"/>
              <a:t> com </a:t>
            </a:r>
            <a:r>
              <a:rPr lang="pt-PT" dirty="0" err="1"/>
              <a:t>títulos</a:t>
            </a:r>
            <a:r>
              <a:rPr lang="pt-PT" dirty="0"/>
              <a:t> similares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PT" dirty="0"/>
              <a:t>Pares de </a:t>
            </a:r>
            <a:r>
              <a:rPr lang="pt-PT" dirty="0" err="1"/>
              <a:t>notícias</a:t>
            </a:r>
            <a:r>
              <a:rPr lang="pt-PT" dirty="0"/>
              <a:t> com </a:t>
            </a:r>
            <a:r>
              <a:rPr lang="pt-PT" dirty="0" err="1"/>
              <a:t>conteúdos</a:t>
            </a:r>
            <a:r>
              <a:rPr lang="pt-PT" dirty="0"/>
              <a:t> similares</a:t>
            </a:r>
          </a:p>
        </p:txBody>
      </p:sp>
    </p:spTree>
    <p:extLst>
      <p:ext uri="{BB962C8B-B14F-4D97-AF65-F5344CB8AC3E}">
        <p14:creationId xmlns:p14="http://schemas.microsoft.com/office/powerpoint/2010/main" val="5657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173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Métodos Probabilísticos para Engenharia Informática</vt:lpstr>
      <vt:lpstr>Índice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Testes individuais  Bloom Filter  &amp;  MinHash</vt:lpstr>
      <vt:lpstr>Aplicação conjunta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Probabilísticos para Engenharia Informática</dc:title>
  <dc:creator>Eduardo Santos</dc:creator>
  <cp:lastModifiedBy>Eduardo Santos</cp:lastModifiedBy>
  <cp:revision>1</cp:revision>
  <dcterms:created xsi:type="dcterms:W3CDTF">2019-12-10T15:30:39Z</dcterms:created>
  <dcterms:modified xsi:type="dcterms:W3CDTF">2019-12-10T16:06:49Z</dcterms:modified>
</cp:coreProperties>
</file>