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75213" cy="42803763"/>
  <p:notesSz cx="6858000" cy="9144000"/>
  <p:defaultTextStyle>
    <a:defPPr>
      <a:defRPr lang="fr-FR"/>
    </a:defPPr>
    <a:lvl1pPr marL="0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5FA36"/>
    <a:srgbClr val="E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2" autoAdjust="0"/>
  </p:normalViewPr>
  <p:slideViewPr>
    <p:cSldViewPr snapToGrid="0">
      <p:cViewPr>
        <p:scale>
          <a:sx n="33" d="100"/>
          <a:sy n="33" d="100"/>
        </p:scale>
        <p:origin x="1267" y="-12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1BB4-C990-4DF4-8959-6F2C2E612988}" type="datetimeFigureOut">
              <a:rPr lang="fr-CH" smtClean="0"/>
              <a:t>01.06.2015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23998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1BB4-C990-4DF4-8959-6F2C2E612988}" type="datetimeFigureOut">
              <a:rPr lang="fr-CH" smtClean="0"/>
              <a:t>01.06.2015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284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1BB4-C990-4DF4-8959-6F2C2E612988}" type="datetimeFigureOut">
              <a:rPr lang="fr-CH" smtClean="0"/>
              <a:t>01.06.2015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746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1BB4-C990-4DF4-8959-6F2C2E612988}" type="datetimeFigureOut">
              <a:rPr lang="fr-CH" smtClean="0"/>
              <a:t>01.06.2015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3992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1BB4-C990-4DF4-8959-6F2C2E612988}" type="datetimeFigureOut">
              <a:rPr lang="fr-CH" smtClean="0"/>
              <a:t>01.06.2015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0697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1BB4-C990-4DF4-8959-6F2C2E612988}" type="datetimeFigureOut">
              <a:rPr lang="fr-CH" smtClean="0"/>
              <a:t>01.06.2015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0827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1BB4-C990-4DF4-8959-6F2C2E612988}" type="datetimeFigureOut">
              <a:rPr lang="fr-CH" smtClean="0"/>
              <a:t>01.06.2015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223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1BB4-C990-4DF4-8959-6F2C2E612988}" type="datetimeFigureOut">
              <a:rPr lang="fr-CH" smtClean="0"/>
              <a:t>01.06.2015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085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1BB4-C990-4DF4-8959-6F2C2E612988}" type="datetimeFigureOut">
              <a:rPr lang="fr-CH" smtClean="0"/>
              <a:t>01.06.2015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0912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1BB4-C990-4DF4-8959-6F2C2E612988}" type="datetimeFigureOut">
              <a:rPr lang="fr-CH" smtClean="0"/>
              <a:t>01.06.2015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313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1BB4-C990-4DF4-8959-6F2C2E612988}" type="datetimeFigureOut">
              <a:rPr lang="fr-CH" smtClean="0"/>
              <a:t>01.06.2015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698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81BB4-C990-4DF4-8959-6F2C2E612988}" type="datetimeFigureOut">
              <a:rPr lang="fr-CH" smtClean="0"/>
              <a:t>01.06.2015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3687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6838670"/>
            <a:ext cx="30275213" cy="36702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101600">
              <a:schemeClr val="accent1">
                <a:satMod val="175000"/>
                <a:alpha val="40000"/>
              </a:schemeClr>
            </a:glow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Rectangle 19"/>
          <p:cNvSpPr/>
          <p:nvPr/>
        </p:nvSpPr>
        <p:spPr>
          <a:xfrm>
            <a:off x="-30570" y="-7790"/>
            <a:ext cx="30305783" cy="68464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8" name="ZoneTexte 17"/>
          <p:cNvSpPr txBox="1"/>
          <p:nvPr/>
        </p:nvSpPr>
        <p:spPr>
          <a:xfrm>
            <a:off x="-71697" y="352748"/>
            <a:ext cx="30305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Projet de semestre, 2</a:t>
            </a:r>
            <a:r>
              <a:rPr lang="fr-CH" sz="2800" baseline="300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ème</a:t>
            </a:r>
            <a:r>
              <a:rPr lang="fr-CH" sz="2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année de Bachelor en informatique en HES</a:t>
            </a:r>
            <a:endParaRPr lang="fr-CH" sz="28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-652917" y="5207512"/>
            <a:ext cx="302752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400" b="1" dirty="0" smtClean="0"/>
              <a:t>Bastien </a:t>
            </a:r>
            <a:r>
              <a:rPr lang="fr-CH" sz="4400" b="1" dirty="0" err="1" smtClean="0"/>
              <a:t>Burri</a:t>
            </a:r>
            <a:r>
              <a:rPr lang="fr-CH" sz="4400" b="1" dirty="0" smtClean="0"/>
              <a:t>, Kevin </a:t>
            </a:r>
            <a:r>
              <a:rPr lang="fr-CH" sz="4400" b="1" dirty="0" err="1" smtClean="0"/>
              <a:t>Vulliemin</a:t>
            </a:r>
            <a:r>
              <a:rPr lang="fr-CH" sz="4400" b="1" dirty="0" smtClean="0"/>
              <a:t>, Mattieu </a:t>
            </a:r>
            <a:r>
              <a:rPr lang="fr-CH" sz="4400" b="1" dirty="0" err="1" smtClean="0"/>
              <a:t>Bandelier</a:t>
            </a:r>
            <a:r>
              <a:rPr lang="fr-CH" sz="4400" b="1" dirty="0"/>
              <a:t> </a:t>
            </a:r>
            <a:r>
              <a:rPr lang="fr-CH" sz="4400" b="1" dirty="0" smtClean="0"/>
              <a:t>et Nicolas Gonin</a:t>
            </a:r>
            <a:endParaRPr lang="fr-CH" sz="44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-386134" y="5986721"/>
            <a:ext cx="30305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 smtClean="0"/>
              <a:t>Professeur responsable: </a:t>
            </a:r>
            <a:r>
              <a:rPr lang="fr-CH" sz="2800" dirty="0" err="1" smtClean="0"/>
              <a:t>Stephane</a:t>
            </a:r>
            <a:r>
              <a:rPr lang="fr-CH" sz="2800" dirty="0" smtClean="0"/>
              <a:t> Gobron</a:t>
            </a:r>
            <a:endParaRPr lang="fr-CH" sz="2800" dirty="0"/>
          </a:p>
        </p:txBody>
      </p:sp>
      <p:sp>
        <p:nvSpPr>
          <p:cNvPr id="32" name="ZoneTexte 31"/>
          <p:cNvSpPr txBox="1"/>
          <p:nvPr/>
        </p:nvSpPr>
        <p:spPr>
          <a:xfrm>
            <a:off x="-33238440" y="33947224"/>
            <a:ext cx="10911840" cy="3171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 smtClean="0"/>
              <a:t>Résolution algébrique</a:t>
            </a:r>
            <a:br>
              <a:rPr lang="fr-CH" b="1" dirty="0" smtClean="0"/>
            </a:br>
            <a:r>
              <a:rPr lang="fr-CH" dirty="0" smtClean="0"/>
              <a:t>Vous avez résolu le système à l’aide </a:t>
            </a:r>
            <a:r>
              <a:rPr lang="fr-CH" dirty="0" smtClean="0"/>
              <a:t>de notre programme.</a:t>
            </a:r>
            <a:endParaRPr lang="fr-CH" dirty="0"/>
          </a:p>
        </p:txBody>
      </p:sp>
      <p:sp>
        <p:nvSpPr>
          <p:cNvPr id="33" name="ZoneTexte 32"/>
          <p:cNvSpPr txBox="1"/>
          <p:nvPr/>
        </p:nvSpPr>
        <p:spPr>
          <a:xfrm>
            <a:off x="774185" y="35533123"/>
            <a:ext cx="10911840" cy="4198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 smtClean="0"/>
              <a:t>Visualisation géométrique</a:t>
            </a:r>
            <a:br>
              <a:rPr lang="fr-CH" b="1" dirty="0" smtClean="0"/>
            </a:br>
            <a:r>
              <a:rPr lang="fr-CH" dirty="0" smtClean="0"/>
              <a:t>Vous pouvez visualiser la </a:t>
            </a:r>
            <a:r>
              <a:rPr lang="fr-CH" dirty="0" smtClean="0"/>
              <a:t>situation pour les système à trois inconnues.</a:t>
            </a:r>
            <a:endParaRPr lang="fr-CH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5733" y="42188979"/>
            <a:ext cx="6053917" cy="99319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82" y="42240063"/>
            <a:ext cx="3645924" cy="993196"/>
          </a:xfrm>
          <a:prstGeom prst="rect">
            <a:avLst/>
          </a:prstGeom>
        </p:spPr>
      </p:pic>
      <p:sp>
        <p:nvSpPr>
          <p:cNvPr id="14" name="Rectangle à coins arrondis 13"/>
          <p:cNvSpPr/>
          <p:nvPr/>
        </p:nvSpPr>
        <p:spPr>
          <a:xfrm>
            <a:off x="-18931977" y="34446337"/>
            <a:ext cx="11186908" cy="5345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800" dirty="0" smtClean="0"/>
              <a:t>x </a:t>
            </a:r>
            <a:r>
              <a:rPr lang="fr-CH" sz="8800" dirty="0"/>
              <a:t>= 1.6 mètres</a:t>
            </a:r>
          </a:p>
          <a:p>
            <a:pPr algn="ctr"/>
            <a:r>
              <a:rPr lang="fr-CH" sz="8800" dirty="0"/>
              <a:t>y = 2.6 </a:t>
            </a:r>
            <a:r>
              <a:rPr lang="fr-CH" sz="8800" dirty="0" smtClean="0"/>
              <a:t>mètres</a:t>
            </a:r>
          </a:p>
          <a:p>
            <a:pPr algn="ctr"/>
            <a:r>
              <a:rPr lang="fr-CH" sz="8800" dirty="0" smtClean="0"/>
              <a:t>z </a:t>
            </a:r>
            <a:r>
              <a:rPr lang="fr-CH" sz="8800" dirty="0"/>
              <a:t>= 0.8 </a:t>
            </a:r>
            <a:r>
              <a:rPr lang="fr-CH" sz="8800" dirty="0" smtClean="0"/>
              <a:t>mètre</a:t>
            </a:r>
            <a:endParaRPr lang="fr-CH" sz="8800" dirty="0"/>
          </a:p>
        </p:txBody>
      </p:sp>
      <p:grpSp>
        <p:nvGrpSpPr>
          <p:cNvPr id="9" name="Groupe 8"/>
          <p:cNvGrpSpPr/>
          <p:nvPr/>
        </p:nvGrpSpPr>
        <p:grpSpPr>
          <a:xfrm>
            <a:off x="15562774" y="34548303"/>
            <a:ext cx="11477663" cy="9334417"/>
            <a:chOff x="1100619" y="33115039"/>
            <a:chExt cx="11477663" cy="9514535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1100619" y="33115039"/>
              <a:ext cx="11477663" cy="8660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4400" dirty="0"/>
            </a:p>
          </p:txBody>
        </p:sp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354" y="33731982"/>
              <a:ext cx="8688012" cy="8897592"/>
            </a:xfrm>
            <a:prstGeom prst="rect">
              <a:avLst/>
            </a:prstGeom>
          </p:spPr>
        </p:pic>
      </p:grpSp>
      <p:grpSp>
        <p:nvGrpSpPr>
          <p:cNvPr id="57" name="Groupe 56"/>
          <p:cNvGrpSpPr/>
          <p:nvPr/>
        </p:nvGrpSpPr>
        <p:grpSpPr>
          <a:xfrm>
            <a:off x="559149" y="17611683"/>
            <a:ext cx="29156914" cy="9093363"/>
            <a:chOff x="543864" y="7570848"/>
            <a:chExt cx="29156914" cy="9093363"/>
          </a:xfrm>
        </p:grpSpPr>
        <p:sp>
          <p:nvSpPr>
            <p:cNvPr id="58" name="Rectangle à coins arrondis 57"/>
            <p:cNvSpPr/>
            <p:nvPr/>
          </p:nvSpPr>
          <p:spPr>
            <a:xfrm>
              <a:off x="543864" y="7570848"/>
              <a:ext cx="29156914" cy="909336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CH" b="1" dirty="0">
                  <a:solidFill>
                    <a:schemeClr val="tx1"/>
                  </a:solidFill>
                </a:rPr>
                <a:t>Vulgarisation mathématique</a:t>
              </a:r>
            </a:p>
          </p:txBody>
        </p:sp>
        <p:sp>
          <p:nvSpPr>
            <p:cNvPr id="61" name="Rectangle à coins arrondis 60"/>
            <p:cNvSpPr/>
            <p:nvPr/>
          </p:nvSpPr>
          <p:spPr>
            <a:xfrm>
              <a:off x="900715" y="9423474"/>
              <a:ext cx="10824709" cy="6328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/>
            <a:lstStyle/>
            <a:p>
              <a:pPr algn="ctr"/>
              <a:r>
                <a:rPr lang="pl-PL" sz="8800" dirty="0"/>
                <a:t>x + y + z = 5</a:t>
              </a:r>
            </a:p>
            <a:p>
              <a:pPr algn="ctr"/>
              <a:r>
                <a:rPr lang="fr-CH" sz="8800" dirty="0"/>
                <a:t>  </a:t>
              </a:r>
              <a:r>
                <a:rPr lang="pl-PL" sz="8800" dirty="0"/>
                <a:t>x = 3z</a:t>
              </a:r>
              <a:r>
                <a:rPr lang="fr-CH" sz="8800" dirty="0"/>
                <a:t> – y + </a:t>
              </a:r>
              <a:r>
                <a:rPr lang="fr-CH" sz="8800" dirty="0" smtClean="0"/>
                <a:t>5</a:t>
              </a:r>
            </a:p>
            <a:p>
              <a:pPr algn="ctr"/>
              <a:r>
                <a:rPr lang="pl-PL" sz="8800" dirty="0" smtClean="0"/>
                <a:t>z </a:t>
              </a:r>
              <a:r>
                <a:rPr lang="pl-PL" sz="8800" dirty="0"/>
                <a:t>= </a:t>
              </a:r>
              <a:r>
                <a:rPr lang="pl-PL" sz="8800" dirty="0" smtClean="0"/>
                <a:t>0.5x</a:t>
              </a:r>
              <a:endParaRPr lang="fr-CH" sz="8800" dirty="0"/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15884842" y="11618205"/>
              <a:ext cx="1127971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6000" dirty="0"/>
                <a:t>Vous traduisez le problème en un système d’équations linéaire.</a:t>
              </a:r>
              <a:endParaRPr lang="fr-CH" sz="6000" dirty="0"/>
            </a:p>
          </p:txBody>
        </p:sp>
      </p:grpSp>
      <p:sp>
        <p:nvSpPr>
          <p:cNvPr id="21" name="Flèche vers le bas 20"/>
          <p:cNvSpPr/>
          <p:nvPr/>
        </p:nvSpPr>
        <p:spPr>
          <a:xfrm>
            <a:off x="34076184" y="32826115"/>
            <a:ext cx="1273570" cy="2115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7" name="Flèche vers le bas 36"/>
          <p:cNvSpPr/>
          <p:nvPr/>
        </p:nvSpPr>
        <p:spPr>
          <a:xfrm>
            <a:off x="32121504" y="27907194"/>
            <a:ext cx="1070208" cy="2342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8" name="Flèche vers le bas 37"/>
          <p:cNvSpPr/>
          <p:nvPr/>
        </p:nvSpPr>
        <p:spPr>
          <a:xfrm>
            <a:off x="31586400" y="23808599"/>
            <a:ext cx="1070208" cy="23281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56" name="Groupe 55"/>
          <p:cNvGrpSpPr/>
          <p:nvPr/>
        </p:nvGrpSpPr>
        <p:grpSpPr>
          <a:xfrm>
            <a:off x="543864" y="7570848"/>
            <a:ext cx="29444131" cy="9093363"/>
            <a:chOff x="543864" y="7570848"/>
            <a:chExt cx="29444131" cy="9093363"/>
          </a:xfrm>
        </p:grpSpPr>
        <p:sp>
          <p:nvSpPr>
            <p:cNvPr id="49" name="Rectangle à coins arrondis 48"/>
            <p:cNvSpPr/>
            <p:nvPr/>
          </p:nvSpPr>
          <p:spPr>
            <a:xfrm>
              <a:off x="543864" y="7570848"/>
              <a:ext cx="29156914" cy="909336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CH" b="1" dirty="0" smtClean="0">
                  <a:solidFill>
                    <a:schemeClr val="tx1"/>
                  </a:solidFill>
                </a:rPr>
                <a:t>Description du problème</a:t>
              </a:r>
              <a:endParaRPr lang="fr-CH" b="1" dirty="0">
                <a:solidFill>
                  <a:schemeClr val="tx1"/>
                </a:solidFill>
              </a:endParaRPr>
            </a:p>
          </p:txBody>
        </p:sp>
        <p:grpSp>
          <p:nvGrpSpPr>
            <p:cNvPr id="25" name="Groupe 24"/>
            <p:cNvGrpSpPr/>
            <p:nvPr/>
          </p:nvGrpSpPr>
          <p:grpSpPr>
            <a:xfrm>
              <a:off x="900715" y="9423474"/>
              <a:ext cx="17467290" cy="6328455"/>
              <a:chOff x="14233916" y="10551704"/>
              <a:chExt cx="17467290" cy="6450569"/>
            </a:xfrm>
          </p:grpSpPr>
          <p:sp>
            <p:nvSpPr>
              <p:cNvPr id="8" name="Rectangle à coins arrondis 7"/>
              <p:cNvSpPr/>
              <p:nvPr/>
            </p:nvSpPr>
            <p:spPr>
              <a:xfrm>
                <a:off x="14233916" y="10551704"/>
                <a:ext cx="17467290" cy="645056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rtlCol="0" anchor="ctr"/>
              <a:lstStyle/>
              <a:p>
                <a:pPr algn="ctr"/>
                <a:endParaRPr lang="fr-CH" sz="4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ZoneTexte 4"/>
              <p:cNvSpPr txBox="1"/>
              <p:nvPr/>
            </p:nvSpPr>
            <p:spPr>
              <a:xfrm>
                <a:off x="15173507" y="11517458"/>
                <a:ext cx="16036938" cy="4611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CH" sz="4800" dirty="0">
                    <a:solidFill>
                      <a:schemeClr val="bg1"/>
                    </a:solidFill>
                  </a:rPr>
                  <a:t>Vous voulez construire 3 étagères et vous avez 5 mètres de bois.</a:t>
                </a:r>
              </a:p>
              <a:p>
                <a:pPr algn="just"/>
                <a:r>
                  <a:rPr lang="fr-CH" sz="4800" dirty="0">
                    <a:solidFill>
                      <a:schemeClr val="bg1"/>
                    </a:solidFill>
                  </a:rPr>
                  <a:t>La longueur de la 1ère étagère doit être supérieure de 5 mètres au triple de la longueur de la 3éme étagère moins la longueur de la 2ème.</a:t>
                </a:r>
              </a:p>
              <a:p>
                <a:pPr algn="just"/>
                <a:r>
                  <a:rPr lang="fr-CH" sz="4800" dirty="0">
                    <a:solidFill>
                      <a:schemeClr val="bg1"/>
                    </a:solidFill>
                  </a:rPr>
                  <a:t>L</a:t>
                </a:r>
                <a:r>
                  <a:rPr lang="fr-CH" sz="4800" dirty="0" smtClean="0">
                    <a:solidFill>
                      <a:schemeClr val="bg1"/>
                    </a:solidFill>
                  </a:rPr>
                  <a:t>a </a:t>
                </a:r>
                <a:r>
                  <a:rPr lang="fr-CH" sz="4800" dirty="0">
                    <a:solidFill>
                      <a:schemeClr val="bg1"/>
                    </a:solidFill>
                  </a:rPr>
                  <a:t>3e </a:t>
                </a:r>
                <a:r>
                  <a:rPr lang="fr-CH" sz="4800">
                    <a:solidFill>
                      <a:schemeClr val="bg1"/>
                    </a:solidFill>
                  </a:rPr>
                  <a:t>étagère </a:t>
                </a:r>
                <a:r>
                  <a:rPr lang="fr-CH" sz="4800" smtClean="0">
                    <a:solidFill>
                      <a:schemeClr val="bg1"/>
                    </a:solidFill>
                  </a:rPr>
                  <a:t>doit être 2 </a:t>
                </a:r>
                <a:r>
                  <a:rPr lang="fr-CH" sz="4800" dirty="0">
                    <a:solidFill>
                      <a:schemeClr val="bg1"/>
                    </a:solidFill>
                  </a:rPr>
                  <a:t>fois plus petite que la </a:t>
                </a:r>
                <a:r>
                  <a:rPr lang="fr-CH" sz="4800" dirty="0" smtClean="0">
                    <a:solidFill>
                      <a:schemeClr val="bg1"/>
                    </a:solidFill>
                  </a:rPr>
                  <a:t>1ére </a:t>
                </a:r>
                <a:r>
                  <a:rPr lang="fr-CH" sz="4800" dirty="0">
                    <a:solidFill>
                      <a:schemeClr val="bg1"/>
                    </a:solidFill>
                  </a:rPr>
                  <a:t>étagère.</a:t>
                </a:r>
              </a:p>
              <a:p>
                <a:pPr algn="just"/>
                <a:endParaRPr lang="fr-CH" sz="4800" dirty="0"/>
              </a:p>
            </p:txBody>
          </p:sp>
        </p:grpSp>
        <p:sp>
          <p:nvSpPr>
            <p:cNvPr id="26" name="ZoneTexte 25"/>
            <p:cNvSpPr txBox="1"/>
            <p:nvPr/>
          </p:nvSpPr>
          <p:spPr>
            <a:xfrm>
              <a:off x="18708282" y="10972001"/>
              <a:ext cx="11279713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6000" dirty="0" smtClean="0"/>
                <a:t>Ne </a:t>
              </a:r>
              <a:r>
                <a:rPr lang="fr-CH" sz="6000" dirty="0"/>
                <a:t>vous affolez pas ! Ce problème peut aisément être résolu à l'aide de simple système </a:t>
              </a:r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1553103" y="1457118"/>
            <a:ext cx="26427310" cy="3019735"/>
            <a:chOff x="1658709" y="1061747"/>
            <a:chExt cx="26427310" cy="3019735"/>
          </a:xfrm>
        </p:grpSpPr>
        <p:sp>
          <p:nvSpPr>
            <p:cNvPr id="22" name="ZoneTexte 21"/>
            <p:cNvSpPr txBox="1"/>
            <p:nvPr/>
          </p:nvSpPr>
          <p:spPr>
            <a:xfrm>
              <a:off x="2386771" y="1305587"/>
              <a:ext cx="24505920" cy="255454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0" b="1" dirty="0"/>
                <a:t>Réalisation </a:t>
              </a:r>
              <a:r>
                <a:rPr lang="fr-FR" sz="8000" b="1" dirty="0" smtClean="0"/>
                <a:t>d’une </a:t>
              </a:r>
              <a:r>
                <a:rPr lang="fr-FR" sz="8000" b="1" dirty="0"/>
                <a:t>animation permettant la résolution d’un système de m équations à n </a:t>
              </a:r>
              <a:r>
                <a:rPr lang="fr-FR" sz="8000" b="1" dirty="0"/>
                <a:t>inconnues</a:t>
              </a:r>
              <a:endParaRPr lang="fr-CH" sz="8000" b="1" dirty="0"/>
            </a:p>
          </p:txBody>
        </p:sp>
        <p:cxnSp>
          <p:nvCxnSpPr>
            <p:cNvPr id="7" name="Connecteur droit 6"/>
            <p:cNvCxnSpPr/>
            <p:nvPr/>
          </p:nvCxnSpPr>
          <p:spPr>
            <a:xfrm>
              <a:off x="1658710" y="4081482"/>
              <a:ext cx="2642730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>
              <a:off x="1658709" y="1061747"/>
              <a:ext cx="2642730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ZoneTexte 46"/>
          <p:cNvSpPr txBox="1"/>
          <p:nvPr/>
        </p:nvSpPr>
        <p:spPr>
          <a:xfrm>
            <a:off x="-38786011" y="-1130635"/>
            <a:ext cx="1615488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5400" dirty="0">
                <a:solidFill>
                  <a:schemeClr val="bg1"/>
                </a:solidFill>
              </a:rPr>
              <a:t>Vous voulez construire 3 étagères et vous avez 5 mètres de bois.</a:t>
            </a:r>
          </a:p>
          <a:p>
            <a:pPr algn="just"/>
            <a:r>
              <a:rPr lang="fr-CH" sz="5400" dirty="0">
                <a:solidFill>
                  <a:schemeClr val="bg1"/>
                </a:solidFill>
              </a:rPr>
              <a:t>La longueur de la 1ère étagère doit être supérieure de 5 mètres au triple de la longueur de la 3éme étagère moins la longueur de la 2ème.</a:t>
            </a:r>
          </a:p>
          <a:p>
            <a:pPr algn="just"/>
            <a:r>
              <a:rPr lang="fr-CH" sz="5400" dirty="0">
                <a:solidFill>
                  <a:schemeClr val="bg1"/>
                </a:solidFill>
              </a:rPr>
              <a:t>De plus vous voulez que la 3e étagère soit 2 fois plus petite que la 1ére étagère.</a:t>
            </a:r>
          </a:p>
          <a:p>
            <a:pPr algn="just"/>
            <a:endParaRPr lang="fr-CH" sz="5400" dirty="0"/>
          </a:p>
        </p:txBody>
      </p:sp>
      <p:sp>
        <p:nvSpPr>
          <p:cNvPr id="48" name="Flèche vers le bas 47"/>
          <p:cNvSpPr/>
          <p:nvPr/>
        </p:nvSpPr>
        <p:spPr>
          <a:xfrm>
            <a:off x="4765431" y="16075585"/>
            <a:ext cx="2929348" cy="30470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9264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221</Words>
  <Application>Microsoft Office PowerPoint</Application>
  <PresentationFormat>Personnalisé</PresentationFormat>
  <Paragraphs>22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Gonin</dc:creator>
  <cp:lastModifiedBy>Nicolas Gonin</cp:lastModifiedBy>
  <cp:revision>26</cp:revision>
  <dcterms:created xsi:type="dcterms:W3CDTF">2015-05-18T14:09:36Z</dcterms:created>
  <dcterms:modified xsi:type="dcterms:W3CDTF">2015-06-01T15:36:37Z</dcterms:modified>
</cp:coreProperties>
</file>