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08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tx1"/>
            </a:gs>
            <a:gs pos="100000">
              <a:schemeClr val="bg2">
                <a:lumMod val="20000"/>
                <a:lumOff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0217" y="1506606"/>
            <a:ext cx="11471565" cy="1739347"/>
          </a:xfrm>
          <a:noFill/>
          <a:ln>
            <a:noFill/>
          </a:ln>
          <a:effectLst>
            <a:softEdge rad="12700"/>
          </a:effectLst>
        </p:spPr>
        <p:txBody>
          <a:bodyPr tIns="45720" bIns="45720" anchor="b">
            <a:normAutofit/>
          </a:bodyPr>
          <a:lstStyle>
            <a:lvl1pPr algn="ctr">
              <a:lnSpc>
                <a:spcPct val="80000"/>
              </a:lnSpc>
              <a:defRPr sz="6000" b="1" spc="150" baseline="0"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34806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dirty="0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46021-EE2D-49E2-A8C2-258CF42F979A}" type="datetimeFigureOut">
              <a:rPr lang="fr-CH" smtClean="0"/>
              <a:t>02.06.2015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4D402-94C6-4E56-8BC2-0A53FF3B778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192713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tx1"/>
            </a:gs>
            <a:gs pos="100000">
              <a:schemeClr val="bg2">
                <a:lumMod val="20000"/>
                <a:lumOff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/>
            </a:lvl1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46021-EE2D-49E2-A8C2-258CF42F979A}" type="datetimeFigureOut">
              <a:rPr lang="fr-CH" smtClean="0"/>
              <a:t>02.06.2015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4D402-94C6-4E56-8BC2-0A53FF3B778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295929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1412111"/>
            <a:ext cx="4754880" cy="4805809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1412111"/>
            <a:ext cx="4754880" cy="4805809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46021-EE2D-49E2-A8C2-258CF42F979A}" type="datetimeFigureOut">
              <a:rPr lang="fr-CH" smtClean="0"/>
              <a:t>02.06.2015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4D402-94C6-4E56-8BC2-0A53FF3B778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041856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tx1"/>
            </a:gs>
            <a:gs pos="100000">
              <a:schemeClr val="bg2">
                <a:lumMod val="20000"/>
                <a:lumOff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012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1412111"/>
            <a:ext cx="9784080" cy="48058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13146021-EE2D-49E2-A8C2-258CF42F979A}" type="datetimeFigureOut">
              <a:rPr lang="fr-CH" smtClean="0"/>
              <a:t>02.06.2015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C214D402-94C6-4E56-8BC2-0A53FF3B778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190376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</p:sldLayoutIdLst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Tx/>
        <a:buFont typeface="Arial" panose="020B0604020202020204" pitchFamily="34" charset="0"/>
        <a:buChar char="•"/>
        <a:defRPr sz="2200" kern="1200">
          <a:solidFill>
            <a:schemeClr val="bg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err="1" smtClean="0"/>
              <a:t>Nsolver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 smtClean="0"/>
              <a:t>Année 2, Projet 2</a:t>
            </a:r>
          </a:p>
          <a:p>
            <a:r>
              <a:rPr lang="fr-CH" dirty="0" smtClean="0"/>
              <a:t>Défense des spécifications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6402543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Sommaire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dirty="0" smtClean="0"/>
              <a:t>Initialisation</a:t>
            </a:r>
          </a:p>
          <a:p>
            <a:pPr lvl="1"/>
            <a:r>
              <a:rPr lang="fr-CH" dirty="0" smtClean="0"/>
              <a:t>Cahiers des charges</a:t>
            </a:r>
          </a:p>
          <a:p>
            <a:pPr lvl="1"/>
            <a:r>
              <a:rPr lang="fr-CH" dirty="0" smtClean="0"/>
              <a:t>Cas d’utilisation</a:t>
            </a:r>
          </a:p>
          <a:p>
            <a:r>
              <a:rPr lang="fr-CH" dirty="0" smtClean="0"/>
              <a:t>Planification</a:t>
            </a:r>
          </a:p>
          <a:p>
            <a:pPr lvl="1"/>
            <a:r>
              <a:rPr lang="fr-CH" dirty="0" smtClean="0"/>
              <a:t>Distribution des rôles</a:t>
            </a:r>
          </a:p>
          <a:p>
            <a:pPr lvl="1"/>
            <a:r>
              <a:rPr lang="fr-CH" dirty="0" smtClean="0"/>
              <a:t>Planning</a:t>
            </a:r>
          </a:p>
          <a:p>
            <a:r>
              <a:rPr lang="fr-CH" dirty="0" smtClean="0"/>
              <a:t>Exécution</a:t>
            </a:r>
          </a:p>
          <a:p>
            <a:pPr lvl="1"/>
            <a:r>
              <a:rPr lang="fr-CH" dirty="0" smtClean="0"/>
              <a:t>Po</a:t>
            </a:r>
          </a:p>
          <a:p>
            <a:r>
              <a:rPr lang="fr-CH" dirty="0" smtClean="0"/>
              <a:t>Clôture</a:t>
            </a:r>
          </a:p>
          <a:p>
            <a:pPr lvl="1"/>
            <a:r>
              <a:rPr lang="fr-CH" dirty="0" smtClean="0"/>
              <a:t>Prototype</a:t>
            </a:r>
          </a:p>
          <a:p>
            <a:pPr lvl="1"/>
            <a:r>
              <a:rPr lang="fr-CH" dirty="0" smtClean="0"/>
              <a:t>Poster</a:t>
            </a:r>
          </a:p>
          <a:p>
            <a:pPr lvl="1"/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3495671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Cahiers des charges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1607395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À bandes">
  <a:themeElements>
    <a:clrScheme name="À bandes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Candara">
      <a:maj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À bandes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TM03090430[[fn=À bandes]]</Template>
  <TotalTime>112</TotalTime>
  <Words>29</Words>
  <Application>Microsoft Office PowerPoint</Application>
  <PresentationFormat>Grand écran</PresentationFormat>
  <Paragraphs>16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Candara</vt:lpstr>
      <vt:lpstr>Wingdings</vt:lpstr>
      <vt:lpstr>À bandes</vt:lpstr>
      <vt:lpstr>Nsolver</vt:lpstr>
      <vt:lpstr>Sommaire</vt:lpstr>
      <vt:lpstr>Cahiers des charges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P2 - NSolver</dc:title>
  <dc:creator>Vulliemin Kevin</dc:creator>
  <cp:lastModifiedBy>Vulliemin Kevin</cp:lastModifiedBy>
  <cp:revision>16</cp:revision>
  <dcterms:created xsi:type="dcterms:W3CDTF">2015-06-02T16:54:31Z</dcterms:created>
  <dcterms:modified xsi:type="dcterms:W3CDTF">2015-06-02T18:47:03Z</dcterms:modified>
</cp:coreProperties>
</file>