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4" r:id="rId3"/>
    <p:sldId id="263" r:id="rId4"/>
    <p:sldId id="258" r:id="rId5"/>
    <p:sldId id="257" r:id="rId6"/>
    <p:sldId id="260" r:id="rId7"/>
    <p:sldId id="261" r:id="rId8"/>
    <p:sldId id="259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322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49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27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74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414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624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00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230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709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5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95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615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04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534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56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749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DE0592-AACC-4882-B78C-90C842F08F8B}" type="datetimeFigureOut">
              <a:rPr lang="fr-CH" smtClean="0"/>
              <a:t>04.09.2015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4BDC59-4FFE-4AE7-A1E4-5C9119390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851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NSolver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/>
              <a:t>Année 2, Projet </a:t>
            </a:r>
            <a:r>
              <a:rPr lang="fr-CH" dirty="0" err="1" smtClean="0"/>
              <a:t>hes</a:t>
            </a:r>
            <a:r>
              <a:rPr lang="fr-CH" dirty="0" smtClean="0"/>
              <a:t> d’été</a:t>
            </a:r>
            <a:endParaRPr lang="fr-CH" dirty="0"/>
          </a:p>
          <a:p>
            <a:r>
              <a:rPr lang="fr-CH" dirty="0" smtClean="0"/>
              <a:t>Défense de l’amélioration du projet P2</a:t>
            </a:r>
          </a:p>
          <a:p>
            <a:r>
              <a:rPr lang="de-CH" dirty="0" smtClean="0">
                <a:effectLst/>
              </a:rPr>
              <a:t>Bandelier Matthieu, </a:t>
            </a:r>
            <a:r>
              <a:rPr lang="de-CH" dirty="0" err="1" smtClean="0">
                <a:effectLst/>
              </a:rPr>
              <a:t>Vulliemin</a:t>
            </a:r>
            <a:r>
              <a:rPr lang="de-CH" dirty="0" smtClean="0">
                <a:effectLst/>
              </a:rPr>
              <a:t> Kevin, </a:t>
            </a:r>
            <a:r>
              <a:rPr lang="de-CH" dirty="0" err="1" smtClean="0">
                <a:effectLst/>
              </a:rPr>
              <a:t>Burri</a:t>
            </a:r>
            <a:r>
              <a:rPr lang="de-CH" dirty="0" smtClean="0">
                <a:effectLst/>
              </a:rPr>
              <a:t> Bastien et </a:t>
            </a:r>
            <a:r>
              <a:rPr lang="fr-CH" dirty="0" smtClean="0">
                <a:effectLst/>
              </a:rPr>
              <a:t>Gonin Nicolas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49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État de l’art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</a:t>
            </a:r>
            <a:r>
              <a:rPr lang="fr-CH" dirty="0" smtClean="0"/>
              <a:t>criture du système d’équations</a:t>
            </a:r>
          </a:p>
          <a:p>
            <a:r>
              <a:rPr lang="fr-CH" dirty="0" smtClean="0"/>
              <a:t>Étape par étape</a:t>
            </a:r>
          </a:p>
          <a:p>
            <a:r>
              <a:rPr lang="fr-CH" dirty="0" smtClean="0"/>
              <a:t>Résolution algébrique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287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Écriture du système </a:t>
            </a:r>
            <a:r>
              <a:rPr lang="fr-CH" dirty="0" smtClean="0"/>
              <a:t>d’équations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9" y="1731963"/>
            <a:ext cx="6318204" cy="4059237"/>
          </a:xfrm>
        </p:spPr>
      </p:pic>
    </p:spTree>
    <p:extLst>
      <p:ext uri="{BB962C8B-B14F-4D97-AF65-F5344CB8AC3E}">
        <p14:creationId xmlns:p14="http://schemas.microsoft.com/office/powerpoint/2010/main" val="1019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Écriture du système d’équations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44" y="1731963"/>
            <a:ext cx="6435375" cy="4059237"/>
          </a:xfrm>
        </p:spPr>
      </p:pic>
    </p:spTree>
    <p:extLst>
      <p:ext uri="{BB962C8B-B14F-4D97-AF65-F5344CB8AC3E}">
        <p14:creationId xmlns:p14="http://schemas.microsoft.com/office/powerpoint/2010/main" val="5646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Étape par étape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7" y="1731963"/>
            <a:ext cx="7282359" cy="4660448"/>
          </a:xfrm>
        </p:spPr>
      </p:pic>
    </p:spTree>
    <p:extLst>
      <p:ext uri="{BB962C8B-B14F-4D97-AF65-F5344CB8AC3E}">
        <p14:creationId xmlns:p14="http://schemas.microsoft.com/office/powerpoint/2010/main" val="34616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 par étape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" t="-24430" r="202" b="24430"/>
          <a:stretch/>
        </p:blipFill>
        <p:spPr>
          <a:xfrm>
            <a:off x="1895385" y="-109057"/>
            <a:ext cx="5345244" cy="6747546"/>
          </a:xfrm>
        </p:spPr>
      </p:pic>
    </p:spTree>
    <p:extLst>
      <p:ext uri="{BB962C8B-B14F-4D97-AF65-F5344CB8AC3E}">
        <p14:creationId xmlns:p14="http://schemas.microsoft.com/office/powerpoint/2010/main" val="31538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 par étape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" t="-25627" r="-509" b="25627"/>
          <a:stretch/>
        </p:blipFill>
        <p:spPr>
          <a:xfrm>
            <a:off x="1852456" y="-67112"/>
            <a:ext cx="5431101" cy="6693771"/>
          </a:xfrm>
        </p:spPr>
      </p:pic>
    </p:spTree>
    <p:extLst>
      <p:ext uri="{BB962C8B-B14F-4D97-AF65-F5344CB8AC3E}">
        <p14:creationId xmlns:p14="http://schemas.microsoft.com/office/powerpoint/2010/main" val="26994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Résolution algébrique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6" y="2642228"/>
            <a:ext cx="7293461" cy="1505000"/>
          </a:xfrm>
        </p:spPr>
      </p:pic>
    </p:spTree>
    <p:extLst>
      <p:ext uri="{BB962C8B-B14F-4D97-AF65-F5344CB8AC3E}">
        <p14:creationId xmlns:p14="http://schemas.microsoft.com/office/powerpoint/2010/main" val="23833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23</TotalTime>
  <Words>56</Words>
  <Application>Microsoft Office PowerPoint</Application>
  <PresentationFormat>Affichage à l'écran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Ardoise</vt:lpstr>
      <vt:lpstr>NSolver</vt:lpstr>
      <vt:lpstr>État de l’art</vt:lpstr>
      <vt:lpstr>Écriture du système d’équations</vt:lpstr>
      <vt:lpstr>Écriture du système d’équations</vt:lpstr>
      <vt:lpstr>Étape par étape</vt:lpstr>
      <vt:lpstr>Étape par étape</vt:lpstr>
      <vt:lpstr>Étape par étape</vt:lpstr>
      <vt:lpstr>Résolution algébrique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NSolver</dc:title>
  <dc:creator>Nicolas Gonin</dc:creator>
  <cp:lastModifiedBy>Nicolas Gonin</cp:lastModifiedBy>
  <cp:revision>3</cp:revision>
  <dcterms:created xsi:type="dcterms:W3CDTF">2015-09-04T08:59:30Z</dcterms:created>
  <dcterms:modified xsi:type="dcterms:W3CDTF">2015-09-04T09:22:46Z</dcterms:modified>
</cp:coreProperties>
</file>