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7" r:id="rId2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2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2B15C-CED5-4376-841D-FD6A2CD08A5D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4F23B-849F-4EB0-9FED-2C38E4A896C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9741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51C4D-42E3-44C2-8025-45DEF85D17C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D1F0F-A526-402A-A10E-20C27801EF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6231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1482"/>
            <a:ext cx="9144000" cy="1162294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0" hasCustomPrompt="1"/>
          </p:nvPr>
        </p:nvSpPr>
        <p:spPr>
          <a:xfrm>
            <a:off x="360217" y="1910846"/>
            <a:ext cx="11476183" cy="1089529"/>
          </a:xfrm>
          <a:gradFill flip="none" rotWithShape="0">
            <a:gsLst>
              <a:gs pos="78000">
                <a:schemeClr val="tx1">
                  <a:alpha val="50000"/>
                </a:schemeClr>
              </a:gs>
              <a:gs pos="2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effectLst>
            <a:softEdge rad="381000"/>
          </a:effectLst>
        </p:spPr>
        <p:txBody>
          <a:bodyPr anchor="b">
            <a:spAutoFit/>
          </a:bodyPr>
          <a:lstStyle>
            <a:lvl1pPr marL="0" indent="0" algn="ctr">
              <a:buNone/>
              <a:defRPr sz="7200" b="1">
                <a:effectLst>
                  <a:reflection blurRad="6350" stA="21000" endPos="46000" dir="5400000" sy="-100000" algn="bl" rotWithShape="0"/>
                </a:effectLst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192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6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t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8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90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éc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9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46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alpha val="89000"/>
              </a:schemeClr>
            </a:gs>
            <a:gs pos="48000">
              <a:schemeClr val="tx1">
                <a:alpha val="62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12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412112"/>
            <a:ext cx="9784080" cy="31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3" name="Picture 2" descr="http://iasprod.ig.he-arc.ch/template/bpms/GP/img/interface/logoHe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09799"/>
            <a:ext cx="2299949" cy="98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5"/>
          <a:stretch/>
        </p:blipFill>
        <p:spPr bwMode="auto">
          <a:xfrm>
            <a:off x="7565206" y="5418950"/>
            <a:ext cx="3791462" cy="8928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903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1"/>
          </a:solidFill>
          <a:effectLst>
            <a:reflection blurRad="6350" stA="21000" endPos="46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alpha val="89000"/>
              </a:schemeClr>
            </a:gs>
            <a:gs pos="48000">
              <a:schemeClr val="tx1">
                <a:alpha val="62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680812"/>
            <a:ext cx="9784080" cy="61555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7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effectLst>
            <a:softEdge rad="381000"/>
          </a:effectLst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412111"/>
            <a:ext cx="9784080" cy="459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3121" y="6118792"/>
            <a:ext cx="823877" cy="580000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CH" dirty="0" smtClean="0"/>
              <a:t>Page </a:t>
            </a:r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7" name="Image 6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5"/>
          <a:stretch/>
        </p:blipFill>
        <p:spPr bwMode="auto">
          <a:xfrm>
            <a:off x="1202919" y="6118792"/>
            <a:ext cx="2462973" cy="5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2798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1"/>
          </a:solidFill>
          <a:effectLst>
            <a:reflection blurRad="6350" stA="21000" endPos="46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mtClean="0"/>
              <a:t>Année 2, Projet 2</a:t>
            </a:r>
          </a:p>
          <a:p>
            <a:r>
              <a:rPr lang="fr-CH" smtClean="0"/>
              <a:t>Défense des spécifications</a:t>
            </a:r>
            <a:endParaRPr lang="fr-CH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02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dirty="0" smtClean="0"/>
              <a:t>Initialisation</a:t>
            </a:r>
          </a:p>
          <a:p>
            <a:pPr lvl="1"/>
            <a:r>
              <a:rPr lang="fr-CH" dirty="0" smtClean="0"/>
              <a:t>Cahiers des charges</a:t>
            </a:r>
          </a:p>
          <a:p>
            <a:pPr lvl="1"/>
            <a:r>
              <a:rPr lang="fr-CH" dirty="0" smtClean="0"/>
              <a:t>Cas </a:t>
            </a:r>
            <a:r>
              <a:rPr lang="fr-CH" dirty="0" smtClean="0"/>
              <a:t>d’utilisation</a:t>
            </a:r>
          </a:p>
          <a:p>
            <a:pPr lvl="1"/>
            <a:r>
              <a:rPr lang="fr-CH" dirty="0" smtClean="0"/>
              <a:t>Maquette</a:t>
            </a:r>
            <a:endParaRPr lang="fr-CH" dirty="0" smtClean="0"/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Distribution des rôles</a:t>
            </a:r>
          </a:p>
          <a:p>
            <a:pPr lvl="1"/>
            <a:r>
              <a:rPr lang="fr-CH" dirty="0" smtClean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Exécution</a:t>
            </a:r>
          </a:p>
          <a:p>
            <a:pPr lvl="1"/>
            <a:r>
              <a:rPr lang="fr-CH" dirty="0" smtClean="0"/>
              <a:t>Diagramme séquence système</a:t>
            </a:r>
          </a:p>
          <a:p>
            <a:pPr lvl="1"/>
            <a:r>
              <a:rPr lang="fr-CH" dirty="0" smtClean="0"/>
              <a:t>Diagramme de classe</a:t>
            </a:r>
          </a:p>
          <a:p>
            <a:pPr lvl="1"/>
            <a:r>
              <a:rPr lang="fr-CH" dirty="0" smtClean="0"/>
              <a:t>Diagramme de communication</a:t>
            </a:r>
          </a:p>
          <a:p>
            <a:pPr lvl="1"/>
            <a:r>
              <a:rPr lang="fr-CH" dirty="0" smtClean="0"/>
              <a:t>Diagramme de séquence détaillés</a:t>
            </a:r>
            <a:endParaRPr lang="fr-CH" dirty="0" smtClean="0"/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Clôture</a:t>
            </a:r>
          </a:p>
          <a:p>
            <a:pPr lvl="1"/>
            <a:r>
              <a:rPr lang="fr-CH" dirty="0" smtClean="0"/>
              <a:t>Prototype</a:t>
            </a:r>
          </a:p>
          <a:p>
            <a:pPr lvl="1"/>
            <a:r>
              <a:rPr lang="fr-CH" dirty="0" smtClean="0"/>
              <a:t>Poster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76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Cahiers des charges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2</a:t>
            </a:fld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Résolution efficiente avec un algorithme performant sans animation d’un système de m équations à n inconnus.</a:t>
            </a:r>
            <a:endParaRPr lang="fr-CH" dirty="0"/>
          </a:p>
          <a:p>
            <a:endParaRPr lang="fr-CH" dirty="0" smtClean="0"/>
          </a:p>
          <a:p>
            <a:pPr lvl="0"/>
            <a:r>
              <a:rPr lang="fr-FR" dirty="0"/>
              <a:t>Résolution avec animation d'un système de maximum 5 équations à n inconnues.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90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Cas d’utilisation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3</a:t>
            </a:fld>
            <a:endParaRPr lang="fr-CH" dirty="0"/>
          </a:p>
        </p:txBody>
      </p:sp>
      <p:pic>
        <p:nvPicPr>
          <p:cNvPr id="5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1" y="1506229"/>
            <a:ext cx="5658640" cy="4410691"/>
          </a:xfrm>
        </p:spPr>
      </p:pic>
    </p:spTree>
    <p:extLst>
      <p:ext uri="{BB962C8B-B14F-4D97-AF65-F5344CB8AC3E}">
        <p14:creationId xmlns:p14="http://schemas.microsoft.com/office/powerpoint/2010/main" val="93365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Maquette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1417067"/>
            <a:ext cx="7072313" cy="458901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2203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osTitr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Trebuchet MS">
      <a:majorFont>
        <a:latin typeface="Trebuchet MS"/>
        <a:ea typeface=""/>
        <a:cs typeface=""/>
      </a:majorFont>
      <a:minorFont>
        <a:latin typeface="Candara"/>
        <a:ea typeface=""/>
        <a:cs typeface="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Basiqu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Trebuchet M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318</TotalTime>
  <Words>79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Candara</vt:lpstr>
      <vt:lpstr>Trebuchet MS</vt:lpstr>
      <vt:lpstr>Wingdings</vt:lpstr>
      <vt:lpstr>GrosTitres</vt:lpstr>
      <vt:lpstr>Basiques</vt:lpstr>
      <vt:lpstr>Présentation PowerPoint</vt:lpstr>
      <vt:lpstr>Sommaire</vt:lpstr>
      <vt:lpstr>Cahiers des charges</vt:lpstr>
      <vt:lpstr>Cas d’utilisation</vt:lpstr>
      <vt:lpstr>Maquette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NSolver</dc:title>
  <dc:creator>Vulliemin Kevin</dc:creator>
  <cp:lastModifiedBy>Nicolas Gonin</cp:lastModifiedBy>
  <cp:revision>45</cp:revision>
  <dcterms:created xsi:type="dcterms:W3CDTF">2015-06-02T16:54:31Z</dcterms:created>
  <dcterms:modified xsi:type="dcterms:W3CDTF">2015-06-03T10:26:48Z</dcterms:modified>
</cp:coreProperties>
</file>