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677" r:id="rId2"/>
  </p:sldMasterIdLst>
  <p:notesMasterIdLst>
    <p:notesMasterId r:id="rId6"/>
  </p:notesMasterIdLst>
  <p:handoutMasterIdLst>
    <p:handoutMasterId r:id="rId7"/>
  </p:handoutMasterIdLst>
  <p:sldIdLst>
    <p:sldId id="256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3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2B15C-CED5-4376-841D-FD6A2CD08A5D}" type="datetimeFigureOut">
              <a:rPr lang="fr-CH" smtClean="0"/>
              <a:t>03.06.2015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4F23B-849F-4EB0-9FED-2C38E4A896C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89741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51C4D-42E3-44C2-8025-45DEF85D17C8}" type="datetimeFigureOut">
              <a:rPr lang="fr-CH" smtClean="0"/>
              <a:t>03.06.2015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D1F0F-A526-402A-A10E-20C27801EFE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6231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01482"/>
            <a:ext cx="9144000" cy="1162294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 smtClean="0"/>
              <a:t>Modifiez le style des sous-titres du masque</a:t>
            </a:r>
            <a:endParaRPr lang="en-US" dirty="0"/>
          </a:p>
        </p:txBody>
      </p:sp>
      <p:sp>
        <p:nvSpPr>
          <p:cNvPr id="11" name="Espace réservé du contenu 9"/>
          <p:cNvSpPr>
            <a:spLocks noGrp="1"/>
          </p:cNvSpPr>
          <p:nvPr>
            <p:ph sz="quarter" idx="10" hasCustomPrompt="1"/>
          </p:nvPr>
        </p:nvSpPr>
        <p:spPr>
          <a:xfrm>
            <a:off x="360217" y="1910846"/>
            <a:ext cx="11476183" cy="1089529"/>
          </a:xfrm>
          <a:gradFill flip="none" rotWithShape="0">
            <a:gsLst>
              <a:gs pos="78000">
                <a:schemeClr val="tx1">
                  <a:alpha val="50000"/>
                </a:schemeClr>
              </a:gs>
              <a:gs pos="23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effectLst>
            <a:softEdge rad="381000"/>
          </a:effectLst>
        </p:spPr>
        <p:txBody>
          <a:bodyPr anchor="b">
            <a:spAutoFit/>
          </a:bodyPr>
          <a:lstStyle>
            <a:lvl1pPr marL="0" indent="0" algn="ctr">
              <a:buNone/>
              <a:defRPr sz="7200" b="1">
                <a:effectLst>
                  <a:reflection blurRad="6350" stA="21000" endPos="46000" dir="5400000" sy="-100000" algn="bl" rotWithShape="0"/>
                </a:effectLst>
              </a:defRPr>
            </a:lvl1pPr>
          </a:lstStyle>
          <a:p>
            <a:pPr lvl="0"/>
            <a:r>
              <a:rPr lang="fr-FR" dirty="0" smtClean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9192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576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ital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20" y="1412111"/>
            <a:ext cx="7072979" cy="4598271"/>
          </a:xfrm>
        </p:spPr>
        <p:txBody>
          <a:bodyPr/>
          <a:lstStyle>
            <a:lvl1pPr algn="l">
              <a:defRPr b="1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8579464" y="1412110"/>
            <a:ext cx="2407534" cy="4598272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/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1" dirty="0" smtClean="0">
                <a:solidFill>
                  <a:schemeClr val="bg1"/>
                </a:solidFill>
              </a:rPr>
              <a:t>Initialisation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Planification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Exécution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Clôture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7318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20" y="1412111"/>
            <a:ext cx="7072979" cy="4598271"/>
          </a:xfrm>
        </p:spPr>
        <p:txBody>
          <a:bodyPr/>
          <a:lstStyle>
            <a:lvl1pPr algn="l">
              <a:defRPr b="1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8579464" y="1412110"/>
            <a:ext cx="2407534" cy="4598272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/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0" dirty="0" smtClean="0">
                <a:solidFill>
                  <a:schemeClr val="bg1"/>
                </a:solidFill>
              </a:rPr>
              <a:t>Initialisation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1" dirty="0" smtClean="0">
                <a:solidFill>
                  <a:schemeClr val="bg1"/>
                </a:solidFill>
              </a:rPr>
              <a:t>Planification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Exécution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Clôture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39031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éc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20" y="1412111"/>
            <a:ext cx="7072979" cy="4598271"/>
          </a:xfrm>
        </p:spPr>
        <p:txBody>
          <a:bodyPr/>
          <a:lstStyle>
            <a:lvl1pPr algn="l">
              <a:defRPr b="1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8579464" y="1412110"/>
            <a:ext cx="2407534" cy="4598272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/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0" dirty="0" smtClean="0">
                <a:solidFill>
                  <a:schemeClr val="bg1"/>
                </a:solidFill>
              </a:rPr>
              <a:t>Initialisation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0" dirty="0" smtClean="0">
                <a:solidFill>
                  <a:schemeClr val="bg1"/>
                </a:solidFill>
              </a:rPr>
              <a:t>Planification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1" dirty="0" smtClean="0">
                <a:solidFill>
                  <a:schemeClr val="bg1"/>
                </a:solidFill>
              </a:rPr>
              <a:t>Exécution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Clôture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27696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20" y="1412111"/>
            <a:ext cx="7072979" cy="4598271"/>
          </a:xfrm>
        </p:spPr>
        <p:txBody>
          <a:bodyPr/>
          <a:lstStyle>
            <a:lvl1pPr algn="l">
              <a:defRPr b="1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8579464" y="1412110"/>
            <a:ext cx="2407534" cy="4598272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/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0" dirty="0" smtClean="0">
                <a:solidFill>
                  <a:schemeClr val="bg1"/>
                </a:solidFill>
              </a:rPr>
              <a:t>Initialisation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0" dirty="0" smtClean="0">
                <a:solidFill>
                  <a:schemeClr val="bg1"/>
                </a:solidFill>
              </a:rPr>
              <a:t>Planification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dirty="0" smtClean="0">
                <a:solidFill>
                  <a:schemeClr val="bg1"/>
                </a:solidFill>
              </a:rPr>
              <a:t>Exécution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r>
              <a:rPr lang="fr-CH" sz="2400" b="1" dirty="0" smtClean="0">
                <a:solidFill>
                  <a:schemeClr val="bg1"/>
                </a:solidFill>
              </a:rPr>
              <a:t>Clôture</a:t>
            </a:r>
          </a:p>
          <a:p>
            <a:pPr marL="288000" indent="-288000">
              <a:lnSpc>
                <a:spcPct val="250000"/>
              </a:lnSpc>
              <a:buFont typeface="+mj-lt"/>
              <a:buAutoNum type="arabicPeriod"/>
            </a:pPr>
            <a:endParaRPr lang="fr-CH" sz="2400" dirty="0">
              <a:solidFill>
                <a:schemeClr val="bg1"/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‹N°›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04668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alpha val="89000"/>
              </a:schemeClr>
            </a:gs>
            <a:gs pos="48000">
              <a:schemeClr val="tx1">
                <a:alpha val="62000"/>
              </a:schemeClr>
            </a:gs>
            <a:gs pos="100000">
              <a:schemeClr val="bg2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0121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1412112"/>
            <a:ext cx="9784080" cy="3118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13" name="Picture 2" descr="http://iasprod.ig.he-arc.ch/template/bpms/GP/img/interface/logoHe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209799"/>
            <a:ext cx="2299949" cy="98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/>
          <p:cNvPicPr/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45"/>
          <a:stretch/>
        </p:blipFill>
        <p:spPr bwMode="auto">
          <a:xfrm>
            <a:off x="7565206" y="5418950"/>
            <a:ext cx="3791462" cy="8928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9037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1"/>
          </a:solidFill>
          <a:effectLst>
            <a:reflection blurRad="6350" stA="21000" endPos="460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tx1">
                <a:alpha val="89000"/>
              </a:schemeClr>
            </a:gs>
            <a:gs pos="48000">
              <a:schemeClr val="tx1">
                <a:alpha val="62000"/>
              </a:schemeClr>
            </a:gs>
            <a:gs pos="100000">
              <a:schemeClr val="bg2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680812"/>
            <a:ext cx="9784080" cy="61555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78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effectLst>
            <a:softEdge rad="381000"/>
          </a:effectLst>
        </p:spPr>
        <p:txBody>
          <a:bodyPr vert="horz" lIns="91440" tIns="45720" rIns="91440" bIns="45720" rtlCol="0" anchor="b">
            <a:sp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1412111"/>
            <a:ext cx="9784080" cy="4598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3121" y="6118792"/>
            <a:ext cx="823877" cy="580000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CH" dirty="0" smtClean="0"/>
              <a:t>Page </a:t>
            </a:r>
            <a:fld id="{C214D402-94C6-4E56-8BC2-0A53FF3B7787}" type="slidenum">
              <a:rPr lang="fr-CH" smtClean="0"/>
              <a:pPr/>
              <a:t>‹N°›</a:t>
            </a:fld>
            <a:endParaRPr lang="fr-CH" dirty="0"/>
          </a:p>
        </p:txBody>
      </p:sp>
      <p:pic>
        <p:nvPicPr>
          <p:cNvPr id="7" name="Image 6"/>
          <p:cNvPicPr/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45"/>
          <a:stretch/>
        </p:blipFill>
        <p:spPr bwMode="auto">
          <a:xfrm>
            <a:off x="1202919" y="6118792"/>
            <a:ext cx="2462973" cy="58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2798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1"/>
          </a:solidFill>
          <a:effectLst>
            <a:reflection blurRad="6350" stA="21000" endPos="46000" dir="5400000" sy="-100000" algn="bl" rotWithShape="0"/>
          </a:effectLs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smtClean="0"/>
              <a:t>Année 2, Projet 2</a:t>
            </a:r>
          </a:p>
          <a:p>
            <a:r>
              <a:rPr lang="fr-CH" smtClean="0"/>
              <a:t>Défense des spécifications</a:t>
            </a:r>
            <a:endParaRPr lang="fr-CH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CH" dirty="0" err="1" smtClean="0"/>
              <a:t>NSolver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4025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Sommaire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CH" dirty="0" smtClean="0"/>
              <a:t>Initialisation</a:t>
            </a:r>
          </a:p>
          <a:p>
            <a:pPr lvl="1"/>
            <a:r>
              <a:rPr lang="fr-CH" dirty="0" smtClean="0"/>
              <a:t>Cahiers des charges</a:t>
            </a:r>
          </a:p>
          <a:p>
            <a:pPr lvl="1"/>
            <a:r>
              <a:rPr lang="fr-CH" dirty="0" smtClean="0"/>
              <a:t>Cas d’utilisation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Planification</a:t>
            </a:r>
          </a:p>
          <a:p>
            <a:pPr lvl="1"/>
            <a:r>
              <a:rPr lang="fr-CH" dirty="0" smtClean="0"/>
              <a:t>Distribution des rôles</a:t>
            </a:r>
          </a:p>
          <a:p>
            <a:pPr lvl="1"/>
            <a:r>
              <a:rPr lang="fr-CH" dirty="0" smtClean="0"/>
              <a:t>Planning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Exécution</a:t>
            </a:r>
          </a:p>
          <a:p>
            <a:pPr lvl="1"/>
            <a:r>
              <a:rPr lang="fr-CH" dirty="0" smtClean="0"/>
              <a:t>Po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smtClean="0"/>
              <a:t>Clôture</a:t>
            </a:r>
          </a:p>
          <a:p>
            <a:pPr lvl="1"/>
            <a:r>
              <a:rPr lang="fr-CH" dirty="0" smtClean="0"/>
              <a:t>Prototype</a:t>
            </a:r>
          </a:p>
          <a:p>
            <a:pPr lvl="1"/>
            <a:r>
              <a:rPr lang="fr-CH" dirty="0" smtClean="0"/>
              <a:t>Poster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76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Cahiers des charges</a:t>
            </a:r>
            <a:endParaRPr lang="fr-CH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61" y="1506229"/>
            <a:ext cx="5658640" cy="4410691"/>
          </a:xfr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14D402-94C6-4E56-8BC2-0A53FF3B7787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39902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osTitr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Trebuchet MS">
      <a:majorFont>
        <a:latin typeface="Trebuchet MS"/>
        <a:ea typeface=""/>
        <a:cs typeface=""/>
      </a:majorFont>
      <a:minorFont>
        <a:latin typeface="Candara"/>
        <a:ea typeface=""/>
        <a:cs typeface="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Basiqu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Trebuchet M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TM03090430[[fn=À bandes]]</Template>
  <TotalTime>308</TotalTime>
  <Words>31</Words>
  <Application>Microsoft Office PowerPoint</Application>
  <PresentationFormat>Grand écran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Candara</vt:lpstr>
      <vt:lpstr>Trebuchet MS</vt:lpstr>
      <vt:lpstr>Wingdings</vt:lpstr>
      <vt:lpstr>GrosTitres</vt:lpstr>
      <vt:lpstr>Basiques</vt:lpstr>
      <vt:lpstr>Présentation PowerPoint</vt:lpstr>
      <vt:lpstr>Sommaire</vt:lpstr>
      <vt:lpstr>Cahiers des charges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P2 - NSolver</dc:title>
  <dc:creator>Vulliemin Kevin</dc:creator>
  <cp:lastModifiedBy>Vulliemin Kevin</cp:lastModifiedBy>
  <cp:revision>44</cp:revision>
  <dcterms:created xsi:type="dcterms:W3CDTF">2015-06-02T16:54:31Z</dcterms:created>
  <dcterms:modified xsi:type="dcterms:W3CDTF">2015-06-03T09:03:59Z</dcterms:modified>
</cp:coreProperties>
</file>