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76" r:id="rId3"/>
    <p:sldId id="264" r:id="rId4"/>
    <p:sldId id="263" r:id="rId5"/>
    <p:sldId id="258" r:id="rId6"/>
    <p:sldId id="257" r:id="rId7"/>
    <p:sldId id="260" r:id="rId8"/>
    <p:sldId id="261" r:id="rId9"/>
    <p:sldId id="259" r:id="rId10"/>
    <p:sldId id="265" r:id="rId11"/>
    <p:sldId id="266" r:id="rId12"/>
    <p:sldId id="267" r:id="rId13"/>
    <p:sldId id="268" r:id="rId14"/>
    <p:sldId id="26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322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49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927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742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414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6242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000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2306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709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5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957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615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048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534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561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749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851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NSolver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2 année DLM, </a:t>
            </a:r>
            <a:r>
              <a:rPr lang="fr-CH" dirty="0"/>
              <a:t>Projet </a:t>
            </a:r>
            <a:r>
              <a:rPr lang="fr-CH" dirty="0" smtClean="0"/>
              <a:t>HES d’été</a:t>
            </a:r>
            <a:endParaRPr lang="fr-CH" dirty="0"/>
          </a:p>
          <a:p>
            <a:r>
              <a:rPr lang="fr-CH" dirty="0" smtClean="0"/>
              <a:t>Défense de l’amélioration du projet P2</a:t>
            </a:r>
          </a:p>
          <a:p>
            <a:r>
              <a:rPr lang="de-CH" dirty="0" smtClean="0">
                <a:effectLst/>
              </a:rPr>
              <a:t>Bandelier Matthieu, </a:t>
            </a:r>
            <a:r>
              <a:rPr lang="de-CH" dirty="0" err="1" smtClean="0">
                <a:effectLst/>
              </a:rPr>
              <a:t>Vulliemin</a:t>
            </a:r>
            <a:r>
              <a:rPr lang="de-CH" dirty="0" smtClean="0">
                <a:effectLst/>
              </a:rPr>
              <a:t> Kevin, </a:t>
            </a:r>
            <a:r>
              <a:rPr lang="de-CH" dirty="0" err="1" smtClean="0">
                <a:effectLst/>
              </a:rPr>
              <a:t>Burri</a:t>
            </a:r>
            <a:r>
              <a:rPr lang="de-CH" dirty="0" smtClean="0">
                <a:effectLst/>
              </a:rPr>
              <a:t> Bastien et </a:t>
            </a:r>
            <a:r>
              <a:rPr lang="fr-CH" dirty="0" smtClean="0">
                <a:effectLst/>
              </a:rPr>
              <a:t>Gonin Nicolas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49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Visualisation 3D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Mathematica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3" y="2496091"/>
            <a:ext cx="9144000" cy="3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3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Visualisation 3D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25" y="2263825"/>
            <a:ext cx="4955163" cy="4059237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 smtClean="0"/>
              <a:t>Mathematica</a:t>
            </a:r>
            <a:r>
              <a:rPr lang="fr-CH" dirty="0" smtClean="0"/>
              <a:t> (suite)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037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Visualisation 3D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http://www.wolframalpha.com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82" y="2219420"/>
            <a:ext cx="5402850" cy="42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Visualisation 3D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surfer </a:t>
            </a:r>
            <a:r>
              <a:rPr lang="fr-CH" dirty="0" smtClean="0"/>
              <a:t> =&gt;  </a:t>
            </a:r>
            <a:r>
              <a:rPr lang="fr-CH" dirty="0"/>
              <a:t>http://imaginary.org/program/surfer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3" y="2253790"/>
            <a:ext cx="7624547" cy="44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8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Objectifs principaux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Conception</a:t>
            </a:r>
            <a:endParaRPr lang="fr-CH" b="1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Remaniement du schéma des classes, principalement au niveau de la communication entre le domaine métier et de l’affichage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Corrections des bugs liés à l’affichage des étapes de résolution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Corrections des bugs liés à la modification d’une équation après résolution de celle-ci.</a:t>
            </a:r>
            <a:endParaRPr lang="fr-CH" dirty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9593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effectLst/>
              </a:rPr>
              <a:t>Objectifs principaux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>
                <a:effectLst/>
              </a:rPr>
              <a:t>UI &amp; </a:t>
            </a:r>
            <a:r>
              <a:rPr lang="fr-FR" b="1" dirty="0" err="1">
                <a:effectLst/>
              </a:rPr>
              <a:t>graphics</a:t>
            </a:r>
            <a:r>
              <a:rPr lang="fr-FR" b="1" dirty="0">
                <a:effectLst/>
              </a:rPr>
              <a:t> design</a:t>
            </a:r>
            <a:endParaRPr lang="fr-CH" b="1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Correction des </a:t>
            </a:r>
            <a:r>
              <a:rPr lang="fr-FR" dirty="0" err="1">
                <a:effectLst/>
              </a:rPr>
              <a:t>layouts</a:t>
            </a:r>
            <a:r>
              <a:rPr lang="fr-FR" dirty="0">
                <a:effectLst/>
              </a:rPr>
              <a:t> de chaque fenêtre pour gérer le redimensionnement dynamique par l’utilisateur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Création d’une classe qui gère la nomenclature des variables indépendantes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Amélioration de l’ergonomie du formulaire de remplissage de la matrice ;</a:t>
            </a:r>
            <a:endParaRPr lang="fr-CH" dirty="0">
              <a:effectLst/>
            </a:endParaRPr>
          </a:p>
          <a:p>
            <a:r>
              <a:rPr lang="fr-FR" dirty="0">
                <a:effectLst/>
              </a:rPr>
              <a:t>Nouvelles options :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second plan d’affichage dans la fenêtre de résolution afin d’afficher deux étapes de résolution simultanément,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modification de l’espace entre les coefficients lors de l’affichage d’une matrice,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mise en évidence de la ligne de la matrice qui a été modifiée en dernier.</a:t>
            </a:r>
            <a:endParaRPr lang="fr-CH" dirty="0">
              <a:effectLst/>
            </a:endParaRP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5716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Objectifs principaux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Métier</a:t>
            </a:r>
            <a:endParaRPr lang="fr-CH" b="1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Correction de la méthode de résolution par étape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Spécialisation de la classe Matrix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Ajout des étapes finales de substitution arrière pour une équation à solution non-unique.</a:t>
            </a:r>
            <a:endParaRPr lang="fr-CH" dirty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83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Objectifs </a:t>
            </a:r>
            <a:r>
              <a:rPr lang="fr-FR" b="1" dirty="0" smtClean="0">
                <a:effectLst/>
              </a:rPr>
              <a:t>principaux	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Graphiques</a:t>
            </a:r>
            <a:endParaRPr lang="fr-CH" b="1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Spécialisation de la classe JPanel3D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Ajout d’une option permettant la mise en évidence de domaine de solution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Adaptation de l’affichage graphique pour des systèmes de une à quatre équations et de 2 à 3 inconnues ;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Ajout d’un menu d'aide.</a:t>
            </a:r>
            <a:endParaRPr lang="fr-CH" dirty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0595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Objectifs secondaires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Conception</a:t>
            </a:r>
            <a:endParaRPr lang="fr-CH" b="1" dirty="0">
              <a:effectLst/>
            </a:endParaRPr>
          </a:p>
          <a:p>
            <a:pPr lvl="1">
              <a:buFont typeface="Wingdings 2" panose="05020102010507070707" pitchFamily="18" charset="2"/>
              <a:buChar char=""/>
            </a:pPr>
            <a:r>
              <a:rPr lang="fr-FR" dirty="0">
                <a:effectLst/>
              </a:rPr>
              <a:t>Sauvegarde et chargement d’une équation au format ".csv" et ".</a:t>
            </a:r>
            <a:r>
              <a:rPr lang="fr-FR" dirty="0" err="1">
                <a:effectLst/>
              </a:rPr>
              <a:t>txt</a:t>
            </a:r>
            <a:r>
              <a:rPr lang="fr-FR" dirty="0">
                <a:effectLst/>
              </a:rPr>
              <a:t>" ;</a:t>
            </a:r>
            <a:endParaRPr lang="fr-CH" dirty="0">
              <a:effectLst/>
            </a:endParaRPr>
          </a:p>
          <a:p>
            <a:pPr lvl="1">
              <a:buFont typeface="Wingdings 2" panose="05020102010507070707" pitchFamily="18" charset="2"/>
              <a:buChar char="O"/>
            </a:pPr>
            <a:r>
              <a:rPr lang="fr-FR" dirty="0">
                <a:effectLst/>
              </a:rPr>
              <a:t>Lancement du programme à partir d'un fichier générer par </a:t>
            </a:r>
            <a:r>
              <a:rPr lang="fr-FR" dirty="0" err="1">
                <a:effectLst/>
              </a:rPr>
              <a:t>NSolver</a:t>
            </a:r>
            <a:r>
              <a:rPr lang="fr-FR" dirty="0">
                <a:effectLst/>
              </a:rPr>
              <a:t> ".</a:t>
            </a:r>
            <a:r>
              <a:rPr lang="fr-FR" dirty="0" err="1">
                <a:effectLst/>
              </a:rPr>
              <a:t>nso</a:t>
            </a:r>
            <a:r>
              <a:rPr lang="fr-FR" dirty="0">
                <a:effectLst/>
              </a:rPr>
              <a:t>".</a:t>
            </a:r>
            <a:endParaRPr lang="fr-CH" dirty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6021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État de l’art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État des objectifs</a:t>
            </a:r>
          </a:p>
        </p:txBody>
      </p:sp>
    </p:spTree>
    <p:extLst>
      <p:ext uri="{BB962C8B-B14F-4D97-AF65-F5344CB8AC3E}">
        <p14:creationId xmlns:p14="http://schemas.microsoft.com/office/powerpoint/2010/main" val="915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effectLst/>
              </a:rPr>
              <a:t>Objectifs </a:t>
            </a:r>
            <a:r>
              <a:rPr lang="fr-FR" b="1" dirty="0" smtClean="0">
                <a:effectLst/>
              </a:rPr>
              <a:t>secondaires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UI &amp; </a:t>
            </a:r>
            <a:r>
              <a:rPr lang="fr-FR" b="1" dirty="0" err="1">
                <a:effectLst/>
              </a:rPr>
              <a:t>graphics</a:t>
            </a:r>
            <a:r>
              <a:rPr lang="fr-FR" b="1" dirty="0">
                <a:effectLst/>
              </a:rPr>
              <a:t> design</a:t>
            </a:r>
            <a:endParaRPr lang="fr-CH" b="1" dirty="0">
              <a:effectLst/>
            </a:endParaRPr>
          </a:p>
          <a:p>
            <a:pPr lvl="0"/>
            <a:r>
              <a:rPr lang="fr-FR" dirty="0">
                <a:effectLst/>
              </a:rPr>
              <a:t>Nouvelles options :</a:t>
            </a:r>
            <a:endParaRPr lang="fr-CH" dirty="0">
              <a:effectLst/>
            </a:endParaRPr>
          </a:p>
          <a:p>
            <a:pPr lvl="1">
              <a:buFontTx/>
              <a:buChar char="≈"/>
            </a:pPr>
            <a:r>
              <a:rPr lang="fr-FR" dirty="0">
                <a:effectLst/>
              </a:rPr>
              <a:t>modification du style et de la taille de la police d’écriture à travers tout le programme,</a:t>
            </a:r>
            <a:endParaRPr lang="fr-CH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affichage des variables dans la matrice.</a:t>
            </a:r>
            <a:endParaRPr lang="fr-CH" dirty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4263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Objectifs secondaires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Graphiques</a:t>
            </a:r>
            <a:endParaRPr lang="fr-CH" b="1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Correction d’un bug altérant légèrement l’affichage de plans verticaux.</a:t>
            </a:r>
            <a:endParaRPr lang="fr-CH" dirty="0">
              <a:effectLst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0490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378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État de l’art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CH" dirty="0" smtClean="0"/>
              <a:t>Résolution</a:t>
            </a:r>
          </a:p>
          <a:p>
            <a:r>
              <a:rPr lang="fr-CH" dirty="0" smtClean="0"/>
              <a:t>Écriture du système d’équations</a:t>
            </a:r>
          </a:p>
          <a:p>
            <a:r>
              <a:rPr lang="fr-CH" dirty="0" smtClean="0"/>
              <a:t>Étape par étape</a:t>
            </a:r>
          </a:p>
          <a:p>
            <a:r>
              <a:rPr lang="fr-CH" dirty="0" smtClean="0"/>
              <a:t>Résolution algébrique</a:t>
            </a:r>
          </a:p>
          <a:p>
            <a:endParaRPr lang="fr-CH" dirty="0"/>
          </a:p>
          <a:p>
            <a:pPr marL="36900" indent="0">
              <a:buNone/>
            </a:pPr>
            <a:r>
              <a:rPr lang="fr-CH" dirty="0" smtClean="0"/>
              <a:t>Visualisation des systèmes d’équations linéaires en 3D</a:t>
            </a:r>
          </a:p>
          <a:p>
            <a:pPr marL="36900" indent="0">
              <a:buNone/>
            </a:pP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287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Écriture du système </a:t>
            </a:r>
            <a:r>
              <a:rPr lang="fr-CH" dirty="0" smtClean="0"/>
              <a:t>d’équations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9" y="1731963"/>
            <a:ext cx="6318204" cy="4059237"/>
          </a:xfrm>
        </p:spPr>
      </p:pic>
    </p:spTree>
    <p:extLst>
      <p:ext uri="{BB962C8B-B14F-4D97-AF65-F5344CB8AC3E}">
        <p14:creationId xmlns:p14="http://schemas.microsoft.com/office/powerpoint/2010/main" val="10194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Écriture du système d’équations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44" y="1731963"/>
            <a:ext cx="6435375" cy="4059237"/>
          </a:xfrm>
        </p:spPr>
      </p:pic>
    </p:spTree>
    <p:extLst>
      <p:ext uri="{BB962C8B-B14F-4D97-AF65-F5344CB8AC3E}">
        <p14:creationId xmlns:p14="http://schemas.microsoft.com/office/powerpoint/2010/main" val="5646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Étape par étape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7" y="1731963"/>
            <a:ext cx="7282359" cy="4660448"/>
          </a:xfrm>
        </p:spPr>
      </p:pic>
    </p:spTree>
    <p:extLst>
      <p:ext uri="{BB962C8B-B14F-4D97-AF65-F5344CB8AC3E}">
        <p14:creationId xmlns:p14="http://schemas.microsoft.com/office/powerpoint/2010/main" val="34616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Étape par étape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" t="-24430" r="202" b="24430"/>
          <a:stretch/>
        </p:blipFill>
        <p:spPr>
          <a:xfrm>
            <a:off x="1895385" y="-109057"/>
            <a:ext cx="5345244" cy="6747546"/>
          </a:xfrm>
        </p:spPr>
      </p:pic>
    </p:spTree>
    <p:extLst>
      <p:ext uri="{BB962C8B-B14F-4D97-AF65-F5344CB8AC3E}">
        <p14:creationId xmlns:p14="http://schemas.microsoft.com/office/powerpoint/2010/main" val="31538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Étape par étape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" t="-25627" r="-509" b="25627"/>
          <a:stretch/>
        </p:blipFill>
        <p:spPr>
          <a:xfrm>
            <a:off x="1852456" y="-67112"/>
            <a:ext cx="5431101" cy="6693771"/>
          </a:xfrm>
        </p:spPr>
      </p:pic>
    </p:spTree>
    <p:extLst>
      <p:ext uri="{BB962C8B-B14F-4D97-AF65-F5344CB8AC3E}">
        <p14:creationId xmlns:p14="http://schemas.microsoft.com/office/powerpoint/2010/main" val="26994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Résolution algébrique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6" y="2642228"/>
            <a:ext cx="7293461" cy="1505000"/>
          </a:xfrm>
        </p:spPr>
      </p:pic>
    </p:spTree>
    <p:extLst>
      <p:ext uri="{BB962C8B-B14F-4D97-AF65-F5344CB8AC3E}">
        <p14:creationId xmlns:p14="http://schemas.microsoft.com/office/powerpoint/2010/main" val="23833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74</TotalTime>
  <Words>194</Words>
  <Application>Microsoft Office PowerPoint</Application>
  <PresentationFormat>Affichage à l'écran (4:3)</PresentationFormat>
  <Paragraphs>68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Calisto MT</vt:lpstr>
      <vt:lpstr>Trebuchet MS</vt:lpstr>
      <vt:lpstr>Wingdings</vt:lpstr>
      <vt:lpstr>Wingdings 2</vt:lpstr>
      <vt:lpstr>Ardoise</vt:lpstr>
      <vt:lpstr>NSolver</vt:lpstr>
      <vt:lpstr>Sommaire</vt:lpstr>
      <vt:lpstr>État de l’art</vt:lpstr>
      <vt:lpstr>Écriture du système d’équations</vt:lpstr>
      <vt:lpstr>Écriture du système d’équations</vt:lpstr>
      <vt:lpstr>Étape par étape</vt:lpstr>
      <vt:lpstr>Étape par étape</vt:lpstr>
      <vt:lpstr>Étape par étape</vt:lpstr>
      <vt:lpstr>Résolution algébrique</vt:lpstr>
      <vt:lpstr>Visualisation 3D</vt:lpstr>
      <vt:lpstr>Visualisation 3D</vt:lpstr>
      <vt:lpstr>Visualisation 3D</vt:lpstr>
      <vt:lpstr>Visualisation 3D</vt:lpstr>
      <vt:lpstr>Démonstration</vt:lpstr>
      <vt:lpstr>Objectifs principaux</vt:lpstr>
      <vt:lpstr>Objectifs principaux</vt:lpstr>
      <vt:lpstr>Objectifs principaux</vt:lpstr>
      <vt:lpstr>Objectifs principaux </vt:lpstr>
      <vt:lpstr>Objectifs secondaires</vt:lpstr>
      <vt:lpstr>Objectifs secondaires</vt:lpstr>
      <vt:lpstr>Objectifs secondaires</vt:lpstr>
      <vt:lpstr>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NSolver</dc:title>
  <dc:creator>Nicolas Gonin</dc:creator>
  <cp:lastModifiedBy>Nicolas Gonin</cp:lastModifiedBy>
  <cp:revision>10</cp:revision>
  <dcterms:created xsi:type="dcterms:W3CDTF">2015-09-04T08:59:30Z</dcterms:created>
  <dcterms:modified xsi:type="dcterms:W3CDTF">2015-09-04T12:32:12Z</dcterms:modified>
</cp:coreProperties>
</file>