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Public Sans"/>
      <p:bold r:id="rId36"/>
      <p:boldItalic r:id="rId37"/>
    </p:embeddedFont>
    <p:embeddedFont>
      <p:font typeface="Fira Sans Extra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hooj1U2ZKbmHAeexqtAgbmUqhI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italic.fntdata"/><Relationship Id="rId20" Type="http://schemas.openxmlformats.org/officeDocument/2006/relationships/font" Target="fonts/Roboto-regular.fntdata"/><Relationship Id="rId42" Type="http://customschemas.google.com/relationships/presentationmetadata" Target="metadata"/><Relationship Id="rId41" Type="http://schemas.openxmlformats.org/officeDocument/2006/relationships/font" Target="fonts/FiraSansExtraCondensed-boldItalic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Public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ublicSans-bold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FiraSansExtraCondensed-bold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FiraSansExtraCondense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542293411_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0542293411_7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54229341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542293411_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542293411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0542293411_7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37e4b30f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37e4b30f2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542293411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0542293411_7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4b641c54_7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054b641c54_7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54b641c54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054b641c54_5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54b641c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054b641c5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5.png"/><Relationship Id="rId13" Type="http://schemas.openxmlformats.org/officeDocument/2006/relationships/image" Target="../media/image21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5C69F5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103384" y="-1675084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10800000">
            <a:off x="12542441" y="8591206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2741048" y="537816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0800000">
            <a:off x="14180105" y="6181594"/>
            <a:ext cx="6000534" cy="3567590"/>
          </a:xfrm>
          <a:custGeom>
            <a:rect b="b" l="l" r="r" t="t"/>
            <a:pathLst>
              <a:path extrusionOk="0"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-2904533" y="-494599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-3275713" y="462563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3"/>
                </a:lnTo>
                <a:lnTo>
                  <a:pt x="0" y="3021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0800000">
            <a:off x="14960748" y="776013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10800000">
            <a:off x="16481741" y="2654155"/>
            <a:ext cx="5081972" cy="3021463"/>
          </a:xfrm>
          <a:custGeom>
            <a:rect b="b" l="l" r="r" t="t"/>
            <a:pathLst>
              <a:path extrusionOk="0"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2861757" y="2140571"/>
            <a:ext cx="12564485" cy="4806018"/>
            <a:chOff x="3036652" y="1871096"/>
            <a:chExt cx="12564485" cy="4806018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3096238" y="1930681"/>
              <a:ext cx="12504900" cy="38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4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806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Plataforma de Gestión de Servicios y Agenda Profesional</a:t>
              </a:r>
              <a:endParaRPr b="1" sz="8806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036652" y="1871096"/>
              <a:ext cx="12504900" cy="38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4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80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Plataforma de</a:t>
              </a:r>
              <a:r>
                <a:rPr b="1" lang="es-419" sz="880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b="1" lang="es-419" sz="880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Gestión de Servicios y Agenda Profesional</a:t>
              </a:r>
              <a:endParaRPr b="1" sz="880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5" name="Google Shape;95;p1"/>
            <p:cNvGrpSpPr/>
            <p:nvPr/>
          </p:nvGrpSpPr>
          <p:grpSpPr>
            <a:xfrm>
              <a:off x="4297292" y="5887758"/>
              <a:ext cx="9693415" cy="751171"/>
              <a:chOff x="0" y="-9525"/>
              <a:chExt cx="1356880" cy="141065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0" y="0"/>
                <a:ext cx="1356880" cy="131540"/>
              </a:xfrm>
              <a:custGeom>
                <a:rect b="b" l="l" r="r" t="t"/>
                <a:pathLst>
                  <a:path extrusionOk="0" h="131540" w="1356880">
                    <a:moveTo>
                      <a:pt x="65770" y="0"/>
                    </a:moveTo>
                    <a:lnTo>
                      <a:pt x="1291110" y="0"/>
                    </a:lnTo>
                    <a:cubicBezTo>
                      <a:pt x="1327434" y="0"/>
                      <a:pt x="1356880" y="29446"/>
                      <a:pt x="1356880" y="65770"/>
                    </a:cubicBezTo>
                    <a:lnTo>
                      <a:pt x="1356880" y="65770"/>
                    </a:lnTo>
                    <a:cubicBezTo>
                      <a:pt x="1356880" y="83213"/>
                      <a:pt x="1349951" y="99942"/>
                      <a:pt x="1337617" y="112276"/>
                    </a:cubicBezTo>
                    <a:cubicBezTo>
                      <a:pt x="1325283" y="124611"/>
                      <a:pt x="1308554" y="131540"/>
                      <a:pt x="1291110" y="131540"/>
                    </a:cubicBezTo>
                    <a:lnTo>
                      <a:pt x="65770" y="131540"/>
                    </a:lnTo>
                    <a:cubicBezTo>
                      <a:pt x="29446" y="131540"/>
                      <a:pt x="0" y="102094"/>
                      <a:pt x="0" y="65770"/>
                    </a:cubicBezTo>
                    <a:lnTo>
                      <a:pt x="0" y="65770"/>
                    </a:lnTo>
                    <a:cubicBezTo>
                      <a:pt x="0" y="29446"/>
                      <a:pt x="29446" y="0"/>
                      <a:pt x="65770" y="0"/>
                    </a:cubicBezTo>
                    <a:close/>
                  </a:path>
                </a:pathLst>
              </a:custGeom>
              <a:solidFill>
                <a:srgbClr val="5666F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"/>
              <p:cNvSpPr txBox="1"/>
              <p:nvPr/>
            </p:nvSpPr>
            <p:spPr>
              <a:xfrm>
                <a:off x="0" y="-9525"/>
                <a:ext cx="1356880" cy="1410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1900" lIns="31900" spcFirstLastPara="1" rIns="31900" wrap="square" tIns="31900">
                <a:noAutofit/>
              </a:bodyPr>
              <a:lstStyle/>
              <a:p>
                <a:pPr indent="0" lvl="0" marL="0" marR="0" rtl="0" algn="ctr">
                  <a:lnSpc>
                    <a:spcPct val="76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" name="Google Shape;98;p1"/>
            <p:cNvSpPr txBox="1"/>
            <p:nvPr/>
          </p:nvSpPr>
          <p:spPr>
            <a:xfrm>
              <a:off x="4668485" y="5925914"/>
              <a:ext cx="8989200" cy="7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3800">
                  <a:solidFill>
                    <a:srgbClr val="26262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Definición del Proyecto Capstone</a:t>
              </a:r>
              <a:endParaRPr b="1" sz="3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4649400" y="5887744"/>
              <a:ext cx="8989200" cy="7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3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Definición del Proyecto Capstone</a:t>
              </a:r>
              <a:endParaRPr b="1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5513700" y="8008075"/>
            <a:ext cx="7260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EQUIPO 2:</a:t>
            </a:r>
            <a:b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Jairo Álvarez - Francisco López </a:t>
            </a:r>
            <a:b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s-419" sz="23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Constanza Painevilo - Bastián Rodríguez</a:t>
            </a:r>
            <a:endParaRPr i="1" sz="2300">
              <a:solidFill>
                <a:srgbClr val="D1D2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557050" y="9504475"/>
            <a:ext cx="7173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i="1" lang="es-419" sz="2100">
                <a:solidFill>
                  <a:srgbClr val="D1D2DB"/>
                </a:solidFill>
                <a:latin typeface="Montserrat"/>
                <a:ea typeface="Montserrat"/>
                <a:cs typeface="Montserrat"/>
                <a:sym typeface="Montserrat"/>
              </a:rPr>
              <a:t>Asignatura: PTY4614			Docente:  Alex Zuñiga</a:t>
            </a:r>
            <a:endParaRPr i="1" sz="2100">
              <a:solidFill>
                <a:srgbClr val="D1D2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41735" l="0" r="0" t="40268"/>
          <a:stretch/>
        </p:blipFill>
        <p:spPr>
          <a:xfrm>
            <a:off x="7056862" y="327875"/>
            <a:ext cx="4174266" cy="7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542293411_7_102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5" name="Google Shape;475;g30542293411_7_102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6" name="Google Shape;476;g30542293411_7_102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7" name="Google Shape;477;g30542293411_7_102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8" name="Google Shape;478;g30542293411_7_102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9" name="Google Shape;479;g30542293411_7_102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0" name="Google Shape;480;g30542293411_7_102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481" name="Google Shape;481;g30542293411_7_102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2" name="Google Shape;482;g30542293411_7_102"/>
          <p:cNvGrpSpPr/>
          <p:nvPr/>
        </p:nvGrpSpPr>
        <p:grpSpPr>
          <a:xfrm>
            <a:off x="2971929" y="2533533"/>
            <a:ext cx="2616984" cy="5412701"/>
            <a:chOff x="584098" y="1305575"/>
            <a:chExt cx="1690886" cy="3228958"/>
          </a:xfrm>
        </p:grpSpPr>
        <p:sp>
          <p:nvSpPr>
            <p:cNvPr id="483" name="Google Shape;483;g30542293411_7_102"/>
            <p:cNvSpPr/>
            <p:nvPr/>
          </p:nvSpPr>
          <p:spPr>
            <a:xfrm>
              <a:off x="584098" y="2288467"/>
              <a:ext cx="1690886" cy="2246066"/>
            </a:xfrm>
            <a:custGeom>
              <a:rect b="b" l="l" r="r" t="t"/>
              <a:pathLst>
                <a:path extrusionOk="0" h="78158" w="58839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0542293411_7_102"/>
            <p:cNvSpPr/>
            <p:nvPr/>
          </p:nvSpPr>
          <p:spPr>
            <a:xfrm>
              <a:off x="710058" y="3202027"/>
              <a:ext cx="1434576" cy="29"/>
            </a:xfrm>
            <a:custGeom>
              <a:rect b="b" l="l" r="r" t="t"/>
              <a:pathLst>
                <a:path extrusionOk="0" fill="none" h="1" w="49920">
                  <a:moveTo>
                    <a:pt x="1" y="1"/>
                  </a:moveTo>
                  <a:lnTo>
                    <a:pt x="49919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0542293411_7_102"/>
            <p:cNvSpPr/>
            <p:nvPr/>
          </p:nvSpPr>
          <p:spPr>
            <a:xfrm>
              <a:off x="584098" y="1305575"/>
              <a:ext cx="1690500" cy="1059000"/>
            </a:xfrm>
            <a:prstGeom prst="round2SameRect">
              <a:avLst>
                <a:gd fmla="val 15378" name="adj1"/>
                <a:gd fmla="val 0" name="adj2"/>
              </a:avLst>
            </a:prstGeom>
            <a:solidFill>
              <a:srgbClr val="F7DB7B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g30542293411_7_102"/>
          <p:cNvGrpSpPr/>
          <p:nvPr/>
        </p:nvGrpSpPr>
        <p:grpSpPr>
          <a:xfrm>
            <a:off x="9458339" y="2533533"/>
            <a:ext cx="2620594" cy="5406151"/>
            <a:chOff x="4775098" y="1305575"/>
            <a:chExt cx="1693218" cy="3225050"/>
          </a:xfrm>
        </p:grpSpPr>
        <p:sp>
          <p:nvSpPr>
            <p:cNvPr id="487" name="Google Shape;487;g30542293411_7_102"/>
            <p:cNvSpPr/>
            <p:nvPr/>
          </p:nvSpPr>
          <p:spPr>
            <a:xfrm>
              <a:off x="4777402" y="2284559"/>
              <a:ext cx="1690914" cy="2246066"/>
            </a:xfrm>
            <a:custGeom>
              <a:rect b="b" l="l" r="r" t="t"/>
              <a:pathLst>
                <a:path extrusionOk="0" h="78158" w="58840">
                  <a:moveTo>
                    <a:pt x="0" y="0"/>
                  </a:moveTo>
                  <a:lnTo>
                    <a:pt x="0" y="78157"/>
                  </a:lnTo>
                  <a:lnTo>
                    <a:pt x="58839" y="78157"/>
                  </a:lnTo>
                  <a:lnTo>
                    <a:pt x="58839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0542293411_7_102"/>
            <p:cNvSpPr/>
            <p:nvPr/>
          </p:nvSpPr>
          <p:spPr>
            <a:xfrm>
              <a:off x="4905833" y="3200073"/>
              <a:ext cx="1434059" cy="29"/>
            </a:xfrm>
            <a:custGeom>
              <a:rect b="b" l="l" r="r" t="t"/>
              <a:pathLst>
                <a:path extrusionOk="0" fill="none" h="1" w="49902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0542293411_7_102"/>
            <p:cNvSpPr/>
            <p:nvPr/>
          </p:nvSpPr>
          <p:spPr>
            <a:xfrm>
              <a:off x="4775098" y="1305575"/>
              <a:ext cx="1690500" cy="1059000"/>
            </a:xfrm>
            <a:prstGeom prst="round2SameRect">
              <a:avLst>
                <a:gd fmla="val 18876" name="adj1"/>
                <a:gd fmla="val 0" name="adj2"/>
              </a:avLst>
            </a:prstGeom>
            <a:solidFill>
              <a:srgbClr val="4F67A2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g30542293411_7_102"/>
          <p:cNvGrpSpPr/>
          <p:nvPr/>
        </p:nvGrpSpPr>
        <p:grpSpPr>
          <a:xfrm>
            <a:off x="12699694" y="2533533"/>
            <a:ext cx="2616387" cy="5406151"/>
            <a:chOff x="6869402" y="1305575"/>
            <a:chExt cx="1690500" cy="3225050"/>
          </a:xfrm>
        </p:grpSpPr>
        <p:sp>
          <p:nvSpPr>
            <p:cNvPr id="491" name="Google Shape;491;g30542293411_7_102"/>
            <p:cNvSpPr/>
            <p:nvPr/>
          </p:nvSpPr>
          <p:spPr>
            <a:xfrm>
              <a:off x="6869439" y="2284559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0" y="0"/>
                  </a:moveTo>
                  <a:lnTo>
                    <a:pt x="0" y="78157"/>
                  </a:lnTo>
                  <a:lnTo>
                    <a:pt x="58822" y="78157"/>
                  </a:lnTo>
                  <a:lnTo>
                    <a:pt x="58822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0542293411_7_102"/>
            <p:cNvSpPr/>
            <p:nvPr/>
          </p:nvSpPr>
          <p:spPr>
            <a:xfrm>
              <a:off x="6994165" y="3200073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1" y="1"/>
                  </a:moveTo>
                  <a:lnTo>
                    <a:pt x="49903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30542293411_7_102"/>
            <p:cNvSpPr/>
            <p:nvPr/>
          </p:nvSpPr>
          <p:spPr>
            <a:xfrm>
              <a:off x="6869402" y="1305575"/>
              <a:ext cx="1690500" cy="1059000"/>
            </a:xfrm>
            <a:prstGeom prst="round2SameRect">
              <a:avLst>
                <a:gd fmla="val 16997" name="adj1"/>
                <a:gd fmla="val 0" name="adj2"/>
              </a:avLst>
            </a:prstGeom>
            <a:solidFill>
              <a:srgbClr val="796295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g30542293411_7_102"/>
          <p:cNvSpPr txBox="1"/>
          <p:nvPr/>
        </p:nvSpPr>
        <p:spPr>
          <a:xfrm>
            <a:off x="3366516" y="4529248"/>
            <a:ext cx="18282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2200">
                <a:solidFill>
                  <a:srgbClr val="40404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Desarrollo de prototipo funcional</a:t>
            </a:r>
            <a:endParaRPr b="0" i="0" sz="2200" u="none" cap="none" strike="noStrike">
              <a:solidFill>
                <a:srgbClr val="40404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g30542293411_7_102"/>
          <p:cNvSpPr txBox="1"/>
          <p:nvPr/>
        </p:nvSpPr>
        <p:spPr>
          <a:xfrm>
            <a:off x="9856963" y="4529248"/>
            <a:ext cx="18282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22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Pruebas y Ajustes Fase Final</a:t>
            </a:r>
            <a:endParaRPr b="0" i="0" sz="2200" u="none" cap="none" strike="noStrike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6" name="Google Shape;496;g30542293411_7_102"/>
          <p:cNvSpPr txBox="1"/>
          <p:nvPr/>
        </p:nvSpPr>
        <p:spPr>
          <a:xfrm>
            <a:off x="13107732" y="4919426"/>
            <a:ext cx="18282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Lanzamiento y Evaluación del Proyecto</a:t>
            </a:r>
            <a:endParaRPr sz="22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20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7" name="Google Shape;497;g30542293411_7_102"/>
          <p:cNvSpPr txBox="1"/>
          <p:nvPr/>
        </p:nvSpPr>
        <p:spPr>
          <a:xfrm>
            <a:off x="3233018" y="6091323"/>
            <a:ext cx="20958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Finalizar el prototipo UX/UI interactivo y los módulos de gestión de servicios y agenda.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g30542293411_7_102"/>
          <p:cNvSpPr txBox="1"/>
          <p:nvPr/>
        </p:nvSpPr>
        <p:spPr>
          <a:xfrm>
            <a:off x="9682721" y="6091323"/>
            <a:ext cx="20958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Realizar pruebas exhaustivas de calidad y usabilidad con el equipo QA.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g30542293411_7_102"/>
          <p:cNvSpPr txBox="1"/>
          <p:nvPr/>
        </p:nvSpPr>
        <p:spPr>
          <a:xfrm>
            <a:off x="12985122" y="6091323"/>
            <a:ext cx="20958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Preparar el sistema para su uso potencial en entornos de prueba o comercialización.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g30542293411_7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1807" y="2850719"/>
            <a:ext cx="1117408" cy="1212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g30542293411_7_102"/>
          <p:cNvGrpSpPr/>
          <p:nvPr/>
        </p:nvGrpSpPr>
        <p:grpSpPr>
          <a:xfrm>
            <a:off x="6084788" y="2530258"/>
            <a:ext cx="2616851" cy="5412701"/>
            <a:chOff x="2677123" y="1305575"/>
            <a:chExt cx="1690800" cy="3228958"/>
          </a:xfrm>
        </p:grpSpPr>
        <p:sp>
          <p:nvSpPr>
            <p:cNvPr id="502" name="Google Shape;502;g30542293411_7_102"/>
            <p:cNvSpPr/>
            <p:nvPr/>
          </p:nvSpPr>
          <p:spPr>
            <a:xfrm>
              <a:off x="2677273" y="2288467"/>
              <a:ext cx="1690426" cy="2246066"/>
            </a:xfrm>
            <a:custGeom>
              <a:rect b="b" l="l" r="r" t="t"/>
              <a:pathLst>
                <a:path extrusionOk="0" h="78158" w="58823">
                  <a:moveTo>
                    <a:pt x="1" y="0"/>
                  </a:moveTo>
                  <a:lnTo>
                    <a:pt x="1" y="78157"/>
                  </a:lnTo>
                  <a:lnTo>
                    <a:pt x="58823" y="78157"/>
                  </a:lnTo>
                  <a:lnTo>
                    <a:pt x="58823" y="0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0542293411_7_102"/>
            <p:cNvSpPr/>
            <p:nvPr/>
          </p:nvSpPr>
          <p:spPr>
            <a:xfrm>
              <a:off x="2800861" y="3202027"/>
              <a:ext cx="1434087" cy="29"/>
            </a:xfrm>
            <a:custGeom>
              <a:rect b="b" l="l" r="r" t="t"/>
              <a:pathLst>
                <a:path extrusionOk="0" fill="none" h="1" w="49903">
                  <a:moveTo>
                    <a:pt x="0" y="1"/>
                  </a:moveTo>
                  <a:lnTo>
                    <a:pt x="49902" y="1"/>
                  </a:lnTo>
                </a:path>
              </a:pathLst>
            </a:custGeom>
            <a:noFill/>
            <a:ln cap="flat" cmpd="sng" w="9525">
              <a:solidFill>
                <a:srgbClr val="888888"/>
              </a:solidFill>
              <a:prstDash val="solid"/>
              <a:miter lim="169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0542293411_7_102"/>
            <p:cNvSpPr/>
            <p:nvPr/>
          </p:nvSpPr>
          <p:spPr>
            <a:xfrm>
              <a:off x="2677123" y="1305575"/>
              <a:ext cx="1690800" cy="1059000"/>
            </a:xfrm>
            <a:prstGeom prst="round2SameRect">
              <a:avLst>
                <a:gd fmla="val 19030" name="adj1"/>
                <a:gd fmla="val 0" name="adj2"/>
              </a:avLst>
            </a:prstGeom>
            <a:solidFill>
              <a:srgbClr val="1C2253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g30542293411_7_102"/>
          <p:cNvSpPr txBox="1"/>
          <p:nvPr/>
        </p:nvSpPr>
        <p:spPr>
          <a:xfrm>
            <a:off x="6335043" y="4529239"/>
            <a:ext cx="2095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2200">
                <a:solidFill>
                  <a:srgbClr val="1C22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Implementación Completa del Sistema</a:t>
            </a:r>
            <a:endParaRPr b="0" i="0" sz="2200" u="none" cap="none" strike="noStrike">
              <a:solidFill>
                <a:srgbClr val="1C225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6" name="Google Shape;506;g30542293411_7_102"/>
          <p:cNvSpPr txBox="1"/>
          <p:nvPr/>
        </p:nvSpPr>
        <p:spPr>
          <a:xfrm>
            <a:off x="6342263" y="6088049"/>
            <a:ext cx="20958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 Desarrollar y conectar todos los módulos (frontend, backend, y base de datos) en un sistema funcional.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g30542293411_7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172" y="2781487"/>
            <a:ext cx="1244966" cy="135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30542293411_7_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12241" y="2850719"/>
            <a:ext cx="1117408" cy="121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30542293411_7_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10254" y="2781487"/>
            <a:ext cx="1244966" cy="135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42293411_7_2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g30542293411_7_2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g30542293411_7_2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g30542293411_7_2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g30542293411_7_2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g30542293411_7_2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g30542293411_7_2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114" name="Google Shape;114;g30542293411_7_2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PROBLEMA IDENTIFICADO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" name="Google Shape;115;g30542293411_7_2"/>
          <p:cNvGrpSpPr/>
          <p:nvPr/>
        </p:nvGrpSpPr>
        <p:grpSpPr>
          <a:xfrm>
            <a:off x="918875" y="1805450"/>
            <a:ext cx="7834075" cy="6599763"/>
            <a:chOff x="233075" y="2491250"/>
            <a:chExt cx="7834075" cy="6599763"/>
          </a:xfrm>
        </p:grpSpPr>
        <p:pic>
          <p:nvPicPr>
            <p:cNvPr id="116" name="Google Shape;116;g30542293411_7_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389" y="4538563"/>
              <a:ext cx="873343" cy="8733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888888">
                  <a:alpha val="25000"/>
                </a:srgbClr>
              </a:outerShdw>
            </a:effectLst>
          </p:spPr>
        </p:pic>
        <p:grpSp>
          <p:nvGrpSpPr>
            <p:cNvPr id="117" name="Google Shape;117;g30542293411_7_2"/>
            <p:cNvGrpSpPr/>
            <p:nvPr/>
          </p:nvGrpSpPr>
          <p:grpSpPr>
            <a:xfrm>
              <a:off x="233075" y="2491250"/>
              <a:ext cx="7834075" cy="6599763"/>
              <a:chOff x="233075" y="2491250"/>
              <a:chExt cx="7834075" cy="6599763"/>
            </a:xfrm>
          </p:grpSpPr>
          <p:sp>
            <p:nvSpPr>
              <p:cNvPr id="118" name="Google Shape;118;g30542293411_7_2"/>
              <p:cNvSpPr txBox="1"/>
              <p:nvPr/>
            </p:nvSpPr>
            <p:spPr>
              <a:xfrm>
                <a:off x="1839150" y="2491250"/>
                <a:ext cx="6228000" cy="66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39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3000">
                    <a:solidFill>
                      <a:srgbClr val="3B46B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PROBLEMÁTICA</a:t>
                </a:r>
                <a:r>
                  <a:rPr b="1" lang="es-419" sz="3000">
                    <a:solidFill>
                      <a:srgbClr val="3B46B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EVIDENCIADA</a:t>
                </a:r>
                <a:endParaRPr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9" name="Google Shape;119;g30542293411_7_2"/>
              <p:cNvSpPr txBox="1"/>
              <p:nvPr/>
            </p:nvSpPr>
            <p:spPr>
              <a:xfrm>
                <a:off x="1871975" y="3263450"/>
                <a:ext cx="5838600" cy="109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381000" lvl="0" marL="45720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</a:pP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Canales promoción </a:t>
                </a: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Dispersos</a:t>
                </a: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</a:t>
                </a: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Fragmentados</a:t>
                </a:r>
                <a:endParaRPr b="1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" name="Google Shape;120;g30542293411_7_2"/>
              <p:cNvSpPr txBox="1"/>
              <p:nvPr/>
            </p:nvSpPr>
            <p:spPr>
              <a:xfrm>
                <a:off x="1871975" y="5872650"/>
                <a:ext cx="6042600" cy="9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81000" lvl="0" marL="45720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ontserrat"/>
                  <a:buChar char="●"/>
                </a:pP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Inconsistencias</a:t>
                </a: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</a:t>
                </a:r>
                <a:r>
                  <a:rPr b="1"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Dificultades </a:t>
                </a:r>
                <a:r>
                  <a:rPr lang="es-419" sz="24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al acceder a un Servicio</a:t>
                </a:r>
                <a:endParaRPr sz="2400"/>
              </a:p>
            </p:txBody>
          </p:sp>
          <p:pic>
            <p:nvPicPr>
              <p:cNvPr id="121" name="Google Shape;121;g30542293411_7_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2177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pic>
            <p:nvPicPr>
              <p:cNvPr id="122" name="Google Shape;122;g30542293411_7_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27315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pic>
            <p:nvPicPr>
              <p:cNvPr id="123" name="Google Shape;123;g30542293411_7_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29746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pic>
            <p:nvPicPr>
              <p:cNvPr id="124" name="Google Shape;124;g30542293411_7_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346080" y="4538563"/>
                <a:ext cx="873343" cy="873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sp>
            <p:nvSpPr>
              <p:cNvPr id="125" name="Google Shape;125;g30542293411_7_2"/>
              <p:cNvSpPr txBox="1"/>
              <p:nvPr/>
            </p:nvSpPr>
            <p:spPr>
              <a:xfrm>
                <a:off x="2273150" y="7024613"/>
                <a:ext cx="5793900" cy="20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381000" lvl="0" marL="45720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Búsqueda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del Servicio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Identificación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del Servicio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Comparación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 Servicios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Cotización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 Servicios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-3810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5193E"/>
                  </a:buClr>
                  <a:buSzPts val="2400"/>
                  <a:buFont typeface="Montserrat"/>
                  <a:buChar char="❏"/>
                </a:pP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Reserva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</a:t>
                </a:r>
                <a:r>
                  <a:rPr b="1"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Agenda</a:t>
                </a:r>
                <a:r>
                  <a:rPr lang="es-419" sz="2400">
                    <a:solidFill>
                      <a:srgbClr val="15193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de Servicios</a:t>
                </a:r>
                <a:endParaRPr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26" name="Google Shape;126;g30542293411_7_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3077" y="3862288"/>
                <a:ext cx="1658575" cy="165855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888888">
                    <a:alpha val="25000"/>
                  </a:srgbClr>
                </a:outerShdw>
              </a:effectLst>
            </p:spPr>
          </p:pic>
          <p:cxnSp>
            <p:nvCxnSpPr>
              <p:cNvPr id="127" name="Google Shape;127;g30542293411_7_2"/>
              <p:cNvCxnSpPr/>
              <p:nvPr/>
            </p:nvCxnSpPr>
            <p:spPr>
              <a:xfrm>
                <a:off x="1940325" y="5674850"/>
                <a:ext cx="5867700" cy="85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B46B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28" name="Google Shape;128;g30542293411_7_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33075" y="6646038"/>
                <a:ext cx="1658580" cy="1658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" name="Google Shape;129;g30542293411_7_2"/>
          <p:cNvGrpSpPr/>
          <p:nvPr/>
        </p:nvGrpSpPr>
        <p:grpSpPr>
          <a:xfrm>
            <a:off x="9597038" y="1805450"/>
            <a:ext cx="7708313" cy="6599775"/>
            <a:chOff x="8930313" y="2476300"/>
            <a:chExt cx="7708313" cy="6599775"/>
          </a:xfrm>
        </p:grpSpPr>
        <p:sp>
          <p:nvSpPr>
            <p:cNvPr id="130" name="Google Shape;130;g30542293411_7_2"/>
            <p:cNvSpPr txBox="1"/>
            <p:nvPr/>
          </p:nvSpPr>
          <p:spPr>
            <a:xfrm>
              <a:off x="10844725" y="6690775"/>
              <a:ext cx="5714700" cy="23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Uno de los principales </a:t>
              </a:r>
              <a:r>
                <a:rPr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desafíos</a:t>
              </a:r>
              <a:r>
                <a:rPr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que enfrenta la industria de los servicios es la </a:t>
              </a:r>
              <a:r>
                <a:rPr b="1" lang="es-419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“falta de una plataforma centralizada de servicios”.</a:t>
              </a:r>
              <a:endPara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g30542293411_7_2"/>
            <p:cNvSpPr txBox="1"/>
            <p:nvPr/>
          </p:nvSpPr>
          <p:spPr>
            <a:xfrm>
              <a:off x="10589906" y="5903625"/>
              <a:ext cx="29562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ACTUALIDAD</a:t>
              </a:r>
              <a:endParaRPr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g30542293411_7_2"/>
            <p:cNvSpPr txBox="1"/>
            <p:nvPr/>
          </p:nvSpPr>
          <p:spPr>
            <a:xfrm>
              <a:off x="10589900" y="2476300"/>
              <a:ext cx="58386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OPORTUNIDADES</a:t>
              </a:r>
              <a:endParaRPr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" name="Google Shape;133;g30542293411_7_2"/>
            <p:cNvSpPr txBox="1"/>
            <p:nvPr/>
          </p:nvSpPr>
          <p:spPr>
            <a:xfrm>
              <a:off x="10844725" y="3284375"/>
              <a:ext cx="5793900" cy="24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Centralización</a:t>
              </a: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la oferta de servicios</a:t>
              </a:r>
              <a:endParaRPr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Mejorar la </a:t>
              </a: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Experiencia del cliente</a:t>
              </a:r>
              <a:endParaRPr b="1"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Optimizar</a:t>
              </a: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el acceso a los servicios</a:t>
              </a:r>
              <a:endParaRPr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93E"/>
                </a:buClr>
                <a:buSzPts val="2400"/>
                <a:buFont typeface="Montserrat"/>
                <a:buChar char="❏"/>
              </a:pPr>
              <a:r>
                <a:rPr b="1"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Gestionar</a:t>
              </a:r>
              <a:r>
                <a:rPr lang="es-419" sz="2400">
                  <a:solidFill>
                    <a:srgbClr val="1519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el método de reserva y agenda</a:t>
              </a:r>
              <a:endParaRPr sz="2400">
                <a:solidFill>
                  <a:srgbClr val="15193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34" name="Google Shape;134;g30542293411_7_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930313" y="3703175"/>
              <a:ext cx="1659599" cy="1659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g30542293411_7_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930325" y="6570308"/>
              <a:ext cx="1659575" cy="16595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542293411_7_25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g30542293411_7_25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g30542293411_7_25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g30542293411_7_25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g30542293411_7_25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g30542293411_7_25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g30542293411_7_25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147" name="Google Shape;147;g30542293411_7_25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OBJETIVO DEL PROYECTO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g30542293411_7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9506" y="1323593"/>
            <a:ext cx="2069700" cy="206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g30542293411_7_25"/>
          <p:cNvGrpSpPr/>
          <p:nvPr/>
        </p:nvGrpSpPr>
        <p:grpSpPr>
          <a:xfrm>
            <a:off x="1567625" y="1414500"/>
            <a:ext cx="12166975" cy="2145873"/>
            <a:chOff x="1652488" y="1345568"/>
            <a:chExt cx="12166975" cy="2145873"/>
          </a:xfrm>
        </p:grpSpPr>
        <p:sp>
          <p:nvSpPr>
            <p:cNvPr id="150" name="Google Shape;150;g30542293411_7_25"/>
            <p:cNvSpPr txBox="1"/>
            <p:nvPr/>
          </p:nvSpPr>
          <p:spPr>
            <a:xfrm>
              <a:off x="1652488" y="1345568"/>
              <a:ext cx="74031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3000">
                  <a:solidFill>
                    <a:srgbClr val="3B46B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OBJETIVO GENERAL</a:t>
              </a:r>
              <a:endParaRPr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g30542293411_7_25"/>
            <p:cNvSpPr txBox="1"/>
            <p:nvPr/>
          </p:nvSpPr>
          <p:spPr>
            <a:xfrm>
              <a:off x="2108063" y="2086841"/>
              <a:ext cx="11711400" cy="14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 proyecto c</a:t>
              </a:r>
              <a:r>
                <a:rPr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onsistirá en el desarrollo de una </a:t>
              </a:r>
              <a:r>
                <a:rPr b="1"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Aplicación Móvil</a:t>
              </a:r>
              <a:r>
                <a:rPr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diseñada para </a:t>
              </a:r>
              <a:r>
                <a:rPr b="1" lang="es-419" sz="27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“centralizar la oferta de servicios profesionales en un solo lugar”.</a:t>
              </a:r>
              <a:endParaRPr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2" name="Google Shape;152;g30542293411_7_25"/>
          <p:cNvSpPr txBox="1"/>
          <p:nvPr/>
        </p:nvSpPr>
        <p:spPr>
          <a:xfrm>
            <a:off x="1567625" y="3728550"/>
            <a:ext cx="740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3B46B6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3000">
              <a:solidFill>
                <a:srgbClr val="3B46B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g30542293411_7_25"/>
          <p:cNvSpPr txBox="1"/>
          <p:nvPr/>
        </p:nvSpPr>
        <p:spPr>
          <a:xfrm>
            <a:off x="1947600" y="4425450"/>
            <a:ext cx="117870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Facilitar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búsqueda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comparación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el proceso de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acceso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los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Simplificar el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agendamiento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reserva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servicios a los clientes, y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las citas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los prestadores de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Optimizar la interacción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entre el cliente y los prestadores de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Mejorar y facilitar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presencia digital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visibilidad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promoción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eficiencia operativa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los prestadores de servicios.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Char char="●"/>
            </a:pP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Digitalizar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el sector de los servicios a través de una plataforma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robusta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escalable</a:t>
            </a:r>
            <a:r>
              <a:rPr lang="es-419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g30542293411_7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4787" y="5754007"/>
            <a:ext cx="2070001" cy="20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7e4b30f2_1_39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g2d37e4b30f2_1_39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g2d37e4b30f2_1_39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g2d37e4b30f2_1_39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2d37e4b30f2_1_39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g2d37e4b30f2_1_39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g2d37e4b30f2_1_39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166" name="Google Shape;166;g2d37e4b30f2_1_39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JUSTIFICACIÓN Y RELEVANCIA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g2d37e4b30f2_1_39"/>
          <p:cNvSpPr txBox="1"/>
          <p:nvPr/>
        </p:nvSpPr>
        <p:spPr>
          <a:xfrm>
            <a:off x="1728700" y="1023425"/>
            <a:ext cx="40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68" name="Google Shape;168;g2d37e4b30f2_1_39"/>
          <p:cNvGrpSpPr/>
          <p:nvPr/>
        </p:nvGrpSpPr>
        <p:grpSpPr>
          <a:xfrm>
            <a:off x="2434475" y="2341102"/>
            <a:ext cx="14045836" cy="1258287"/>
            <a:chOff x="656296" y="1430189"/>
            <a:chExt cx="7828904" cy="632146"/>
          </a:xfrm>
        </p:grpSpPr>
        <p:sp>
          <p:nvSpPr>
            <p:cNvPr id="169" name="Google Shape;169;g2d37e4b30f2_1_39"/>
            <p:cNvSpPr/>
            <p:nvPr/>
          </p:nvSpPr>
          <p:spPr>
            <a:xfrm>
              <a:off x="656296" y="1467591"/>
              <a:ext cx="5961000" cy="500400"/>
            </a:xfrm>
            <a:prstGeom prst="chevron">
              <a:avLst>
                <a:gd fmla="val 50000" name="adj"/>
              </a:avLst>
            </a:prstGeom>
            <a:solidFill>
              <a:srgbClr val="F7DB7B"/>
            </a:solidFill>
            <a:ln cap="flat" cmpd="sng" w="9525">
              <a:solidFill>
                <a:srgbClr val="F7DB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d37e4b30f2_1_39"/>
            <p:cNvSpPr/>
            <p:nvPr/>
          </p:nvSpPr>
          <p:spPr>
            <a:xfrm flipH="1">
              <a:off x="1154127" y="1470843"/>
              <a:ext cx="4994589" cy="500390"/>
            </a:xfrm>
            <a:custGeom>
              <a:rect b="b" l="l" r="r" t="t"/>
              <a:pathLst>
                <a:path extrusionOk="0" h="11339" w="90453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7DB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d37e4b30f2_1_39"/>
            <p:cNvSpPr txBox="1"/>
            <p:nvPr/>
          </p:nvSpPr>
          <p:spPr>
            <a:xfrm flipH="1">
              <a:off x="1323686" y="1467591"/>
              <a:ext cx="4670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800">
                  <a:solidFill>
                    <a:srgbClr val="88888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Falta de plataforma centralizada</a:t>
              </a:r>
              <a:endParaRPr sz="1800">
                <a:solidFill>
                  <a:srgbClr val="88888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El proyecto proporciona una </a:t>
              </a:r>
              <a:r>
                <a:rPr b="1" lang="es-419" sz="1300">
                  <a:solidFill>
                    <a:schemeClr val="dk1"/>
                  </a:solidFill>
                </a:rPr>
                <a:t>plataforma centralizada</a:t>
              </a:r>
              <a:r>
                <a:rPr lang="es-419" sz="1300">
                  <a:solidFill>
                    <a:schemeClr val="dk1"/>
                  </a:solidFill>
                </a:rPr>
                <a:t> que unifica la oferta de servicios, permitiendo a los clientes buscar, comparar y reservar servicios de manera eficiente, eliminando la dispersión actual en múltiples canales.</a:t>
              </a:r>
              <a:endParaRPr sz="1300">
                <a:solidFill>
                  <a:srgbClr val="88888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2" name="Google Shape;172;g2d37e4b30f2_1_39"/>
            <p:cNvGrpSpPr/>
            <p:nvPr/>
          </p:nvGrpSpPr>
          <p:grpSpPr>
            <a:xfrm>
              <a:off x="6962356" y="1430189"/>
              <a:ext cx="632930" cy="632146"/>
              <a:chOff x="6962356" y="1525439"/>
              <a:chExt cx="632930" cy="632146"/>
            </a:xfrm>
          </p:grpSpPr>
          <p:sp>
            <p:nvSpPr>
              <p:cNvPr id="173" name="Google Shape;173;g2d37e4b30f2_1_39"/>
              <p:cNvSpPr/>
              <p:nvPr/>
            </p:nvSpPr>
            <p:spPr>
              <a:xfrm flipH="1">
                <a:off x="6962356" y="15254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F7D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2d37e4b30f2_1_39"/>
              <p:cNvSpPr/>
              <p:nvPr/>
            </p:nvSpPr>
            <p:spPr>
              <a:xfrm flipH="1">
                <a:off x="7028462" y="16166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2d37e4b30f2_1_39"/>
              <p:cNvSpPr txBox="1"/>
              <p:nvPr/>
            </p:nvSpPr>
            <p:spPr>
              <a:xfrm>
                <a:off x="7121621" y="16628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76" name="Google Shape;176;g2d37e4b30f2_1_39"/>
            <p:cNvSpPr/>
            <p:nvPr/>
          </p:nvSpPr>
          <p:spPr>
            <a:xfrm flipH="1">
              <a:off x="7923900" y="1534912"/>
              <a:ext cx="561300" cy="422700"/>
            </a:xfrm>
            <a:prstGeom prst="homePlate">
              <a:avLst>
                <a:gd fmla="val 50000" name="adj"/>
              </a:avLst>
            </a:prstGeom>
            <a:solidFill>
              <a:srgbClr val="F7D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g2d37e4b30f2_1_39"/>
          <p:cNvGrpSpPr/>
          <p:nvPr/>
        </p:nvGrpSpPr>
        <p:grpSpPr>
          <a:xfrm>
            <a:off x="2434475" y="3933701"/>
            <a:ext cx="14045836" cy="1258287"/>
            <a:chOff x="656296" y="2230289"/>
            <a:chExt cx="7828904" cy="632146"/>
          </a:xfrm>
        </p:grpSpPr>
        <p:sp>
          <p:nvSpPr>
            <p:cNvPr id="178" name="Google Shape;178;g2d37e4b30f2_1_39"/>
            <p:cNvSpPr/>
            <p:nvPr/>
          </p:nvSpPr>
          <p:spPr>
            <a:xfrm>
              <a:off x="656296" y="2276270"/>
              <a:ext cx="5766300" cy="494400"/>
            </a:xfrm>
            <a:prstGeom prst="chevron">
              <a:avLst>
                <a:gd fmla="val 50000" name="adj"/>
              </a:avLst>
            </a:prstGeom>
            <a:solidFill>
              <a:srgbClr val="1C2253"/>
            </a:solidFill>
            <a:ln cap="flat" cmpd="sng" w="9525">
              <a:solidFill>
                <a:srgbClr val="1C2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d37e4b30f2_1_39"/>
            <p:cNvSpPr/>
            <p:nvPr/>
          </p:nvSpPr>
          <p:spPr>
            <a:xfrm flipH="1">
              <a:off x="1192462" y="2274750"/>
              <a:ext cx="4751722" cy="494409"/>
            </a:xfrm>
            <a:custGeom>
              <a:rect b="b" l="l" r="r" t="t"/>
              <a:pathLst>
                <a:path extrusionOk="0" h="11339" w="90453">
                  <a:moveTo>
                    <a:pt x="0" y="0"/>
                  </a:moveTo>
                  <a:lnTo>
                    <a:pt x="2686" y="11339"/>
                  </a:lnTo>
                  <a:lnTo>
                    <a:pt x="90452" y="11339"/>
                  </a:lnTo>
                  <a:lnTo>
                    <a:pt x="8774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C2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d37e4b30f2_1_39"/>
            <p:cNvSpPr txBox="1"/>
            <p:nvPr/>
          </p:nvSpPr>
          <p:spPr>
            <a:xfrm flipH="1">
              <a:off x="1355942" y="2239067"/>
              <a:ext cx="44652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800">
                  <a:solidFill>
                    <a:srgbClr val="1C225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Creciente demanda de digitalización</a:t>
              </a:r>
              <a:endParaRPr sz="1800">
                <a:solidFill>
                  <a:srgbClr val="1C22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El proyecto responde a la necesidad del mercado de avanzar hacia la </a:t>
              </a:r>
              <a:r>
                <a:rPr b="1" lang="es-419" sz="1300">
                  <a:solidFill>
                    <a:schemeClr val="dk1"/>
                  </a:solidFill>
                </a:rPr>
                <a:t>digitalización de los servicios</a:t>
              </a:r>
              <a:r>
                <a:rPr lang="es-419" sz="1300">
                  <a:solidFill>
                    <a:schemeClr val="dk1"/>
                  </a:solidFill>
                </a:rPr>
                <a:t>, ofreciendo una solución que permite a los profesionales independientes y pequeños negocios adaptarse a la era digital de manera eficiente y con menos costos.</a:t>
              </a:r>
              <a:endParaRPr sz="1300">
                <a:solidFill>
                  <a:srgbClr val="1C225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" name="Google Shape;181;g2d37e4b30f2_1_39"/>
            <p:cNvGrpSpPr/>
            <p:nvPr/>
          </p:nvGrpSpPr>
          <p:grpSpPr>
            <a:xfrm>
              <a:off x="6771856" y="2230289"/>
              <a:ext cx="632930" cy="632146"/>
              <a:chOff x="6771856" y="2325539"/>
              <a:chExt cx="632930" cy="632146"/>
            </a:xfrm>
          </p:grpSpPr>
          <p:sp>
            <p:nvSpPr>
              <p:cNvPr id="182" name="Google Shape;182;g2d37e4b30f2_1_39"/>
              <p:cNvSpPr/>
              <p:nvPr/>
            </p:nvSpPr>
            <p:spPr>
              <a:xfrm flipH="1">
                <a:off x="6771856" y="23255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1C2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2d37e4b30f2_1_39"/>
              <p:cNvSpPr/>
              <p:nvPr/>
            </p:nvSpPr>
            <p:spPr>
              <a:xfrm flipH="1">
                <a:off x="6837962" y="24167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2d37e4b30f2_1_39"/>
              <p:cNvSpPr txBox="1"/>
              <p:nvPr/>
            </p:nvSpPr>
            <p:spPr>
              <a:xfrm>
                <a:off x="6931121" y="24629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85" name="Google Shape;185;g2d37e4b30f2_1_39"/>
            <p:cNvSpPr/>
            <p:nvPr/>
          </p:nvSpPr>
          <p:spPr>
            <a:xfrm flipH="1">
              <a:off x="7729200" y="2337575"/>
              <a:ext cx="756000" cy="422700"/>
            </a:xfrm>
            <a:prstGeom prst="homePlate">
              <a:avLst>
                <a:gd fmla="val 50000" name="adj"/>
              </a:avLst>
            </a:prstGeom>
            <a:solidFill>
              <a:srgbClr val="1C2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g2d37e4b30f2_1_39"/>
          <p:cNvGrpSpPr/>
          <p:nvPr/>
        </p:nvGrpSpPr>
        <p:grpSpPr>
          <a:xfrm>
            <a:off x="2434475" y="5458250"/>
            <a:ext cx="14045836" cy="1316863"/>
            <a:chOff x="656296" y="3039062"/>
            <a:chExt cx="7828904" cy="661574"/>
          </a:xfrm>
        </p:grpSpPr>
        <p:sp>
          <p:nvSpPr>
            <p:cNvPr id="187" name="Google Shape;187;g2d37e4b30f2_1_39"/>
            <p:cNvSpPr/>
            <p:nvPr/>
          </p:nvSpPr>
          <p:spPr>
            <a:xfrm>
              <a:off x="656296" y="3039062"/>
              <a:ext cx="5581200" cy="570000"/>
            </a:xfrm>
            <a:prstGeom prst="chevron">
              <a:avLst>
                <a:gd fmla="val 50000" name="adj"/>
              </a:avLst>
            </a:prstGeom>
            <a:solidFill>
              <a:srgbClr val="4F67A2"/>
            </a:solidFill>
            <a:ln cap="flat" cmpd="sng" w="9525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d37e4b30f2_1_39"/>
            <p:cNvSpPr/>
            <p:nvPr/>
          </p:nvSpPr>
          <p:spPr>
            <a:xfrm flipH="1">
              <a:off x="1192456" y="3068488"/>
              <a:ext cx="4484227" cy="541418"/>
            </a:xfrm>
            <a:custGeom>
              <a:rect b="b" l="l" r="r" t="t"/>
              <a:pathLst>
                <a:path extrusionOk="0" h="11360" w="85361">
                  <a:moveTo>
                    <a:pt x="1" y="0"/>
                  </a:moveTo>
                  <a:lnTo>
                    <a:pt x="2726" y="11359"/>
                  </a:lnTo>
                  <a:lnTo>
                    <a:pt x="85360" y="11359"/>
                  </a:lnTo>
                  <a:lnTo>
                    <a:pt x="8265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4F67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d37e4b30f2_1_39"/>
            <p:cNvSpPr txBox="1"/>
            <p:nvPr/>
          </p:nvSpPr>
          <p:spPr>
            <a:xfrm flipH="1">
              <a:off x="1316797" y="3090618"/>
              <a:ext cx="4205100" cy="6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80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Mejor visibilidad y optimización de autónomos</a:t>
              </a:r>
              <a:endParaRPr sz="180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La plataforma optimiza las operaciones de los </a:t>
              </a:r>
              <a:r>
                <a:rPr b="1" lang="es-419" sz="1300">
                  <a:solidFill>
                    <a:schemeClr val="dk1"/>
                  </a:solidFill>
                </a:rPr>
                <a:t>profesionales</a:t>
              </a:r>
              <a:r>
                <a:rPr lang="es-419" sz="1300">
                  <a:solidFill>
                    <a:schemeClr val="dk1"/>
                  </a:solidFill>
                </a:rPr>
                <a:t>, brindándoles herramientas para gestionar su tiempo, aumentar su visibilidad y captar más clientes, mejorando significativamente su competitividad en el mercado.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g2d37e4b30f2_1_39"/>
            <p:cNvSpPr/>
            <p:nvPr/>
          </p:nvSpPr>
          <p:spPr>
            <a:xfrm flipH="1">
              <a:off x="7534500" y="3186275"/>
              <a:ext cx="950700" cy="422700"/>
            </a:xfrm>
            <a:prstGeom prst="homePlate">
              <a:avLst>
                <a:gd fmla="val 50000" name="adj"/>
              </a:avLst>
            </a:pr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" name="Google Shape;191;g2d37e4b30f2_1_39"/>
            <p:cNvGrpSpPr/>
            <p:nvPr/>
          </p:nvGrpSpPr>
          <p:grpSpPr>
            <a:xfrm>
              <a:off x="6571831" y="3068489"/>
              <a:ext cx="632930" cy="632146"/>
              <a:chOff x="6571831" y="3163739"/>
              <a:chExt cx="632930" cy="632146"/>
            </a:xfrm>
          </p:grpSpPr>
          <p:sp>
            <p:nvSpPr>
              <p:cNvPr id="192" name="Google Shape;192;g2d37e4b30f2_1_39"/>
              <p:cNvSpPr/>
              <p:nvPr/>
            </p:nvSpPr>
            <p:spPr>
              <a:xfrm flipH="1">
                <a:off x="6571831" y="3163739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2d37e4b30f2_1_39"/>
              <p:cNvSpPr/>
              <p:nvPr/>
            </p:nvSpPr>
            <p:spPr>
              <a:xfrm flipH="1">
                <a:off x="6637937" y="3254918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2d37e4b30f2_1_39"/>
              <p:cNvSpPr txBox="1"/>
              <p:nvPr/>
            </p:nvSpPr>
            <p:spPr>
              <a:xfrm>
                <a:off x="6731096" y="3301162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95" name="Google Shape;195;g2d37e4b30f2_1_39"/>
          <p:cNvGrpSpPr/>
          <p:nvPr/>
        </p:nvGrpSpPr>
        <p:grpSpPr>
          <a:xfrm>
            <a:off x="2434475" y="7087850"/>
            <a:ext cx="14045836" cy="1294083"/>
            <a:chOff x="656296" y="3860131"/>
            <a:chExt cx="7828904" cy="650129"/>
          </a:xfrm>
        </p:grpSpPr>
        <p:sp>
          <p:nvSpPr>
            <p:cNvPr id="196" name="Google Shape;196;g2d37e4b30f2_1_39"/>
            <p:cNvSpPr/>
            <p:nvPr/>
          </p:nvSpPr>
          <p:spPr>
            <a:xfrm>
              <a:off x="656296" y="3906037"/>
              <a:ext cx="5377200" cy="503100"/>
            </a:xfrm>
            <a:prstGeom prst="chevron">
              <a:avLst>
                <a:gd fmla="val 50000" name="adj"/>
              </a:avLst>
            </a:prstGeom>
            <a:solidFill>
              <a:srgbClr val="796295"/>
            </a:solidFill>
            <a:ln cap="flat" cmpd="sng" w="9525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d37e4b30f2_1_39"/>
            <p:cNvSpPr/>
            <p:nvPr/>
          </p:nvSpPr>
          <p:spPr>
            <a:xfrm flipH="1">
              <a:off x="1192460" y="3907794"/>
              <a:ext cx="4229234" cy="503106"/>
            </a:xfrm>
            <a:custGeom>
              <a:rect b="b" l="l" r="r" t="t"/>
              <a:pathLst>
                <a:path extrusionOk="0" h="11360" w="80507">
                  <a:moveTo>
                    <a:pt x="1" y="1"/>
                  </a:moveTo>
                  <a:lnTo>
                    <a:pt x="2686" y="11360"/>
                  </a:lnTo>
                  <a:lnTo>
                    <a:pt x="80506" y="11360"/>
                  </a:lnTo>
                  <a:lnTo>
                    <a:pt x="7780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7962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d37e4b30f2_1_39"/>
            <p:cNvSpPr txBox="1"/>
            <p:nvPr/>
          </p:nvSpPr>
          <p:spPr>
            <a:xfrm flipH="1">
              <a:off x="1316783" y="3860131"/>
              <a:ext cx="39846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80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Medios tradicionales inconsistentes</a:t>
              </a:r>
              <a:endParaRPr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300">
                  <a:solidFill>
                    <a:schemeClr val="dk1"/>
                  </a:solidFill>
                </a:rPr>
                <a:t>La plataforma sustituye el uso de </a:t>
              </a:r>
              <a:r>
                <a:rPr b="1" lang="es-419" sz="1300">
                  <a:solidFill>
                    <a:schemeClr val="dk1"/>
                  </a:solidFill>
                </a:rPr>
                <a:t>medios tradicionales</a:t>
              </a:r>
              <a:r>
                <a:rPr lang="es-419" sz="1300">
                  <a:solidFill>
                    <a:schemeClr val="dk1"/>
                  </a:solidFill>
                </a:rPr>
                <a:t> como redes sociales y publicidad dispersa con una solución única que proporciona una experiencia de usuario más consistente y eficiente tanto para clientes como para proveedores de servicios.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g2d37e4b30f2_1_39"/>
            <p:cNvSpPr/>
            <p:nvPr/>
          </p:nvSpPr>
          <p:spPr>
            <a:xfrm flipH="1">
              <a:off x="7340100" y="3986375"/>
              <a:ext cx="1145100" cy="422700"/>
            </a:xfrm>
            <a:prstGeom prst="homePlate">
              <a:avLst>
                <a:gd fmla="val 50000" name="adj"/>
              </a:avLst>
            </a:pr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g2d37e4b30f2_1_39"/>
            <p:cNvGrpSpPr/>
            <p:nvPr/>
          </p:nvGrpSpPr>
          <p:grpSpPr>
            <a:xfrm>
              <a:off x="6371806" y="3878114"/>
              <a:ext cx="632930" cy="632146"/>
              <a:chOff x="6371806" y="3973364"/>
              <a:chExt cx="632930" cy="632146"/>
            </a:xfrm>
          </p:grpSpPr>
          <p:sp>
            <p:nvSpPr>
              <p:cNvPr id="201" name="Google Shape;201;g2d37e4b30f2_1_39"/>
              <p:cNvSpPr/>
              <p:nvPr/>
            </p:nvSpPr>
            <p:spPr>
              <a:xfrm flipH="1">
                <a:off x="6371806" y="3973364"/>
                <a:ext cx="632930" cy="632146"/>
              </a:xfrm>
              <a:custGeom>
                <a:rect b="b" l="l" r="r" t="t"/>
                <a:pathLst>
                  <a:path extrusionOk="0" h="16154" w="16173">
                    <a:moveTo>
                      <a:pt x="16173" y="8077"/>
                    </a:moveTo>
                    <a:cubicBezTo>
                      <a:pt x="16173" y="12533"/>
                      <a:pt x="12552" y="16153"/>
                      <a:pt x="8077" y="16153"/>
                    </a:cubicBezTo>
                    <a:cubicBezTo>
                      <a:pt x="3621" y="16153"/>
                      <a:pt x="0" y="12533"/>
                      <a:pt x="0" y="8077"/>
                    </a:cubicBezTo>
                    <a:cubicBezTo>
                      <a:pt x="0" y="3601"/>
                      <a:pt x="3621" y="0"/>
                      <a:pt x="8077" y="0"/>
                    </a:cubicBezTo>
                    <a:cubicBezTo>
                      <a:pt x="12552" y="0"/>
                      <a:pt x="16173" y="3601"/>
                      <a:pt x="16173" y="8077"/>
                    </a:cubicBezTo>
                    <a:close/>
                  </a:path>
                </a:pathLst>
              </a:cu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2d37e4b30f2_1_39"/>
              <p:cNvSpPr/>
              <p:nvPr/>
            </p:nvSpPr>
            <p:spPr>
              <a:xfrm flipH="1">
                <a:off x="6437912" y="4064543"/>
                <a:ext cx="493610" cy="449789"/>
              </a:xfrm>
              <a:custGeom>
                <a:rect b="b" l="l" r="r" t="t"/>
                <a:pathLst>
                  <a:path extrusionOk="0" h="11494" w="12613">
                    <a:moveTo>
                      <a:pt x="6299" y="1"/>
                    </a:moveTo>
                    <a:cubicBezTo>
                      <a:pt x="4830" y="1"/>
                      <a:pt x="3363" y="558"/>
                      <a:pt x="2249" y="1672"/>
                    </a:cubicBezTo>
                    <a:cubicBezTo>
                      <a:pt x="1" y="3920"/>
                      <a:pt x="1" y="7560"/>
                      <a:pt x="2249" y="9808"/>
                    </a:cubicBezTo>
                    <a:cubicBezTo>
                      <a:pt x="3363" y="10932"/>
                      <a:pt x="4830" y="11494"/>
                      <a:pt x="6299" y="11494"/>
                    </a:cubicBezTo>
                    <a:cubicBezTo>
                      <a:pt x="7769" y="11494"/>
                      <a:pt x="9241" y="10932"/>
                      <a:pt x="10365" y="9808"/>
                    </a:cubicBezTo>
                    <a:cubicBezTo>
                      <a:pt x="12613" y="7560"/>
                      <a:pt x="12613" y="3920"/>
                      <a:pt x="10365" y="1672"/>
                    </a:cubicBezTo>
                    <a:cubicBezTo>
                      <a:pt x="9241" y="558"/>
                      <a:pt x="7769" y="1"/>
                      <a:pt x="6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g2d37e4b30f2_1_39"/>
              <p:cNvSpPr txBox="1"/>
              <p:nvPr/>
            </p:nvSpPr>
            <p:spPr>
              <a:xfrm>
                <a:off x="6531071" y="4110787"/>
                <a:ext cx="314400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s-419" sz="1800" u="none" cap="none" strike="noStrike">
                    <a:solidFill>
                      <a:srgbClr val="40404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i="0" sz="1800" u="none" cap="none" strike="noStrike">
                  <a:solidFill>
                    <a:srgbClr val="40404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542293411_7_47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g30542293411_7_47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30542293411_7_47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g30542293411_7_47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g30542293411_7_47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30542293411_7_47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30542293411_7_47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215" name="Google Shape;215;g30542293411_7_47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INNOVACIÓN Y VALOR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6" name="Google Shape;216;g30542293411_7_47"/>
          <p:cNvGrpSpPr/>
          <p:nvPr/>
        </p:nvGrpSpPr>
        <p:grpSpPr>
          <a:xfrm>
            <a:off x="3033300" y="3107942"/>
            <a:ext cx="3056255" cy="3423310"/>
            <a:chOff x="480538" y="1567475"/>
            <a:chExt cx="1986000" cy="2167338"/>
          </a:xfrm>
        </p:grpSpPr>
        <p:sp>
          <p:nvSpPr>
            <p:cNvPr id="217" name="Google Shape;217;g30542293411_7_47"/>
            <p:cNvSpPr txBox="1"/>
            <p:nvPr/>
          </p:nvSpPr>
          <p:spPr>
            <a:xfrm>
              <a:off x="480538" y="29026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Mayor visibilidad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8" name="Google Shape;218;g30542293411_7_47"/>
            <p:cNvSpPr txBox="1"/>
            <p:nvPr/>
          </p:nvSpPr>
          <p:spPr>
            <a:xfrm>
              <a:off x="480538" y="325001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Los profesionales aumentarán su presencia en el mercado dígital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19" name="Google Shape;219;g30542293411_7_47"/>
            <p:cNvSpPr/>
            <p:nvPr/>
          </p:nvSpPr>
          <p:spPr>
            <a:xfrm>
              <a:off x="903088" y="156747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2449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1</a:t>
              </a:r>
              <a:endParaRPr b="0" i="0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20" name="Google Shape;220;g30542293411_7_47"/>
          <p:cNvGrpSpPr/>
          <p:nvPr/>
        </p:nvGrpSpPr>
        <p:grpSpPr>
          <a:xfrm>
            <a:off x="7801523" y="3107942"/>
            <a:ext cx="3056255" cy="3523767"/>
            <a:chOff x="3579000" y="1567475"/>
            <a:chExt cx="1986000" cy="2230938"/>
          </a:xfrm>
        </p:grpSpPr>
        <p:sp>
          <p:nvSpPr>
            <p:cNvPr id="221" name="Google Shape;221;g30542293411_7_47"/>
            <p:cNvSpPr txBox="1"/>
            <p:nvPr/>
          </p:nvSpPr>
          <p:spPr>
            <a:xfrm>
              <a:off x="3579000" y="331361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El sistema será centralizado y de fácil uso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22" name="Google Shape;222;g30542293411_7_47"/>
            <p:cNvSpPr txBox="1"/>
            <p:nvPr/>
          </p:nvSpPr>
          <p:spPr>
            <a:xfrm>
              <a:off x="3579000" y="29662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Mejora de la satisfacción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3" name="Google Shape;223;g30542293411_7_47"/>
            <p:cNvSpPr/>
            <p:nvPr/>
          </p:nvSpPr>
          <p:spPr>
            <a:xfrm>
              <a:off x="4001550" y="156747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5F8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3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24" name="Google Shape;224;g30542293411_7_47"/>
          <p:cNvGrpSpPr/>
          <p:nvPr/>
        </p:nvGrpSpPr>
        <p:grpSpPr>
          <a:xfrm>
            <a:off x="5416595" y="3351759"/>
            <a:ext cx="3056255" cy="3988849"/>
            <a:chOff x="2029238" y="1721838"/>
            <a:chExt cx="1986000" cy="2525387"/>
          </a:xfrm>
        </p:grpSpPr>
        <p:sp>
          <p:nvSpPr>
            <p:cNvPr id="225" name="Google Shape;225;g30542293411_7_47"/>
            <p:cNvSpPr txBox="1"/>
            <p:nvPr/>
          </p:nvSpPr>
          <p:spPr>
            <a:xfrm>
              <a:off x="2029238" y="1721838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Valor para el Cliente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6" name="Google Shape;226;g30542293411_7_47"/>
            <p:cNvSpPr txBox="1"/>
            <p:nvPr/>
          </p:nvSpPr>
          <p:spPr>
            <a:xfrm>
              <a:off x="2029238" y="2069238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Optimización del tiempo, los clientes podrán buscar, cotizar y reservar servicios de manera rápida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27" name="Google Shape;227;g30542293411_7_47"/>
            <p:cNvSpPr/>
            <p:nvPr/>
          </p:nvSpPr>
          <p:spPr>
            <a:xfrm>
              <a:off x="2451800" y="310632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F7D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2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28" name="Google Shape;228;g30542293411_7_47"/>
          <p:cNvGrpSpPr/>
          <p:nvPr/>
        </p:nvGrpSpPr>
        <p:grpSpPr>
          <a:xfrm>
            <a:off x="10186415" y="3342064"/>
            <a:ext cx="3056255" cy="3998544"/>
            <a:chOff x="5128738" y="1715700"/>
            <a:chExt cx="1986000" cy="2531525"/>
          </a:xfrm>
        </p:grpSpPr>
        <p:sp>
          <p:nvSpPr>
            <p:cNvPr id="229" name="Google Shape;229;g30542293411_7_47"/>
            <p:cNvSpPr txBox="1"/>
            <p:nvPr/>
          </p:nvSpPr>
          <p:spPr>
            <a:xfrm>
              <a:off x="5128738" y="1715700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Innovación </a:t>
              </a: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tecnológica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0" name="Google Shape;230;g30542293411_7_47"/>
            <p:cNvSpPr txBox="1"/>
            <p:nvPr/>
          </p:nvSpPr>
          <p:spPr>
            <a:xfrm>
              <a:off x="5128738" y="2063100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El proyecto aporta una solución tecnológica escalable  que unifica servicios en una plataforma </a:t>
              </a: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móvil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1" name="Google Shape;231;g30542293411_7_47"/>
            <p:cNvSpPr/>
            <p:nvPr/>
          </p:nvSpPr>
          <p:spPr>
            <a:xfrm>
              <a:off x="5551300" y="310632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F26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232" name="Google Shape;232;g30542293411_7_47"/>
          <p:cNvCxnSpPr>
            <a:stCxn id="219" idx="5"/>
            <a:endCxn id="227" idx="1"/>
          </p:cNvCxnSpPr>
          <p:nvPr/>
        </p:nvCxnSpPr>
        <p:spPr>
          <a:xfrm>
            <a:off x="5182172" y="4646089"/>
            <a:ext cx="11418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30542293411_7_47"/>
          <p:cNvCxnSpPr>
            <a:stCxn id="227" idx="7"/>
            <a:endCxn id="223" idx="3"/>
          </p:cNvCxnSpPr>
          <p:nvPr/>
        </p:nvCxnSpPr>
        <p:spPr>
          <a:xfrm flipH="1" rot="10800000">
            <a:off x="7565485" y="4645960"/>
            <a:ext cx="11433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30542293411_7_47"/>
          <p:cNvCxnSpPr>
            <a:stCxn id="223" idx="5"/>
            <a:endCxn id="231" idx="1"/>
          </p:cNvCxnSpPr>
          <p:nvPr/>
        </p:nvCxnSpPr>
        <p:spPr>
          <a:xfrm>
            <a:off x="9950396" y="4646089"/>
            <a:ext cx="11433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30542293411_7_47"/>
          <p:cNvCxnSpPr>
            <a:stCxn id="231" idx="7"/>
            <a:endCxn id="236" idx="3"/>
          </p:cNvCxnSpPr>
          <p:nvPr/>
        </p:nvCxnSpPr>
        <p:spPr>
          <a:xfrm flipH="1" rot="10800000">
            <a:off x="12335306" y="4645960"/>
            <a:ext cx="1141800" cy="115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7" name="Google Shape;237;g30542293411_7_47"/>
          <p:cNvGrpSpPr/>
          <p:nvPr/>
        </p:nvGrpSpPr>
        <p:grpSpPr>
          <a:xfrm>
            <a:off x="12569693" y="3107942"/>
            <a:ext cx="3056409" cy="3523767"/>
            <a:chOff x="6677427" y="1567475"/>
            <a:chExt cx="1986100" cy="2230938"/>
          </a:xfrm>
        </p:grpSpPr>
        <p:sp>
          <p:nvSpPr>
            <p:cNvPr id="236" name="Google Shape;236;g30542293411_7_47"/>
            <p:cNvSpPr/>
            <p:nvPr/>
          </p:nvSpPr>
          <p:spPr>
            <a:xfrm>
              <a:off x="7100013" y="1567475"/>
              <a:ext cx="1140900" cy="1140900"/>
            </a:xfrm>
            <a:prstGeom prst="donut">
              <a:avLst>
                <a:gd fmla="val 13760" name="adj"/>
              </a:avLst>
            </a:prstGeom>
            <a:solidFill>
              <a:srgbClr val="8FB8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419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</a:t>
              </a:r>
              <a:endParaRPr b="0" i="0" sz="1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8" name="Google Shape;238;g30542293411_7_47"/>
            <p:cNvSpPr txBox="1"/>
            <p:nvPr/>
          </p:nvSpPr>
          <p:spPr>
            <a:xfrm>
              <a:off x="6677527" y="331361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Sistema eficiente de búsqueda, filtros avanzados y gestión de citas.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39" name="Google Shape;239;g30542293411_7_47"/>
            <p:cNvSpPr txBox="1"/>
            <p:nvPr/>
          </p:nvSpPr>
          <p:spPr>
            <a:xfrm>
              <a:off x="6677427" y="2966213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Facilidad de uso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54b641c54_7_178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g3054b641c54_7_178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g3054b641c54_7_178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g3054b641c54_7_178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g3054b641c54_7_178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g3054b641c54_7_178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g3054b641c54_7_178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251" name="Google Shape;251;g3054b641c54_7_178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METODOLOGÍA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3054b641c54_7_178"/>
          <p:cNvSpPr txBox="1"/>
          <p:nvPr/>
        </p:nvSpPr>
        <p:spPr>
          <a:xfrm>
            <a:off x="929625" y="2420925"/>
            <a:ext cx="78201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este proyecto, hemos elegido 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</a:t>
            </a:r>
            <a:r>
              <a:rPr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una metodología ágil reconocida por su capacidad de gestionar proyectos de desarrollo de software de manera eficiente, manteniendo la flexibilidad para adaptarse a cambios y mejorando continuamente el producto.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3" name="Google Shape;253;g3054b641c54_7_178"/>
          <p:cNvGrpSpPr/>
          <p:nvPr/>
        </p:nvGrpSpPr>
        <p:grpSpPr>
          <a:xfrm>
            <a:off x="9807175" y="2110513"/>
            <a:ext cx="7035275" cy="2909075"/>
            <a:chOff x="246575" y="841963"/>
            <a:chExt cx="7035275" cy="2909075"/>
          </a:xfrm>
        </p:grpSpPr>
        <p:grpSp>
          <p:nvGrpSpPr>
            <p:cNvPr id="254" name="Google Shape;254;g3054b641c54_7_178"/>
            <p:cNvGrpSpPr/>
            <p:nvPr/>
          </p:nvGrpSpPr>
          <p:grpSpPr>
            <a:xfrm>
              <a:off x="246575" y="1572350"/>
              <a:ext cx="7035275" cy="2178688"/>
              <a:chOff x="251756" y="1572350"/>
              <a:chExt cx="7035275" cy="2178688"/>
            </a:xfrm>
          </p:grpSpPr>
          <p:sp>
            <p:nvSpPr>
              <p:cNvPr id="255" name="Google Shape;255;g3054b641c54_7_178"/>
              <p:cNvSpPr/>
              <p:nvPr/>
            </p:nvSpPr>
            <p:spPr>
              <a:xfrm>
                <a:off x="7052107" y="3215513"/>
                <a:ext cx="234923" cy="535525"/>
              </a:xfrm>
              <a:custGeom>
                <a:rect b="b" l="l" r="r" t="t"/>
                <a:pathLst>
                  <a:path extrusionOk="0" h="21421" w="7599">
                    <a:moveTo>
                      <a:pt x="848" y="0"/>
                    </a:moveTo>
                    <a:cubicBezTo>
                      <a:pt x="538" y="0"/>
                      <a:pt x="225" y="233"/>
                      <a:pt x="225" y="618"/>
                    </a:cubicBezTo>
                    <a:lnTo>
                      <a:pt x="0" y="20814"/>
                    </a:lnTo>
                    <a:cubicBezTo>
                      <a:pt x="0" y="21198"/>
                      <a:pt x="320" y="21421"/>
                      <a:pt x="637" y="21421"/>
                    </a:cubicBezTo>
                    <a:cubicBezTo>
                      <a:pt x="836" y="21421"/>
                      <a:pt x="1034" y="21332"/>
                      <a:pt x="1150" y="21139"/>
                    </a:cubicBezTo>
                    <a:lnTo>
                      <a:pt x="6774" y="12791"/>
                    </a:lnTo>
                    <a:cubicBezTo>
                      <a:pt x="7599" y="11541"/>
                      <a:pt x="7599" y="9766"/>
                      <a:pt x="6774" y="8416"/>
                    </a:cubicBezTo>
                    <a:lnTo>
                      <a:pt x="1350" y="293"/>
                    </a:lnTo>
                    <a:cubicBezTo>
                      <a:pt x="1235" y="91"/>
                      <a:pt x="1042" y="0"/>
                      <a:pt x="848" y="0"/>
                    </a:cubicBezTo>
                    <a:close/>
                  </a:path>
                </a:pathLst>
              </a:custGeom>
              <a:solidFill>
                <a:srgbClr val="777693"/>
              </a:solidFill>
              <a:ln cap="flat" cmpd="sng" w="9525">
                <a:solidFill>
                  <a:srgbClr val="7776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054b641c54_7_178"/>
              <p:cNvSpPr/>
              <p:nvPr/>
            </p:nvSpPr>
            <p:spPr>
              <a:xfrm>
                <a:off x="3252731" y="2613425"/>
                <a:ext cx="3799381" cy="1077950"/>
              </a:xfrm>
              <a:custGeom>
                <a:rect b="b" l="l" r="r" t="t"/>
                <a:pathLst>
                  <a:path extrusionOk="0" h="43118" w="185494">
                    <a:moveTo>
                      <a:pt x="1" y="0"/>
                    </a:moveTo>
                    <a:lnTo>
                      <a:pt x="1" y="750"/>
                    </a:lnTo>
                    <a:cubicBezTo>
                      <a:pt x="1" y="24071"/>
                      <a:pt x="19047" y="43117"/>
                      <a:pt x="42393" y="43117"/>
                    </a:cubicBezTo>
                    <a:lnTo>
                      <a:pt x="185493" y="43117"/>
                    </a:lnTo>
                    <a:lnTo>
                      <a:pt x="185493" y="26470"/>
                    </a:lnTo>
                    <a:lnTo>
                      <a:pt x="42393" y="26470"/>
                    </a:lnTo>
                    <a:cubicBezTo>
                      <a:pt x="28221" y="26470"/>
                      <a:pt x="16648" y="14898"/>
                      <a:pt x="16648" y="750"/>
                    </a:cubicBezTo>
                    <a:lnTo>
                      <a:pt x="16648" y="3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77693"/>
              </a:solidFill>
              <a:ln cap="flat" cmpd="sng" w="9525">
                <a:solidFill>
                  <a:srgbClr val="77769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054b641c54_7_178"/>
              <p:cNvSpPr/>
              <p:nvPr/>
            </p:nvSpPr>
            <p:spPr>
              <a:xfrm>
                <a:off x="251756" y="3275175"/>
                <a:ext cx="4060811" cy="416200"/>
              </a:xfrm>
              <a:custGeom>
                <a:rect b="b" l="l" r="r" t="t"/>
                <a:pathLst>
                  <a:path extrusionOk="0" h="16648" w="116556">
                    <a:moveTo>
                      <a:pt x="1" y="0"/>
                    </a:moveTo>
                    <a:lnTo>
                      <a:pt x="1" y="16647"/>
                    </a:lnTo>
                    <a:lnTo>
                      <a:pt x="116555" y="16647"/>
                    </a:lnTo>
                    <a:lnTo>
                      <a:pt x="116555" y="0"/>
                    </a:lnTo>
                    <a:close/>
                  </a:path>
                </a:pathLst>
              </a:custGeom>
              <a:solidFill>
                <a:srgbClr val="1C2253"/>
              </a:solidFill>
              <a:ln cap="flat" cmpd="sng" w="9525">
                <a:solidFill>
                  <a:srgbClr val="1C22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054b641c54_7_178"/>
              <p:cNvSpPr/>
              <p:nvPr/>
            </p:nvSpPr>
            <p:spPr>
              <a:xfrm>
                <a:off x="3195250" y="1572350"/>
                <a:ext cx="2176500" cy="2119025"/>
              </a:xfrm>
              <a:custGeom>
                <a:rect b="b" l="l" r="r" t="t"/>
                <a:pathLst>
                  <a:path extrusionOk="0" h="84761" w="87060">
                    <a:moveTo>
                      <a:pt x="44692" y="1"/>
                    </a:moveTo>
                    <a:cubicBezTo>
                      <a:pt x="31345" y="1"/>
                      <a:pt x="19472" y="6250"/>
                      <a:pt x="11673" y="15823"/>
                    </a:cubicBezTo>
                    <a:cubicBezTo>
                      <a:pt x="6449" y="22397"/>
                      <a:pt x="3124" y="30395"/>
                      <a:pt x="2400" y="39144"/>
                    </a:cubicBezTo>
                    <a:lnTo>
                      <a:pt x="950" y="39144"/>
                    </a:lnTo>
                    <a:cubicBezTo>
                      <a:pt x="200" y="39144"/>
                      <a:pt x="0" y="40094"/>
                      <a:pt x="525" y="40393"/>
                    </a:cubicBezTo>
                    <a:lnTo>
                      <a:pt x="2300" y="41643"/>
                    </a:lnTo>
                    <a:lnTo>
                      <a:pt x="6974" y="44768"/>
                    </a:lnTo>
                    <a:cubicBezTo>
                      <a:pt x="8124" y="45555"/>
                      <a:pt x="9455" y="45949"/>
                      <a:pt x="10783" y="45949"/>
                    </a:cubicBezTo>
                    <a:cubicBezTo>
                      <a:pt x="12110" y="45949"/>
                      <a:pt x="13435" y="45555"/>
                      <a:pt x="14572" y="44768"/>
                    </a:cubicBezTo>
                    <a:lnTo>
                      <a:pt x="18947" y="41968"/>
                    </a:lnTo>
                    <a:lnTo>
                      <a:pt x="20621" y="40918"/>
                    </a:lnTo>
                    <a:cubicBezTo>
                      <a:pt x="21146" y="40518"/>
                      <a:pt x="20946" y="39669"/>
                      <a:pt x="20197" y="39669"/>
                    </a:cubicBezTo>
                    <a:lnTo>
                      <a:pt x="19172" y="39569"/>
                    </a:lnTo>
                    <a:cubicBezTo>
                      <a:pt x="20521" y="26771"/>
                      <a:pt x="31445" y="16648"/>
                      <a:pt x="44692" y="16648"/>
                    </a:cubicBezTo>
                    <a:lnTo>
                      <a:pt x="44792" y="16648"/>
                    </a:lnTo>
                    <a:cubicBezTo>
                      <a:pt x="58940" y="16773"/>
                      <a:pt x="70413" y="28221"/>
                      <a:pt x="70413" y="42393"/>
                    </a:cubicBezTo>
                    <a:cubicBezTo>
                      <a:pt x="70413" y="56541"/>
                      <a:pt x="58940" y="68113"/>
                      <a:pt x="44792" y="68113"/>
                    </a:cubicBezTo>
                    <a:lnTo>
                      <a:pt x="44792" y="84760"/>
                    </a:lnTo>
                    <a:cubicBezTo>
                      <a:pt x="68113" y="84760"/>
                      <a:pt x="87060" y="65714"/>
                      <a:pt x="87060" y="42393"/>
                    </a:cubicBezTo>
                    <a:cubicBezTo>
                      <a:pt x="87060" y="19047"/>
                      <a:pt x="68013" y="1"/>
                      <a:pt x="44692" y="1"/>
                    </a:cubicBezTo>
                    <a:close/>
                  </a:path>
                </a:pathLst>
              </a:custGeom>
              <a:solidFill>
                <a:srgbClr val="1C2253"/>
              </a:solidFill>
              <a:ln cap="flat" cmpd="sng" w="9525">
                <a:solidFill>
                  <a:srgbClr val="1C22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g3054b641c54_7_178"/>
            <p:cNvSpPr/>
            <p:nvPr/>
          </p:nvSpPr>
          <p:spPr>
            <a:xfrm>
              <a:off x="4447969" y="841963"/>
              <a:ext cx="1484125" cy="1012325"/>
            </a:xfrm>
            <a:custGeom>
              <a:rect b="b" l="l" r="r" t="t"/>
              <a:pathLst>
                <a:path extrusionOk="0" h="40493" w="59365">
                  <a:moveTo>
                    <a:pt x="22266" y="39500"/>
                  </a:moveTo>
                  <a:cubicBezTo>
                    <a:pt x="22361" y="39612"/>
                    <a:pt x="22467" y="39712"/>
                    <a:pt x="22591" y="39789"/>
                  </a:cubicBezTo>
                  <a:lnTo>
                    <a:pt x="22591" y="39789"/>
                  </a:lnTo>
                  <a:cubicBezTo>
                    <a:pt x="22591" y="39789"/>
                    <a:pt x="22591" y="39789"/>
                    <a:pt x="22592" y="39789"/>
                  </a:cubicBezTo>
                  <a:lnTo>
                    <a:pt x="22592" y="39789"/>
                  </a:lnTo>
                  <a:cubicBezTo>
                    <a:pt x="22484" y="39692"/>
                    <a:pt x="22375" y="39595"/>
                    <a:pt x="22266" y="39500"/>
                  </a:cubicBezTo>
                  <a:close/>
                  <a:moveTo>
                    <a:pt x="22625" y="39754"/>
                  </a:moveTo>
                  <a:cubicBezTo>
                    <a:pt x="22623" y="39754"/>
                    <a:pt x="22607" y="39772"/>
                    <a:pt x="22592" y="39789"/>
                  </a:cubicBezTo>
                  <a:lnTo>
                    <a:pt x="22592" y="39789"/>
                  </a:lnTo>
                  <a:cubicBezTo>
                    <a:pt x="22593" y="39790"/>
                    <a:pt x="22595" y="39791"/>
                    <a:pt x="22596" y="39793"/>
                  </a:cubicBezTo>
                  <a:cubicBezTo>
                    <a:pt x="22619" y="39764"/>
                    <a:pt x="22626" y="39754"/>
                    <a:pt x="22625" y="39754"/>
                  </a:cubicBezTo>
                  <a:close/>
                  <a:moveTo>
                    <a:pt x="22591" y="39789"/>
                  </a:moveTo>
                  <a:cubicBezTo>
                    <a:pt x="22578" y="39805"/>
                    <a:pt x="22566" y="39819"/>
                    <a:pt x="22568" y="39819"/>
                  </a:cubicBezTo>
                  <a:cubicBezTo>
                    <a:pt x="22569" y="39819"/>
                    <a:pt x="22577" y="39812"/>
                    <a:pt x="22596" y="39793"/>
                  </a:cubicBezTo>
                  <a:cubicBezTo>
                    <a:pt x="22595" y="39792"/>
                    <a:pt x="22593" y="39791"/>
                    <a:pt x="22591" y="39789"/>
                  </a:cubicBezTo>
                  <a:close/>
                  <a:moveTo>
                    <a:pt x="29045" y="0"/>
                  </a:moveTo>
                  <a:cubicBezTo>
                    <a:pt x="12998" y="0"/>
                    <a:pt x="0" y="13123"/>
                    <a:pt x="200" y="29270"/>
                  </a:cubicBezTo>
                  <a:cubicBezTo>
                    <a:pt x="3125" y="29670"/>
                    <a:pt x="5924" y="30420"/>
                    <a:pt x="8624" y="31344"/>
                  </a:cubicBezTo>
                  <a:cubicBezTo>
                    <a:pt x="13707" y="33169"/>
                    <a:pt x="18270" y="35987"/>
                    <a:pt x="22266" y="39500"/>
                  </a:cubicBezTo>
                  <a:lnTo>
                    <a:pt x="22266" y="39500"/>
                  </a:lnTo>
                  <a:cubicBezTo>
                    <a:pt x="21962" y="39142"/>
                    <a:pt x="21769" y="38665"/>
                    <a:pt x="21446" y="38418"/>
                  </a:cubicBezTo>
                  <a:cubicBezTo>
                    <a:pt x="18422" y="36043"/>
                    <a:pt x="16647" y="32294"/>
                    <a:pt x="16872" y="28120"/>
                  </a:cubicBezTo>
                  <a:cubicBezTo>
                    <a:pt x="17172" y="22071"/>
                    <a:pt x="22171" y="17072"/>
                    <a:pt x="28220" y="16672"/>
                  </a:cubicBezTo>
                  <a:cubicBezTo>
                    <a:pt x="28476" y="16657"/>
                    <a:pt x="28730" y="16649"/>
                    <a:pt x="28982" y="16649"/>
                  </a:cubicBezTo>
                  <a:cubicBezTo>
                    <a:pt x="35810" y="16649"/>
                    <a:pt x="41343" y="22119"/>
                    <a:pt x="41343" y="28845"/>
                  </a:cubicBezTo>
                  <a:cubicBezTo>
                    <a:pt x="41343" y="29895"/>
                    <a:pt x="41118" y="30819"/>
                    <a:pt x="40918" y="31769"/>
                  </a:cubicBezTo>
                  <a:lnTo>
                    <a:pt x="39043" y="31344"/>
                  </a:lnTo>
                  <a:cubicBezTo>
                    <a:pt x="39004" y="31338"/>
                    <a:pt x="38965" y="31335"/>
                    <a:pt x="38928" y="31335"/>
                  </a:cubicBezTo>
                  <a:cubicBezTo>
                    <a:pt x="38383" y="31335"/>
                    <a:pt x="38144" y="31990"/>
                    <a:pt x="38518" y="32294"/>
                  </a:cubicBezTo>
                  <a:lnTo>
                    <a:pt x="40393" y="34169"/>
                  </a:lnTo>
                  <a:lnTo>
                    <a:pt x="45192" y="39043"/>
                  </a:lnTo>
                  <a:cubicBezTo>
                    <a:pt x="46164" y="39964"/>
                    <a:pt x="47428" y="40493"/>
                    <a:pt x="48720" y="40493"/>
                  </a:cubicBezTo>
                  <a:cubicBezTo>
                    <a:pt x="49355" y="40493"/>
                    <a:pt x="49998" y="40365"/>
                    <a:pt x="50616" y="40093"/>
                  </a:cubicBezTo>
                  <a:lnTo>
                    <a:pt x="56640" y="37693"/>
                  </a:lnTo>
                  <a:lnTo>
                    <a:pt x="58840" y="36768"/>
                  </a:lnTo>
                  <a:cubicBezTo>
                    <a:pt x="59365" y="36543"/>
                    <a:pt x="59240" y="35819"/>
                    <a:pt x="58740" y="35719"/>
                  </a:cubicBezTo>
                  <a:lnTo>
                    <a:pt x="57265" y="35419"/>
                  </a:lnTo>
                  <a:lnTo>
                    <a:pt x="57165" y="35419"/>
                  </a:lnTo>
                  <a:cubicBezTo>
                    <a:pt x="57690" y="33319"/>
                    <a:pt x="57990" y="31144"/>
                    <a:pt x="57990" y="28845"/>
                  </a:cubicBezTo>
                  <a:cubicBezTo>
                    <a:pt x="57990" y="12923"/>
                    <a:pt x="44992" y="0"/>
                    <a:pt x="29045" y="0"/>
                  </a:cubicBezTo>
                  <a:close/>
                </a:path>
              </a:pathLst>
            </a:custGeom>
            <a:solidFill>
              <a:srgbClr val="796295"/>
            </a:solidFill>
            <a:ln cap="flat" cmpd="sng" w="9525">
              <a:solidFill>
                <a:srgbClr val="FBFB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054b641c54_7_178"/>
            <p:cNvSpPr txBox="1"/>
            <p:nvPr/>
          </p:nvSpPr>
          <p:spPr>
            <a:xfrm>
              <a:off x="3930300" y="2362876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419"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Sprint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1" name="Google Shape;261;g3054b641c54_7_178"/>
            <p:cNvSpPr txBox="1"/>
            <p:nvPr/>
          </p:nvSpPr>
          <p:spPr>
            <a:xfrm>
              <a:off x="4807750" y="1277325"/>
              <a:ext cx="7560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419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Daily scrum</a:t>
              </a:r>
              <a:endParaRPr i="0" sz="12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2" name="Google Shape;262;g3054b641c54_7_178"/>
          <p:cNvGrpSpPr/>
          <p:nvPr/>
        </p:nvGrpSpPr>
        <p:grpSpPr>
          <a:xfrm>
            <a:off x="14840750" y="3876975"/>
            <a:ext cx="1413900" cy="2054388"/>
            <a:chOff x="5280150" y="2608425"/>
            <a:chExt cx="1413900" cy="2054388"/>
          </a:xfrm>
        </p:grpSpPr>
        <p:cxnSp>
          <p:nvCxnSpPr>
            <p:cNvPr id="263" name="Google Shape;263;g3054b641c54_7_178"/>
            <p:cNvCxnSpPr/>
            <p:nvPr/>
          </p:nvCxnSpPr>
          <p:spPr>
            <a:xfrm>
              <a:off x="5987100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264" name="Google Shape;264;g3054b641c54_7_178"/>
            <p:cNvSpPr/>
            <p:nvPr/>
          </p:nvSpPr>
          <p:spPr>
            <a:xfrm>
              <a:off x="5725250" y="2608425"/>
              <a:ext cx="523700" cy="523675"/>
            </a:xfrm>
            <a:custGeom>
              <a:rect b="b" l="l" r="r" t="t"/>
              <a:pathLst>
                <a:path extrusionOk="0" h="20947" w="20948">
                  <a:moveTo>
                    <a:pt x="10424" y="0"/>
                  </a:moveTo>
                  <a:cubicBezTo>
                    <a:pt x="4700" y="0"/>
                    <a:pt x="1" y="4699"/>
                    <a:pt x="1" y="10523"/>
                  </a:cubicBezTo>
                  <a:cubicBezTo>
                    <a:pt x="1" y="16247"/>
                    <a:pt x="4700" y="20947"/>
                    <a:pt x="10424" y="20947"/>
                  </a:cubicBezTo>
                  <a:cubicBezTo>
                    <a:pt x="16248" y="20947"/>
                    <a:pt x="20947" y="16247"/>
                    <a:pt x="20947" y="10523"/>
                  </a:cubicBezTo>
                  <a:cubicBezTo>
                    <a:pt x="20947" y="4699"/>
                    <a:pt x="16248" y="0"/>
                    <a:pt x="1042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054b641c54_7_178"/>
            <p:cNvSpPr/>
            <p:nvPr/>
          </p:nvSpPr>
          <p:spPr>
            <a:xfrm>
              <a:off x="5280150" y="3264175"/>
              <a:ext cx="1413900" cy="427200"/>
            </a:xfrm>
            <a:prstGeom prst="roundRect">
              <a:avLst>
                <a:gd fmla="val 28230" name="adj"/>
              </a:avLst>
            </a:prstGeom>
            <a:solidFill>
              <a:srgbClr val="4F67A2"/>
            </a:solidFill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Trabajo finalizado</a:t>
              </a:r>
              <a:endParaRPr b="0" i="0" sz="12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g3054b641c54_7_178"/>
            <p:cNvSpPr txBox="1"/>
            <p:nvPr/>
          </p:nvSpPr>
          <p:spPr>
            <a:xfrm>
              <a:off x="5310300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 Review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 retrospective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7" name="Google Shape;267;g3054b641c54_7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8612" y="3988625"/>
            <a:ext cx="318175" cy="31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g3054b641c54_7_178"/>
          <p:cNvGrpSpPr/>
          <p:nvPr/>
        </p:nvGrpSpPr>
        <p:grpSpPr>
          <a:xfrm>
            <a:off x="9935706" y="3876975"/>
            <a:ext cx="1353600" cy="2054388"/>
            <a:chOff x="510956" y="2608425"/>
            <a:chExt cx="1353600" cy="2054388"/>
          </a:xfrm>
        </p:grpSpPr>
        <p:cxnSp>
          <p:nvCxnSpPr>
            <p:cNvPr id="269" name="Google Shape;269;g3054b641c54_7_178"/>
            <p:cNvCxnSpPr/>
            <p:nvPr/>
          </p:nvCxnSpPr>
          <p:spPr>
            <a:xfrm>
              <a:off x="1190156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270" name="Google Shape;270;g3054b641c54_7_178"/>
            <p:cNvSpPr/>
            <p:nvPr/>
          </p:nvSpPr>
          <p:spPr>
            <a:xfrm>
              <a:off x="924663" y="2608425"/>
              <a:ext cx="523675" cy="523675"/>
            </a:xfrm>
            <a:custGeom>
              <a:rect b="b" l="l" r="r" t="t"/>
              <a:pathLst>
                <a:path extrusionOk="0" h="20947" w="20947">
                  <a:moveTo>
                    <a:pt x="10524" y="0"/>
                  </a:moveTo>
                  <a:cubicBezTo>
                    <a:pt x="4700" y="0"/>
                    <a:pt x="0" y="4699"/>
                    <a:pt x="0" y="10523"/>
                  </a:cubicBezTo>
                  <a:cubicBezTo>
                    <a:pt x="0" y="16247"/>
                    <a:pt x="4700" y="20947"/>
                    <a:pt x="10524" y="20947"/>
                  </a:cubicBezTo>
                  <a:cubicBezTo>
                    <a:pt x="16248" y="20947"/>
                    <a:pt x="20947" y="16247"/>
                    <a:pt x="20947" y="10523"/>
                  </a:cubicBezTo>
                  <a:cubicBezTo>
                    <a:pt x="20947" y="4699"/>
                    <a:pt x="16248" y="0"/>
                    <a:pt x="1052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054b641c54_7_17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Backlog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g3054b641c54_7_178"/>
          <p:cNvGrpSpPr/>
          <p:nvPr/>
        </p:nvGrpSpPr>
        <p:grpSpPr>
          <a:xfrm>
            <a:off x="10769056" y="3876975"/>
            <a:ext cx="1353600" cy="2054388"/>
            <a:chOff x="510956" y="2608425"/>
            <a:chExt cx="1353600" cy="2054388"/>
          </a:xfrm>
        </p:grpSpPr>
        <p:cxnSp>
          <p:nvCxnSpPr>
            <p:cNvPr id="273" name="Google Shape;273;g3054b641c54_7_178"/>
            <p:cNvCxnSpPr/>
            <p:nvPr/>
          </p:nvCxnSpPr>
          <p:spPr>
            <a:xfrm>
              <a:off x="1190156" y="3123513"/>
              <a:ext cx="0" cy="7716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grpSp>
          <p:nvGrpSpPr>
            <p:cNvPr id="274" name="Google Shape;274;g3054b641c54_7_178"/>
            <p:cNvGrpSpPr/>
            <p:nvPr/>
          </p:nvGrpSpPr>
          <p:grpSpPr>
            <a:xfrm>
              <a:off x="924663" y="2608425"/>
              <a:ext cx="523675" cy="523675"/>
              <a:chOff x="1148725" y="2608425"/>
              <a:chExt cx="523675" cy="523675"/>
            </a:xfrm>
          </p:grpSpPr>
          <p:sp>
            <p:nvSpPr>
              <p:cNvPr id="275" name="Google Shape;275;g3054b641c54_7_178"/>
              <p:cNvSpPr/>
              <p:nvPr/>
            </p:nvSpPr>
            <p:spPr>
              <a:xfrm>
                <a:off x="1148725" y="2608425"/>
                <a:ext cx="523675" cy="523675"/>
              </a:xfrm>
              <a:custGeom>
                <a:rect b="b" l="l" r="r" t="t"/>
                <a:pathLst>
                  <a:path extrusionOk="0" h="20947" w="20947">
                    <a:moveTo>
                      <a:pt x="10524" y="0"/>
                    </a:moveTo>
                    <a:cubicBezTo>
                      <a:pt x="4700" y="0"/>
                      <a:pt x="0" y="4699"/>
                      <a:pt x="0" y="10523"/>
                    </a:cubicBezTo>
                    <a:cubicBezTo>
                      <a:pt x="0" y="16247"/>
                      <a:pt x="4700" y="20947"/>
                      <a:pt x="10524" y="20947"/>
                    </a:cubicBezTo>
                    <a:cubicBezTo>
                      <a:pt x="16248" y="20947"/>
                      <a:pt x="20947" y="16247"/>
                      <a:pt x="20947" y="10523"/>
                    </a:cubicBezTo>
                    <a:cubicBezTo>
                      <a:pt x="20947" y="4699"/>
                      <a:pt x="16248" y="0"/>
                      <a:pt x="10524" y="0"/>
                    </a:cubicBezTo>
                    <a:close/>
                  </a:path>
                </a:pathLst>
              </a:cu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" name="Google Shape;276;g3054b641c54_7_178"/>
              <p:cNvGrpSpPr/>
              <p:nvPr/>
            </p:nvGrpSpPr>
            <p:grpSpPr>
              <a:xfrm>
                <a:off x="1336200" y="2754025"/>
                <a:ext cx="158725" cy="218725"/>
                <a:chOff x="1336200" y="2754025"/>
                <a:chExt cx="158725" cy="218725"/>
              </a:xfrm>
            </p:grpSpPr>
            <p:sp>
              <p:nvSpPr>
                <p:cNvPr id="277" name="Google Shape;277;g3054b641c54_7_178"/>
                <p:cNvSpPr/>
                <p:nvPr/>
              </p:nvSpPr>
              <p:spPr>
                <a:xfrm>
                  <a:off x="1336200" y="2754025"/>
                  <a:ext cx="158725" cy="218725"/>
                </a:xfrm>
                <a:custGeom>
                  <a:rect b="b" l="l" r="r" t="t"/>
                  <a:pathLst>
                    <a:path extrusionOk="0" fill="none" h="8749" w="6349">
                      <a:moveTo>
                        <a:pt x="6049" y="8749"/>
                      </a:moveTo>
                      <a:lnTo>
                        <a:pt x="325" y="8749"/>
                      </a:lnTo>
                      <a:cubicBezTo>
                        <a:pt x="100" y="8749"/>
                        <a:pt x="0" y="8549"/>
                        <a:pt x="0" y="8449"/>
                      </a:cubicBezTo>
                      <a:lnTo>
                        <a:pt x="0" y="325"/>
                      </a:lnTo>
                      <a:cubicBezTo>
                        <a:pt x="0" y="225"/>
                        <a:pt x="100" y="0"/>
                        <a:pt x="325" y="0"/>
                      </a:cubicBezTo>
                      <a:lnTo>
                        <a:pt x="4074" y="0"/>
                      </a:lnTo>
                      <a:cubicBezTo>
                        <a:pt x="4274" y="0"/>
                        <a:pt x="4474" y="125"/>
                        <a:pt x="4574" y="225"/>
                      </a:cubicBezTo>
                      <a:lnTo>
                        <a:pt x="6149" y="1775"/>
                      </a:lnTo>
                      <a:cubicBezTo>
                        <a:pt x="6249" y="2000"/>
                        <a:pt x="6349" y="2100"/>
                        <a:pt x="6349" y="2300"/>
                      </a:cubicBezTo>
                      <a:lnTo>
                        <a:pt x="6349" y="8449"/>
                      </a:lnTo>
                      <a:cubicBezTo>
                        <a:pt x="6349" y="8549"/>
                        <a:pt x="6149" y="8749"/>
                        <a:pt x="6049" y="8749"/>
                      </a:cubicBezTo>
                      <a:close/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g3054b641c54_7_178"/>
                <p:cNvSpPr/>
                <p:nvPr/>
              </p:nvSpPr>
              <p:spPr>
                <a:xfrm>
                  <a:off x="1372425" y="2842750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1"/>
                      </a:moveTo>
                      <a:lnTo>
                        <a:pt x="3450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g3054b641c54_7_178"/>
                <p:cNvSpPr/>
                <p:nvPr/>
              </p:nvSpPr>
              <p:spPr>
                <a:xfrm>
                  <a:off x="1372425" y="2806500"/>
                  <a:ext cx="36900" cy="25"/>
                </a:xfrm>
                <a:custGeom>
                  <a:rect b="b" l="l" r="r" t="t"/>
                  <a:pathLst>
                    <a:path extrusionOk="0" fill="none" h="1" w="1476">
                      <a:moveTo>
                        <a:pt x="1" y="1"/>
                      </a:moveTo>
                      <a:lnTo>
                        <a:pt x="1476" y="1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g3054b641c54_7_178"/>
                <p:cNvSpPr/>
                <p:nvPr/>
              </p:nvSpPr>
              <p:spPr>
                <a:xfrm>
                  <a:off x="1372425" y="288212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g3054b641c54_7_178"/>
                <p:cNvSpPr/>
                <p:nvPr/>
              </p:nvSpPr>
              <p:spPr>
                <a:xfrm>
                  <a:off x="1372425" y="2920875"/>
                  <a:ext cx="86275" cy="25"/>
                </a:xfrm>
                <a:custGeom>
                  <a:rect b="b" l="l" r="r" t="t"/>
                  <a:pathLst>
                    <a:path extrusionOk="0" fill="none" h="1" w="3451">
                      <a:moveTo>
                        <a:pt x="1" y="0"/>
                      </a:moveTo>
                      <a:lnTo>
                        <a:pt x="3450" y="0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g3054b641c54_7_178"/>
                <p:cNvSpPr/>
                <p:nvPr/>
              </p:nvSpPr>
              <p:spPr>
                <a:xfrm>
                  <a:off x="1443050" y="2757150"/>
                  <a:ext cx="49375" cy="49375"/>
                </a:xfrm>
                <a:custGeom>
                  <a:rect b="b" l="l" r="r" t="t"/>
                  <a:pathLst>
                    <a:path extrusionOk="0" fill="none" h="1975" w="1975">
                      <a:moveTo>
                        <a:pt x="0" y="0"/>
                      </a:moveTo>
                      <a:lnTo>
                        <a:pt x="0" y="1750"/>
                      </a:lnTo>
                      <a:cubicBezTo>
                        <a:pt x="0" y="1875"/>
                        <a:pt x="100" y="1975"/>
                        <a:pt x="300" y="1975"/>
                      </a:cubicBezTo>
                      <a:lnTo>
                        <a:pt x="1975" y="1975"/>
                      </a:lnTo>
                    </a:path>
                  </a:pathLst>
                </a:custGeom>
                <a:noFill/>
                <a:ln cap="rnd" cmpd="sng" w="10625">
                  <a:solidFill>
                    <a:srgbClr val="FFFFFF"/>
                  </a:solidFill>
                  <a:prstDash val="solid"/>
                  <a:miter lim="249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3" name="Google Shape;283;g3054b641c54_7_17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Planning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Meeting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" name="Google Shape;284;g3054b641c54_7_178"/>
          <p:cNvGrpSpPr/>
          <p:nvPr/>
        </p:nvGrpSpPr>
        <p:grpSpPr>
          <a:xfrm>
            <a:off x="11598031" y="3597100"/>
            <a:ext cx="1353600" cy="2334263"/>
            <a:chOff x="510956" y="2328550"/>
            <a:chExt cx="1353600" cy="2334263"/>
          </a:xfrm>
        </p:grpSpPr>
        <p:cxnSp>
          <p:nvCxnSpPr>
            <p:cNvPr id="285" name="Google Shape;285;g3054b641c54_7_178"/>
            <p:cNvCxnSpPr/>
            <p:nvPr/>
          </p:nvCxnSpPr>
          <p:spPr>
            <a:xfrm flipH="1">
              <a:off x="1190050" y="2823950"/>
              <a:ext cx="2700" cy="1071300"/>
            </a:xfrm>
            <a:prstGeom prst="straightConnector1">
              <a:avLst/>
            </a:prstGeom>
            <a:noFill/>
            <a:ln cap="flat" cmpd="sng" w="9525">
              <a:solidFill>
                <a:srgbClr val="4F67A2"/>
              </a:solidFill>
              <a:prstDash val="dash"/>
              <a:round/>
              <a:headEnd len="sm" w="sm" type="none"/>
              <a:tailEnd len="med" w="med" type="oval"/>
            </a:ln>
          </p:spPr>
        </p:cxnSp>
        <p:sp>
          <p:nvSpPr>
            <p:cNvPr id="286" name="Google Shape;286;g3054b641c54_7_178"/>
            <p:cNvSpPr/>
            <p:nvPr/>
          </p:nvSpPr>
          <p:spPr>
            <a:xfrm>
              <a:off x="928313" y="2328550"/>
              <a:ext cx="523675" cy="523675"/>
            </a:xfrm>
            <a:custGeom>
              <a:rect b="b" l="l" r="r" t="t"/>
              <a:pathLst>
                <a:path extrusionOk="0" h="20947" w="20947">
                  <a:moveTo>
                    <a:pt x="10524" y="0"/>
                  </a:moveTo>
                  <a:cubicBezTo>
                    <a:pt x="4700" y="0"/>
                    <a:pt x="0" y="4699"/>
                    <a:pt x="0" y="10523"/>
                  </a:cubicBezTo>
                  <a:cubicBezTo>
                    <a:pt x="0" y="16247"/>
                    <a:pt x="4700" y="20947"/>
                    <a:pt x="10524" y="20947"/>
                  </a:cubicBezTo>
                  <a:cubicBezTo>
                    <a:pt x="16248" y="20947"/>
                    <a:pt x="20947" y="16247"/>
                    <a:pt x="20947" y="10523"/>
                  </a:cubicBezTo>
                  <a:cubicBezTo>
                    <a:pt x="20947" y="4699"/>
                    <a:pt x="16248" y="0"/>
                    <a:pt x="10524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054b641c54_7_178"/>
            <p:cNvSpPr txBox="1"/>
            <p:nvPr/>
          </p:nvSpPr>
          <p:spPr>
            <a:xfrm>
              <a:off x="510956" y="38567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Sprint 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Backlog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g3054b641c54_7_178"/>
          <p:cNvSpPr/>
          <p:nvPr/>
        </p:nvSpPr>
        <p:spPr>
          <a:xfrm>
            <a:off x="11906675" y="4515500"/>
            <a:ext cx="804600" cy="427200"/>
          </a:xfrm>
          <a:prstGeom prst="roundRect">
            <a:avLst>
              <a:gd fmla="val 33573" name="adj"/>
            </a:avLst>
          </a:prstGeom>
          <a:solidFill>
            <a:srgbClr val="3555A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89" name="Google Shape;289;g3054b641c54_7_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5725" y="3690500"/>
            <a:ext cx="318175" cy="3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054b641c54_7_178"/>
          <p:cNvSpPr/>
          <p:nvPr/>
        </p:nvSpPr>
        <p:spPr>
          <a:xfrm>
            <a:off x="11974575" y="4477100"/>
            <a:ext cx="804600" cy="427200"/>
          </a:xfrm>
          <a:prstGeom prst="roundRect">
            <a:avLst>
              <a:gd fmla="val 32063" name="adj"/>
            </a:avLst>
          </a:prstGeom>
          <a:solidFill>
            <a:srgbClr val="4F67A2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Tareas</a:t>
            </a:r>
            <a:endParaRPr b="0" i="0" sz="12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91" name="Google Shape;291;g3054b641c54_7_1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0238" y="4018300"/>
            <a:ext cx="258825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054b641c54_7_178"/>
          <p:cNvSpPr/>
          <p:nvPr/>
        </p:nvSpPr>
        <p:spPr>
          <a:xfrm rot="-428907">
            <a:off x="9853523" y="2478264"/>
            <a:ext cx="3184654" cy="514285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054b641c54_7_178"/>
          <p:cNvSpPr txBox="1"/>
          <p:nvPr/>
        </p:nvSpPr>
        <p:spPr>
          <a:xfrm rot="-437380">
            <a:off x="10103747" y="2524620"/>
            <a:ext cx="2797007" cy="484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Sprints iterativos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3054b641c54_7_178"/>
          <p:cNvSpPr txBox="1"/>
          <p:nvPr/>
        </p:nvSpPr>
        <p:spPr>
          <a:xfrm>
            <a:off x="9632113" y="6190825"/>
            <a:ext cx="73854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permite dividir el trabajo en ciclos iterativos (sprints), lo que facilita el seguimiento continuo del progreso, la retroalimentación constante y la entrega gradual de incrementos funcionales del producto.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5" name="Google Shape;295;g3054b641c54_7_178"/>
          <p:cNvGrpSpPr/>
          <p:nvPr/>
        </p:nvGrpSpPr>
        <p:grpSpPr>
          <a:xfrm>
            <a:off x="2613488" y="5477050"/>
            <a:ext cx="4253481" cy="943925"/>
            <a:chOff x="2775150" y="977475"/>
            <a:chExt cx="4253481" cy="943925"/>
          </a:xfrm>
        </p:grpSpPr>
        <p:sp>
          <p:nvSpPr>
            <p:cNvPr id="296" name="Google Shape;296;g3054b641c54_7_178"/>
            <p:cNvSpPr/>
            <p:nvPr/>
          </p:nvSpPr>
          <p:spPr>
            <a:xfrm>
              <a:off x="3345775" y="1123625"/>
              <a:ext cx="3682856" cy="648825"/>
            </a:xfrm>
            <a:custGeom>
              <a:rect b="b" l="l" r="r" t="t"/>
              <a:pathLst>
                <a:path extrusionOk="0" h="25953" w="135424">
                  <a:moveTo>
                    <a:pt x="1" y="0"/>
                  </a:moveTo>
                  <a:lnTo>
                    <a:pt x="1" y="13034"/>
                  </a:lnTo>
                  <a:lnTo>
                    <a:pt x="1" y="25953"/>
                  </a:lnTo>
                  <a:lnTo>
                    <a:pt x="122504" y="25953"/>
                  </a:lnTo>
                  <a:cubicBezTo>
                    <a:pt x="129626" y="25953"/>
                    <a:pt x="135423" y="20155"/>
                    <a:pt x="135423" y="13034"/>
                  </a:cubicBezTo>
                  <a:cubicBezTo>
                    <a:pt x="135423" y="5798"/>
                    <a:pt x="129626" y="0"/>
                    <a:pt x="1225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054b641c54_7_178"/>
            <p:cNvSpPr/>
            <p:nvPr/>
          </p:nvSpPr>
          <p:spPr>
            <a:xfrm>
              <a:off x="2775150" y="977475"/>
              <a:ext cx="986650" cy="943925"/>
            </a:xfrm>
            <a:custGeom>
              <a:rect b="b" l="l" r="r" t="t"/>
              <a:pathLst>
                <a:path extrusionOk="0" h="37757" w="39466">
                  <a:moveTo>
                    <a:pt x="19219" y="3655"/>
                  </a:moveTo>
                  <a:cubicBezTo>
                    <a:pt x="20452" y="3655"/>
                    <a:pt x="21205" y="4500"/>
                    <a:pt x="22072" y="5367"/>
                  </a:cubicBezTo>
                  <a:cubicBezTo>
                    <a:pt x="23100" y="6417"/>
                    <a:pt x="24058" y="7467"/>
                    <a:pt x="25108" y="8494"/>
                  </a:cubicBezTo>
                  <a:cubicBezTo>
                    <a:pt x="27573" y="10891"/>
                    <a:pt x="30061" y="13356"/>
                    <a:pt x="32526" y="15821"/>
                  </a:cubicBezTo>
                  <a:cubicBezTo>
                    <a:pt x="33097" y="16392"/>
                    <a:pt x="33850" y="17054"/>
                    <a:pt x="34238" y="17830"/>
                  </a:cubicBezTo>
                  <a:cubicBezTo>
                    <a:pt x="34809" y="19336"/>
                    <a:pt x="33942" y="20386"/>
                    <a:pt x="33006" y="21345"/>
                  </a:cubicBezTo>
                  <a:lnTo>
                    <a:pt x="25108" y="29242"/>
                  </a:lnTo>
                  <a:cubicBezTo>
                    <a:pt x="23737" y="30614"/>
                    <a:pt x="21385" y="33932"/>
                    <a:pt x="19036" y="33932"/>
                  </a:cubicBezTo>
                  <a:cubicBezTo>
                    <a:pt x="18453" y="33932"/>
                    <a:pt x="17870" y="33727"/>
                    <a:pt x="17302" y="33237"/>
                  </a:cubicBezTo>
                  <a:lnTo>
                    <a:pt x="17302" y="33237"/>
                  </a:lnTo>
                  <a:cubicBezTo>
                    <a:pt x="17302" y="33237"/>
                    <a:pt x="17302" y="33237"/>
                    <a:pt x="17302" y="33237"/>
                  </a:cubicBezTo>
                  <a:cubicBezTo>
                    <a:pt x="13399" y="29242"/>
                    <a:pt x="9404" y="25248"/>
                    <a:pt x="5410" y="21253"/>
                  </a:cubicBezTo>
                  <a:cubicBezTo>
                    <a:pt x="4474" y="20386"/>
                    <a:pt x="3698" y="19245"/>
                    <a:pt x="4269" y="17830"/>
                  </a:cubicBezTo>
                  <a:cubicBezTo>
                    <a:pt x="4565" y="17054"/>
                    <a:pt x="5410" y="16392"/>
                    <a:pt x="6095" y="15730"/>
                  </a:cubicBezTo>
                  <a:lnTo>
                    <a:pt x="13513" y="8312"/>
                  </a:lnTo>
                  <a:cubicBezTo>
                    <a:pt x="14837" y="6988"/>
                    <a:pt x="17119" y="3655"/>
                    <a:pt x="19219" y="3655"/>
                  </a:cubicBezTo>
                  <a:close/>
                  <a:moveTo>
                    <a:pt x="19394" y="1"/>
                  </a:moveTo>
                  <a:cubicBezTo>
                    <a:pt x="17419" y="1"/>
                    <a:pt x="15471" y="962"/>
                    <a:pt x="13878" y="2605"/>
                  </a:cubicBezTo>
                  <a:cubicBezTo>
                    <a:pt x="11116" y="5367"/>
                    <a:pt x="8377" y="8129"/>
                    <a:pt x="5615" y="10891"/>
                  </a:cubicBezTo>
                  <a:cubicBezTo>
                    <a:pt x="3242" y="13265"/>
                    <a:pt x="0" y="15547"/>
                    <a:pt x="274" y="19336"/>
                  </a:cubicBezTo>
                  <a:cubicBezTo>
                    <a:pt x="571" y="23057"/>
                    <a:pt x="4657" y="25910"/>
                    <a:pt x="7122" y="28284"/>
                  </a:cubicBezTo>
                  <a:cubicBezTo>
                    <a:pt x="9545" y="30796"/>
                    <a:pt x="12033" y="33286"/>
                    <a:pt x="14459" y="35691"/>
                  </a:cubicBezTo>
                  <a:lnTo>
                    <a:pt x="14459" y="35691"/>
                  </a:lnTo>
                  <a:cubicBezTo>
                    <a:pt x="14517" y="35757"/>
                    <a:pt x="14582" y="35822"/>
                    <a:pt x="14654" y="35884"/>
                  </a:cubicBezTo>
                  <a:cubicBezTo>
                    <a:pt x="14654" y="35884"/>
                    <a:pt x="14654" y="35884"/>
                    <a:pt x="14654" y="35884"/>
                  </a:cubicBezTo>
                  <a:lnTo>
                    <a:pt x="14654" y="35884"/>
                  </a:lnTo>
                  <a:cubicBezTo>
                    <a:pt x="14744" y="35974"/>
                    <a:pt x="14836" y="36052"/>
                    <a:pt x="14930" y="36118"/>
                  </a:cubicBezTo>
                  <a:lnTo>
                    <a:pt x="14930" y="36118"/>
                  </a:lnTo>
                  <a:cubicBezTo>
                    <a:pt x="16235" y="37172"/>
                    <a:pt x="17795" y="37756"/>
                    <a:pt x="19360" y="37756"/>
                  </a:cubicBezTo>
                  <a:cubicBezTo>
                    <a:pt x="20616" y="37756"/>
                    <a:pt x="21875" y="37380"/>
                    <a:pt x="23008" y="36569"/>
                  </a:cubicBezTo>
                  <a:cubicBezTo>
                    <a:pt x="23876" y="35999"/>
                    <a:pt x="24538" y="35131"/>
                    <a:pt x="25291" y="34469"/>
                  </a:cubicBezTo>
                  <a:cubicBezTo>
                    <a:pt x="28144" y="31525"/>
                    <a:pt x="30997" y="28672"/>
                    <a:pt x="33942" y="25819"/>
                  </a:cubicBezTo>
                  <a:cubicBezTo>
                    <a:pt x="36612" y="23148"/>
                    <a:pt x="39465" y="20295"/>
                    <a:pt x="37571" y="16118"/>
                  </a:cubicBezTo>
                  <a:cubicBezTo>
                    <a:pt x="36338" y="13447"/>
                    <a:pt x="33280" y="11256"/>
                    <a:pt x="31294" y="9179"/>
                  </a:cubicBezTo>
                  <a:cubicBezTo>
                    <a:pt x="28806" y="6782"/>
                    <a:pt x="26432" y="4317"/>
                    <a:pt x="23967" y="1943"/>
                  </a:cubicBezTo>
                  <a:cubicBezTo>
                    <a:pt x="22535" y="602"/>
                    <a:pt x="20956" y="1"/>
                    <a:pt x="19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054b641c54_7_178"/>
            <p:cNvSpPr/>
            <p:nvPr/>
          </p:nvSpPr>
          <p:spPr>
            <a:xfrm>
              <a:off x="2817950" y="1022475"/>
              <a:ext cx="874800" cy="852850"/>
            </a:xfrm>
            <a:custGeom>
              <a:rect b="b" l="l" r="r" t="t"/>
              <a:pathLst>
                <a:path extrusionOk="0" h="34114" w="34992">
                  <a:moveTo>
                    <a:pt x="17530" y="1"/>
                  </a:moveTo>
                  <a:cubicBezTo>
                    <a:pt x="16355" y="1"/>
                    <a:pt x="15168" y="429"/>
                    <a:pt x="14266" y="1285"/>
                  </a:cubicBezTo>
                  <a:lnTo>
                    <a:pt x="1803" y="13838"/>
                  </a:lnTo>
                  <a:cubicBezTo>
                    <a:pt x="0" y="15550"/>
                    <a:pt x="0" y="18495"/>
                    <a:pt x="1803" y="20298"/>
                  </a:cubicBezTo>
                  <a:lnTo>
                    <a:pt x="14266" y="32761"/>
                  </a:lnTo>
                  <a:cubicBezTo>
                    <a:pt x="15168" y="33662"/>
                    <a:pt x="16355" y="34113"/>
                    <a:pt x="17530" y="34113"/>
                  </a:cubicBezTo>
                  <a:cubicBezTo>
                    <a:pt x="18706" y="34113"/>
                    <a:pt x="19870" y="33662"/>
                    <a:pt x="20726" y="32761"/>
                  </a:cubicBezTo>
                  <a:lnTo>
                    <a:pt x="33280" y="20298"/>
                  </a:lnTo>
                  <a:cubicBezTo>
                    <a:pt x="34991" y="18495"/>
                    <a:pt x="34991" y="15550"/>
                    <a:pt x="33280" y="13838"/>
                  </a:cubicBezTo>
                  <a:lnTo>
                    <a:pt x="20726" y="1285"/>
                  </a:lnTo>
                  <a:cubicBezTo>
                    <a:pt x="19870" y="429"/>
                    <a:pt x="18706" y="1"/>
                    <a:pt x="17530" y="1"/>
                  </a:cubicBez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s-419" sz="22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22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g3054b641c54_7_178"/>
            <p:cNvSpPr/>
            <p:nvPr/>
          </p:nvSpPr>
          <p:spPr>
            <a:xfrm>
              <a:off x="3462252" y="1182837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FASE 1 - DEFINICIÓN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g3054b641c54_7_178"/>
          <p:cNvGrpSpPr/>
          <p:nvPr/>
        </p:nvGrpSpPr>
        <p:grpSpPr>
          <a:xfrm>
            <a:off x="2608650" y="6420975"/>
            <a:ext cx="4263156" cy="945000"/>
            <a:chOff x="2765450" y="2372050"/>
            <a:chExt cx="4263156" cy="945000"/>
          </a:xfrm>
        </p:grpSpPr>
        <p:sp>
          <p:nvSpPr>
            <p:cNvPr id="301" name="Google Shape;301;g3054b641c54_7_178"/>
            <p:cNvSpPr/>
            <p:nvPr/>
          </p:nvSpPr>
          <p:spPr>
            <a:xfrm>
              <a:off x="3245925" y="2519400"/>
              <a:ext cx="3782681" cy="648825"/>
            </a:xfrm>
            <a:custGeom>
              <a:rect b="b" l="l" r="r" t="t"/>
              <a:pathLst>
                <a:path extrusionOk="0" h="25953" w="140764">
                  <a:moveTo>
                    <a:pt x="0" y="0"/>
                  </a:moveTo>
                  <a:lnTo>
                    <a:pt x="0" y="25952"/>
                  </a:lnTo>
                  <a:lnTo>
                    <a:pt x="129054" y="25952"/>
                  </a:lnTo>
                  <a:cubicBezTo>
                    <a:pt x="135514" y="25952"/>
                    <a:pt x="140764" y="20725"/>
                    <a:pt x="140764" y="14266"/>
                  </a:cubicBezTo>
                  <a:lnTo>
                    <a:pt x="140764" y="11687"/>
                  </a:lnTo>
                  <a:cubicBezTo>
                    <a:pt x="140764" y="5227"/>
                    <a:pt x="135514" y="0"/>
                    <a:pt x="1290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054b641c54_7_178"/>
            <p:cNvSpPr/>
            <p:nvPr/>
          </p:nvSpPr>
          <p:spPr>
            <a:xfrm>
              <a:off x="2765450" y="2372050"/>
              <a:ext cx="986650" cy="945000"/>
            </a:xfrm>
            <a:custGeom>
              <a:rect b="b" l="l" r="r" t="t"/>
              <a:pathLst>
                <a:path extrusionOk="0" h="37800" w="39466">
                  <a:moveTo>
                    <a:pt x="19219" y="3703"/>
                  </a:moveTo>
                  <a:cubicBezTo>
                    <a:pt x="20452" y="3703"/>
                    <a:pt x="21205" y="4547"/>
                    <a:pt x="21981" y="5415"/>
                  </a:cubicBezTo>
                  <a:lnTo>
                    <a:pt x="25108" y="8542"/>
                  </a:lnTo>
                  <a:cubicBezTo>
                    <a:pt x="27596" y="10916"/>
                    <a:pt x="30061" y="13404"/>
                    <a:pt x="32435" y="15869"/>
                  </a:cubicBezTo>
                  <a:cubicBezTo>
                    <a:pt x="33097" y="16439"/>
                    <a:pt x="33873" y="17101"/>
                    <a:pt x="34238" y="17877"/>
                  </a:cubicBezTo>
                  <a:cubicBezTo>
                    <a:pt x="34809" y="19292"/>
                    <a:pt x="33964" y="20434"/>
                    <a:pt x="33006" y="21392"/>
                  </a:cubicBezTo>
                  <a:cubicBezTo>
                    <a:pt x="30335" y="23949"/>
                    <a:pt x="27779" y="26619"/>
                    <a:pt x="25108" y="29176"/>
                  </a:cubicBezTo>
                  <a:cubicBezTo>
                    <a:pt x="23736" y="30639"/>
                    <a:pt x="21397" y="33979"/>
                    <a:pt x="19053" y="33979"/>
                  </a:cubicBezTo>
                  <a:cubicBezTo>
                    <a:pt x="18472" y="33979"/>
                    <a:pt x="17891" y="33774"/>
                    <a:pt x="17325" y="33284"/>
                  </a:cubicBezTo>
                  <a:lnTo>
                    <a:pt x="17325" y="33284"/>
                  </a:lnTo>
                  <a:cubicBezTo>
                    <a:pt x="17325" y="33284"/>
                    <a:pt x="17325" y="33284"/>
                    <a:pt x="17325" y="33284"/>
                  </a:cubicBezTo>
                  <a:cubicBezTo>
                    <a:pt x="13330" y="29290"/>
                    <a:pt x="9427" y="25296"/>
                    <a:pt x="5433" y="21301"/>
                  </a:cubicBezTo>
                  <a:cubicBezTo>
                    <a:pt x="4474" y="20434"/>
                    <a:pt x="3721" y="19292"/>
                    <a:pt x="4291" y="17877"/>
                  </a:cubicBezTo>
                  <a:cubicBezTo>
                    <a:pt x="4565" y="17010"/>
                    <a:pt x="5433" y="16348"/>
                    <a:pt x="6095" y="15777"/>
                  </a:cubicBezTo>
                  <a:cubicBezTo>
                    <a:pt x="8560" y="13312"/>
                    <a:pt x="10934" y="10824"/>
                    <a:pt x="13422" y="8359"/>
                  </a:cubicBezTo>
                  <a:cubicBezTo>
                    <a:pt x="14745" y="7035"/>
                    <a:pt x="17119" y="3703"/>
                    <a:pt x="19219" y="3703"/>
                  </a:cubicBezTo>
                  <a:close/>
                  <a:moveTo>
                    <a:pt x="19438" y="1"/>
                  </a:moveTo>
                  <a:cubicBezTo>
                    <a:pt x="17443" y="1"/>
                    <a:pt x="15453" y="999"/>
                    <a:pt x="13787" y="2653"/>
                  </a:cubicBezTo>
                  <a:cubicBezTo>
                    <a:pt x="11048" y="5415"/>
                    <a:pt x="8286" y="8177"/>
                    <a:pt x="5524" y="10916"/>
                  </a:cubicBezTo>
                  <a:cubicBezTo>
                    <a:pt x="3150" y="13312"/>
                    <a:pt x="0" y="15595"/>
                    <a:pt x="297" y="19384"/>
                  </a:cubicBezTo>
                  <a:cubicBezTo>
                    <a:pt x="571" y="23013"/>
                    <a:pt x="4657" y="25957"/>
                    <a:pt x="7053" y="28331"/>
                  </a:cubicBezTo>
                  <a:cubicBezTo>
                    <a:pt x="9558" y="30836"/>
                    <a:pt x="11975" y="33275"/>
                    <a:pt x="14497" y="35777"/>
                  </a:cubicBezTo>
                  <a:lnTo>
                    <a:pt x="14497" y="35777"/>
                  </a:lnTo>
                  <a:cubicBezTo>
                    <a:pt x="14545" y="35829"/>
                    <a:pt x="14598" y="35881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45" y="36023"/>
                    <a:pt x="14839" y="36102"/>
                    <a:pt x="14934" y="36169"/>
                  </a:cubicBezTo>
                  <a:lnTo>
                    <a:pt x="14934" y="36169"/>
                  </a:lnTo>
                  <a:cubicBezTo>
                    <a:pt x="16234" y="37217"/>
                    <a:pt x="17786" y="37800"/>
                    <a:pt x="19348" y="37800"/>
                  </a:cubicBezTo>
                  <a:cubicBezTo>
                    <a:pt x="20612" y="37800"/>
                    <a:pt x="21883" y="37418"/>
                    <a:pt x="23031" y="36594"/>
                  </a:cubicBezTo>
                  <a:cubicBezTo>
                    <a:pt x="23876" y="35932"/>
                    <a:pt x="24537" y="35179"/>
                    <a:pt x="25314" y="34426"/>
                  </a:cubicBezTo>
                  <a:lnTo>
                    <a:pt x="33964" y="25752"/>
                  </a:lnTo>
                  <a:cubicBezTo>
                    <a:pt x="36521" y="23196"/>
                    <a:pt x="39465" y="20342"/>
                    <a:pt x="37571" y="16165"/>
                  </a:cubicBezTo>
                  <a:cubicBezTo>
                    <a:pt x="36338" y="13495"/>
                    <a:pt x="33302" y="11304"/>
                    <a:pt x="31202" y="9204"/>
                  </a:cubicBezTo>
                  <a:cubicBezTo>
                    <a:pt x="28829" y="6830"/>
                    <a:pt x="26455" y="4273"/>
                    <a:pt x="23967" y="1991"/>
                  </a:cubicBezTo>
                  <a:cubicBezTo>
                    <a:pt x="22556" y="610"/>
                    <a:pt x="20995" y="1"/>
                    <a:pt x="1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054b641c54_7_178"/>
            <p:cNvSpPr/>
            <p:nvPr/>
          </p:nvSpPr>
          <p:spPr>
            <a:xfrm>
              <a:off x="2808250" y="2418250"/>
              <a:ext cx="875375" cy="851125"/>
            </a:xfrm>
            <a:custGeom>
              <a:rect b="b" l="l" r="r" t="t"/>
              <a:pathLst>
                <a:path extrusionOk="0" h="34045" w="35015">
                  <a:moveTo>
                    <a:pt x="17499" y="0"/>
                  </a:moveTo>
                  <a:cubicBezTo>
                    <a:pt x="16332" y="0"/>
                    <a:pt x="15168" y="428"/>
                    <a:pt x="14266" y="1284"/>
                  </a:cubicBezTo>
                  <a:lnTo>
                    <a:pt x="1803" y="13838"/>
                  </a:lnTo>
                  <a:cubicBezTo>
                    <a:pt x="0" y="15550"/>
                    <a:pt x="0" y="18494"/>
                    <a:pt x="1803" y="20206"/>
                  </a:cubicBezTo>
                  <a:lnTo>
                    <a:pt x="14266" y="32760"/>
                  </a:lnTo>
                  <a:cubicBezTo>
                    <a:pt x="15168" y="33616"/>
                    <a:pt x="16332" y="34044"/>
                    <a:pt x="17499" y="34044"/>
                  </a:cubicBezTo>
                  <a:cubicBezTo>
                    <a:pt x="18666" y="34044"/>
                    <a:pt x="19835" y="33616"/>
                    <a:pt x="20748" y="32760"/>
                  </a:cubicBezTo>
                  <a:lnTo>
                    <a:pt x="33188" y="20206"/>
                  </a:lnTo>
                  <a:cubicBezTo>
                    <a:pt x="35014" y="18494"/>
                    <a:pt x="35014" y="15550"/>
                    <a:pt x="33188" y="13838"/>
                  </a:cubicBezTo>
                  <a:lnTo>
                    <a:pt x="20748" y="1284"/>
                  </a:lnTo>
                  <a:cubicBezTo>
                    <a:pt x="19835" y="428"/>
                    <a:pt x="18666" y="0"/>
                    <a:pt x="1749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lang="es-419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22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g3054b641c54_7_178"/>
            <p:cNvSpPr/>
            <p:nvPr/>
          </p:nvSpPr>
          <p:spPr>
            <a:xfrm>
              <a:off x="3462252" y="2578612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FASE 2 - DESARROLLO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g3054b641c54_7_178"/>
          <p:cNvGrpSpPr/>
          <p:nvPr/>
        </p:nvGrpSpPr>
        <p:grpSpPr>
          <a:xfrm>
            <a:off x="2627850" y="7446213"/>
            <a:ext cx="4224763" cy="945025"/>
            <a:chOff x="2803675" y="3779525"/>
            <a:chExt cx="4224763" cy="945025"/>
          </a:xfrm>
        </p:grpSpPr>
        <p:sp>
          <p:nvSpPr>
            <p:cNvPr id="306" name="Google Shape;306;g3054b641c54_7_178"/>
            <p:cNvSpPr/>
            <p:nvPr/>
          </p:nvSpPr>
          <p:spPr>
            <a:xfrm>
              <a:off x="3281300" y="3926125"/>
              <a:ext cx="3747138" cy="649400"/>
            </a:xfrm>
            <a:custGeom>
              <a:rect b="b" l="l" r="r" t="t"/>
              <a:pathLst>
                <a:path extrusionOk="0" h="25976" w="140764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054b641c54_7_178"/>
            <p:cNvSpPr/>
            <p:nvPr/>
          </p:nvSpPr>
          <p:spPr>
            <a:xfrm>
              <a:off x="2803675" y="3779525"/>
              <a:ext cx="984375" cy="945025"/>
            </a:xfrm>
            <a:custGeom>
              <a:rect b="b" l="l" r="r" t="t"/>
              <a:pathLst>
                <a:path extrusionOk="0" h="37801" w="39375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054b641c54_7_178"/>
            <p:cNvSpPr/>
            <p:nvPr/>
          </p:nvSpPr>
          <p:spPr>
            <a:xfrm>
              <a:off x="2846475" y="3823700"/>
              <a:ext cx="872525" cy="853425"/>
            </a:xfrm>
            <a:custGeom>
              <a:rect b="b" l="l" r="r" t="t"/>
              <a:pathLst>
                <a:path extrusionOk="0" h="34137" w="34901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lang="es-419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22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g3054b641c54_7_178"/>
            <p:cNvSpPr/>
            <p:nvPr/>
          </p:nvSpPr>
          <p:spPr>
            <a:xfrm>
              <a:off x="3462252" y="3985625"/>
              <a:ext cx="3449901" cy="530400"/>
            </a:xfrm>
            <a:custGeom>
              <a:rect b="b" l="l" r="r" t="t"/>
              <a:pathLst>
                <a:path extrusionOk="0" h="27766" w="80333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457200" spcFirstLastPara="1" rIns="4572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419" sz="1200">
                  <a:latin typeface="Roboto"/>
                  <a:ea typeface="Roboto"/>
                  <a:cs typeface="Roboto"/>
                  <a:sym typeface="Roboto"/>
                </a:rPr>
                <a:t>FASE 3 - PRESENTACIÓN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g3054b641c54_7_178"/>
          <p:cNvGrpSpPr/>
          <p:nvPr/>
        </p:nvGrpSpPr>
        <p:grpSpPr>
          <a:xfrm>
            <a:off x="613975" y="5196575"/>
            <a:ext cx="1959325" cy="3492850"/>
            <a:chOff x="770775" y="1154450"/>
            <a:chExt cx="1959325" cy="3492850"/>
          </a:xfrm>
        </p:grpSpPr>
        <p:sp>
          <p:nvSpPr>
            <p:cNvPr id="311" name="Google Shape;311;g3054b641c54_7_178"/>
            <p:cNvSpPr/>
            <p:nvPr/>
          </p:nvSpPr>
          <p:spPr>
            <a:xfrm>
              <a:off x="846975" y="1154450"/>
              <a:ext cx="1804375" cy="3492850"/>
            </a:xfrm>
            <a:custGeom>
              <a:rect b="b" l="l" r="r" t="t"/>
              <a:pathLst>
                <a:path extrusionOk="0" h="139714" w="72175">
                  <a:moveTo>
                    <a:pt x="54193" y="29672"/>
                  </a:moveTo>
                  <a:lnTo>
                    <a:pt x="54193" y="29672"/>
                  </a:lnTo>
                  <a:cubicBezTo>
                    <a:pt x="54199" y="29672"/>
                    <a:pt x="54205" y="29673"/>
                    <a:pt x="54211" y="29673"/>
                  </a:cubicBezTo>
                  <a:cubicBezTo>
                    <a:pt x="54244" y="29723"/>
                    <a:pt x="54255" y="29742"/>
                    <a:pt x="54253" y="29742"/>
                  </a:cubicBezTo>
                  <a:cubicBezTo>
                    <a:pt x="54250" y="29742"/>
                    <a:pt x="54223" y="29708"/>
                    <a:pt x="54193" y="29672"/>
                  </a:cubicBezTo>
                  <a:close/>
                  <a:moveTo>
                    <a:pt x="2078" y="0"/>
                  </a:moveTo>
                  <a:cubicBezTo>
                    <a:pt x="1051" y="0"/>
                    <a:pt x="1" y="959"/>
                    <a:pt x="1" y="2100"/>
                  </a:cubicBezTo>
                  <a:cubicBezTo>
                    <a:pt x="92" y="3127"/>
                    <a:pt x="936" y="4086"/>
                    <a:pt x="2078" y="4086"/>
                  </a:cubicBezTo>
                  <a:cubicBezTo>
                    <a:pt x="3904" y="4086"/>
                    <a:pt x="5707" y="4177"/>
                    <a:pt x="7510" y="4268"/>
                  </a:cubicBezTo>
                  <a:cubicBezTo>
                    <a:pt x="8355" y="4382"/>
                    <a:pt x="9222" y="4474"/>
                    <a:pt x="10067" y="4565"/>
                  </a:cubicBezTo>
                  <a:cubicBezTo>
                    <a:pt x="10363" y="4565"/>
                    <a:pt x="10546" y="4656"/>
                    <a:pt x="10751" y="4656"/>
                  </a:cubicBezTo>
                  <a:lnTo>
                    <a:pt x="11025" y="4656"/>
                  </a:lnTo>
                  <a:cubicBezTo>
                    <a:pt x="11505" y="4748"/>
                    <a:pt x="11893" y="4839"/>
                    <a:pt x="12349" y="4839"/>
                  </a:cubicBezTo>
                  <a:cubicBezTo>
                    <a:pt x="15773" y="5410"/>
                    <a:pt x="19197" y="6277"/>
                    <a:pt x="22529" y="7327"/>
                  </a:cubicBezTo>
                  <a:cubicBezTo>
                    <a:pt x="24150" y="7898"/>
                    <a:pt x="25679" y="8468"/>
                    <a:pt x="27300" y="9130"/>
                  </a:cubicBezTo>
                  <a:cubicBezTo>
                    <a:pt x="27373" y="9130"/>
                    <a:pt x="27694" y="9247"/>
                    <a:pt x="27621" y="9247"/>
                  </a:cubicBezTo>
                  <a:cubicBezTo>
                    <a:pt x="27603" y="9247"/>
                    <a:pt x="27560" y="9240"/>
                    <a:pt x="27482" y="9221"/>
                  </a:cubicBezTo>
                  <a:lnTo>
                    <a:pt x="27482" y="9221"/>
                  </a:lnTo>
                  <a:cubicBezTo>
                    <a:pt x="27756" y="9313"/>
                    <a:pt x="27962" y="9313"/>
                    <a:pt x="28144" y="9404"/>
                  </a:cubicBezTo>
                  <a:cubicBezTo>
                    <a:pt x="28532" y="9609"/>
                    <a:pt x="28897" y="9792"/>
                    <a:pt x="29377" y="9975"/>
                  </a:cubicBezTo>
                  <a:cubicBezTo>
                    <a:pt x="30153" y="10363"/>
                    <a:pt x="30815" y="10751"/>
                    <a:pt x="31568" y="11116"/>
                  </a:cubicBezTo>
                  <a:cubicBezTo>
                    <a:pt x="34604" y="12645"/>
                    <a:pt x="37457" y="14357"/>
                    <a:pt x="40219" y="16252"/>
                  </a:cubicBezTo>
                  <a:cubicBezTo>
                    <a:pt x="40881" y="16731"/>
                    <a:pt x="41565" y="17302"/>
                    <a:pt x="42227" y="17781"/>
                  </a:cubicBezTo>
                  <a:cubicBezTo>
                    <a:pt x="42319" y="17872"/>
                    <a:pt x="42410" y="17872"/>
                    <a:pt x="42501" y="17963"/>
                  </a:cubicBezTo>
                  <a:cubicBezTo>
                    <a:pt x="42593" y="18078"/>
                    <a:pt x="42798" y="18169"/>
                    <a:pt x="42981" y="18352"/>
                  </a:cubicBezTo>
                  <a:cubicBezTo>
                    <a:pt x="43277" y="18648"/>
                    <a:pt x="43643" y="18922"/>
                    <a:pt x="44031" y="19219"/>
                  </a:cubicBezTo>
                  <a:cubicBezTo>
                    <a:pt x="45263" y="20246"/>
                    <a:pt x="46496" y="21387"/>
                    <a:pt x="47728" y="22529"/>
                  </a:cubicBezTo>
                  <a:cubicBezTo>
                    <a:pt x="48870" y="23670"/>
                    <a:pt x="50125" y="24925"/>
                    <a:pt x="51152" y="26158"/>
                  </a:cubicBezTo>
                  <a:cubicBezTo>
                    <a:pt x="51723" y="26728"/>
                    <a:pt x="52293" y="27390"/>
                    <a:pt x="52864" y="28052"/>
                  </a:cubicBezTo>
                  <a:cubicBezTo>
                    <a:pt x="53069" y="28349"/>
                    <a:pt x="53343" y="28714"/>
                    <a:pt x="53640" y="29011"/>
                  </a:cubicBezTo>
                  <a:cubicBezTo>
                    <a:pt x="53731" y="29194"/>
                    <a:pt x="53914" y="29285"/>
                    <a:pt x="54005" y="29490"/>
                  </a:cubicBezTo>
                  <a:cubicBezTo>
                    <a:pt x="54005" y="29561"/>
                    <a:pt x="54074" y="29632"/>
                    <a:pt x="54148" y="29660"/>
                  </a:cubicBezTo>
                  <a:lnTo>
                    <a:pt x="54148" y="29660"/>
                  </a:lnTo>
                  <a:cubicBezTo>
                    <a:pt x="54163" y="29687"/>
                    <a:pt x="54184" y="29721"/>
                    <a:pt x="54211" y="29764"/>
                  </a:cubicBezTo>
                  <a:cubicBezTo>
                    <a:pt x="56288" y="32435"/>
                    <a:pt x="58114" y="35288"/>
                    <a:pt x="59712" y="38232"/>
                  </a:cubicBezTo>
                  <a:cubicBezTo>
                    <a:pt x="60579" y="39647"/>
                    <a:pt x="61332" y="41177"/>
                    <a:pt x="61994" y="42706"/>
                  </a:cubicBezTo>
                  <a:cubicBezTo>
                    <a:pt x="62200" y="43071"/>
                    <a:pt x="62382" y="43459"/>
                    <a:pt x="62473" y="43847"/>
                  </a:cubicBezTo>
                  <a:cubicBezTo>
                    <a:pt x="62565" y="44030"/>
                    <a:pt x="62679" y="44213"/>
                    <a:pt x="62770" y="44418"/>
                  </a:cubicBezTo>
                  <a:cubicBezTo>
                    <a:pt x="62724" y="44331"/>
                    <a:pt x="62704" y="44297"/>
                    <a:pt x="62699" y="44297"/>
                  </a:cubicBezTo>
                  <a:cubicBezTo>
                    <a:pt x="62682" y="44297"/>
                    <a:pt x="62861" y="44712"/>
                    <a:pt x="62861" y="44783"/>
                  </a:cubicBezTo>
                  <a:cubicBezTo>
                    <a:pt x="63250" y="45559"/>
                    <a:pt x="63523" y="46312"/>
                    <a:pt x="63820" y="47180"/>
                  </a:cubicBezTo>
                  <a:cubicBezTo>
                    <a:pt x="64961" y="50398"/>
                    <a:pt x="65897" y="53731"/>
                    <a:pt x="66559" y="57063"/>
                  </a:cubicBezTo>
                  <a:cubicBezTo>
                    <a:pt x="66765" y="57908"/>
                    <a:pt x="66947" y="58866"/>
                    <a:pt x="67039" y="59734"/>
                  </a:cubicBezTo>
                  <a:cubicBezTo>
                    <a:pt x="67130" y="60099"/>
                    <a:pt x="67244" y="60487"/>
                    <a:pt x="67244" y="60875"/>
                  </a:cubicBezTo>
                  <a:cubicBezTo>
                    <a:pt x="67244" y="60962"/>
                    <a:pt x="67244" y="61049"/>
                    <a:pt x="67323" y="61136"/>
                  </a:cubicBezTo>
                  <a:lnTo>
                    <a:pt x="67323" y="61136"/>
                  </a:lnTo>
                  <a:cubicBezTo>
                    <a:pt x="67330" y="61178"/>
                    <a:pt x="67335" y="61218"/>
                    <a:pt x="67335" y="61240"/>
                  </a:cubicBezTo>
                  <a:cubicBezTo>
                    <a:pt x="67335" y="61446"/>
                    <a:pt x="67335" y="61720"/>
                    <a:pt x="67427" y="61902"/>
                  </a:cubicBezTo>
                  <a:cubicBezTo>
                    <a:pt x="67609" y="63728"/>
                    <a:pt x="67700" y="65440"/>
                    <a:pt x="67815" y="67243"/>
                  </a:cubicBezTo>
                  <a:cubicBezTo>
                    <a:pt x="67906" y="70850"/>
                    <a:pt x="67815" y="74456"/>
                    <a:pt x="67335" y="77994"/>
                  </a:cubicBezTo>
                  <a:lnTo>
                    <a:pt x="67335" y="78565"/>
                  </a:lnTo>
                  <a:cubicBezTo>
                    <a:pt x="67244" y="78656"/>
                    <a:pt x="67244" y="78747"/>
                    <a:pt x="67244" y="78838"/>
                  </a:cubicBezTo>
                  <a:cubicBezTo>
                    <a:pt x="67244" y="79318"/>
                    <a:pt x="67130" y="79797"/>
                    <a:pt x="67039" y="80276"/>
                  </a:cubicBezTo>
                  <a:cubicBezTo>
                    <a:pt x="66947" y="81030"/>
                    <a:pt x="66765" y="81874"/>
                    <a:pt x="66559" y="82742"/>
                  </a:cubicBezTo>
                  <a:cubicBezTo>
                    <a:pt x="66285" y="84453"/>
                    <a:pt x="65806" y="86165"/>
                    <a:pt x="65327" y="87877"/>
                  </a:cubicBezTo>
                  <a:cubicBezTo>
                    <a:pt x="64847" y="89498"/>
                    <a:pt x="64391" y="91210"/>
                    <a:pt x="63706" y="92830"/>
                  </a:cubicBezTo>
                  <a:cubicBezTo>
                    <a:pt x="63432" y="93584"/>
                    <a:pt x="63135" y="94337"/>
                    <a:pt x="62861" y="95113"/>
                  </a:cubicBezTo>
                  <a:cubicBezTo>
                    <a:pt x="62799" y="95239"/>
                    <a:pt x="62736" y="95462"/>
                    <a:pt x="62733" y="95462"/>
                  </a:cubicBezTo>
                  <a:cubicBezTo>
                    <a:pt x="62731" y="95462"/>
                    <a:pt x="62742" y="95416"/>
                    <a:pt x="62770" y="95295"/>
                  </a:cubicBezTo>
                  <a:lnTo>
                    <a:pt x="62770" y="95295"/>
                  </a:lnTo>
                  <a:cubicBezTo>
                    <a:pt x="62679" y="95478"/>
                    <a:pt x="62565" y="95684"/>
                    <a:pt x="62473" y="95866"/>
                  </a:cubicBezTo>
                  <a:cubicBezTo>
                    <a:pt x="62291" y="96345"/>
                    <a:pt x="62200" y="96711"/>
                    <a:pt x="61994" y="97099"/>
                  </a:cubicBezTo>
                  <a:cubicBezTo>
                    <a:pt x="60579" y="100249"/>
                    <a:pt x="58867" y="103193"/>
                    <a:pt x="57064" y="105955"/>
                  </a:cubicBezTo>
                  <a:cubicBezTo>
                    <a:pt x="56125" y="107341"/>
                    <a:pt x="55186" y="108749"/>
                    <a:pt x="54183" y="110050"/>
                  </a:cubicBezTo>
                  <a:lnTo>
                    <a:pt x="54183" y="110050"/>
                  </a:lnTo>
                  <a:cubicBezTo>
                    <a:pt x="54116" y="110113"/>
                    <a:pt x="53966" y="110262"/>
                    <a:pt x="53914" y="110315"/>
                  </a:cubicBezTo>
                  <a:cubicBezTo>
                    <a:pt x="53823" y="110520"/>
                    <a:pt x="53731" y="110703"/>
                    <a:pt x="53549" y="110794"/>
                  </a:cubicBezTo>
                  <a:cubicBezTo>
                    <a:pt x="53343" y="111182"/>
                    <a:pt x="53069" y="111456"/>
                    <a:pt x="52773" y="111752"/>
                  </a:cubicBezTo>
                  <a:cubicBezTo>
                    <a:pt x="52202" y="112414"/>
                    <a:pt x="51723" y="113076"/>
                    <a:pt x="51152" y="113647"/>
                  </a:cubicBezTo>
                  <a:cubicBezTo>
                    <a:pt x="48870" y="116226"/>
                    <a:pt x="46404" y="118509"/>
                    <a:pt x="43848" y="120677"/>
                  </a:cubicBezTo>
                  <a:cubicBezTo>
                    <a:pt x="43551" y="120974"/>
                    <a:pt x="43277" y="121156"/>
                    <a:pt x="42981" y="121453"/>
                  </a:cubicBezTo>
                  <a:cubicBezTo>
                    <a:pt x="42798" y="121545"/>
                    <a:pt x="42593" y="121636"/>
                    <a:pt x="42501" y="121818"/>
                  </a:cubicBezTo>
                  <a:cubicBezTo>
                    <a:pt x="42410" y="121818"/>
                    <a:pt x="42319" y="121933"/>
                    <a:pt x="42227" y="122024"/>
                  </a:cubicBezTo>
                  <a:cubicBezTo>
                    <a:pt x="41565" y="122503"/>
                    <a:pt x="40881" y="123074"/>
                    <a:pt x="40127" y="123530"/>
                  </a:cubicBezTo>
                  <a:cubicBezTo>
                    <a:pt x="38804" y="124489"/>
                    <a:pt x="37366" y="125448"/>
                    <a:pt x="35950" y="126292"/>
                  </a:cubicBezTo>
                  <a:cubicBezTo>
                    <a:pt x="34421" y="127160"/>
                    <a:pt x="33006" y="128004"/>
                    <a:pt x="31477" y="128780"/>
                  </a:cubicBezTo>
                  <a:cubicBezTo>
                    <a:pt x="30723" y="129145"/>
                    <a:pt x="29947" y="129442"/>
                    <a:pt x="29194" y="129807"/>
                  </a:cubicBezTo>
                  <a:cubicBezTo>
                    <a:pt x="28806" y="130013"/>
                    <a:pt x="28441" y="130195"/>
                    <a:pt x="28053" y="130378"/>
                  </a:cubicBezTo>
                  <a:cubicBezTo>
                    <a:pt x="27870" y="130378"/>
                    <a:pt x="27665" y="130492"/>
                    <a:pt x="27482" y="130583"/>
                  </a:cubicBezTo>
                  <a:cubicBezTo>
                    <a:pt x="27582" y="130531"/>
                    <a:pt x="27618" y="130511"/>
                    <a:pt x="27616" y="130511"/>
                  </a:cubicBezTo>
                  <a:cubicBezTo>
                    <a:pt x="27607" y="130511"/>
                    <a:pt x="27270" y="130675"/>
                    <a:pt x="27186" y="130675"/>
                  </a:cubicBezTo>
                  <a:cubicBezTo>
                    <a:pt x="23967" y="131998"/>
                    <a:pt x="20726" y="133048"/>
                    <a:pt x="17393" y="133802"/>
                  </a:cubicBezTo>
                  <a:cubicBezTo>
                    <a:pt x="15682" y="134281"/>
                    <a:pt x="13970" y="134578"/>
                    <a:pt x="12258" y="134852"/>
                  </a:cubicBezTo>
                  <a:cubicBezTo>
                    <a:pt x="11778" y="134943"/>
                    <a:pt x="11413" y="135057"/>
                    <a:pt x="10934" y="135057"/>
                  </a:cubicBezTo>
                  <a:cubicBezTo>
                    <a:pt x="10913" y="135062"/>
                    <a:pt x="10895" y="135066"/>
                    <a:pt x="10880" y="135070"/>
                  </a:cubicBezTo>
                  <a:lnTo>
                    <a:pt x="10880" y="135070"/>
                  </a:lnTo>
                  <a:cubicBezTo>
                    <a:pt x="10876" y="135063"/>
                    <a:pt x="10844" y="135057"/>
                    <a:pt x="10751" y="135057"/>
                  </a:cubicBezTo>
                  <a:cubicBezTo>
                    <a:pt x="10546" y="135148"/>
                    <a:pt x="10272" y="135148"/>
                    <a:pt x="9975" y="135148"/>
                  </a:cubicBezTo>
                  <a:cubicBezTo>
                    <a:pt x="9131" y="135331"/>
                    <a:pt x="8172" y="135331"/>
                    <a:pt x="7328" y="135422"/>
                  </a:cubicBezTo>
                  <a:cubicBezTo>
                    <a:pt x="5616" y="135628"/>
                    <a:pt x="3790" y="135628"/>
                    <a:pt x="2078" y="135628"/>
                  </a:cubicBezTo>
                  <a:cubicBezTo>
                    <a:pt x="1051" y="135628"/>
                    <a:pt x="1" y="136564"/>
                    <a:pt x="1" y="137705"/>
                  </a:cubicBezTo>
                  <a:cubicBezTo>
                    <a:pt x="92" y="138755"/>
                    <a:pt x="936" y="139713"/>
                    <a:pt x="2078" y="139713"/>
                  </a:cubicBezTo>
                  <a:cubicBezTo>
                    <a:pt x="9313" y="139713"/>
                    <a:pt x="16640" y="138572"/>
                    <a:pt x="23579" y="136381"/>
                  </a:cubicBezTo>
                  <a:cubicBezTo>
                    <a:pt x="30244" y="134190"/>
                    <a:pt x="36612" y="131063"/>
                    <a:pt x="42410" y="126954"/>
                  </a:cubicBezTo>
                  <a:cubicBezTo>
                    <a:pt x="48208" y="122777"/>
                    <a:pt x="53343" y="117824"/>
                    <a:pt x="57635" y="112232"/>
                  </a:cubicBezTo>
                  <a:cubicBezTo>
                    <a:pt x="61903" y="106617"/>
                    <a:pt x="65327" y="100431"/>
                    <a:pt x="67700" y="93766"/>
                  </a:cubicBezTo>
                  <a:cubicBezTo>
                    <a:pt x="70188" y="87010"/>
                    <a:pt x="71604" y="79797"/>
                    <a:pt x="71900" y="72562"/>
                  </a:cubicBezTo>
                  <a:cubicBezTo>
                    <a:pt x="72174" y="65235"/>
                    <a:pt x="71330" y="57816"/>
                    <a:pt x="69321" y="50786"/>
                  </a:cubicBezTo>
                  <a:cubicBezTo>
                    <a:pt x="67427" y="44030"/>
                    <a:pt x="64391" y="37570"/>
                    <a:pt x="60579" y="31659"/>
                  </a:cubicBezTo>
                  <a:cubicBezTo>
                    <a:pt x="56676" y="25861"/>
                    <a:pt x="52019" y="20543"/>
                    <a:pt x="46701" y="16160"/>
                  </a:cubicBezTo>
                  <a:cubicBezTo>
                    <a:pt x="41177" y="11595"/>
                    <a:pt x="35083" y="7898"/>
                    <a:pt x="28441" y="5227"/>
                  </a:cubicBezTo>
                  <a:cubicBezTo>
                    <a:pt x="21776" y="2374"/>
                    <a:pt x="14632" y="753"/>
                    <a:pt x="7419" y="183"/>
                  </a:cubicBezTo>
                  <a:cubicBezTo>
                    <a:pt x="5616" y="91"/>
                    <a:pt x="3904" y="0"/>
                    <a:pt x="207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054b641c54_7_178"/>
            <p:cNvSpPr/>
            <p:nvPr/>
          </p:nvSpPr>
          <p:spPr>
            <a:xfrm>
              <a:off x="2187975" y="1893075"/>
              <a:ext cx="285325" cy="271625"/>
            </a:xfrm>
            <a:custGeom>
              <a:rect b="b" l="l" r="r" t="t"/>
              <a:pathLst>
                <a:path extrusionOk="0" h="10865" w="11413">
                  <a:moveTo>
                    <a:pt x="6651" y="3544"/>
                  </a:moveTo>
                  <a:cubicBezTo>
                    <a:pt x="6685" y="3549"/>
                    <a:pt x="6720" y="3552"/>
                    <a:pt x="6756" y="3552"/>
                  </a:cubicBezTo>
                  <a:cubicBezTo>
                    <a:pt x="6852" y="3599"/>
                    <a:pt x="6877" y="3616"/>
                    <a:pt x="6866" y="3616"/>
                  </a:cubicBezTo>
                  <a:cubicBezTo>
                    <a:pt x="6846" y="3616"/>
                    <a:pt x="6718" y="3567"/>
                    <a:pt x="6651" y="3544"/>
                  </a:cubicBezTo>
                  <a:close/>
                  <a:moveTo>
                    <a:pt x="7177" y="3807"/>
                  </a:moveTo>
                  <a:cubicBezTo>
                    <a:pt x="7187" y="3813"/>
                    <a:pt x="7199" y="3819"/>
                    <a:pt x="7213" y="3826"/>
                  </a:cubicBezTo>
                  <a:cubicBezTo>
                    <a:pt x="7227" y="3840"/>
                    <a:pt x="7241" y="3855"/>
                    <a:pt x="7254" y="3871"/>
                  </a:cubicBezTo>
                  <a:lnTo>
                    <a:pt x="7254" y="3871"/>
                  </a:lnTo>
                  <a:cubicBezTo>
                    <a:pt x="7224" y="3844"/>
                    <a:pt x="7198" y="3823"/>
                    <a:pt x="7177" y="3807"/>
                  </a:cubicBezTo>
                  <a:close/>
                  <a:moveTo>
                    <a:pt x="4421" y="4117"/>
                  </a:moveTo>
                  <a:cubicBezTo>
                    <a:pt x="4368" y="4187"/>
                    <a:pt x="4315" y="4258"/>
                    <a:pt x="4268" y="4305"/>
                  </a:cubicBezTo>
                  <a:cubicBezTo>
                    <a:pt x="4382" y="4204"/>
                    <a:pt x="4432" y="4131"/>
                    <a:pt x="4421" y="4117"/>
                  </a:cubicBezTo>
                  <a:close/>
                  <a:moveTo>
                    <a:pt x="3942" y="5043"/>
                  </a:moveTo>
                  <a:cubicBezTo>
                    <a:pt x="3934" y="5043"/>
                    <a:pt x="3903" y="5157"/>
                    <a:pt x="3903" y="5264"/>
                  </a:cubicBezTo>
                  <a:cubicBezTo>
                    <a:pt x="3941" y="5102"/>
                    <a:pt x="3948" y="5043"/>
                    <a:pt x="3942" y="5043"/>
                  </a:cubicBezTo>
                  <a:close/>
                  <a:moveTo>
                    <a:pt x="7830" y="6151"/>
                  </a:moveTo>
                  <a:cubicBezTo>
                    <a:pt x="7826" y="6151"/>
                    <a:pt x="7812" y="6171"/>
                    <a:pt x="7784" y="6222"/>
                  </a:cubicBezTo>
                  <a:cubicBezTo>
                    <a:pt x="7753" y="6283"/>
                    <a:pt x="7723" y="6343"/>
                    <a:pt x="7693" y="6404"/>
                  </a:cubicBezTo>
                  <a:lnTo>
                    <a:pt x="7693" y="6404"/>
                  </a:lnTo>
                  <a:cubicBezTo>
                    <a:pt x="7762" y="6335"/>
                    <a:pt x="7842" y="6151"/>
                    <a:pt x="7830" y="6151"/>
                  </a:cubicBezTo>
                  <a:close/>
                  <a:moveTo>
                    <a:pt x="4268" y="6587"/>
                  </a:moveTo>
                  <a:cubicBezTo>
                    <a:pt x="4308" y="6627"/>
                    <a:pt x="4371" y="6707"/>
                    <a:pt x="4435" y="6792"/>
                  </a:cubicBezTo>
                  <a:lnTo>
                    <a:pt x="4435" y="6792"/>
                  </a:lnTo>
                  <a:cubicBezTo>
                    <a:pt x="4445" y="6745"/>
                    <a:pt x="4396" y="6644"/>
                    <a:pt x="4268" y="6587"/>
                  </a:cubicBezTo>
                  <a:close/>
                  <a:moveTo>
                    <a:pt x="5071" y="7242"/>
                  </a:moveTo>
                  <a:cubicBezTo>
                    <a:pt x="5109" y="7262"/>
                    <a:pt x="5144" y="7284"/>
                    <a:pt x="5173" y="7309"/>
                  </a:cubicBezTo>
                  <a:lnTo>
                    <a:pt x="5173" y="7309"/>
                  </a:lnTo>
                  <a:cubicBezTo>
                    <a:pt x="5134" y="7274"/>
                    <a:pt x="5099" y="7253"/>
                    <a:pt x="5071" y="7242"/>
                  </a:cubicBezTo>
                  <a:close/>
                  <a:moveTo>
                    <a:pt x="6759" y="7331"/>
                  </a:moveTo>
                  <a:lnTo>
                    <a:pt x="6759" y="7331"/>
                  </a:lnTo>
                  <a:cubicBezTo>
                    <a:pt x="6733" y="7344"/>
                    <a:pt x="6708" y="7357"/>
                    <a:pt x="6692" y="7366"/>
                  </a:cubicBezTo>
                  <a:lnTo>
                    <a:pt x="6692" y="7366"/>
                  </a:lnTo>
                  <a:cubicBezTo>
                    <a:pt x="6713" y="7364"/>
                    <a:pt x="6735" y="7363"/>
                    <a:pt x="6756" y="7363"/>
                  </a:cubicBezTo>
                  <a:cubicBezTo>
                    <a:pt x="6756" y="7351"/>
                    <a:pt x="6757" y="7341"/>
                    <a:pt x="6759" y="7331"/>
                  </a:cubicBezTo>
                  <a:close/>
                  <a:moveTo>
                    <a:pt x="6186" y="3460"/>
                  </a:moveTo>
                  <a:cubicBezTo>
                    <a:pt x="6327" y="3460"/>
                    <a:pt x="6468" y="3515"/>
                    <a:pt x="6619" y="3540"/>
                  </a:cubicBezTo>
                  <a:lnTo>
                    <a:pt x="6619" y="3540"/>
                  </a:lnTo>
                  <a:cubicBezTo>
                    <a:pt x="6624" y="3543"/>
                    <a:pt x="6632" y="3547"/>
                    <a:pt x="6642" y="3552"/>
                  </a:cubicBezTo>
                  <a:cubicBezTo>
                    <a:pt x="6756" y="3643"/>
                    <a:pt x="6848" y="3643"/>
                    <a:pt x="6939" y="3734"/>
                  </a:cubicBezTo>
                  <a:cubicBezTo>
                    <a:pt x="7030" y="3734"/>
                    <a:pt x="7122" y="3734"/>
                    <a:pt x="7122" y="3826"/>
                  </a:cubicBezTo>
                  <a:cubicBezTo>
                    <a:pt x="7207" y="3826"/>
                    <a:pt x="7213" y="3926"/>
                    <a:pt x="7307" y="3938"/>
                  </a:cubicBezTo>
                  <a:lnTo>
                    <a:pt x="7307" y="3938"/>
                  </a:lnTo>
                  <a:cubicBezTo>
                    <a:pt x="7380" y="4038"/>
                    <a:pt x="7445" y="4149"/>
                    <a:pt x="7510" y="4214"/>
                  </a:cubicBezTo>
                  <a:cubicBezTo>
                    <a:pt x="7527" y="4225"/>
                    <a:pt x="7541" y="4233"/>
                    <a:pt x="7552" y="4239"/>
                  </a:cubicBezTo>
                  <a:lnTo>
                    <a:pt x="7552" y="4239"/>
                  </a:lnTo>
                  <a:cubicBezTo>
                    <a:pt x="7588" y="4292"/>
                    <a:pt x="7640" y="4344"/>
                    <a:pt x="7692" y="4396"/>
                  </a:cubicBezTo>
                  <a:cubicBezTo>
                    <a:pt x="7692" y="4510"/>
                    <a:pt x="7784" y="4602"/>
                    <a:pt x="7784" y="4693"/>
                  </a:cubicBezTo>
                  <a:cubicBezTo>
                    <a:pt x="7788" y="4699"/>
                    <a:pt x="7792" y="4704"/>
                    <a:pt x="7796" y="4709"/>
                  </a:cubicBezTo>
                  <a:lnTo>
                    <a:pt x="7796" y="4709"/>
                  </a:lnTo>
                  <a:cubicBezTo>
                    <a:pt x="7827" y="4856"/>
                    <a:pt x="7915" y="5007"/>
                    <a:pt x="7989" y="5172"/>
                  </a:cubicBezTo>
                  <a:cubicBezTo>
                    <a:pt x="7989" y="5248"/>
                    <a:pt x="7973" y="5292"/>
                    <a:pt x="7955" y="5299"/>
                  </a:cubicBezTo>
                  <a:lnTo>
                    <a:pt x="7955" y="5299"/>
                  </a:lnTo>
                  <a:cubicBezTo>
                    <a:pt x="7929" y="5219"/>
                    <a:pt x="7898" y="5134"/>
                    <a:pt x="7898" y="5081"/>
                  </a:cubicBezTo>
                  <a:lnTo>
                    <a:pt x="7898" y="5081"/>
                  </a:lnTo>
                  <a:cubicBezTo>
                    <a:pt x="7898" y="5232"/>
                    <a:pt x="7925" y="5299"/>
                    <a:pt x="7950" y="5299"/>
                  </a:cubicBezTo>
                  <a:cubicBezTo>
                    <a:pt x="7952" y="5299"/>
                    <a:pt x="7953" y="5299"/>
                    <a:pt x="7955" y="5299"/>
                  </a:cubicBezTo>
                  <a:lnTo>
                    <a:pt x="7955" y="5299"/>
                  </a:lnTo>
                  <a:cubicBezTo>
                    <a:pt x="7973" y="5355"/>
                    <a:pt x="7989" y="5408"/>
                    <a:pt x="7989" y="5446"/>
                  </a:cubicBezTo>
                  <a:cubicBezTo>
                    <a:pt x="7989" y="5537"/>
                    <a:pt x="7989" y="5652"/>
                    <a:pt x="7898" y="5743"/>
                  </a:cubicBezTo>
                  <a:cubicBezTo>
                    <a:pt x="7898" y="5805"/>
                    <a:pt x="7902" y="5834"/>
                    <a:pt x="7910" y="5842"/>
                  </a:cubicBezTo>
                  <a:lnTo>
                    <a:pt x="7910" y="5842"/>
                  </a:lnTo>
                  <a:cubicBezTo>
                    <a:pt x="7898" y="5923"/>
                    <a:pt x="7898" y="6015"/>
                    <a:pt x="7898" y="6108"/>
                  </a:cubicBezTo>
                  <a:cubicBezTo>
                    <a:pt x="7784" y="6222"/>
                    <a:pt x="7784" y="6313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2" y="6405"/>
                    <a:pt x="7692" y="6405"/>
                  </a:cubicBezTo>
                  <a:cubicBezTo>
                    <a:pt x="7692" y="6405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32" y="6528"/>
                    <a:pt x="7571" y="6655"/>
                    <a:pt x="7510" y="6793"/>
                  </a:cubicBezTo>
                  <a:cubicBezTo>
                    <a:pt x="7473" y="6848"/>
                    <a:pt x="7458" y="6869"/>
                    <a:pt x="7457" y="6869"/>
                  </a:cubicBezTo>
                  <a:cubicBezTo>
                    <a:pt x="7452" y="6869"/>
                    <a:pt x="7589" y="6642"/>
                    <a:pt x="7558" y="6642"/>
                  </a:cubicBezTo>
                  <a:cubicBezTo>
                    <a:pt x="7551" y="6642"/>
                    <a:pt x="7536" y="6653"/>
                    <a:pt x="7510" y="6679"/>
                  </a:cubicBezTo>
                  <a:cubicBezTo>
                    <a:pt x="7510" y="6679"/>
                    <a:pt x="7418" y="6793"/>
                    <a:pt x="7418" y="6884"/>
                  </a:cubicBezTo>
                  <a:cubicBezTo>
                    <a:pt x="7327" y="6884"/>
                    <a:pt x="7327" y="6975"/>
                    <a:pt x="7213" y="6975"/>
                  </a:cubicBezTo>
                  <a:cubicBezTo>
                    <a:pt x="7160" y="7028"/>
                    <a:pt x="7077" y="7081"/>
                    <a:pt x="7091" y="7081"/>
                  </a:cubicBezTo>
                  <a:cubicBezTo>
                    <a:pt x="7100" y="7081"/>
                    <a:pt x="7147" y="7060"/>
                    <a:pt x="7267" y="7004"/>
                  </a:cubicBezTo>
                  <a:lnTo>
                    <a:pt x="7267" y="7004"/>
                  </a:lnTo>
                  <a:cubicBezTo>
                    <a:pt x="7102" y="7086"/>
                    <a:pt x="7011" y="7167"/>
                    <a:pt x="6848" y="7249"/>
                  </a:cubicBezTo>
                  <a:cubicBezTo>
                    <a:pt x="6848" y="7249"/>
                    <a:pt x="6775" y="7249"/>
                    <a:pt x="6759" y="7331"/>
                  </a:cubicBezTo>
                  <a:lnTo>
                    <a:pt x="6759" y="7331"/>
                  </a:lnTo>
                  <a:cubicBezTo>
                    <a:pt x="6805" y="7310"/>
                    <a:pt x="6855" y="7289"/>
                    <a:pt x="6867" y="7289"/>
                  </a:cubicBezTo>
                  <a:cubicBezTo>
                    <a:pt x="6878" y="7289"/>
                    <a:pt x="6854" y="7308"/>
                    <a:pt x="6756" y="7363"/>
                  </a:cubicBezTo>
                  <a:cubicBezTo>
                    <a:pt x="6715" y="7376"/>
                    <a:pt x="6692" y="7381"/>
                    <a:pt x="6683" y="7381"/>
                  </a:cubicBezTo>
                  <a:cubicBezTo>
                    <a:pt x="6672" y="7381"/>
                    <a:pt x="6678" y="7375"/>
                    <a:pt x="6692" y="7366"/>
                  </a:cubicBezTo>
                  <a:lnTo>
                    <a:pt x="6692" y="7366"/>
                  </a:lnTo>
                  <a:cubicBezTo>
                    <a:pt x="6549" y="7379"/>
                    <a:pt x="6421" y="7428"/>
                    <a:pt x="6334" y="7447"/>
                  </a:cubicBezTo>
                  <a:lnTo>
                    <a:pt x="6334" y="7447"/>
                  </a:lnTo>
                  <a:cubicBezTo>
                    <a:pt x="6268" y="7434"/>
                    <a:pt x="6215" y="7428"/>
                    <a:pt x="6173" y="7428"/>
                  </a:cubicBezTo>
                  <a:cubicBezTo>
                    <a:pt x="6108" y="7428"/>
                    <a:pt x="6072" y="7442"/>
                    <a:pt x="6066" y="7455"/>
                  </a:cubicBezTo>
                  <a:lnTo>
                    <a:pt x="6277" y="7455"/>
                  </a:lnTo>
                  <a:cubicBezTo>
                    <a:pt x="6293" y="7455"/>
                    <a:pt x="6312" y="7452"/>
                    <a:pt x="6334" y="7447"/>
                  </a:cubicBezTo>
                  <a:lnTo>
                    <a:pt x="6334" y="7447"/>
                  </a:lnTo>
                  <a:cubicBezTo>
                    <a:pt x="6345" y="7449"/>
                    <a:pt x="6356" y="7452"/>
                    <a:pt x="6368" y="7455"/>
                  </a:cubicBezTo>
                  <a:lnTo>
                    <a:pt x="6277" y="7455"/>
                  </a:lnTo>
                  <a:cubicBezTo>
                    <a:pt x="6214" y="7474"/>
                    <a:pt x="6165" y="7481"/>
                    <a:pt x="6130" y="7481"/>
                  </a:cubicBezTo>
                  <a:cubicBezTo>
                    <a:pt x="6081" y="7481"/>
                    <a:pt x="6059" y="7468"/>
                    <a:pt x="6066" y="7455"/>
                  </a:cubicBezTo>
                  <a:lnTo>
                    <a:pt x="5706" y="7455"/>
                  </a:lnTo>
                  <a:cubicBezTo>
                    <a:pt x="5615" y="7455"/>
                    <a:pt x="5501" y="7455"/>
                    <a:pt x="5318" y="7363"/>
                  </a:cubicBezTo>
                  <a:cubicBezTo>
                    <a:pt x="5287" y="7363"/>
                    <a:pt x="5255" y="7363"/>
                    <a:pt x="5223" y="7359"/>
                  </a:cubicBezTo>
                  <a:lnTo>
                    <a:pt x="5223" y="7359"/>
                  </a:lnTo>
                  <a:cubicBezTo>
                    <a:pt x="5209" y="7341"/>
                    <a:pt x="5192" y="7325"/>
                    <a:pt x="5173" y="7309"/>
                  </a:cubicBezTo>
                  <a:lnTo>
                    <a:pt x="5173" y="7309"/>
                  </a:lnTo>
                  <a:cubicBezTo>
                    <a:pt x="5189" y="7323"/>
                    <a:pt x="5205" y="7339"/>
                    <a:pt x="5223" y="7359"/>
                  </a:cubicBezTo>
                  <a:lnTo>
                    <a:pt x="5223" y="7359"/>
                  </a:lnTo>
                  <a:cubicBezTo>
                    <a:pt x="5163" y="7350"/>
                    <a:pt x="5104" y="7324"/>
                    <a:pt x="5044" y="7249"/>
                  </a:cubicBezTo>
                  <a:cubicBezTo>
                    <a:pt x="4991" y="7249"/>
                    <a:pt x="4988" y="7229"/>
                    <a:pt x="5018" y="7229"/>
                  </a:cubicBezTo>
                  <a:cubicBezTo>
                    <a:pt x="5031" y="7229"/>
                    <a:pt x="5049" y="7232"/>
                    <a:pt x="5071" y="7242"/>
                  </a:cubicBezTo>
                  <a:lnTo>
                    <a:pt x="5071" y="7242"/>
                  </a:lnTo>
                  <a:cubicBezTo>
                    <a:pt x="4975" y="7191"/>
                    <a:pt x="4857" y="7158"/>
                    <a:pt x="4748" y="7158"/>
                  </a:cubicBezTo>
                  <a:cubicBezTo>
                    <a:pt x="4748" y="7081"/>
                    <a:pt x="4683" y="7069"/>
                    <a:pt x="4608" y="7012"/>
                  </a:cubicBezTo>
                  <a:lnTo>
                    <a:pt x="4608" y="7012"/>
                  </a:lnTo>
                  <a:cubicBezTo>
                    <a:pt x="4558" y="6953"/>
                    <a:pt x="4496" y="6870"/>
                    <a:pt x="4435" y="6792"/>
                  </a:cubicBezTo>
                  <a:lnTo>
                    <a:pt x="4435" y="6792"/>
                  </a:lnTo>
                  <a:cubicBezTo>
                    <a:pt x="4432" y="6807"/>
                    <a:pt x="4423" y="6816"/>
                    <a:pt x="4409" y="6816"/>
                  </a:cubicBezTo>
                  <a:cubicBezTo>
                    <a:pt x="4396" y="6816"/>
                    <a:pt x="4380" y="6809"/>
                    <a:pt x="4360" y="6793"/>
                  </a:cubicBezTo>
                  <a:cubicBezTo>
                    <a:pt x="4268" y="6679"/>
                    <a:pt x="4268" y="6587"/>
                    <a:pt x="4177" y="6496"/>
                  </a:cubicBezTo>
                  <a:cubicBezTo>
                    <a:pt x="4177" y="6405"/>
                    <a:pt x="4086" y="6405"/>
                    <a:pt x="4086" y="6313"/>
                  </a:cubicBezTo>
                  <a:lnTo>
                    <a:pt x="4086" y="6222"/>
                  </a:lnTo>
                  <a:cubicBezTo>
                    <a:pt x="4073" y="6207"/>
                    <a:pt x="4062" y="6193"/>
                    <a:pt x="4053" y="6182"/>
                  </a:cubicBezTo>
                  <a:lnTo>
                    <a:pt x="4053" y="6182"/>
                  </a:lnTo>
                  <a:cubicBezTo>
                    <a:pt x="4027" y="6075"/>
                    <a:pt x="3995" y="5980"/>
                    <a:pt x="3995" y="5925"/>
                  </a:cubicBezTo>
                  <a:cubicBezTo>
                    <a:pt x="3903" y="5834"/>
                    <a:pt x="3903" y="5743"/>
                    <a:pt x="3903" y="5743"/>
                  </a:cubicBezTo>
                  <a:lnTo>
                    <a:pt x="3903" y="5264"/>
                  </a:lnTo>
                  <a:lnTo>
                    <a:pt x="3903" y="5081"/>
                  </a:lnTo>
                  <a:cubicBezTo>
                    <a:pt x="3966" y="4939"/>
                    <a:pt x="3986" y="4852"/>
                    <a:pt x="4022" y="4752"/>
                  </a:cubicBezTo>
                  <a:lnTo>
                    <a:pt x="4022" y="4752"/>
                  </a:lnTo>
                  <a:cubicBezTo>
                    <a:pt x="4022" y="4758"/>
                    <a:pt x="4024" y="4761"/>
                    <a:pt x="4027" y="4761"/>
                  </a:cubicBezTo>
                  <a:cubicBezTo>
                    <a:pt x="4035" y="4761"/>
                    <a:pt x="4053" y="4742"/>
                    <a:pt x="4086" y="4693"/>
                  </a:cubicBezTo>
                  <a:cubicBezTo>
                    <a:pt x="4086" y="4602"/>
                    <a:pt x="4177" y="4510"/>
                    <a:pt x="4177" y="4396"/>
                  </a:cubicBezTo>
                  <a:cubicBezTo>
                    <a:pt x="4268" y="4305"/>
                    <a:pt x="4268" y="4214"/>
                    <a:pt x="4268" y="4214"/>
                  </a:cubicBezTo>
                  <a:cubicBezTo>
                    <a:pt x="4347" y="4144"/>
                    <a:pt x="4395" y="4114"/>
                    <a:pt x="4414" y="4114"/>
                  </a:cubicBezTo>
                  <a:cubicBezTo>
                    <a:pt x="4417" y="4114"/>
                    <a:pt x="4419" y="4115"/>
                    <a:pt x="4421" y="4117"/>
                  </a:cubicBezTo>
                  <a:lnTo>
                    <a:pt x="4421" y="4117"/>
                  </a:lnTo>
                  <a:cubicBezTo>
                    <a:pt x="4471" y="4050"/>
                    <a:pt x="4521" y="3984"/>
                    <a:pt x="4565" y="3940"/>
                  </a:cubicBezTo>
                  <a:cubicBezTo>
                    <a:pt x="4589" y="3909"/>
                    <a:pt x="4620" y="3881"/>
                    <a:pt x="4649" y="3856"/>
                  </a:cubicBezTo>
                  <a:lnTo>
                    <a:pt x="4649" y="3856"/>
                  </a:lnTo>
                  <a:cubicBezTo>
                    <a:pt x="4686" y="3839"/>
                    <a:pt x="4724" y="3826"/>
                    <a:pt x="4748" y="3826"/>
                  </a:cubicBezTo>
                  <a:cubicBezTo>
                    <a:pt x="4839" y="3734"/>
                    <a:pt x="5136" y="3643"/>
                    <a:pt x="5227" y="3552"/>
                  </a:cubicBezTo>
                  <a:lnTo>
                    <a:pt x="5227" y="3552"/>
                  </a:lnTo>
                  <a:cubicBezTo>
                    <a:pt x="5227" y="3552"/>
                    <a:pt x="5055" y="3592"/>
                    <a:pt x="5001" y="3592"/>
                  </a:cubicBezTo>
                  <a:cubicBezTo>
                    <a:pt x="4973" y="3592"/>
                    <a:pt x="4976" y="3582"/>
                    <a:pt x="5044" y="3552"/>
                  </a:cubicBezTo>
                  <a:cubicBezTo>
                    <a:pt x="5136" y="3552"/>
                    <a:pt x="5227" y="3552"/>
                    <a:pt x="5318" y="3460"/>
                  </a:cubicBezTo>
                  <a:close/>
                  <a:moveTo>
                    <a:pt x="5949" y="1"/>
                  </a:moveTo>
                  <a:cubicBezTo>
                    <a:pt x="4403" y="1"/>
                    <a:pt x="2824" y="671"/>
                    <a:pt x="1803" y="1840"/>
                  </a:cubicBezTo>
                  <a:cubicBezTo>
                    <a:pt x="365" y="3643"/>
                    <a:pt x="0" y="6222"/>
                    <a:pt x="1233" y="8208"/>
                  </a:cubicBezTo>
                  <a:cubicBezTo>
                    <a:pt x="2290" y="9931"/>
                    <a:pt x="4120" y="10865"/>
                    <a:pt x="6060" y="10865"/>
                  </a:cubicBezTo>
                  <a:cubicBezTo>
                    <a:pt x="6381" y="10865"/>
                    <a:pt x="6706" y="10839"/>
                    <a:pt x="7030" y="10787"/>
                  </a:cubicBezTo>
                  <a:cubicBezTo>
                    <a:pt x="9554" y="10318"/>
                    <a:pt x="11247" y="8035"/>
                    <a:pt x="11405" y="5606"/>
                  </a:cubicBezTo>
                  <a:lnTo>
                    <a:pt x="11405" y="5606"/>
                  </a:lnTo>
                  <a:cubicBezTo>
                    <a:pt x="11410" y="5554"/>
                    <a:pt x="11413" y="5500"/>
                    <a:pt x="11413" y="5446"/>
                  </a:cubicBezTo>
                  <a:lnTo>
                    <a:pt x="11413" y="5446"/>
                  </a:lnTo>
                  <a:cubicBezTo>
                    <a:pt x="11413" y="5446"/>
                    <a:pt x="11413" y="5446"/>
                    <a:pt x="11413" y="5446"/>
                  </a:cubicBezTo>
                  <a:cubicBezTo>
                    <a:pt x="11413" y="5406"/>
                    <a:pt x="11411" y="5365"/>
                    <a:pt x="11407" y="5325"/>
                  </a:cubicBezTo>
                  <a:lnTo>
                    <a:pt x="11407" y="5325"/>
                  </a:lnTo>
                  <a:cubicBezTo>
                    <a:pt x="11272" y="3005"/>
                    <a:pt x="9846" y="1073"/>
                    <a:pt x="7692" y="310"/>
                  </a:cubicBezTo>
                  <a:cubicBezTo>
                    <a:pt x="7139" y="101"/>
                    <a:pt x="6547" y="1"/>
                    <a:pt x="5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054b641c54_7_178"/>
            <p:cNvSpPr/>
            <p:nvPr/>
          </p:nvSpPr>
          <p:spPr>
            <a:xfrm>
              <a:off x="2242750" y="1936775"/>
              <a:ext cx="187750" cy="185475"/>
            </a:xfrm>
            <a:custGeom>
              <a:rect b="b" l="l" r="r" t="t"/>
              <a:pathLst>
                <a:path extrusionOk="0" h="7419" w="7510">
                  <a:moveTo>
                    <a:pt x="3698" y="0"/>
                  </a:moveTo>
                  <a:cubicBezTo>
                    <a:pt x="1712" y="0"/>
                    <a:pt x="0" y="1621"/>
                    <a:pt x="0" y="3698"/>
                  </a:cubicBezTo>
                  <a:cubicBezTo>
                    <a:pt x="0" y="5798"/>
                    <a:pt x="1712" y="7419"/>
                    <a:pt x="3698" y="7419"/>
                  </a:cubicBezTo>
                  <a:cubicBezTo>
                    <a:pt x="5798" y="7419"/>
                    <a:pt x="7510" y="5798"/>
                    <a:pt x="7510" y="3698"/>
                  </a:cubicBezTo>
                  <a:cubicBezTo>
                    <a:pt x="7510" y="1621"/>
                    <a:pt x="5798" y="0"/>
                    <a:pt x="3698" y="0"/>
                  </a:cubicBezTo>
                  <a:close/>
                </a:path>
              </a:pathLst>
            </a:custGeom>
            <a:solidFill>
              <a:srgbClr val="1C2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054b641c54_7_178"/>
            <p:cNvSpPr/>
            <p:nvPr/>
          </p:nvSpPr>
          <p:spPr>
            <a:xfrm>
              <a:off x="2180550" y="3638975"/>
              <a:ext cx="292750" cy="271425"/>
            </a:xfrm>
            <a:custGeom>
              <a:rect b="b" l="l" r="r" t="t"/>
              <a:pathLst>
                <a:path extrusionOk="0" h="10857" w="11710">
                  <a:moveTo>
                    <a:pt x="4474" y="4086"/>
                  </a:moveTo>
                  <a:cubicBezTo>
                    <a:pt x="4468" y="4086"/>
                    <a:pt x="4462" y="4086"/>
                    <a:pt x="4457" y="4087"/>
                  </a:cubicBezTo>
                  <a:lnTo>
                    <a:pt x="4457" y="4087"/>
                  </a:lnTo>
                  <a:cubicBezTo>
                    <a:pt x="4432" y="4121"/>
                    <a:pt x="4407" y="4153"/>
                    <a:pt x="4383" y="4177"/>
                  </a:cubicBezTo>
                  <a:cubicBezTo>
                    <a:pt x="4332" y="4209"/>
                    <a:pt x="4303" y="4232"/>
                    <a:pt x="4290" y="4244"/>
                  </a:cubicBezTo>
                  <a:lnTo>
                    <a:pt x="4290" y="4244"/>
                  </a:lnTo>
                  <a:cubicBezTo>
                    <a:pt x="4290" y="4247"/>
                    <a:pt x="4290" y="4250"/>
                    <a:pt x="4289" y="4252"/>
                  </a:cubicBezTo>
                  <a:lnTo>
                    <a:pt x="4289" y="4252"/>
                  </a:lnTo>
                  <a:cubicBezTo>
                    <a:pt x="4310" y="4243"/>
                    <a:pt x="4380" y="4192"/>
                    <a:pt x="4474" y="4086"/>
                  </a:cubicBezTo>
                  <a:close/>
                  <a:moveTo>
                    <a:pt x="7989" y="5684"/>
                  </a:moveTo>
                  <a:cubicBezTo>
                    <a:pt x="7987" y="5693"/>
                    <a:pt x="7985" y="5704"/>
                    <a:pt x="7982" y="5714"/>
                  </a:cubicBezTo>
                  <a:lnTo>
                    <a:pt x="7982" y="5714"/>
                  </a:lnTo>
                  <a:cubicBezTo>
                    <a:pt x="7985" y="5711"/>
                    <a:pt x="7987" y="5709"/>
                    <a:pt x="7989" y="5707"/>
                  </a:cubicBezTo>
                  <a:lnTo>
                    <a:pt x="7989" y="5684"/>
                  </a:lnTo>
                  <a:close/>
                  <a:moveTo>
                    <a:pt x="3903" y="5707"/>
                  </a:moveTo>
                  <a:cubicBezTo>
                    <a:pt x="3917" y="5750"/>
                    <a:pt x="3926" y="5781"/>
                    <a:pt x="3933" y="5802"/>
                  </a:cubicBezTo>
                  <a:lnTo>
                    <a:pt x="3933" y="5802"/>
                  </a:lnTo>
                  <a:cubicBezTo>
                    <a:pt x="3924" y="5799"/>
                    <a:pt x="3915" y="5798"/>
                    <a:pt x="3903" y="5798"/>
                  </a:cubicBezTo>
                  <a:lnTo>
                    <a:pt x="3903" y="5707"/>
                  </a:lnTo>
                  <a:close/>
                  <a:moveTo>
                    <a:pt x="4082" y="6244"/>
                  </a:moveTo>
                  <a:lnTo>
                    <a:pt x="4082" y="6244"/>
                  </a:lnTo>
                  <a:cubicBezTo>
                    <a:pt x="4115" y="6317"/>
                    <a:pt x="4137" y="6387"/>
                    <a:pt x="4133" y="6387"/>
                  </a:cubicBezTo>
                  <a:cubicBezTo>
                    <a:pt x="4131" y="6387"/>
                    <a:pt x="4117" y="6357"/>
                    <a:pt x="4086" y="6277"/>
                  </a:cubicBezTo>
                  <a:cubicBezTo>
                    <a:pt x="4086" y="6266"/>
                    <a:pt x="4085" y="6255"/>
                    <a:pt x="4082" y="6244"/>
                  </a:cubicBezTo>
                  <a:close/>
                  <a:moveTo>
                    <a:pt x="4622" y="6925"/>
                  </a:moveTo>
                  <a:cubicBezTo>
                    <a:pt x="4621" y="6925"/>
                    <a:pt x="4619" y="6925"/>
                    <a:pt x="4618" y="6925"/>
                  </a:cubicBezTo>
                  <a:lnTo>
                    <a:pt x="4618" y="6925"/>
                  </a:lnTo>
                  <a:cubicBezTo>
                    <a:pt x="4673" y="6960"/>
                    <a:pt x="4727" y="6995"/>
                    <a:pt x="4771" y="7030"/>
                  </a:cubicBezTo>
                  <a:cubicBezTo>
                    <a:pt x="4723" y="6953"/>
                    <a:pt x="4662" y="6925"/>
                    <a:pt x="4622" y="6925"/>
                  </a:cubicBezTo>
                  <a:close/>
                  <a:moveTo>
                    <a:pt x="6770" y="7278"/>
                  </a:moveTo>
                  <a:lnTo>
                    <a:pt x="6770" y="7278"/>
                  </a:lnTo>
                  <a:cubicBezTo>
                    <a:pt x="6757" y="7302"/>
                    <a:pt x="6757" y="7327"/>
                    <a:pt x="6757" y="7327"/>
                  </a:cubicBezTo>
                  <a:cubicBezTo>
                    <a:pt x="6703" y="7354"/>
                    <a:pt x="6673" y="7365"/>
                    <a:pt x="6662" y="7365"/>
                  </a:cubicBezTo>
                  <a:cubicBezTo>
                    <a:pt x="6641" y="7365"/>
                    <a:pt x="6687" y="7326"/>
                    <a:pt x="6770" y="7278"/>
                  </a:cubicBezTo>
                  <a:close/>
                  <a:moveTo>
                    <a:pt x="6095" y="3424"/>
                  </a:moveTo>
                  <a:cubicBezTo>
                    <a:pt x="6186" y="3424"/>
                    <a:pt x="6483" y="3424"/>
                    <a:pt x="6574" y="3515"/>
                  </a:cubicBezTo>
                  <a:cubicBezTo>
                    <a:pt x="6665" y="3515"/>
                    <a:pt x="6757" y="3607"/>
                    <a:pt x="6848" y="3607"/>
                  </a:cubicBezTo>
                  <a:cubicBezTo>
                    <a:pt x="6848" y="3607"/>
                    <a:pt x="6614" y="3490"/>
                    <a:pt x="6661" y="3490"/>
                  </a:cubicBezTo>
                  <a:cubicBezTo>
                    <a:pt x="6673" y="3490"/>
                    <a:pt x="6702" y="3497"/>
                    <a:pt x="6757" y="3515"/>
                  </a:cubicBezTo>
                  <a:cubicBezTo>
                    <a:pt x="6904" y="3589"/>
                    <a:pt x="7006" y="3677"/>
                    <a:pt x="7136" y="3756"/>
                  </a:cubicBezTo>
                  <a:lnTo>
                    <a:pt x="7136" y="3756"/>
                  </a:lnTo>
                  <a:cubicBezTo>
                    <a:pt x="7130" y="3765"/>
                    <a:pt x="7131" y="3782"/>
                    <a:pt x="7145" y="3812"/>
                  </a:cubicBezTo>
                  <a:cubicBezTo>
                    <a:pt x="7236" y="3812"/>
                    <a:pt x="7327" y="3903"/>
                    <a:pt x="7327" y="3995"/>
                  </a:cubicBezTo>
                  <a:cubicBezTo>
                    <a:pt x="7419" y="3995"/>
                    <a:pt x="7419" y="4086"/>
                    <a:pt x="7510" y="4086"/>
                  </a:cubicBezTo>
                  <a:cubicBezTo>
                    <a:pt x="7562" y="4180"/>
                    <a:pt x="7590" y="4249"/>
                    <a:pt x="7586" y="4270"/>
                  </a:cubicBezTo>
                  <a:lnTo>
                    <a:pt x="7586" y="4270"/>
                  </a:lnTo>
                  <a:cubicBezTo>
                    <a:pt x="7528" y="4196"/>
                    <a:pt x="7470" y="4137"/>
                    <a:pt x="7419" y="4086"/>
                  </a:cubicBezTo>
                  <a:lnTo>
                    <a:pt x="7419" y="4086"/>
                  </a:lnTo>
                  <a:cubicBezTo>
                    <a:pt x="7512" y="4221"/>
                    <a:pt x="7563" y="4276"/>
                    <a:pt x="7580" y="4276"/>
                  </a:cubicBezTo>
                  <a:cubicBezTo>
                    <a:pt x="7583" y="4276"/>
                    <a:pt x="7585" y="4274"/>
                    <a:pt x="7586" y="4270"/>
                  </a:cubicBezTo>
                  <a:lnTo>
                    <a:pt x="7586" y="4270"/>
                  </a:lnTo>
                  <a:cubicBezTo>
                    <a:pt x="7631" y="4327"/>
                    <a:pt x="7675" y="4394"/>
                    <a:pt x="7715" y="4474"/>
                  </a:cubicBezTo>
                  <a:cubicBezTo>
                    <a:pt x="7769" y="4474"/>
                    <a:pt x="7791" y="4506"/>
                    <a:pt x="7800" y="4551"/>
                  </a:cubicBezTo>
                  <a:lnTo>
                    <a:pt x="7800" y="4551"/>
                  </a:lnTo>
                  <a:cubicBezTo>
                    <a:pt x="7797" y="4546"/>
                    <a:pt x="7794" y="4543"/>
                    <a:pt x="7791" y="4543"/>
                  </a:cubicBezTo>
                  <a:cubicBezTo>
                    <a:pt x="7784" y="4543"/>
                    <a:pt x="7786" y="4573"/>
                    <a:pt x="7807" y="4657"/>
                  </a:cubicBezTo>
                  <a:cubicBezTo>
                    <a:pt x="7807" y="4657"/>
                    <a:pt x="7807" y="4657"/>
                    <a:pt x="7807" y="4657"/>
                  </a:cubicBezTo>
                  <a:lnTo>
                    <a:pt x="7807" y="4657"/>
                  </a:lnTo>
                  <a:cubicBezTo>
                    <a:pt x="7826" y="4689"/>
                    <a:pt x="7841" y="4709"/>
                    <a:pt x="7851" y="4722"/>
                  </a:cubicBezTo>
                  <a:lnTo>
                    <a:pt x="7851" y="4722"/>
                  </a:lnTo>
                  <a:cubicBezTo>
                    <a:pt x="7893" y="4809"/>
                    <a:pt x="7910" y="4935"/>
                    <a:pt x="7956" y="5060"/>
                  </a:cubicBezTo>
                  <a:lnTo>
                    <a:pt x="7956" y="5060"/>
                  </a:lnTo>
                  <a:cubicBezTo>
                    <a:pt x="7943" y="5080"/>
                    <a:pt x="7949" y="5117"/>
                    <a:pt x="7959" y="5151"/>
                  </a:cubicBezTo>
                  <a:lnTo>
                    <a:pt x="7959" y="5151"/>
                  </a:lnTo>
                  <a:cubicBezTo>
                    <a:pt x="7963" y="5136"/>
                    <a:pt x="7967" y="5118"/>
                    <a:pt x="7972" y="5099"/>
                  </a:cubicBezTo>
                  <a:lnTo>
                    <a:pt x="7972" y="5099"/>
                  </a:lnTo>
                  <a:cubicBezTo>
                    <a:pt x="7978" y="5112"/>
                    <a:pt x="7983" y="5124"/>
                    <a:pt x="7989" y="5136"/>
                  </a:cubicBezTo>
                  <a:cubicBezTo>
                    <a:pt x="7989" y="5167"/>
                    <a:pt x="7987" y="5193"/>
                    <a:pt x="7983" y="5213"/>
                  </a:cubicBezTo>
                  <a:lnTo>
                    <a:pt x="7983" y="5213"/>
                  </a:lnTo>
                  <a:cubicBezTo>
                    <a:pt x="7976" y="5199"/>
                    <a:pt x="7967" y="5176"/>
                    <a:pt x="7959" y="5151"/>
                  </a:cubicBezTo>
                  <a:lnTo>
                    <a:pt x="7959" y="5151"/>
                  </a:lnTo>
                  <a:cubicBezTo>
                    <a:pt x="7942" y="5228"/>
                    <a:pt x="7948" y="5263"/>
                    <a:pt x="7959" y="5263"/>
                  </a:cubicBezTo>
                  <a:cubicBezTo>
                    <a:pt x="7966" y="5263"/>
                    <a:pt x="7976" y="5246"/>
                    <a:pt x="7983" y="5213"/>
                  </a:cubicBezTo>
                  <a:lnTo>
                    <a:pt x="7983" y="5213"/>
                  </a:lnTo>
                  <a:cubicBezTo>
                    <a:pt x="7987" y="5222"/>
                    <a:pt x="7989" y="5227"/>
                    <a:pt x="7989" y="5227"/>
                  </a:cubicBezTo>
                  <a:lnTo>
                    <a:pt x="7989" y="5684"/>
                  </a:lnTo>
                  <a:lnTo>
                    <a:pt x="7989" y="5684"/>
                  </a:lnTo>
                  <a:cubicBezTo>
                    <a:pt x="8002" y="5631"/>
                    <a:pt x="8014" y="5585"/>
                    <a:pt x="8015" y="5585"/>
                  </a:cubicBezTo>
                  <a:lnTo>
                    <a:pt x="8015" y="5585"/>
                  </a:lnTo>
                  <a:cubicBezTo>
                    <a:pt x="8017" y="5585"/>
                    <a:pt x="8010" y="5618"/>
                    <a:pt x="7989" y="5707"/>
                  </a:cubicBezTo>
                  <a:lnTo>
                    <a:pt x="7989" y="5798"/>
                  </a:lnTo>
                  <a:cubicBezTo>
                    <a:pt x="7977" y="5826"/>
                    <a:pt x="7969" y="5837"/>
                    <a:pt x="7966" y="5837"/>
                  </a:cubicBezTo>
                  <a:cubicBezTo>
                    <a:pt x="7957" y="5837"/>
                    <a:pt x="7968" y="5776"/>
                    <a:pt x="7982" y="5714"/>
                  </a:cubicBezTo>
                  <a:lnTo>
                    <a:pt x="7982" y="5714"/>
                  </a:lnTo>
                  <a:cubicBezTo>
                    <a:pt x="7898" y="5803"/>
                    <a:pt x="7898" y="5892"/>
                    <a:pt x="7898" y="6003"/>
                  </a:cubicBezTo>
                  <a:cubicBezTo>
                    <a:pt x="7898" y="6052"/>
                    <a:pt x="7871" y="6102"/>
                    <a:pt x="7847" y="6151"/>
                  </a:cubicBezTo>
                  <a:lnTo>
                    <a:pt x="7847" y="6151"/>
                  </a:lnTo>
                  <a:cubicBezTo>
                    <a:pt x="7862" y="6132"/>
                    <a:pt x="7879" y="6114"/>
                    <a:pt x="7898" y="6095"/>
                  </a:cubicBezTo>
                  <a:lnTo>
                    <a:pt x="7898" y="6095"/>
                  </a:lnTo>
                  <a:cubicBezTo>
                    <a:pt x="7873" y="6120"/>
                    <a:pt x="7848" y="6159"/>
                    <a:pt x="7823" y="6204"/>
                  </a:cubicBezTo>
                  <a:lnTo>
                    <a:pt x="7823" y="6204"/>
                  </a:lnTo>
                  <a:cubicBezTo>
                    <a:pt x="7830" y="6186"/>
                    <a:pt x="7838" y="6169"/>
                    <a:pt x="7847" y="6151"/>
                  </a:cubicBezTo>
                  <a:lnTo>
                    <a:pt x="7847" y="6151"/>
                  </a:lnTo>
                  <a:cubicBezTo>
                    <a:pt x="7766" y="6250"/>
                    <a:pt x="7738" y="6338"/>
                    <a:pt x="7749" y="6351"/>
                  </a:cubicBezTo>
                  <a:lnTo>
                    <a:pt x="7749" y="6351"/>
                  </a:lnTo>
                  <a:cubicBezTo>
                    <a:pt x="7773" y="6300"/>
                    <a:pt x="7798" y="6249"/>
                    <a:pt x="7823" y="6204"/>
                  </a:cubicBezTo>
                  <a:lnTo>
                    <a:pt x="7823" y="6204"/>
                  </a:lnTo>
                  <a:cubicBezTo>
                    <a:pt x="7813" y="6228"/>
                    <a:pt x="7807" y="6253"/>
                    <a:pt x="7807" y="6277"/>
                  </a:cubicBezTo>
                  <a:cubicBezTo>
                    <a:pt x="7780" y="6331"/>
                    <a:pt x="7761" y="6353"/>
                    <a:pt x="7752" y="6353"/>
                  </a:cubicBezTo>
                  <a:cubicBezTo>
                    <a:pt x="7751" y="6353"/>
                    <a:pt x="7750" y="6352"/>
                    <a:pt x="7749" y="6351"/>
                  </a:cubicBezTo>
                  <a:lnTo>
                    <a:pt x="7749" y="6351"/>
                  </a:lnTo>
                  <a:cubicBezTo>
                    <a:pt x="7707" y="6437"/>
                    <a:pt x="7666" y="6522"/>
                    <a:pt x="7624" y="6574"/>
                  </a:cubicBezTo>
                  <a:cubicBezTo>
                    <a:pt x="7624" y="6589"/>
                    <a:pt x="7621" y="6602"/>
                    <a:pt x="7615" y="6613"/>
                  </a:cubicBezTo>
                  <a:lnTo>
                    <a:pt x="7615" y="6613"/>
                  </a:lnTo>
                  <a:cubicBezTo>
                    <a:pt x="7614" y="6613"/>
                    <a:pt x="7613" y="6613"/>
                    <a:pt x="7611" y="6613"/>
                  </a:cubicBezTo>
                  <a:cubicBezTo>
                    <a:pt x="7596" y="6613"/>
                    <a:pt x="7564" y="6628"/>
                    <a:pt x="7510" y="6665"/>
                  </a:cubicBezTo>
                  <a:lnTo>
                    <a:pt x="7145" y="7030"/>
                  </a:lnTo>
                  <a:cubicBezTo>
                    <a:pt x="7197" y="6978"/>
                    <a:pt x="7281" y="6925"/>
                    <a:pt x="7306" y="6925"/>
                  </a:cubicBezTo>
                  <a:cubicBezTo>
                    <a:pt x="7325" y="6925"/>
                    <a:pt x="7313" y="6953"/>
                    <a:pt x="7236" y="7030"/>
                  </a:cubicBezTo>
                  <a:cubicBezTo>
                    <a:pt x="7145" y="7030"/>
                    <a:pt x="7053" y="7145"/>
                    <a:pt x="7053" y="7145"/>
                  </a:cubicBezTo>
                  <a:cubicBezTo>
                    <a:pt x="6939" y="7236"/>
                    <a:pt x="6848" y="7236"/>
                    <a:pt x="6848" y="7236"/>
                  </a:cubicBezTo>
                  <a:cubicBezTo>
                    <a:pt x="6757" y="7236"/>
                    <a:pt x="6574" y="7327"/>
                    <a:pt x="6369" y="7418"/>
                  </a:cubicBezTo>
                  <a:lnTo>
                    <a:pt x="5798" y="7418"/>
                  </a:lnTo>
                  <a:cubicBezTo>
                    <a:pt x="5646" y="7388"/>
                    <a:pt x="5575" y="7378"/>
                    <a:pt x="5551" y="7378"/>
                  </a:cubicBezTo>
                  <a:cubicBezTo>
                    <a:pt x="5504" y="7378"/>
                    <a:pt x="5646" y="7418"/>
                    <a:pt x="5707" y="7418"/>
                  </a:cubicBezTo>
                  <a:lnTo>
                    <a:pt x="5615" y="7418"/>
                  </a:lnTo>
                  <a:cubicBezTo>
                    <a:pt x="5433" y="7418"/>
                    <a:pt x="5227" y="7327"/>
                    <a:pt x="5136" y="7327"/>
                  </a:cubicBezTo>
                  <a:cubicBezTo>
                    <a:pt x="5045" y="7236"/>
                    <a:pt x="4953" y="7236"/>
                    <a:pt x="4862" y="7145"/>
                  </a:cubicBezTo>
                  <a:cubicBezTo>
                    <a:pt x="4862" y="7145"/>
                    <a:pt x="4771" y="7030"/>
                    <a:pt x="4657" y="7030"/>
                  </a:cubicBezTo>
                  <a:cubicBezTo>
                    <a:pt x="4554" y="6979"/>
                    <a:pt x="4567" y="6928"/>
                    <a:pt x="4618" y="6925"/>
                  </a:cubicBezTo>
                  <a:lnTo>
                    <a:pt x="4618" y="6925"/>
                  </a:lnTo>
                  <a:cubicBezTo>
                    <a:pt x="4530" y="6869"/>
                    <a:pt x="4439" y="6813"/>
                    <a:pt x="4383" y="6756"/>
                  </a:cubicBezTo>
                  <a:cubicBezTo>
                    <a:pt x="4383" y="6748"/>
                    <a:pt x="4381" y="6739"/>
                    <a:pt x="4379" y="6730"/>
                  </a:cubicBezTo>
                  <a:lnTo>
                    <a:pt x="4379" y="6730"/>
                  </a:lnTo>
                  <a:cubicBezTo>
                    <a:pt x="4401" y="6759"/>
                    <a:pt x="4417" y="6787"/>
                    <a:pt x="4420" y="6787"/>
                  </a:cubicBezTo>
                  <a:cubicBezTo>
                    <a:pt x="4423" y="6787"/>
                    <a:pt x="4413" y="6756"/>
                    <a:pt x="4383" y="6665"/>
                  </a:cubicBezTo>
                  <a:cubicBezTo>
                    <a:pt x="4326" y="6601"/>
                    <a:pt x="4304" y="6577"/>
                    <a:pt x="4302" y="6577"/>
                  </a:cubicBezTo>
                  <a:cubicBezTo>
                    <a:pt x="4297" y="6577"/>
                    <a:pt x="4362" y="6665"/>
                    <a:pt x="4379" y="6730"/>
                  </a:cubicBezTo>
                  <a:lnTo>
                    <a:pt x="4379" y="6730"/>
                  </a:lnTo>
                  <a:cubicBezTo>
                    <a:pt x="4355" y="6698"/>
                    <a:pt x="4323" y="6665"/>
                    <a:pt x="4292" y="6665"/>
                  </a:cubicBezTo>
                  <a:cubicBezTo>
                    <a:pt x="4205" y="6471"/>
                    <a:pt x="4200" y="6215"/>
                    <a:pt x="4026" y="6111"/>
                  </a:cubicBezTo>
                  <a:lnTo>
                    <a:pt x="4026" y="6111"/>
                  </a:lnTo>
                  <a:cubicBezTo>
                    <a:pt x="4009" y="6075"/>
                    <a:pt x="3995" y="6039"/>
                    <a:pt x="3995" y="6003"/>
                  </a:cubicBezTo>
                  <a:cubicBezTo>
                    <a:pt x="3995" y="5905"/>
                    <a:pt x="3995" y="5824"/>
                    <a:pt x="3937" y="5803"/>
                  </a:cubicBezTo>
                  <a:lnTo>
                    <a:pt x="3937" y="5803"/>
                  </a:lnTo>
                  <a:cubicBezTo>
                    <a:pt x="3925" y="5754"/>
                    <a:pt x="3903" y="5660"/>
                    <a:pt x="3903" y="5615"/>
                  </a:cubicBezTo>
                  <a:lnTo>
                    <a:pt x="3903" y="5318"/>
                  </a:lnTo>
                  <a:lnTo>
                    <a:pt x="3903" y="5136"/>
                  </a:lnTo>
                  <a:cubicBezTo>
                    <a:pt x="3973" y="4998"/>
                    <a:pt x="3989" y="4847"/>
                    <a:pt x="4033" y="4702"/>
                  </a:cubicBezTo>
                  <a:lnTo>
                    <a:pt x="4033" y="4702"/>
                  </a:lnTo>
                  <a:cubicBezTo>
                    <a:pt x="4042" y="4701"/>
                    <a:pt x="4058" y="4688"/>
                    <a:pt x="4086" y="4657"/>
                  </a:cubicBezTo>
                  <a:cubicBezTo>
                    <a:pt x="4086" y="4565"/>
                    <a:pt x="4200" y="4474"/>
                    <a:pt x="4200" y="4383"/>
                  </a:cubicBezTo>
                  <a:cubicBezTo>
                    <a:pt x="4265" y="4318"/>
                    <a:pt x="4284" y="4299"/>
                    <a:pt x="4289" y="4252"/>
                  </a:cubicBezTo>
                  <a:lnTo>
                    <a:pt x="4289" y="4252"/>
                  </a:lnTo>
                  <a:cubicBezTo>
                    <a:pt x="4287" y="4253"/>
                    <a:pt x="4286" y="4254"/>
                    <a:pt x="4284" y="4254"/>
                  </a:cubicBezTo>
                  <a:cubicBezTo>
                    <a:pt x="4282" y="4254"/>
                    <a:pt x="4283" y="4250"/>
                    <a:pt x="4290" y="4244"/>
                  </a:cubicBezTo>
                  <a:lnTo>
                    <a:pt x="4290" y="4244"/>
                  </a:lnTo>
                  <a:cubicBezTo>
                    <a:pt x="4292" y="4227"/>
                    <a:pt x="4292" y="4205"/>
                    <a:pt x="4292" y="4177"/>
                  </a:cubicBezTo>
                  <a:cubicBezTo>
                    <a:pt x="4377" y="4177"/>
                    <a:pt x="4382" y="4098"/>
                    <a:pt x="4457" y="4087"/>
                  </a:cubicBezTo>
                  <a:lnTo>
                    <a:pt x="4457" y="4087"/>
                  </a:lnTo>
                  <a:cubicBezTo>
                    <a:pt x="4523" y="3994"/>
                    <a:pt x="4590" y="3879"/>
                    <a:pt x="4657" y="3812"/>
                  </a:cubicBezTo>
                  <a:cubicBezTo>
                    <a:pt x="4771" y="3812"/>
                    <a:pt x="4862" y="3721"/>
                    <a:pt x="4862" y="3721"/>
                  </a:cubicBezTo>
                  <a:cubicBezTo>
                    <a:pt x="4922" y="3646"/>
                    <a:pt x="4981" y="3620"/>
                    <a:pt x="5041" y="3586"/>
                  </a:cubicBezTo>
                  <a:lnTo>
                    <a:pt x="5041" y="3586"/>
                  </a:lnTo>
                  <a:cubicBezTo>
                    <a:pt x="5034" y="3588"/>
                    <a:pt x="5029" y="3589"/>
                    <a:pt x="5026" y="3589"/>
                  </a:cubicBezTo>
                  <a:cubicBezTo>
                    <a:pt x="5014" y="3589"/>
                    <a:pt x="5038" y="3570"/>
                    <a:pt x="5136" y="3515"/>
                  </a:cubicBezTo>
                  <a:lnTo>
                    <a:pt x="5136" y="3515"/>
                  </a:lnTo>
                  <a:cubicBezTo>
                    <a:pt x="5104" y="3547"/>
                    <a:pt x="5073" y="3568"/>
                    <a:pt x="5041" y="3586"/>
                  </a:cubicBezTo>
                  <a:lnTo>
                    <a:pt x="5041" y="3586"/>
                  </a:lnTo>
                  <a:cubicBezTo>
                    <a:pt x="5079" y="3574"/>
                    <a:pt x="5165" y="3534"/>
                    <a:pt x="5200" y="3512"/>
                  </a:cubicBezTo>
                  <a:lnTo>
                    <a:pt x="5200" y="3512"/>
                  </a:lnTo>
                  <a:cubicBezTo>
                    <a:pt x="5179" y="3514"/>
                    <a:pt x="5158" y="3515"/>
                    <a:pt x="5136" y="3515"/>
                  </a:cubicBezTo>
                  <a:cubicBezTo>
                    <a:pt x="5178" y="3502"/>
                    <a:pt x="5200" y="3497"/>
                    <a:pt x="5210" y="3497"/>
                  </a:cubicBezTo>
                  <a:cubicBezTo>
                    <a:pt x="5220" y="3497"/>
                    <a:pt x="5214" y="3503"/>
                    <a:pt x="5200" y="3512"/>
                  </a:cubicBezTo>
                  <a:lnTo>
                    <a:pt x="5200" y="3512"/>
                  </a:lnTo>
                  <a:cubicBezTo>
                    <a:pt x="5380" y="3497"/>
                    <a:pt x="5543" y="3424"/>
                    <a:pt x="5707" y="3424"/>
                  </a:cubicBezTo>
                  <a:close/>
                  <a:moveTo>
                    <a:pt x="5912" y="0"/>
                  </a:moveTo>
                  <a:cubicBezTo>
                    <a:pt x="3630" y="0"/>
                    <a:pt x="1621" y="1438"/>
                    <a:pt x="776" y="3607"/>
                  </a:cubicBezTo>
                  <a:cubicBezTo>
                    <a:pt x="0" y="5615"/>
                    <a:pt x="662" y="8172"/>
                    <a:pt x="2374" y="9518"/>
                  </a:cubicBezTo>
                  <a:cubicBezTo>
                    <a:pt x="3430" y="10390"/>
                    <a:pt x="4701" y="10856"/>
                    <a:pt x="5990" y="10856"/>
                  </a:cubicBezTo>
                  <a:cubicBezTo>
                    <a:pt x="6930" y="10856"/>
                    <a:pt x="7880" y="10609"/>
                    <a:pt x="8765" y="10089"/>
                  </a:cubicBezTo>
                  <a:cubicBezTo>
                    <a:pt x="10751" y="8948"/>
                    <a:pt x="11710" y="6574"/>
                    <a:pt x="11322" y="4291"/>
                  </a:cubicBezTo>
                  <a:cubicBezTo>
                    <a:pt x="10842" y="1803"/>
                    <a:pt x="8469" y="0"/>
                    <a:pt x="5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054b641c54_7_178"/>
            <p:cNvSpPr/>
            <p:nvPr/>
          </p:nvSpPr>
          <p:spPr>
            <a:xfrm>
              <a:off x="2235325" y="3681775"/>
              <a:ext cx="187775" cy="185475"/>
            </a:xfrm>
            <a:custGeom>
              <a:rect b="b" l="l" r="r" t="t"/>
              <a:pathLst>
                <a:path extrusionOk="0" h="7419" w="7511">
                  <a:moveTo>
                    <a:pt x="3721" y="0"/>
                  </a:moveTo>
                  <a:cubicBezTo>
                    <a:pt x="1712" y="0"/>
                    <a:pt x="1" y="1621"/>
                    <a:pt x="1" y="3721"/>
                  </a:cubicBezTo>
                  <a:cubicBezTo>
                    <a:pt x="1" y="5798"/>
                    <a:pt x="1712" y="7418"/>
                    <a:pt x="3721" y="7418"/>
                  </a:cubicBezTo>
                  <a:cubicBezTo>
                    <a:pt x="5798" y="7418"/>
                    <a:pt x="7510" y="5798"/>
                    <a:pt x="7510" y="3721"/>
                  </a:cubicBezTo>
                  <a:cubicBezTo>
                    <a:pt x="7510" y="1621"/>
                    <a:pt x="5798" y="0"/>
                    <a:pt x="3721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054b641c54_7_178"/>
            <p:cNvSpPr/>
            <p:nvPr/>
          </p:nvSpPr>
          <p:spPr>
            <a:xfrm>
              <a:off x="2447025" y="2765575"/>
              <a:ext cx="283075" cy="271625"/>
            </a:xfrm>
            <a:custGeom>
              <a:rect b="b" l="l" r="r" t="t"/>
              <a:pathLst>
                <a:path extrusionOk="0" h="10865" w="11323">
                  <a:moveTo>
                    <a:pt x="6736" y="3551"/>
                  </a:moveTo>
                  <a:cubicBezTo>
                    <a:pt x="6743" y="3551"/>
                    <a:pt x="6750" y="3551"/>
                    <a:pt x="6757" y="3551"/>
                  </a:cubicBezTo>
                  <a:cubicBezTo>
                    <a:pt x="6815" y="3571"/>
                    <a:pt x="6835" y="3578"/>
                    <a:pt x="6833" y="3578"/>
                  </a:cubicBezTo>
                  <a:cubicBezTo>
                    <a:pt x="6830" y="3578"/>
                    <a:pt x="6784" y="3564"/>
                    <a:pt x="6736" y="3551"/>
                  </a:cubicBezTo>
                  <a:close/>
                  <a:moveTo>
                    <a:pt x="4371" y="4069"/>
                  </a:moveTo>
                  <a:cubicBezTo>
                    <a:pt x="4389" y="4069"/>
                    <a:pt x="4373" y="4117"/>
                    <a:pt x="4291" y="4165"/>
                  </a:cubicBezTo>
                  <a:lnTo>
                    <a:pt x="4291" y="4165"/>
                  </a:lnTo>
                  <a:cubicBezTo>
                    <a:pt x="4327" y="4095"/>
                    <a:pt x="4358" y="4069"/>
                    <a:pt x="4371" y="4069"/>
                  </a:cubicBezTo>
                  <a:close/>
                  <a:moveTo>
                    <a:pt x="7748" y="4590"/>
                  </a:moveTo>
                  <a:cubicBezTo>
                    <a:pt x="7764" y="4597"/>
                    <a:pt x="7783" y="4601"/>
                    <a:pt x="7807" y="4601"/>
                  </a:cubicBezTo>
                  <a:cubicBezTo>
                    <a:pt x="7826" y="4657"/>
                    <a:pt x="7828" y="4678"/>
                    <a:pt x="7821" y="4678"/>
                  </a:cubicBezTo>
                  <a:cubicBezTo>
                    <a:pt x="7810" y="4678"/>
                    <a:pt x="7779" y="4633"/>
                    <a:pt x="7748" y="4590"/>
                  </a:cubicBezTo>
                  <a:close/>
                  <a:moveTo>
                    <a:pt x="7884" y="5040"/>
                  </a:moveTo>
                  <a:cubicBezTo>
                    <a:pt x="7859" y="5149"/>
                    <a:pt x="7878" y="5222"/>
                    <a:pt x="7898" y="5252"/>
                  </a:cubicBezTo>
                  <a:lnTo>
                    <a:pt x="7898" y="5252"/>
                  </a:lnTo>
                  <a:lnTo>
                    <a:pt x="7898" y="5172"/>
                  </a:lnTo>
                  <a:cubicBezTo>
                    <a:pt x="7898" y="5129"/>
                    <a:pt x="7893" y="5085"/>
                    <a:pt x="7884" y="5040"/>
                  </a:cubicBezTo>
                  <a:close/>
                  <a:moveTo>
                    <a:pt x="3959" y="6117"/>
                  </a:moveTo>
                  <a:cubicBezTo>
                    <a:pt x="3965" y="6117"/>
                    <a:pt x="3995" y="6169"/>
                    <a:pt x="4033" y="6259"/>
                  </a:cubicBezTo>
                  <a:lnTo>
                    <a:pt x="4033" y="6259"/>
                  </a:lnTo>
                  <a:lnTo>
                    <a:pt x="3995" y="6222"/>
                  </a:lnTo>
                  <a:cubicBezTo>
                    <a:pt x="3963" y="6150"/>
                    <a:pt x="3954" y="6117"/>
                    <a:pt x="3959" y="6117"/>
                  </a:cubicBezTo>
                  <a:close/>
                  <a:moveTo>
                    <a:pt x="4209" y="6606"/>
                  </a:moveTo>
                  <a:cubicBezTo>
                    <a:pt x="4327" y="6683"/>
                    <a:pt x="4362" y="6779"/>
                    <a:pt x="4339" y="6779"/>
                  </a:cubicBezTo>
                  <a:cubicBezTo>
                    <a:pt x="4328" y="6779"/>
                    <a:pt x="4304" y="6757"/>
                    <a:pt x="4269" y="6701"/>
                  </a:cubicBezTo>
                  <a:cubicBezTo>
                    <a:pt x="4269" y="6701"/>
                    <a:pt x="4236" y="6659"/>
                    <a:pt x="4209" y="6606"/>
                  </a:cubicBezTo>
                  <a:close/>
                  <a:moveTo>
                    <a:pt x="5890" y="3369"/>
                  </a:moveTo>
                  <a:cubicBezTo>
                    <a:pt x="5981" y="3369"/>
                    <a:pt x="6095" y="3460"/>
                    <a:pt x="6186" y="3460"/>
                  </a:cubicBezTo>
                  <a:cubicBezTo>
                    <a:pt x="6336" y="3460"/>
                    <a:pt x="6486" y="3522"/>
                    <a:pt x="6649" y="3544"/>
                  </a:cubicBezTo>
                  <a:lnTo>
                    <a:pt x="6649" y="3544"/>
                  </a:lnTo>
                  <a:cubicBezTo>
                    <a:pt x="6654" y="3546"/>
                    <a:pt x="6659" y="3549"/>
                    <a:pt x="6666" y="3551"/>
                  </a:cubicBezTo>
                  <a:cubicBezTo>
                    <a:pt x="6757" y="3551"/>
                    <a:pt x="6848" y="3643"/>
                    <a:pt x="6940" y="3734"/>
                  </a:cubicBezTo>
                  <a:cubicBezTo>
                    <a:pt x="7031" y="3734"/>
                    <a:pt x="7031" y="3734"/>
                    <a:pt x="7122" y="3848"/>
                  </a:cubicBezTo>
                  <a:cubicBezTo>
                    <a:pt x="7148" y="3869"/>
                    <a:pt x="7177" y="3889"/>
                    <a:pt x="7207" y="3911"/>
                  </a:cubicBezTo>
                  <a:lnTo>
                    <a:pt x="7207" y="3911"/>
                  </a:lnTo>
                  <a:cubicBezTo>
                    <a:pt x="7184" y="3888"/>
                    <a:pt x="7165" y="3868"/>
                    <a:pt x="7148" y="3851"/>
                  </a:cubicBezTo>
                  <a:lnTo>
                    <a:pt x="7148" y="3851"/>
                  </a:lnTo>
                  <a:cubicBezTo>
                    <a:pt x="7180" y="3856"/>
                    <a:pt x="7231" y="3874"/>
                    <a:pt x="7236" y="3931"/>
                  </a:cubicBezTo>
                  <a:lnTo>
                    <a:pt x="7236" y="3931"/>
                  </a:lnTo>
                  <a:cubicBezTo>
                    <a:pt x="7226" y="3924"/>
                    <a:pt x="7217" y="3917"/>
                    <a:pt x="7207" y="3911"/>
                  </a:cubicBezTo>
                  <a:lnTo>
                    <a:pt x="7207" y="3911"/>
                  </a:lnTo>
                  <a:cubicBezTo>
                    <a:pt x="7217" y="3920"/>
                    <a:pt x="7226" y="3929"/>
                    <a:pt x="7236" y="3939"/>
                  </a:cubicBezTo>
                  <a:cubicBezTo>
                    <a:pt x="7236" y="3936"/>
                    <a:pt x="7236" y="3933"/>
                    <a:pt x="7236" y="3931"/>
                  </a:cubicBezTo>
                  <a:lnTo>
                    <a:pt x="7236" y="3931"/>
                  </a:lnTo>
                  <a:cubicBezTo>
                    <a:pt x="7321" y="3991"/>
                    <a:pt x="7414" y="4061"/>
                    <a:pt x="7480" y="4161"/>
                  </a:cubicBezTo>
                  <a:lnTo>
                    <a:pt x="7480" y="4161"/>
                  </a:lnTo>
                  <a:cubicBezTo>
                    <a:pt x="7434" y="4105"/>
                    <a:pt x="7384" y="4046"/>
                    <a:pt x="7376" y="4046"/>
                  </a:cubicBezTo>
                  <a:cubicBezTo>
                    <a:pt x="7371" y="4046"/>
                    <a:pt x="7382" y="4067"/>
                    <a:pt x="7419" y="4122"/>
                  </a:cubicBezTo>
                  <a:cubicBezTo>
                    <a:pt x="7510" y="4213"/>
                    <a:pt x="7602" y="4305"/>
                    <a:pt x="7602" y="4419"/>
                  </a:cubicBezTo>
                  <a:cubicBezTo>
                    <a:pt x="7636" y="4453"/>
                    <a:pt x="7657" y="4487"/>
                    <a:pt x="7676" y="4516"/>
                  </a:cubicBezTo>
                  <a:lnTo>
                    <a:pt x="7676" y="4516"/>
                  </a:lnTo>
                  <a:cubicBezTo>
                    <a:pt x="7673" y="4525"/>
                    <a:pt x="7677" y="4550"/>
                    <a:pt x="7693" y="4601"/>
                  </a:cubicBezTo>
                  <a:cubicBezTo>
                    <a:pt x="7780" y="4741"/>
                    <a:pt x="7854" y="4894"/>
                    <a:pt x="7884" y="5040"/>
                  </a:cubicBezTo>
                  <a:lnTo>
                    <a:pt x="7884" y="5040"/>
                  </a:lnTo>
                  <a:cubicBezTo>
                    <a:pt x="7888" y="5024"/>
                    <a:pt x="7892" y="5007"/>
                    <a:pt x="7898" y="4989"/>
                  </a:cubicBezTo>
                  <a:lnTo>
                    <a:pt x="7898" y="4989"/>
                  </a:lnTo>
                  <a:lnTo>
                    <a:pt x="7898" y="5172"/>
                  </a:lnTo>
                  <a:cubicBezTo>
                    <a:pt x="7905" y="5186"/>
                    <a:pt x="7911" y="5198"/>
                    <a:pt x="7915" y="5209"/>
                  </a:cubicBezTo>
                  <a:lnTo>
                    <a:pt x="7915" y="5209"/>
                  </a:lnTo>
                  <a:cubicBezTo>
                    <a:pt x="7912" y="5227"/>
                    <a:pt x="7910" y="5245"/>
                    <a:pt x="7908" y="5263"/>
                  </a:cubicBezTo>
                  <a:lnTo>
                    <a:pt x="7908" y="5263"/>
                  </a:lnTo>
                  <a:cubicBezTo>
                    <a:pt x="7905" y="5261"/>
                    <a:pt x="7902" y="5257"/>
                    <a:pt x="7898" y="5252"/>
                  </a:cubicBezTo>
                  <a:lnTo>
                    <a:pt x="7898" y="5252"/>
                  </a:lnTo>
                  <a:lnTo>
                    <a:pt x="7898" y="5446"/>
                  </a:lnTo>
                  <a:lnTo>
                    <a:pt x="7898" y="5560"/>
                  </a:lnTo>
                  <a:cubicBezTo>
                    <a:pt x="7898" y="5743"/>
                    <a:pt x="7898" y="5925"/>
                    <a:pt x="7807" y="6131"/>
                  </a:cubicBezTo>
                  <a:cubicBezTo>
                    <a:pt x="7807" y="6131"/>
                    <a:pt x="7693" y="6313"/>
                    <a:pt x="7693" y="6405"/>
                  </a:cubicBezTo>
                  <a:cubicBezTo>
                    <a:pt x="7693" y="6336"/>
                    <a:pt x="7809" y="6151"/>
                    <a:pt x="7828" y="6151"/>
                  </a:cubicBezTo>
                  <a:cubicBezTo>
                    <a:pt x="7834" y="6151"/>
                    <a:pt x="7830" y="6171"/>
                    <a:pt x="7807" y="6222"/>
                  </a:cubicBezTo>
                  <a:cubicBezTo>
                    <a:pt x="7693" y="6405"/>
                    <a:pt x="7602" y="6587"/>
                    <a:pt x="7419" y="6701"/>
                  </a:cubicBezTo>
                  <a:cubicBezTo>
                    <a:pt x="7410" y="6728"/>
                    <a:pt x="7406" y="6747"/>
                    <a:pt x="7404" y="6761"/>
                  </a:cubicBezTo>
                  <a:lnTo>
                    <a:pt x="7404" y="6761"/>
                  </a:lnTo>
                  <a:cubicBezTo>
                    <a:pt x="7386" y="6778"/>
                    <a:pt x="7364" y="6793"/>
                    <a:pt x="7328" y="6793"/>
                  </a:cubicBezTo>
                  <a:cubicBezTo>
                    <a:pt x="7328" y="6884"/>
                    <a:pt x="7236" y="6884"/>
                    <a:pt x="7236" y="6975"/>
                  </a:cubicBezTo>
                  <a:cubicBezTo>
                    <a:pt x="7210" y="6975"/>
                    <a:pt x="7186" y="6985"/>
                    <a:pt x="7161" y="6999"/>
                  </a:cubicBezTo>
                  <a:lnTo>
                    <a:pt x="7161" y="6999"/>
                  </a:lnTo>
                  <a:cubicBezTo>
                    <a:pt x="7183" y="6992"/>
                    <a:pt x="7208" y="6984"/>
                    <a:pt x="7236" y="6975"/>
                  </a:cubicBezTo>
                  <a:lnTo>
                    <a:pt x="7236" y="6975"/>
                  </a:lnTo>
                  <a:cubicBezTo>
                    <a:pt x="7197" y="6993"/>
                    <a:pt x="7161" y="7007"/>
                    <a:pt x="7132" y="7018"/>
                  </a:cubicBezTo>
                  <a:lnTo>
                    <a:pt x="7132" y="7018"/>
                  </a:lnTo>
                  <a:cubicBezTo>
                    <a:pt x="7142" y="7011"/>
                    <a:pt x="7151" y="7005"/>
                    <a:pt x="7161" y="6999"/>
                  </a:cubicBezTo>
                  <a:lnTo>
                    <a:pt x="7161" y="6999"/>
                  </a:lnTo>
                  <a:cubicBezTo>
                    <a:pt x="7070" y="7029"/>
                    <a:pt x="7039" y="7044"/>
                    <a:pt x="7048" y="7044"/>
                  </a:cubicBezTo>
                  <a:cubicBezTo>
                    <a:pt x="7055" y="7044"/>
                    <a:pt x="7086" y="7035"/>
                    <a:pt x="7132" y="7018"/>
                  </a:cubicBezTo>
                  <a:lnTo>
                    <a:pt x="7132" y="7018"/>
                  </a:lnTo>
                  <a:cubicBezTo>
                    <a:pt x="7056" y="7072"/>
                    <a:pt x="6974" y="7158"/>
                    <a:pt x="6848" y="7158"/>
                  </a:cubicBezTo>
                  <a:cubicBezTo>
                    <a:pt x="6813" y="7201"/>
                    <a:pt x="6792" y="7228"/>
                    <a:pt x="6774" y="7245"/>
                  </a:cubicBezTo>
                  <a:lnTo>
                    <a:pt x="6774" y="7245"/>
                  </a:lnTo>
                  <a:cubicBezTo>
                    <a:pt x="6773" y="7245"/>
                    <a:pt x="6773" y="7245"/>
                    <a:pt x="6773" y="7245"/>
                  </a:cubicBezTo>
                  <a:cubicBezTo>
                    <a:pt x="6760" y="7245"/>
                    <a:pt x="6728" y="7253"/>
                    <a:pt x="6666" y="7272"/>
                  </a:cubicBezTo>
                  <a:cubicBezTo>
                    <a:pt x="6666" y="7272"/>
                    <a:pt x="6666" y="7272"/>
                    <a:pt x="6666" y="7272"/>
                  </a:cubicBezTo>
                  <a:lnTo>
                    <a:pt x="6666" y="7272"/>
                  </a:lnTo>
                  <a:cubicBezTo>
                    <a:pt x="6618" y="7301"/>
                    <a:pt x="6595" y="7318"/>
                    <a:pt x="6589" y="7327"/>
                  </a:cubicBezTo>
                  <a:lnTo>
                    <a:pt x="6589" y="7327"/>
                  </a:lnTo>
                  <a:cubicBezTo>
                    <a:pt x="6497" y="7384"/>
                    <a:pt x="6381" y="7434"/>
                    <a:pt x="6261" y="7450"/>
                  </a:cubicBezTo>
                  <a:lnTo>
                    <a:pt x="6261" y="7450"/>
                  </a:lnTo>
                  <a:cubicBezTo>
                    <a:pt x="6172" y="7423"/>
                    <a:pt x="6111" y="7414"/>
                    <a:pt x="6077" y="7414"/>
                  </a:cubicBezTo>
                  <a:cubicBezTo>
                    <a:pt x="6004" y="7414"/>
                    <a:pt x="6049" y="7455"/>
                    <a:pt x="6186" y="7455"/>
                  </a:cubicBezTo>
                  <a:lnTo>
                    <a:pt x="5616" y="7455"/>
                  </a:lnTo>
                  <a:cubicBezTo>
                    <a:pt x="5524" y="7455"/>
                    <a:pt x="5410" y="7455"/>
                    <a:pt x="5319" y="7363"/>
                  </a:cubicBezTo>
                  <a:cubicBezTo>
                    <a:pt x="5287" y="7363"/>
                    <a:pt x="5256" y="7363"/>
                    <a:pt x="5224" y="7360"/>
                  </a:cubicBezTo>
                  <a:lnTo>
                    <a:pt x="5224" y="7360"/>
                  </a:lnTo>
                  <a:cubicBezTo>
                    <a:pt x="5225" y="7361"/>
                    <a:pt x="5227" y="7362"/>
                    <a:pt x="5228" y="7363"/>
                  </a:cubicBezTo>
                  <a:cubicBezTo>
                    <a:pt x="5225" y="7362"/>
                    <a:pt x="5222" y="7360"/>
                    <a:pt x="5219" y="7359"/>
                  </a:cubicBezTo>
                  <a:lnTo>
                    <a:pt x="5219" y="7359"/>
                  </a:lnTo>
                  <a:cubicBezTo>
                    <a:pt x="5221" y="7359"/>
                    <a:pt x="5223" y="7359"/>
                    <a:pt x="5224" y="7360"/>
                  </a:cubicBezTo>
                  <a:lnTo>
                    <a:pt x="5224" y="7360"/>
                  </a:lnTo>
                  <a:cubicBezTo>
                    <a:pt x="5139" y="7265"/>
                    <a:pt x="5049" y="7240"/>
                    <a:pt x="4999" y="7240"/>
                  </a:cubicBezTo>
                  <a:cubicBezTo>
                    <a:pt x="4998" y="7240"/>
                    <a:pt x="4998" y="7240"/>
                    <a:pt x="4997" y="7240"/>
                  </a:cubicBezTo>
                  <a:lnTo>
                    <a:pt x="4997" y="7240"/>
                  </a:lnTo>
                  <a:cubicBezTo>
                    <a:pt x="5068" y="7281"/>
                    <a:pt x="5145" y="7322"/>
                    <a:pt x="5219" y="7359"/>
                  </a:cubicBezTo>
                  <a:lnTo>
                    <a:pt x="5219" y="7359"/>
                  </a:lnTo>
                  <a:cubicBezTo>
                    <a:pt x="5161" y="7351"/>
                    <a:pt x="5103" y="7330"/>
                    <a:pt x="5045" y="7272"/>
                  </a:cubicBezTo>
                  <a:cubicBezTo>
                    <a:pt x="4938" y="7272"/>
                    <a:pt x="4943" y="7241"/>
                    <a:pt x="4997" y="7240"/>
                  </a:cubicBezTo>
                  <a:lnTo>
                    <a:pt x="4997" y="7240"/>
                  </a:lnTo>
                  <a:cubicBezTo>
                    <a:pt x="4894" y="7181"/>
                    <a:pt x="4802" y="7120"/>
                    <a:pt x="4748" y="7067"/>
                  </a:cubicBezTo>
                  <a:cubicBezTo>
                    <a:pt x="4675" y="7067"/>
                    <a:pt x="4661" y="7007"/>
                    <a:pt x="4610" y="6984"/>
                  </a:cubicBezTo>
                  <a:lnTo>
                    <a:pt x="4610" y="6984"/>
                  </a:lnTo>
                  <a:cubicBezTo>
                    <a:pt x="4516" y="6840"/>
                    <a:pt x="4371" y="6701"/>
                    <a:pt x="4209" y="6605"/>
                  </a:cubicBezTo>
                  <a:lnTo>
                    <a:pt x="4209" y="6605"/>
                  </a:lnTo>
                  <a:cubicBezTo>
                    <a:pt x="4192" y="6571"/>
                    <a:pt x="4178" y="6531"/>
                    <a:pt x="4178" y="6496"/>
                  </a:cubicBezTo>
                  <a:cubicBezTo>
                    <a:pt x="4086" y="6405"/>
                    <a:pt x="4086" y="6405"/>
                    <a:pt x="4086" y="6313"/>
                  </a:cubicBezTo>
                  <a:lnTo>
                    <a:pt x="4078" y="6305"/>
                  </a:lnTo>
                  <a:lnTo>
                    <a:pt x="4078" y="6305"/>
                  </a:lnTo>
                  <a:cubicBezTo>
                    <a:pt x="4054" y="6152"/>
                    <a:pt x="3979" y="6000"/>
                    <a:pt x="3904" y="5925"/>
                  </a:cubicBezTo>
                  <a:lnTo>
                    <a:pt x="3904" y="5651"/>
                  </a:lnTo>
                  <a:lnTo>
                    <a:pt x="3904" y="5263"/>
                  </a:lnTo>
                  <a:cubicBezTo>
                    <a:pt x="3904" y="5154"/>
                    <a:pt x="3937" y="5004"/>
                    <a:pt x="3924" y="5004"/>
                  </a:cubicBezTo>
                  <a:cubicBezTo>
                    <a:pt x="3921" y="5004"/>
                    <a:pt x="3915" y="5012"/>
                    <a:pt x="3906" y="5032"/>
                  </a:cubicBezTo>
                  <a:lnTo>
                    <a:pt x="3906" y="5032"/>
                  </a:lnTo>
                  <a:cubicBezTo>
                    <a:pt x="3918" y="4859"/>
                    <a:pt x="3995" y="4769"/>
                    <a:pt x="3995" y="4601"/>
                  </a:cubicBezTo>
                  <a:cubicBezTo>
                    <a:pt x="4086" y="4601"/>
                    <a:pt x="4086" y="4510"/>
                    <a:pt x="4178" y="4419"/>
                  </a:cubicBezTo>
                  <a:cubicBezTo>
                    <a:pt x="4178" y="4305"/>
                    <a:pt x="4269" y="4213"/>
                    <a:pt x="4269" y="4213"/>
                  </a:cubicBezTo>
                  <a:cubicBezTo>
                    <a:pt x="4271" y="4208"/>
                    <a:pt x="4273" y="4203"/>
                    <a:pt x="4276" y="4198"/>
                  </a:cubicBezTo>
                  <a:lnTo>
                    <a:pt x="4276" y="4198"/>
                  </a:lnTo>
                  <a:cubicBezTo>
                    <a:pt x="4415" y="4152"/>
                    <a:pt x="4490" y="4015"/>
                    <a:pt x="4566" y="3939"/>
                  </a:cubicBezTo>
                  <a:cubicBezTo>
                    <a:pt x="4566" y="3927"/>
                    <a:pt x="4571" y="3912"/>
                    <a:pt x="4579" y="3897"/>
                  </a:cubicBezTo>
                  <a:lnTo>
                    <a:pt x="4579" y="3897"/>
                  </a:lnTo>
                  <a:cubicBezTo>
                    <a:pt x="4618" y="3874"/>
                    <a:pt x="4657" y="3848"/>
                    <a:pt x="4657" y="3848"/>
                  </a:cubicBezTo>
                  <a:cubicBezTo>
                    <a:pt x="4840" y="3734"/>
                    <a:pt x="5045" y="3643"/>
                    <a:pt x="5228" y="3551"/>
                  </a:cubicBezTo>
                  <a:cubicBezTo>
                    <a:pt x="5167" y="3551"/>
                    <a:pt x="4974" y="3592"/>
                    <a:pt x="4940" y="3592"/>
                  </a:cubicBezTo>
                  <a:cubicBezTo>
                    <a:pt x="4923" y="3592"/>
                    <a:pt x="4946" y="3582"/>
                    <a:pt x="5045" y="3551"/>
                  </a:cubicBezTo>
                  <a:cubicBezTo>
                    <a:pt x="5136" y="3551"/>
                    <a:pt x="5228" y="3551"/>
                    <a:pt x="5319" y="3460"/>
                  </a:cubicBezTo>
                  <a:lnTo>
                    <a:pt x="5524" y="3460"/>
                  </a:lnTo>
                  <a:cubicBezTo>
                    <a:pt x="5585" y="3460"/>
                    <a:pt x="5727" y="3420"/>
                    <a:pt x="5734" y="3420"/>
                  </a:cubicBezTo>
                  <a:cubicBezTo>
                    <a:pt x="5738" y="3420"/>
                    <a:pt x="5707" y="3430"/>
                    <a:pt x="5616" y="3460"/>
                  </a:cubicBezTo>
                  <a:lnTo>
                    <a:pt x="5707" y="3460"/>
                  </a:lnTo>
                  <a:cubicBezTo>
                    <a:pt x="5798" y="3369"/>
                    <a:pt x="5890" y="3369"/>
                    <a:pt x="5890" y="3369"/>
                  </a:cubicBezTo>
                  <a:close/>
                  <a:moveTo>
                    <a:pt x="6261" y="7450"/>
                  </a:moveTo>
                  <a:cubicBezTo>
                    <a:pt x="6267" y="7451"/>
                    <a:pt x="6272" y="7453"/>
                    <a:pt x="6278" y="7455"/>
                  </a:cubicBezTo>
                  <a:lnTo>
                    <a:pt x="6186" y="7455"/>
                  </a:lnTo>
                  <a:cubicBezTo>
                    <a:pt x="6211" y="7455"/>
                    <a:pt x="6237" y="7453"/>
                    <a:pt x="6261" y="7450"/>
                  </a:cubicBezTo>
                  <a:close/>
                  <a:moveTo>
                    <a:pt x="5935" y="0"/>
                  </a:moveTo>
                  <a:cubicBezTo>
                    <a:pt x="4367" y="0"/>
                    <a:pt x="2759" y="671"/>
                    <a:pt x="1804" y="1840"/>
                  </a:cubicBezTo>
                  <a:cubicBezTo>
                    <a:pt x="275" y="3643"/>
                    <a:pt x="1" y="6222"/>
                    <a:pt x="1233" y="8208"/>
                  </a:cubicBezTo>
                  <a:cubicBezTo>
                    <a:pt x="2212" y="9931"/>
                    <a:pt x="4099" y="10865"/>
                    <a:pt x="6056" y="10865"/>
                  </a:cubicBezTo>
                  <a:cubicBezTo>
                    <a:pt x="6380" y="10865"/>
                    <a:pt x="6707" y="10839"/>
                    <a:pt x="7031" y="10787"/>
                  </a:cubicBezTo>
                  <a:cubicBezTo>
                    <a:pt x="9519" y="10308"/>
                    <a:pt x="11322" y="7934"/>
                    <a:pt x="11322" y="5446"/>
                  </a:cubicBezTo>
                  <a:cubicBezTo>
                    <a:pt x="11322" y="3072"/>
                    <a:pt x="9884" y="1086"/>
                    <a:pt x="7693" y="310"/>
                  </a:cubicBezTo>
                  <a:cubicBezTo>
                    <a:pt x="7140" y="100"/>
                    <a:pt x="6540" y="0"/>
                    <a:pt x="5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054b641c54_7_178"/>
            <p:cNvSpPr/>
            <p:nvPr/>
          </p:nvSpPr>
          <p:spPr>
            <a:xfrm>
              <a:off x="2501800" y="2806975"/>
              <a:ext cx="185500" cy="187775"/>
            </a:xfrm>
            <a:custGeom>
              <a:rect b="b" l="l" r="r" t="t"/>
              <a:pathLst>
                <a:path extrusionOk="0" h="7511" w="7420">
                  <a:moveTo>
                    <a:pt x="3699" y="1"/>
                  </a:moveTo>
                  <a:cubicBezTo>
                    <a:pt x="1622" y="1"/>
                    <a:pt x="1" y="1713"/>
                    <a:pt x="1" y="3790"/>
                  </a:cubicBezTo>
                  <a:cubicBezTo>
                    <a:pt x="1" y="5799"/>
                    <a:pt x="1622" y="7510"/>
                    <a:pt x="3699" y="7510"/>
                  </a:cubicBezTo>
                  <a:cubicBezTo>
                    <a:pt x="5799" y="7510"/>
                    <a:pt x="7419" y="5799"/>
                    <a:pt x="7419" y="3790"/>
                  </a:cubicBezTo>
                  <a:cubicBezTo>
                    <a:pt x="7419" y="1713"/>
                    <a:pt x="5799" y="1"/>
                    <a:pt x="3699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054b641c54_7_178"/>
            <p:cNvSpPr txBox="1"/>
            <p:nvPr/>
          </p:nvSpPr>
          <p:spPr>
            <a:xfrm>
              <a:off x="770775" y="2632675"/>
              <a:ext cx="12192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419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FASE DEL PROYECTO</a:t>
              </a:r>
              <a:endParaRPr b="0" i="0" sz="23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54b641c54_5_52"/>
          <p:cNvSpPr/>
          <p:nvPr/>
        </p:nvSpPr>
        <p:spPr>
          <a:xfrm>
            <a:off x="-127795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g3054b641c54_5_52"/>
          <p:cNvSpPr/>
          <p:nvPr/>
        </p:nvSpPr>
        <p:spPr>
          <a:xfrm flipH="1">
            <a:off x="15626102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3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3" y="1658599"/>
                </a:lnTo>
                <a:lnTo>
                  <a:pt x="278969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g3054b641c54_5_52"/>
          <p:cNvSpPr/>
          <p:nvPr/>
        </p:nvSpPr>
        <p:spPr>
          <a:xfrm>
            <a:off x="-1060994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g3054b641c54_5_52"/>
          <p:cNvSpPr/>
          <p:nvPr/>
        </p:nvSpPr>
        <p:spPr>
          <a:xfrm flipH="1">
            <a:off x="16559302" y="451930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3054b641c54_5_52"/>
          <p:cNvSpPr/>
          <p:nvPr/>
        </p:nvSpPr>
        <p:spPr>
          <a:xfrm>
            <a:off x="-847471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g3054b641c54_5_52"/>
          <p:cNvSpPr/>
          <p:nvPr/>
        </p:nvSpPr>
        <p:spPr>
          <a:xfrm flipH="1">
            <a:off x="16772825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g3054b641c54_5_52"/>
          <p:cNvSpPr/>
          <p:nvPr/>
        </p:nvSpPr>
        <p:spPr>
          <a:xfrm>
            <a:off x="0" y="9416472"/>
            <a:ext cx="18288000" cy="870528"/>
          </a:xfrm>
          <a:custGeom>
            <a:rect b="b" l="l" r="r" t="t"/>
            <a:pathLst>
              <a:path extrusionOk="0" h="870528" w="18288000">
                <a:moveTo>
                  <a:pt x="0" y="0"/>
                </a:moveTo>
                <a:lnTo>
                  <a:pt x="18288000" y="0"/>
                </a:lnTo>
                <a:lnTo>
                  <a:pt x="18288000" y="870528"/>
                </a:lnTo>
                <a:lnTo>
                  <a:pt x="0" y="87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2000397"/>
            </a:stretch>
          </a:blipFill>
          <a:ln>
            <a:noFill/>
          </a:ln>
        </p:spPr>
      </p:sp>
      <p:sp>
        <p:nvSpPr>
          <p:cNvPr id="330" name="Google Shape;330;g3054b641c54_5_52"/>
          <p:cNvSpPr txBox="1"/>
          <p:nvPr/>
        </p:nvSpPr>
        <p:spPr>
          <a:xfrm>
            <a:off x="5103300" y="604325"/>
            <a:ext cx="808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PLAN DE TRABAJO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1" name="Google Shape;331;g3054b641c54_5_52"/>
          <p:cNvGrpSpPr/>
          <p:nvPr/>
        </p:nvGrpSpPr>
        <p:grpSpPr>
          <a:xfrm>
            <a:off x="2205238" y="3699107"/>
            <a:ext cx="13877514" cy="3387507"/>
            <a:chOff x="2205238" y="3699107"/>
            <a:chExt cx="13877514" cy="3387507"/>
          </a:xfrm>
        </p:grpSpPr>
        <p:cxnSp>
          <p:nvCxnSpPr>
            <p:cNvPr id="332" name="Google Shape;332;g3054b641c54_5_52"/>
            <p:cNvCxnSpPr/>
            <p:nvPr/>
          </p:nvCxnSpPr>
          <p:spPr>
            <a:xfrm>
              <a:off x="2453152" y="5379429"/>
              <a:ext cx="13629600" cy="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g3054b641c54_5_52"/>
            <p:cNvSpPr/>
            <p:nvPr/>
          </p:nvSpPr>
          <p:spPr>
            <a:xfrm>
              <a:off x="3375248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8DF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4" name="Google Shape;334;g3054b641c54_5_52"/>
            <p:cNvSpPr/>
            <p:nvPr/>
          </p:nvSpPr>
          <p:spPr>
            <a:xfrm>
              <a:off x="6172087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1C22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5" name="Google Shape;335;g3054b641c54_5_52"/>
            <p:cNvSpPr/>
            <p:nvPr/>
          </p:nvSpPr>
          <p:spPr>
            <a:xfrm>
              <a:off x="8968927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F8A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6" name="Google Shape;336;g3054b641c54_5_52"/>
            <p:cNvSpPr/>
            <p:nvPr/>
          </p:nvSpPr>
          <p:spPr>
            <a:xfrm>
              <a:off x="11765773" y="52623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8FB8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7" name="Google Shape;337;g3054b641c54_5_52"/>
            <p:cNvSpPr txBox="1"/>
            <p:nvPr/>
          </p:nvSpPr>
          <p:spPr>
            <a:xfrm>
              <a:off x="2205238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Planificación Inicial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38" name="Google Shape;338;g3054b641c54_5_52"/>
            <p:cNvSpPr txBox="1"/>
            <p:nvPr/>
          </p:nvSpPr>
          <p:spPr>
            <a:xfrm>
              <a:off x="2205238" y="62035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Definición del alcance, asignación de roles, creación del backlog.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39" name="Google Shape;339;g3054b641c54_5_52"/>
            <p:cNvSpPr txBox="1"/>
            <p:nvPr/>
          </p:nvSpPr>
          <p:spPr>
            <a:xfrm>
              <a:off x="5002147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Desarrollo de la Arquitectura y Diseño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0" name="Google Shape;340;g3054b641c54_5_52"/>
            <p:cNvSpPr txBox="1"/>
            <p:nvPr/>
          </p:nvSpPr>
          <p:spPr>
            <a:xfrm>
              <a:off x="5002147" y="64659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Diseño UX/UI y desarrollo de la arquitectura del sistema.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341" name="Google Shape;341;g3054b641c54_5_52"/>
            <p:cNvGrpSpPr/>
            <p:nvPr/>
          </p:nvGrpSpPr>
          <p:grpSpPr>
            <a:xfrm>
              <a:off x="5637989" y="3701245"/>
              <a:ext cx="1305947" cy="1426957"/>
              <a:chOff x="836475" y="1437088"/>
              <a:chExt cx="1006200" cy="1114462"/>
            </a:xfrm>
          </p:grpSpPr>
          <p:sp>
            <p:nvSpPr>
              <p:cNvPr id="342" name="Google Shape;342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1C2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419" sz="1600" u="none" cap="none" strike="noStrike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02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43" name="Google Shape;343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1C22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sp>
          <p:nvSpPr>
            <p:cNvPr id="344" name="Google Shape;344;g3054b641c54_5_52"/>
            <p:cNvSpPr txBox="1"/>
            <p:nvPr/>
          </p:nvSpPr>
          <p:spPr>
            <a:xfrm>
              <a:off x="7799070" y="64659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Desarrollo de módulos clave en sprints, revisiones y ajustes.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5" name="Google Shape;345;g3054b641c54_5_52"/>
            <p:cNvSpPr txBox="1"/>
            <p:nvPr/>
          </p:nvSpPr>
          <p:spPr>
            <a:xfrm>
              <a:off x="7799057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Sprints Iterativos y Desarrollo Modular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6" name="Google Shape;346;g3054b641c54_5_52"/>
            <p:cNvSpPr txBox="1"/>
            <p:nvPr/>
          </p:nvSpPr>
          <p:spPr>
            <a:xfrm>
              <a:off x="10595967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Integración y Pruebas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47" name="Google Shape;347;g3054b641c54_5_52"/>
            <p:cNvSpPr txBox="1"/>
            <p:nvPr/>
          </p:nvSpPr>
          <p:spPr>
            <a:xfrm>
              <a:off x="10595967" y="62035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Integración de módulos, pruebas de calidad y usabilidad con usuarios reales.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8" name="Google Shape;348;g3054b641c54_5_52"/>
            <p:cNvSpPr/>
            <p:nvPr/>
          </p:nvSpPr>
          <p:spPr>
            <a:xfrm>
              <a:off x="14323848" y="5267074"/>
              <a:ext cx="237600" cy="234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8FB8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9" name="Google Shape;349;g3054b641c54_5_52"/>
            <p:cNvSpPr txBox="1"/>
            <p:nvPr/>
          </p:nvSpPr>
          <p:spPr>
            <a:xfrm>
              <a:off x="13153842" y="5758703"/>
              <a:ext cx="25776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419" sz="16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Entrega y Cierre del Proyecto</a:t>
              </a:r>
              <a:endParaRPr b="0" i="0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50" name="Google Shape;350;g3054b641c54_5_52"/>
            <p:cNvSpPr txBox="1"/>
            <p:nvPr/>
          </p:nvSpPr>
          <p:spPr>
            <a:xfrm>
              <a:off x="13153842" y="6461214"/>
              <a:ext cx="25776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419">
                  <a:latin typeface="Montserrat Medium"/>
                  <a:ea typeface="Montserrat Medium"/>
                  <a:cs typeface="Montserrat Medium"/>
                  <a:sym typeface="Montserrat Medium"/>
                </a:rPr>
                <a:t>Verificación de requisitos, cierre del backlog, presentación final y entrega del sistema.</a:t>
              </a:r>
              <a:endParaRPr b="0" i="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351" name="Google Shape;351;g3054b641c54_5_52"/>
            <p:cNvGrpSpPr/>
            <p:nvPr/>
          </p:nvGrpSpPr>
          <p:grpSpPr>
            <a:xfrm>
              <a:off x="2841076" y="3701245"/>
              <a:ext cx="1305947" cy="1426957"/>
              <a:chOff x="836475" y="1437088"/>
              <a:chExt cx="1006200" cy="1114462"/>
            </a:xfrm>
          </p:grpSpPr>
          <p:sp>
            <p:nvSpPr>
              <p:cNvPr id="352" name="Google Shape;352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F7DB7B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01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53" name="Google Shape;353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F7DB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354" name="Google Shape;354;g3054b641c54_5_52"/>
            <p:cNvGrpSpPr/>
            <p:nvPr/>
          </p:nvGrpSpPr>
          <p:grpSpPr>
            <a:xfrm>
              <a:off x="11231814" y="3699107"/>
              <a:ext cx="1305947" cy="1426957"/>
              <a:chOff x="836475" y="1437088"/>
              <a:chExt cx="1006200" cy="1114462"/>
            </a:xfrm>
          </p:grpSpPr>
          <p:sp>
            <p:nvSpPr>
              <p:cNvPr id="355" name="Google Shape;355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796295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419" sz="1600" u="none" cap="none" strike="noStrike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</a:t>
                </a: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4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56" name="Google Shape;356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7962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357" name="Google Shape;357;g3054b641c54_5_52"/>
            <p:cNvGrpSpPr/>
            <p:nvPr/>
          </p:nvGrpSpPr>
          <p:grpSpPr>
            <a:xfrm>
              <a:off x="8434901" y="3699107"/>
              <a:ext cx="1305947" cy="1426957"/>
              <a:chOff x="836475" y="1437088"/>
              <a:chExt cx="1006200" cy="1114462"/>
            </a:xfrm>
          </p:grpSpPr>
          <p:sp>
            <p:nvSpPr>
              <p:cNvPr id="358" name="Google Shape;358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4F67A2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03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59" name="Google Shape;359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4F67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360" name="Google Shape;360;g3054b641c54_5_52"/>
            <p:cNvGrpSpPr/>
            <p:nvPr/>
          </p:nvGrpSpPr>
          <p:grpSpPr>
            <a:xfrm>
              <a:off x="13789676" y="3699107"/>
              <a:ext cx="1305947" cy="1426957"/>
              <a:chOff x="836475" y="1437088"/>
              <a:chExt cx="1006200" cy="1114462"/>
            </a:xfrm>
          </p:grpSpPr>
          <p:sp>
            <p:nvSpPr>
              <p:cNvPr id="361" name="Google Shape;361;g3054b641c54_5_52"/>
              <p:cNvSpPr/>
              <p:nvPr/>
            </p:nvSpPr>
            <p:spPr>
              <a:xfrm>
                <a:off x="836475" y="1437088"/>
                <a:ext cx="1006200" cy="1006200"/>
              </a:xfrm>
              <a:prstGeom prst="donut">
                <a:avLst>
                  <a:gd fmla="val 14346" name="adj"/>
                </a:avLst>
              </a:prstGeom>
              <a:solidFill>
                <a:srgbClr val="8D95E6"/>
              </a:solidFill>
              <a:ln cap="flat" cmpd="sng" w="9525">
                <a:solidFill>
                  <a:srgbClr val="8888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419" sz="1600" u="none" cap="none" strike="noStrike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0</a:t>
                </a:r>
                <a:r>
                  <a:rPr lang="es-419" sz="1600">
                    <a:solidFill>
                      <a:srgbClr val="404040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5</a:t>
                </a:r>
                <a:endParaRPr b="0" i="0" sz="1600" u="none" cap="none" strike="noStrike">
                  <a:solidFill>
                    <a:srgbClr val="40404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362" name="Google Shape;362;g3054b641c54_5_52"/>
              <p:cNvSpPr/>
              <p:nvPr/>
            </p:nvSpPr>
            <p:spPr>
              <a:xfrm rot="10800000">
                <a:off x="1226325" y="2413250"/>
                <a:ext cx="226500" cy="138300"/>
              </a:xfrm>
              <a:prstGeom prst="triangle">
                <a:avLst>
                  <a:gd fmla="val 50000" name="adj"/>
                </a:avLst>
              </a:prstGeom>
              <a:solidFill>
                <a:srgbClr val="8D9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5EC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/>
          <p:nvPr/>
        </p:nvSpPr>
        <p:spPr>
          <a:xfrm>
            <a:off x="5764025" y="3725"/>
            <a:ext cx="12524100" cy="10287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5C69F5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-139536" y="-549566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p9"/>
          <p:cNvSpPr/>
          <p:nvPr/>
        </p:nvSpPr>
        <p:spPr>
          <a:xfrm>
            <a:off x="-1214315" y="47922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9"/>
          <p:cNvSpPr/>
          <p:nvPr/>
        </p:nvSpPr>
        <p:spPr>
          <a:xfrm>
            <a:off x="-1000792" y="-422617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0"/>
                </a:moveTo>
                <a:lnTo>
                  <a:pt x="2362647" y="0"/>
                </a:lnTo>
                <a:lnTo>
                  <a:pt x="2362647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9"/>
          <p:cNvSpPr/>
          <p:nvPr/>
        </p:nvSpPr>
        <p:spPr>
          <a:xfrm flipH="1" rot="10800000">
            <a:off x="-139536" y="9177967"/>
            <a:ext cx="2789693" cy="1658599"/>
          </a:xfrm>
          <a:custGeom>
            <a:rect b="b" l="l" r="r" t="t"/>
            <a:pathLst>
              <a:path extrusionOk="0" h="1658599" w="2789693">
                <a:moveTo>
                  <a:pt x="0" y="1658599"/>
                </a:moveTo>
                <a:lnTo>
                  <a:pt x="2789693" y="1658599"/>
                </a:lnTo>
                <a:lnTo>
                  <a:pt x="2789693" y="0"/>
                </a:lnTo>
                <a:lnTo>
                  <a:pt x="0" y="0"/>
                </a:lnTo>
                <a:lnTo>
                  <a:pt x="0" y="165859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9"/>
          <p:cNvSpPr/>
          <p:nvPr/>
        </p:nvSpPr>
        <p:spPr>
          <a:xfrm flipH="1" rot="10800000">
            <a:off x="-1000792" y="9238143"/>
            <a:ext cx="2362646" cy="1404701"/>
          </a:xfrm>
          <a:custGeom>
            <a:rect b="b" l="l" r="r" t="t"/>
            <a:pathLst>
              <a:path extrusionOk="0" h="1404701" w="2362646">
                <a:moveTo>
                  <a:pt x="0" y="1404701"/>
                </a:moveTo>
                <a:lnTo>
                  <a:pt x="2362647" y="1404701"/>
                </a:lnTo>
                <a:lnTo>
                  <a:pt x="2362647" y="0"/>
                </a:lnTo>
                <a:lnTo>
                  <a:pt x="0" y="0"/>
                </a:lnTo>
                <a:lnTo>
                  <a:pt x="0" y="140470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73" name="Google Shape;373;p9"/>
          <p:cNvCxnSpPr/>
          <p:nvPr/>
        </p:nvCxnSpPr>
        <p:spPr>
          <a:xfrm flipH="1">
            <a:off x="6640500" y="800550"/>
            <a:ext cx="1200" cy="8685900"/>
          </a:xfrm>
          <a:prstGeom prst="straightConnector1">
            <a:avLst/>
          </a:prstGeom>
          <a:noFill/>
          <a:ln cap="flat" cmpd="sng" w="38100">
            <a:solidFill>
              <a:srgbClr val="F0F2F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9"/>
          <p:cNvSpPr txBox="1"/>
          <p:nvPr/>
        </p:nvSpPr>
        <p:spPr>
          <a:xfrm>
            <a:off x="150375" y="4927575"/>
            <a:ext cx="4993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9"/>
          <p:cNvSpPr txBox="1"/>
          <p:nvPr/>
        </p:nvSpPr>
        <p:spPr>
          <a:xfrm>
            <a:off x="7196675" y="1479588"/>
            <a:ext cx="107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IMPLEMENTAR UN SISTEMA DE AUTENTICACIÓN SEGURO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7196675" y="3113756"/>
            <a:ext cx="110355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DISEÑAR UNA INTERFAZ DE USUARIO (UX/UI) INTUITIVA Y ACCESIBLE</a:t>
            </a:r>
            <a:endParaRPr b="1" sz="2400">
              <a:solidFill>
                <a:srgbClr val="F0F2F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9"/>
          <p:cNvSpPr txBox="1"/>
          <p:nvPr/>
        </p:nvSpPr>
        <p:spPr>
          <a:xfrm>
            <a:off x="7196675" y="4977867"/>
            <a:ext cx="11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DE GESTIÓN DE SERVICIO</a:t>
            </a:r>
            <a:endParaRPr/>
          </a:p>
        </p:txBody>
      </p:sp>
      <p:sp>
        <p:nvSpPr>
          <p:cNvPr id="378" name="Google Shape;378;p9"/>
          <p:cNvSpPr txBox="1"/>
          <p:nvPr/>
        </p:nvSpPr>
        <p:spPr>
          <a:xfrm>
            <a:off x="7196668" y="6698867"/>
            <a:ext cx="11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INTEGRAR UN MOTOR DE </a:t>
            </a: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BÚSQUEDA</a:t>
            </a: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 Y FILTRADO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9" name="Google Shape;379;p9"/>
          <p:cNvGrpSpPr/>
          <p:nvPr/>
        </p:nvGrpSpPr>
        <p:grpSpPr>
          <a:xfrm>
            <a:off x="6143949" y="1194517"/>
            <a:ext cx="955034" cy="955034"/>
            <a:chOff x="8854074" y="2254542"/>
            <a:chExt cx="955034" cy="955034"/>
          </a:xfrm>
        </p:grpSpPr>
        <p:grpSp>
          <p:nvGrpSpPr>
            <p:cNvPr id="380" name="Google Shape;380;p9"/>
            <p:cNvGrpSpPr/>
            <p:nvPr/>
          </p:nvGrpSpPr>
          <p:grpSpPr>
            <a:xfrm>
              <a:off x="8854074" y="2254542"/>
              <a:ext cx="955034" cy="955034"/>
              <a:chOff x="0" y="0"/>
              <a:chExt cx="812800" cy="812800"/>
            </a:xfrm>
          </p:grpSpPr>
          <p:sp>
            <p:nvSpPr>
              <p:cNvPr id="381" name="Google Shape;38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3" name="Google Shape;383;p9"/>
            <p:cNvSpPr txBox="1"/>
            <p:nvPr/>
          </p:nvSpPr>
          <p:spPr>
            <a:xfrm>
              <a:off x="8970541" y="2471163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4" name="Google Shape;384;p9"/>
          <p:cNvSpPr txBox="1"/>
          <p:nvPr/>
        </p:nvSpPr>
        <p:spPr>
          <a:xfrm>
            <a:off x="7196675" y="8451033"/>
            <a:ext cx="110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0F2FD"/>
                </a:solidFill>
                <a:latin typeface="Montserrat"/>
                <a:ea typeface="Montserrat"/>
                <a:cs typeface="Montserrat"/>
                <a:sym typeface="Montserrat"/>
              </a:rPr>
              <a:t>GENERAR UN SISTEMA DE AGENDAMIENTO Y SERVICIOS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5" name="Google Shape;385;p9"/>
          <p:cNvGrpSpPr/>
          <p:nvPr/>
        </p:nvGrpSpPr>
        <p:grpSpPr>
          <a:xfrm>
            <a:off x="6143949" y="2936870"/>
            <a:ext cx="955040" cy="955040"/>
            <a:chOff x="8854074" y="3808467"/>
            <a:chExt cx="955040" cy="955040"/>
          </a:xfrm>
        </p:grpSpPr>
        <p:grpSp>
          <p:nvGrpSpPr>
            <p:cNvPr id="386" name="Google Shape;386;p9"/>
            <p:cNvGrpSpPr/>
            <p:nvPr/>
          </p:nvGrpSpPr>
          <p:grpSpPr>
            <a:xfrm>
              <a:off x="8854074" y="3808467"/>
              <a:ext cx="955040" cy="955040"/>
              <a:chOff x="0" y="0"/>
              <a:chExt cx="812800" cy="812800"/>
            </a:xfrm>
          </p:grpSpPr>
          <p:sp>
            <p:nvSpPr>
              <p:cNvPr id="387" name="Google Shape;38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9" name="Google Shape;389;p9"/>
            <p:cNvSpPr txBox="1"/>
            <p:nvPr/>
          </p:nvSpPr>
          <p:spPr>
            <a:xfrm>
              <a:off x="8970541" y="4025088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0" name="Google Shape;390;p9"/>
          <p:cNvGrpSpPr/>
          <p:nvPr/>
        </p:nvGrpSpPr>
        <p:grpSpPr>
          <a:xfrm>
            <a:off x="6143949" y="4679223"/>
            <a:ext cx="955040" cy="955040"/>
            <a:chOff x="8854074" y="5517117"/>
            <a:chExt cx="955040" cy="955040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8854074" y="5517117"/>
              <a:ext cx="955040" cy="955040"/>
              <a:chOff x="0" y="0"/>
              <a:chExt cx="812800" cy="812800"/>
            </a:xfrm>
          </p:grpSpPr>
          <p:sp>
            <p:nvSpPr>
              <p:cNvPr id="392" name="Google Shape;392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4" name="Google Shape;394;p9"/>
            <p:cNvSpPr txBox="1"/>
            <p:nvPr/>
          </p:nvSpPr>
          <p:spPr>
            <a:xfrm>
              <a:off x="8970541" y="5733738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5" name="Google Shape;395;p9"/>
          <p:cNvGrpSpPr/>
          <p:nvPr/>
        </p:nvGrpSpPr>
        <p:grpSpPr>
          <a:xfrm>
            <a:off x="6143949" y="6421576"/>
            <a:ext cx="955040" cy="955040"/>
            <a:chOff x="8854074" y="6804292"/>
            <a:chExt cx="955040" cy="955040"/>
          </a:xfrm>
        </p:grpSpPr>
        <p:grpSp>
          <p:nvGrpSpPr>
            <p:cNvPr id="396" name="Google Shape;396;p9"/>
            <p:cNvGrpSpPr/>
            <p:nvPr/>
          </p:nvGrpSpPr>
          <p:grpSpPr>
            <a:xfrm>
              <a:off x="8854074" y="6804292"/>
              <a:ext cx="955040" cy="955040"/>
              <a:chOff x="0" y="0"/>
              <a:chExt cx="812800" cy="812800"/>
            </a:xfrm>
          </p:grpSpPr>
          <p:sp>
            <p:nvSpPr>
              <p:cNvPr id="397" name="Google Shape;39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9"/>
            <p:cNvSpPr txBox="1"/>
            <p:nvPr/>
          </p:nvSpPr>
          <p:spPr>
            <a:xfrm>
              <a:off x="8970541" y="7020913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6143949" y="8163930"/>
            <a:ext cx="955040" cy="1194125"/>
            <a:chOff x="8854074" y="8078430"/>
            <a:chExt cx="955040" cy="1194125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8854074" y="8078430"/>
              <a:ext cx="955040" cy="1194125"/>
              <a:chOff x="0" y="-279777"/>
              <a:chExt cx="812800" cy="1016277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0" y="-279777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0F2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4" name="Google Shape;404;p9"/>
            <p:cNvSpPr txBox="1"/>
            <p:nvPr/>
          </p:nvSpPr>
          <p:spPr>
            <a:xfrm>
              <a:off x="8970541" y="8295050"/>
              <a:ext cx="72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2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419" sz="3400" u="none" cap="none" strike="noStrike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r>
                <a:rPr b="1" lang="es-419" sz="3400">
                  <a:solidFill>
                    <a:srgbClr val="5666F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3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5" name="Google Shape;405;p9"/>
          <p:cNvSpPr txBox="1"/>
          <p:nvPr/>
        </p:nvSpPr>
        <p:spPr>
          <a:xfrm>
            <a:off x="221775" y="4437000"/>
            <a:ext cx="51297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PRINCIPALES</a:t>
            </a: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5C69F5"/>
            </a:gs>
          </a:gsLst>
          <a:lin ang="2700006" scaled="0"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g3054b641c54_2_0"/>
          <p:cNvGrpSpPr/>
          <p:nvPr/>
        </p:nvGrpSpPr>
        <p:grpSpPr>
          <a:xfrm>
            <a:off x="2475550" y="767674"/>
            <a:ext cx="9636882" cy="8800123"/>
            <a:chOff x="0" y="-38100"/>
            <a:chExt cx="2379007" cy="2205600"/>
          </a:xfrm>
        </p:grpSpPr>
        <p:sp>
          <p:nvSpPr>
            <p:cNvPr id="411" name="Google Shape;411;g3054b641c54_2_0"/>
            <p:cNvSpPr/>
            <p:nvPr/>
          </p:nvSpPr>
          <p:spPr>
            <a:xfrm>
              <a:off x="0" y="0"/>
              <a:ext cx="2379007" cy="2167467"/>
            </a:xfrm>
            <a:custGeom>
              <a:rect b="b" l="l" r="r" t="t"/>
              <a:pathLst>
                <a:path extrusionOk="0" h="2167467" w="2379007">
                  <a:moveTo>
                    <a:pt x="27427" y="0"/>
                  </a:moveTo>
                  <a:lnTo>
                    <a:pt x="2351580" y="0"/>
                  </a:lnTo>
                  <a:cubicBezTo>
                    <a:pt x="2366728" y="0"/>
                    <a:pt x="2379007" y="12279"/>
                    <a:pt x="2379007" y="27427"/>
                  </a:cubicBezTo>
                  <a:lnTo>
                    <a:pt x="2379007" y="2140040"/>
                  </a:lnTo>
                  <a:cubicBezTo>
                    <a:pt x="2379007" y="2155187"/>
                    <a:pt x="2366728" y="2167467"/>
                    <a:pt x="2351580" y="2167467"/>
                  </a:cubicBezTo>
                  <a:lnTo>
                    <a:pt x="27427" y="2167467"/>
                  </a:lnTo>
                  <a:cubicBezTo>
                    <a:pt x="12279" y="2167467"/>
                    <a:pt x="0" y="2155187"/>
                    <a:pt x="0" y="2140040"/>
                  </a:cubicBezTo>
                  <a:lnTo>
                    <a:pt x="0" y="27427"/>
                  </a:lnTo>
                  <a:cubicBezTo>
                    <a:pt x="0" y="12279"/>
                    <a:pt x="12279" y="0"/>
                    <a:pt x="27427" y="0"/>
                  </a:cubicBezTo>
                  <a:close/>
                </a:path>
              </a:pathLst>
            </a:custGeom>
            <a:solidFill>
              <a:srgbClr val="E4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3054b641c54_2_0"/>
            <p:cNvSpPr txBox="1"/>
            <p:nvPr/>
          </p:nvSpPr>
          <p:spPr>
            <a:xfrm>
              <a:off x="0" y="-38100"/>
              <a:ext cx="2379000" cy="22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g3054b641c54_2_0"/>
          <p:cNvSpPr/>
          <p:nvPr/>
        </p:nvSpPr>
        <p:spPr>
          <a:xfrm>
            <a:off x="1653028" y="535426"/>
            <a:ext cx="2726935" cy="1621287"/>
          </a:xfrm>
          <a:custGeom>
            <a:rect b="b" l="l" r="r" t="t"/>
            <a:pathLst>
              <a:path extrusionOk="0" h="1621287" w="2726935">
                <a:moveTo>
                  <a:pt x="0" y="0"/>
                </a:moveTo>
                <a:lnTo>
                  <a:pt x="2726935" y="0"/>
                </a:lnTo>
                <a:lnTo>
                  <a:pt x="2726935" y="1621287"/>
                </a:lnTo>
                <a:lnTo>
                  <a:pt x="0" y="16212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4" name="Google Shape;414;g3054b641c54_2_0"/>
          <p:cNvSpPr/>
          <p:nvPr/>
        </p:nvSpPr>
        <p:spPr>
          <a:xfrm>
            <a:off x="343181" y="1618587"/>
            <a:ext cx="2599390" cy="1545456"/>
          </a:xfrm>
          <a:custGeom>
            <a:rect b="b" l="l" r="r" t="t"/>
            <a:pathLst>
              <a:path extrusionOk="0" h="1545456" w="2599390">
                <a:moveTo>
                  <a:pt x="0" y="0"/>
                </a:moveTo>
                <a:lnTo>
                  <a:pt x="2599391" y="0"/>
                </a:lnTo>
                <a:lnTo>
                  <a:pt x="2599391" y="1545455"/>
                </a:lnTo>
                <a:lnTo>
                  <a:pt x="0" y="1545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5" name="Google Shape;415;g3054b641c54_2_0"/>
          <p:cNvSpPr/>
          <p:nvPr/>
        </p:nvSpPr>
        <p:spPr>
          <a:xfrm>
            <a:off x="6" y="535437"/>
            <a:ext cx="2599390" cy="1545456"/>
          </a:xfrm>
          <a:custGeom>
            <a:rect b="b" l="l" r="r" t="t"/>
            <a:pathLst>
              <a:path extrusionOk="0" h="1545456" w="2599390">
                <a:moveTo>
                  <a:pt x="0" y="0"/>
                </a:moveTo>
                <a:lnTo>
                  <a:pt x="2599391" y="0"/>
                </a:lnTo>
                <a:lnTo>
                  <a:pt x="2599391" y="1545455"/>
                </a:lnTo>
                <a:lnTo>
                  <a:pt x="0" y="1545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16" name="Google Shape;416;g3054b641c54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2524" y="3186081"/>
            <a:ext cx="2393175" cy="83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3054b641c54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4608" y="3138952"/>
            <a:ext cx="930941" cy="93094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3054b641c54_2_0"/>
          <p:cNvSpPr/>
          <p:nvPr/>
        </p:nvSpPr>
        <p:spPr>
          <a:xfrm>
            <a:off x="12638938" y="7665093"/>
            <a:ext cx="280200" cy="280200"/>
          </a:xfrm>
          <a:prstGeom prst="flowChartConnector">
            <a:avLst/>
          </a:prstGeom>
          <a:solidFill>
            <a:srgbClr val="6D9EEB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3054b641c54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07804" y="6193692"/>
            <a:ext cx="1862190" cy="104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054b641c54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15284" y="5165834"/>
            <a:ext cx="3047238" cy="104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054b641c54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43200" y="4190808"/>
            <a:ext cx="2191405" cy="104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054b641c54_2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5342" y="7429058"/>
            <a:ext cx="2927112" cy="83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054b641c54_2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47132" y="2021275"/>
            <a:ext cx="930954" cy="93095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054b641c54_2_0"/>
          <p:cNvSpPr/>
          <p:nvPr/>
        </p:nvSpPr>
        <p:spPr>
          <a:xfrm>
            <a:off x="12648638" y="6577330"/>
            <a:ext cx="280200" cy="280200"/>
          </a:xfrm>
          <a:prstGeom prst="flowChartConnector">
            <a:avLst/>
          </a:prstGeom>
          <a:solidFill>
            <a:srgbClr val="93C47D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054b641c54_2_0"/>
          <p:cNvSpPr/>
          <p:nvPr/>
        </p:nvSpPr>
        <p:spPr>
          <a:xfrm>
            <a:off x="12643788" y="5565830"/>
            <a:ext cx="280200" cy="280200"/>
          </a:xfrm>
          <a:prstGeom prst="flowChartConnector">
            <a:avLst/>
          </a:prstGeom>
          <a:solidFill>
            <a:schemeClr val="accent5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054b641c54_2_0"/>
          <p:cNvSpPr/>
          <p:nvPr/>
        </p:nvSpPr>
        <p:spPr>
          <a:xfrm>
            <a:off x="12653488" y="4478068"/>
            <a:ext cx="280200" cy="280200"/>
          </a:xfrm>
          <a:prstGeom prst="flowChartConnector">
            <a:avLst/>
          </a:prstGeom>
          <a:solidFill>
            <a:srgbClr val="F6B26B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054b641c54_2_0"/>
          <p:cNvSpPr/>
          <p:nvPr/>
        </p:nvSpPr>
        <p:spPr>
          <a:xfrm>
            <a:off x="12653488" y="3466555"/>
            <a:ext cx="280200" cy="280200"/>
          </a:xfrm>
          <a:prstGeom prst="flowChartConnector">
            <a:avLst/>
          </a:prstGeom>
          <a:solidFill>
            <a:srgbClr val="561561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054b641c54_2_0"/>
          <p:cNvSpPr/>
          <p:nvPr/>
        </p:nvSpPr>
        <p:spPr>
          <a:xfrm>
            <a:off x="12663188" y="2378793"/>
            <a:ext cx="280200" cy="280200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3054b641c54_2_0"/>
          <p:cNvSpPr txBox="1"/>
          <p:nvPr/>
        </p:nvSpPr>
        <p:spPr>
          <a:xfrm>
            <a:off x="2475550" y="925050"/>
            <a:ext cx="9636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HERRAMIENTAS</a:t>
            </a:r>
            <a:endParaRPr sz="3800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0" name="Google Shape;430;g3054b641c54_2_0"/>
          <p:cNvGrpSpPr/>
          <p:nvPr/>
        </p:nvGrpSpPr>
        <p:grpSpPr>
          <a:xfrm>
            <a:off x="5562249" y="3567361"/>
            <a:ext cx="3475045" cy="3475045"/>
            <a:chOff x="0" y="0"/>
            <a:chExt cx="812800" cy="812800"/>
          </a:xfrm>
        </p:grpSpPr>
        <p:sp>
          <p:nvSpPr>
            <p:cNvPr id="431" name="Google Shape;431;g3054b641c54_2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40404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3054b641c54_2_0"/>
            <p:cNvSpPr txBox="1"/>
            <p:nvPr/>
          </p:nvSpPr>
          <p:spPr>
            <a:xfrm>
              <a:off x="76200" y="85725"/>
              <a:ext cx="6603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g3054b641c54_2_0"/>
          <p:cNvSpPr/>
          <p:nvPr/>
        </p:nvSpPr>
        <p:spPr>
          <a:xfrm>
            <a:off x="9143189" y="5304888"/>
            <a:ext cx="474564" cy="29969"/>
          </a:xfrm>
          <a:custGeom>
            <a:rect b="b" l="l" r="r" t="t"/>
            <a:pathLst>
              <a:path extrusionOk="0" h="29969" w="474564">
                <a:moveTo>
                  <a:pt x="0" y="0"/>
                </a:moveTo>
                <a:lnTo>
                  <a:pt x="474565" y="0"/>
                </a:lnTo>
                <a:lnTo>
                  <a:pt x="474565" y="29969"/>
                </a:lnTo>
                <a:lnTo>
                  <a:pt x="0" y="29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86289" r="0" t="0"/>
            </a:stretch>
          </a:blipFill>
          <a:ln>
            <a:noFill/>
          </a:ln>
        </p:spPr>
      </p:sp>
      <p:grpSp>
        <p:nvGrpSpPr>
          <p:cNvPr id="434" name="Google Shape;434;g3054b641c54_2_0"/>
          <p:cNvGrpSpPr/>
          <p:nvPr/>
        </p:nvGrpSpPr>
        <p:grpSpPr>
          <a:xfrm>
            <a:off x="8903053" y="5170640"/>
            <a:ext cx="268502" cy="268502"/>
            <a:chOff x="0" y="0"/>
            <a:chExt cx="495300" cy="495300"/>
          </a:xfrm>
        </p:grpSpPr>
        <p:sp>
          <p:nvSpPr>
            <p:cNvPr id="435" name="Google Shape;435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8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g3054b641c54_2_0"/>
          <p:cNvGrpSpPr/>
          <p:nvPr/>
        </p:nvGrpSpPr>
        <p:grpSpPr>
          <a:xfrm>
            <a:off x="5402627" y="5170640"/>
            <a:ext cx="268502" cy="268502"/>
            <a:chOff x="0" y="0"/>
            <a:chExt cx="495300" cy="495300"/>
          </a:xfrm>
        </p:grpSpPr>
        <p:sp>
          <p:nvSpPr>
            <p:cNvPr id="438" name="Google Shape;438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g3054b641c54_2_0"/>
          <p:cNvGrpSpPr/>
          <p:nvPr/>
        </p:nvGrpSpPr>
        <p:grpSpPr>
          <a:xfrm>
            <a:off x="8444503" y="3986294"/>
            <a:ext cx="268502" cy="268502"/>
            <a:chOff x="0" y="0"/>
            <a:chExt cx="495300" cy="495300"/>
          </a:xfrm>
        </p:grpSpPr>
        <p:sp>
          <p:nvSpPr>
            <p:cNvPr id="441" name="Google Shape;441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A8C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g3054b641c54_2_0"/>
          <p:cNvGrpSpPr/>
          <p:nvPr/>
        </p:nvGrpSpPr>
        <p:grpSpPr>
          <a:xfrm>
            <a:off x="5951426" y="3986294"/>
            <a:ext cx="268502" cy="268502"/>
            <a:chOff x="0" y="0"/>
            <a:chExt cx="495300" cy="495300"/>
          </a:xfrm>
        </p:grpSpPr>
        <p:sp>
          <p:nvSpPr>
            <p:cNvPr id="444" name="Google Shape;444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g3054b641c54_2_0"/>
          <p:cNvGrpSpPr/>
          <p:nvPr/>
        </p:nvGrpSpPr>
        <p:grpSpPr>
          <a:xfrm>
            <a:off x="5951426" y="6418053"/>
            <a:ext cx="268502" cy="268502"/>
            <a:chOff x="0" y="0"/>
            <a:chExt cx="495300" cy="495300"/>
          </a:xfrm>
        </p:grpSpPr>
        <p:sp>
          <p:nvSpPr>
            <p:cNvPr id="447" name="Google Shape;447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A8C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g3054b641c54_2_0"/>
          <p:cNvGrpSpPr/>
          <p:nvPr/>
        </p:nvGrpSpPr>
        <p:grpSpPr>
          <a:xfrm>
            <a:off x="8310255" y="6418053"/>
            <a:ext cx="268502" cy="268502"/>
            <a:chOff x="0" y="0"/>
            <a:chExt cx="495300" cy="495300"/>
          </a:xfrm>
        </p:grpSpPr>
        <p:sp>
          <p:nvSpPr>
            <p:cNvPr id="450" name="Google Shape;450;g3054b641c54_2_0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g3054b641c54_2_0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AB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g3054b641c54_2_0"/>
          <p:cNvSpPr/>
          <p:nvPr/>
        </p:nvSpPr>
        <p:spPr>
          <a:xfrm>
            <a:off x="9020507" y="317063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054b641c54_2_0"/>
          <p:cNvSpPr/>
          <p:nvPr/>
        </p:nvSpPr>
        <p:spPr>
          <a:xfrm>
            <a:off x="9490585" y="4996754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g3054b641c54_2_0"/>
          <p:cNvSpPr/>
          <p:nvPr/>
        </p:nvSpPr>
        <p:spPr>
          <a:xfrm>
            <a:off x="9020507" y="682269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054b641c54_2_0"/>
          <p:cNvSpPr/>
          <p:nvPr/>
        </p:nvSpPr>
        <p:spPr>
          <a:xfrm>
            <a:off x="2866439" y="4996754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054b641c54_2_0"/>
          <p:cNvSpPr/>
          <p:nvPr/>
        </p:nvSpPr>
        <p:spPr>
          <a:xfrm>
            <a:off x="3333939" y="317063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56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054b641c54_2_0"/>
          <p:cNvSpPr/>
          <p:nvPr/>
        </p:nvSpPr>
        <p:spPr>
          <a:xfrm>
            <a:off x="3333939" y="6822697"/>
            <a:ext cx="2230948" cy="611791"/>
          </a:xfrm>
          <a:custGeom>
            <a:rect b="b" l="l" r="r" t="t"/>
            <a:pathLst>
              <a:path extrusionOk="0" h="5438140" w="19830651">
                <a:moveTo>
                  <a:pt x="19830651" y="2719070"/>
                </a:moveTo>
                <a:cubicBezTo>
                  <a:pt x="19805251" y="2743200"/>
                  <a:pt x="19426792" y="3116580"/>
                  <a:pt x="19426792" y="3509010"/>
                </a:cubicBezTo>
                <a:lnTo>
                  <a:pt x="19425522" y="3509010"/>
                </a:lnTo>
                <a:lnTo>
                  <a:pt x="19425522" y="4631690"/>
                </a:lnTo>
                <a:cubicBezTo>
                  <a:pt x="19425522" y="5058410"/>
                  <a:pt x="19094051" y="5406390"/>
                  <a:pt x="18674951" y="5435600"/>
                </a:cubicBezTo>
                <a:cubicBezTo>
                  <a:pt x="18666062" y="5436870"/>
                  <a:pt x="18657172" y="5436870"/>
                  <a:pt x="18648281" y="5436870"/>
                </a:cubicBezTo>
                <a:cubicBezTo>
                  <a:pt x="18638122" y="5438140"/>
                  <a:pt x="18629231" y="5438140"/>
                  <a:pt x="18619072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18620342" y="0"/>
                </a:lnTo>
                <a:cubicBezTo>
                  <a:pt x="18630501" y="0"/>
                  <a:pt x="18639392" y="1270"/>
                  <a:pt x="18649551" y="1270"/>
                </a:cubicBezTo>
                <a:cubicBezTo>
                  <a:pt x="18658442" y="1270"/>
                  <a:pt x="18667331" y="2540"/>
                  <a:pt x="18676222" y="2540"/>
                </a:cubicBezTo>
                <a:cubicBezTo>
                  <a:pt x="19095322" y="30480"/>
                  <a:pt x="19426792" y="379730"/>
                  <a:pt x="19426792" y="806450"/>
                </a:cubicBezTo>
                <a:lnTo>
                  <a:pt x="19426792" y="1929130"/>
                </a:lnTo>
                <a:cubicBezTo>
                  <a:pt x="19426792" y="2321560"/>
                  <a:pt x="19805251" y="2694940"/>
                  <a:pt x="19830651" y="271907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054b641c54_2_0"/>
          <p:cNvSpPr txBox="1"/>
          <p:nvPr/>
        </p:nvSpPr>
        <p:spPr>
          <a:xfrm>
            <a:off x="5804477" y="4734775"/>
            <a:ext cx="29652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419" sz="230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Plataforma de </a:t>
            </a:r>
            <a:r>
              <a:rPr b="1" lang="es-419" sz="230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Gestión</a:t>
            </a:r>
            <a:r>
              <a:rPr b="1" lang="es-419" sz="230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 de servicios y agenda profesional</a:t>
            </a:r>
            <a:endParaRPr sz="1300"/>
          </a:p>
        </p:txBody>
      </p:sp>
      <p:sp>
        <p:nvSpPr>
          <p:cNvPr id="459" name="Google Shape;459;g3054b641c54_2_0"/>
          <p:cNvSpPr txBox="1"/>
          <p:nvPr/>
        </p:nvSpPr>
        <p:spPr>
          <a:xfrm>
            <a:off x="9147676" y="3375455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Pruebas de Software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0" name="Google Shape;460;g3054b641c54_2_0"/>
          <p:cNvSpPr txBox="1"/>
          <p:nvPr/>
        </p:nvSpPr>
        <p:spPr>
          <a:xfrm>
            <a:off x="9617754" y="519486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Control de Versiones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1" name="Google Shape;461;g3054b641c54_2_0"/>
          <p:cNvSpPr txBox="1"/>
          <p:nvPr/>
        </p:nvSpPr>
        <p:spPr>
          <a:xfrm>
            <a:off x="9210526" y="701444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Gestión</a:t>
            </a: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de proyectos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2" name="Google Shape;462;g3054b641c54_2_0"/>
          <p:cNvSpPr txBox="1"/>
          <p:nvPr/>
        </p:nvSpPr>
        <p:spPr>
          <a:xfrm>
            <a:off x="2988907" y="519486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Base de Datos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3" name="Google Shape;463;g3054b641c54_2_0"/>
          <p:cNvSpPr txBox="1"/>
          <p:nvPr/>
        </p:nvSpPr>
        <p:spPr>
          <a:xfrm>
            <a:off x="3452957" y="3347630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Desarrollo de Software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4" name="Google Shape;464;g3054b641c54_2_0"/>
          <p:cNvSpPr txBox="1"/>
          <p:nvPr/>
        </p:nvSpPr>
        <p:spPr>
          <a:xfrm>
            <a:off x="3458982" y="7020877"/>
            <a:ext cx="1992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Diseño UX/UI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5" name="Google Shape;465;g3054b641c54_2_0"/>
          <p:cNvSpPr/>
          <p:nvPr/>
        </p:nvSpPr>
        <p:spPr>
          <a:xfrm rot="7538257">
            <a:off x="8532800" y="3733363"/>
            <a:ext cx="606760" cy="34256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5"/>
                </a:lnTo>
                <a:lnTo>
                  <a:pt x="0" y="34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6" name="Google Shape;466;g3054b641c54_2_0"/>
          <p:cNvSpPr/>
          <p:nvPr/>
        </p:nvSpPr>
        <p:spPr>
          <a:xfrm rot="-7923704">
            <a:off x="8479210" y="6868597"/>
            <a:ext cx="606986" cy="34269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4"/>
                </a:lnTo>
                <a:lnTo>
                  <a:pt x="0" y="342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7" name="Google Shape;467;g3054b641c54_2_0"/>
          <p:cNvSpPr/>
          <p:nvPr/>
        </p:nvSpPr>
        <p:spPr>
          <a:xfrm rot="7538257">
            <a:off x="5478438" y="6880890"/>
            <a:ext cx="606760" cy="34256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5"/>
                </a:lnTo>
                <a:lnTo>
                  <a:pt x="0" y="34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8" name="Google Shape;468;g3054b641c54_2_0"/>
          <p:cNvSpPr/>
          <p:nvPr/>
        </p:nvSpPr>
        <p:spPr>
          <a:xfrm rot="-7924005">
            <a:off x="5471258" y="3732145"/>
            <a:ext cx="649955" cy="36694"/>
          </a:xfrm>
          <a:custGeom>
            <a:rect b="b" l="l" r="r" t="t"/>
            <a:pathLst>
              <a:path extrusionOk="0" h="34265" w="606923">
                <a:moveTo>
                  <a:pt x="0" y="0"/>
                </a:moveTo>
                <a:lnTo>
                  <a:pt x="606923" y="0"/>
                </a:lnTo>
                <a:lnTo>
                  <a:pt x="606923" y="34265"/>
                </a:lnTo>
                <a:lnTo>
                  <a:pt x="0" y="34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66538" r="0" t="0"/>
            </a:stretch>
          </a:blipFill>
          <a:ln>
            <a:noFill/>
          </a:ln>
        </p:spPr>
      </p:sp>
      <p:sp>
        <p:nvSpPr>
          <p:cNvPr id="469" name="Google Shape;469;g3054b641c54_2_0"/>
          <p:cNvSpPr/>
          <p:nvPr/>
        </p:nvSpPr>
        <p:spPr>
          <a:xfrm>
            <a:off x="5097371" y="5287575"/>
            <a:ext cx="279993" cy="29969"/>
          </a:xfrm>
          <a:custGeom>
            <a:rect b="b" l="l" r="r" t="t"/>
            <a:pathLst>
              <a:path extrusionOk="0" h="29969" w="474564">
                <a:moveTo>
                  <a:pt x="0" y="0"/>
                </a:moveTo>
                <a:lnTo>
                  <a:pt x="474565" y="0"/>
                </a:lnTo>
                <a:lnTo>
                  <a:pt x="474565" y="29969"/>
                </a:lnTo>
                <a:lnTo>
                  <a:pt x="0" y="29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86289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