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802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76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74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424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94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546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9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24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249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1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38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75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543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00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233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647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7F701A-BCFD-492B-929B-F1C38C57F2AA}" type="datetimeFigureOut">
              <a:rPr lang="de-AT" smtClean="0"/>
              <a:t>17.12.2014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BC4261C-59CD-4C19-9FF5-13AC701A61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453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RSA-Kryptosystem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Datenbanken</a:t>
            </a:r>
            <a:br>
              <a:rPr lang="de-AT" dirty="0" smtClean="0"/>
            </a:br>
            <a:r>
              <a:rPr lang="de-AT" dirty="0" smtClean="0"/>
              <a:t>VPN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Schipflinger | Tomasi</a:t>
            </a:r>
          </a:p>
          <a:p>
            <a:r>
              <a:rPr lang="de-AT" dirty="0" smtClean="0"/>
              <a:t>4YFIPY | 2014/15</a:t>
            </a:r>
          </a:p>
          <a:p>
            <a:r>
              <a:rPr lang="de-AT" dirty="0" smtClean="0"/>
              <a:t>CTME</a:t>
            </a:r>
          </a:p>
        </p:txBody>
      </p:sp>
    </p:spTree>
    <p:extLst>
      <p:ext uri="{BB962C8B-B14F-4D97-AF65-F5344CB8AC3E}">
        <p14:creationId xmlns:p14="http://schemas.microsoft.com/office/powerpoint/2010/main" val="18550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RSA Kryptosystem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Entwicklung: 1977 von Rivest, Shamir, Adelman</a:t>
            </a:r>
          </a:p>
          <a:p>
            <a:r>
              <a:rPr lang="de-AT" dirty="0" smtClean="0"/>
              <a:t>Verwendung: Verschlüsselung und Signierung</a:t>
            </a:r>
          </a:p>
          <a:p>
            <a:r>
              <a:rPr lang="de-AT" dirty="0" smtClean="0"/>
              <a:t>Bis heute sicheres Public Key-Verfahren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58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Vorteile von RSA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Public und Private Key lösen Problem der Schlüsselübertragung</a:t>
            </a:r>
          </a:p>
          <a:p>
            <a:r>
              <a:rPr lang="de-AT" dirty="0" smtClean="0"/>
              <a:t>Brute Force nicht möglich; dauert zu lange</a:t>
            </a:r>
          </a:p>
          <a:p>
            <a:r>
              <a:rPr lang="de-AT" dirty="0" smtClean="0"/>
              <a:t>Für sichere Kommunikation muss nur Public Key des Empfängers bekannt sein</a:t>
            </a:r>
          </a:p>
          <a:p>
            <a:r>
              <a:rPr lang="de-AT" dirty="0" smtClean="0"/>
              <a:t>Anpassbar an immer steigende Prozessorleistungen</a:t>
            </a:r>
          </a:p>
        </p:txBody>
      </p:sp>
    </p:spTree>
    <p:extLst>
      <p:ext uri="{BB962C8B-B14F-4D97-AF65-F5344CB8AC3E}">
        <p14:creationId xmlns:p14="http://schemas.microsoft.com/office/powerpoint/2010/main" val="10950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Nachteil von RSA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Sicherheit beruht einerseits auf der Annahme, dass durch </a:t>
            </a:r>
            <a:r>
              <a:rPr lang="de-AT" dirty="0" err="1" smtClean="0"/>
              <a:t>Faktorisierung</a:t>
            </a:r>
            <a:r>
              <a:rPr lang="de-AT" dirty="0" smtClean="0"/>
              <a:t> von immer größeren Primzahlen </a:t>
            </a:r>
            <a:r>
              <a:rPr lang="de-AT" dirty="0" err="1" smtClean="0"/>
              <a:t>brute</a:t>
            </a:r>
            <a:r>
              <a:rPr lang="de-AT" dirty="0" smtClean="0"/>
              <a:t> Force unmöglich wird.</a:t>
            </a:r>
          </a:p>
          <a:p>
            <a:pPr marL="0" indent="0">
              <a:buNone/>
            </a:pPr>
            <a:r>
              <a:rPr lang="de-AT" dirty="0" smtClean="0"/>
              <a:t>Andererseits sollen die Funktionen zur Schlüsselerzeugung nicht umkehrbar sein</a:t>
            </a:r>
          </a:p>
          <a:p>
            <a:pPr marL="0" indent="0">
              <a:buNone/>
            </a:pPr>
            <a:r>
              <a:rPr lang="de-AT" dirty="0" smtClean="0"/>
              <a:t>Sicherheit so lange gegeben, bis Möglichkeit existiert, Primzahlen mit kleinem Aufwand aus öffentlichem Schlüssel zu folgern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56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Schlüsselerzeugung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Modul-Arithmetik (Division mit Rest) soll Unumkehrbarkeit garantieren</a:t>
            </a:r>
          </a:p>
          <a:p>
            <a:pPr lvl="1"/>
            <a:r>
              <a:rPr lang="de-AT" dirty="0" smtClean="0"/>
              <a:t>Einwegfunktionen</a:t>
            </a:r>
          </a:p>
          <a:p>
            <a:r>
              <a:rPr lang="de-AT" dirty="0" smtClean="0"/>
              <a:t>Multiplikation zweier Primzahlen </a:t>
            </a:r>
            <a:r>
              <a:rPr lang="de-AT" i="1" dirty="0" smtClean="0"/>
              <a:t>p</a:t>
            </a:r>
            <a:r>
              <a:rPr lang="de-AT" dirty="0" smtClean="0"/>
              <a:t> und </a:t>
            </a:r>
            <a:r>
              <a:rPr lang="de-AT" i="1" dirty="0" smtClean="0"/>
              <a:t>q</a:t>
            </a:r>
            <a:r>
              <a:rPr lang="de-AT" dirty="0" smtClean="0"/>
              <a:t> ergeben </a:t>
            </a:r>
            <a:r>
              <a:rPr lang="de-AT" i="1" dirty="0" smtClean="0"/>
              <a:t>n</a:t>
            </a:r>
            <a:r>
              <a:rPr lang="de-AT" dirty="0" smtClean="0"/>
              <a:t> (genannt RSA-Modul)</a:t>
            </a:r>
          </a:p>
          <a:p>
            <a:pPr lvl="1"/>
            <a:r>
              <a:rPr lang="de-AT" dirty="0" smtClean="0"/>
              <a:t>P und Q müssen mind. 100 Dezimalstellen besitzen</a:t>
            </a:r>
          </a:p>
          <a:p>
            <a:r>
              <a:rPr lang="de-AT" dirty="0" err="1" smtClean="0"/>
              <a:t>Euler‘scher</a:t>
            </a:r>
            <a:r>
              <a:rPr lang="de-AT" dirty="0" smtClean="0"/>
              <a:t> Lehrsatz </a:t>
            </a:r>
            <a:r>
              <a:rPr lang="de-AT" dirty="0" smtClean="0">
                <a:sym typeface="Wingdings" panose="05000000000000000000" pitchFamily="2" charset="2"/>
              </a:rPr>
              <a:t> öffentlicher Schlüssel</a:t>
            </a:r>
            <a:endParaRPr lang="de-AT" dirty="0" smtClean="0"/>
          </a:p>
          <a:p>
            <a:r>
              <a:rPr lang="de-AT" dirty="0" err="1" smtClean="0"/>
              <a:t>Euklid‘scher</a:t>
            </a:r>
            <a:r>
              <a:rPr lang="de-AT" dirty="0" smtClean="0"/>
              <a:t> Erweiterungsalgorithmus </a:t>
            </a:r>
            <a:r>
              <a:rPr lang="de-AT" dirty="0" smtClean="0">
                <a:sym typeface="Wingdings" panose="05000000000000000000" pitchFamily="2" charset="2"/>
              </a:rPr>
              <a:t> privater Schlüssel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41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Verschlüsselung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 smtClean="0"/>
                  <a:t>Klartext wird mit ASCII-Code in Zahlenreihen umgewandelt</a:t>
                </a:r>
              </a:p>
              <a:p>
                <a:r>
                  <a:rPr lang="de-AT" dirty="0" smtClean="0"/>
                  <a:t>Zahlenreihen werden in 512 Bit-Blöcke aufgeteilt</a:t>
                </a:r>
              </a:p>
              <a:p>
                <a:r>
                  <a:rPr lang="de-AT" dirty="0" smtClean="0"/>
                  <a:t>Blöcke werden chiffriert mit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𝑀𝑂𝐷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AT" dirty="0" smtClean="0"/>
                  <a:t> wobei:</a:t>
                </a:r>
              </a:p>
              <a:p>
                <a:pPr lvl="1"/>
                <a:r>
                  <a:rPr lang="de-AT" dirty="0" smtClean="0"/>
                  <a:t>T = Klartext</a:t>
                </a:r>
              </a:p>
              <a:p>
                <a:pPr lvl="1"/>
                <a:r>
                  <a:rPr lang="de-AT" dirty="0" smtClean="0"/>
                  <a:t>C = Öffentlicher Schlüssel der Gegenstelle</a:t>
                </a:r>
              </a:p>
              <a:p>
                <a:pPr lvl="1"/>
                <a:r>
                  <a:rPr lang="de-AT" smtClean="0"/>
                  <a:t>G = </a:t>
                </a: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8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177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</vt:lpstr>
      <vt:lpstr>Netz</vt:lpstr>
      <vt:lpstr>RSA-Kryptosystem Datenbanken VPN</vt:lpstr>
      <vt:lpstr>RSA Kryptosystem</vt:lpstr>
      <vt:lpstr>Vorteile von RSA</vt:lpstr>
      <vt:lpstr>Nachteil von RSA</vt:lpstr>
      <vt:lpstr>Schlüsselerzeugung</vt:lpstr>
      <vt:lpstr>Verschlüsselung</vt:lpstr>
    </vt:vector>
  </TitlesOfParts>
  <Company>secnd.me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RSA-Kryptosystem &amp; Schlüsselaustausch, VPN, Datenbanken</dc:title>
  <dc:creator>Jakob Tomasi</dc:creator>
  <cp:lastModifiedBy>Jakob Tomasi</cp:lastModifiedBy>
  <cp:revision>5</cp:revision>
  <dcterms:created xsi:type="dcterms:W3CDTF">2014-12-17T16:19:48Z</dcterms:created>
  <dcterms:modified xsi:type="dcterms:W3CDTF">2014-12-17T17:15:13Z</dcterms:modified>
</cp:coreProperties>
</file>