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19" autoAdjust="0"/>
  </p:normalViewPr>
  <p:slideViewPr>
    <p:cSldViewPr snapToGrid="0">
      <p:cViewPr varScale="1">
        <p:scale>
          <a:sx n="81" d="100"/>
          <a:sy n="8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9217-3BCE-4A3C-B47E-81DB2CD54F89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9AFE8-4ED3-4BC7-9A5D-A5C0C87476E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72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Kategorie</a:t>
            </a:r>
            <a:r>
              <a:rPr lang="de-AT" baseline="0" dirty="0"/>
              <a:t>: Verhaltensmuster (</a:t>
            </a:r>
            <a:r>
              <a:rPr lang="de-AT" baseline="0" dirty="0" err="1"/>
              <a:t>behavioral</a:t>
            </a:r>
            <a:r>
              <a:rPr lang="de-AT" baseline="0" dirty="0"/>
              <a:t> </a:t>
            </a:r>
            <a:r>
              <a:rPr lang="de-AT" baseline="0" dirty="0" err="1"/>
              <a:t>pattern</a:t>
            </a:r>
            <a:r>
              <a:rPr lang="de-AT" baseline="0" dirty="0"/>
              <a:t>)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„dient zum Steuern des kooperativen Verhaltens von Objekten, wobei Objekte nicht direkt kooperieren, sondern über einen Vermittler“ – Wikipedia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AFE8-4ED3-4BC7-9A5D-A5C0C87476E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28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 in einem System auf komplexe Art und Weise kooperieren,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Wiederverwendung von Objekten durch den Bezug auf viele andere Objekte erschwert wird,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 Objekte andere Objekte, mit denen sie kooperieren, nicht kennen können oder sollen.</a:t>
            </a:r>
          </a:p>
          <a:p>
            <a:endParaRPr lang="de-AT" dirty="0"/>
          </a:p>
          <a:p>
            <a:r>
              <a:rPr lang="de-AT" dirty="0"/>
              <a:t>(Wikipedia)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AFE8-4ED3-4BC7-9A5D-A5C0C87476E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208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Single </a:t>
            </a:r>
            <a:r>
              <a:rPr lang="de-AT" b="1" dirty="0" err="1"/>
              <a:t>Responsibility</a:t>
            </a:r>
            <a:r>
              <a:rPr lang="de-AT" b="1" dirty="0"/>
              <a:t>:</a:t>
            </a:r>
            <a:r>
              <a:rPr lang="de-AT" b="0" dirty="0"/>
              <a:t> </a:t>
            </a:r>
            <a:r>
              <a:rPr lang="de-AT" dirty="0"/>
              <a:t>Mediatorimplementierung</a:t>
            </a:r>
            <a:r>
              <a:rPr lang="de-AT" baseline="0" dirty="0"/>
              <a:t> nur eine Aufgabe, </a:t>
            </a:r>
            <a:r>
              <a:rPr lang="de-AT" baseline="0" dirty="0" err="1"/>
              <a:t>Colleagues</a:t>
            </a:r>
            <a:r>
              <a:rPr lang="de-AT" baseline="0" dirty="0"/>
              <a:t> können </a:t>
            </a:r>
            <a:r>
              <a:rPr lang="de-AT" baseline="0" dirty="0" err="1"/>
              <a:t>SingleResponsibility</a:t>
            </a:r>
            <a:r>
              <a:rPr lang="de-AT" baseline="0" dirty="0"/>
              <a:t> implementiert sein</a:t>
            </a:r>
            <a:endParaRPr lang="de-AT" b="1" dirty="0"/>
          </a:p>
          <a:p>
            <a:r>
              <a:rPr lang="de-AT" b="1" dirty="0"/>
              <a:t>Open/</a:t>
            </a:r>
            <a:r>
              <a:rPr lang="de-AT" b="1" dirty="0" err="1"/>
              <a:t>closed</a:t>
            </a:r>
            <a:r>
              <a:rPr lang="de-AT" b="1" dirty="0"/>
              <a:t>:</a:t>
            </a:r>
            <a:r>
              <a:rPr lang="de-AT" b="0" dirty="0"/>
              <a:t> Offen für Erweiterung, Geschlossen für Veränderung</a:t>
            </a:r>
            <a:endParaRPr lang="de-AT" b="1" dirty="0"/>
          </a:p>
          <a:p>
            <a:r>
              <a:rPr lang="de-AT" b="1" dirty="0" err="1"/>
              <a:t>Liskov</a:t>
            </a:r>
            <a:r>
              <a:rPr lang="de-AT" b="1" dirty="0"/>
              <a:t> </a:t>
            </a:r>
            <a:r>
              <a:rPr lang="de-AT" b="1" dirty="0" err="1"/>
              <a:t>substitution</a:t>
            </a:r>
            <a:r>
              <a:rPr lang="de-AT" b="1" dirty="0"/>
              <a:t>:</a:t>
            </a:r>
            <a:r>
              <a:rPr lang="de-AT" b="0" dirty="0"/>
              <a:t> </a:t>
            </a:r>
            <a:r>
              <a:rPr lang="de-AT" sz="1200" b="0" baseline="0" dirty="0"/>
              <a:t>Operationen der Superklasse auf ein Objekt der Subklasse angewendet, werden korrekt ausgeführt</a:t>
            </a:r>
            <a:endParaRPr lang="de-AT" b="1" dirty="0"/>
          </a:p>
          <a:p>
            <a:r>
              <a:rPr lang="de-AT" b="1" dirty="0"/>
              <a:t>Interface </a:t>
            </a:r>
            <a:r>
              <a:rPr lang="de-AT" b="1" dirty="0" err="1"/>
              <a:t>segregation</a:t>
            </a:r>
            <a:r>
              <a:rPr lang="de-AT" b="1" dirty="0"/>
              <a:t>:</a:t>
            </a:r>
            <a:r>
              <a:rPr lang="de-AT" b="0" baseline="0" dirty="0"/>
              <a:t> Abhängigkeit von nicht benötigten Methoden</a:t>
            </a:r>
            <a:endParaRPr lang="de-AT" b="1" dirty="0"/>
          </a:p>
          <a:p>
            <a:r>
              <a:rPr lang="de-AT" b="1" dirty="0" err="1"/>
              <a:t>Dependency</a:t>
            </a:r>
            <a:r>
              <a:rPr lang="de-AT" b="1" dirty="0"/>
              <a:t> </a:t>
            </a:r>
            <a:r>
              <a:rPr lang="de-AT" b="1" dirty="0" err="1"/>
              <a:t>inversion</a:t>
            </a:r>
            <a:r>
              <a:rPr lang="de-AT" b="1" dirty="0"/>
              <a:t>:</a:t>
            </a:r>
            <a:r>
              <a:rPr lang="de-AT" b="0" dirty="0"/>
              <a:t> </a:t>
            </a:r>
            <a:r>
              <a:rPr lang="en-GB" sz="1200" b="0" baseline="0" dirty="0" err="1"/>
              <a:t>Reduktion</a:t>
            </a:r>
            <a:r>
              <a:rPr lang="en-GB" sz="1200" b="0" baseline="0" dirty="0"/>
              <a:t> der </a:t>
            </a:r>
            <a:r>
              <a:rPr lang="en-GB" sz="1200" b="0" baseline="0" dirty="0" err="1"/>
              <a:t>Kopplung</a:t>
            </a:r>
            <a:r>
              <a:rPr lang="en-GB" sz="1200" b="0" baseline="0" dirty="0"/>
              <a:t> und </a:t>
            </a:r>
            <a:r>
              <a:rPr lang="en-GB" sz="1200" b="0" baseline="0" dirty="0" err="1"/>
              <a:t>hohe</a:t>
            </a:r>
            <a:r>
              <a:rPr lang="en-GB" sz="1200" b="0" baseline="0" dirty="0"/>
              <a:t> </a:t>
            </a:r>
            <a:r>
              <a:rPr lang="en-GB" sz="1200" b="0" baseline="0" dirty="0" err="1"/>
              <a:t>Kohäsion</a:t>
            </a:r>
            <a:endParaRPr lang="de-A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AFE8-4ED3-4BC7-9A5D-A5C0C87476E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05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Mediator Pattern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Jakob Tomasi | POS | LAND</a:t>
            </a:r>
          </a:p>
        </p:txBody>
      </p:sp>
    </p:spTree>
    <p:extLst>
      <p:ext uri="{BB962C8B-B14F-4D97-AF65-F5344CB8AC3E}">
        <p14:creationId xmlns:p14="http://schemas.microsoft.com/office/powerpoint/2010/main" val="23409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mediator behavioural design pattern</a:t>
            </a:r>
            <a:endParaRPr lang="de-AT"/>
          </a:p>
        </p:txBody>
      </p:sp>
      <p:pic>
        <p:nvPicPr>
          <p:cNvPr id="1026" name="Picture 2" descr="https://upload.wikimedia.org/wikipedia/commons/e/e4/Mediator_design_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6" y="2741101"/>
            <a:ext cx="7652443" cy="23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9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complex way of cooperation</a:t>
            </a:r>
          </a:p>
          <a:p>
            <a:r>
              <a:rPr lang="de-AT"/>
              <a:t>hard reusability of objects because of coupling</a:t>
            </a:r>
          </a:p>
          <a:p>
            <a:r>
              <a:rPr lang="de-AT"/>
              <a:t>cooperating objects must not or should not communicate directly</a:t>
            </a:r>
          </a:p>
        </p:txBody>
      </p:sp>
    </p:spTree>
    <p:extLst>
      <p:ext uri="{BB962C8B-B14F-4D97-AF65-F5344CB8AC3E}">
        <p14:creationId xmlns:p14="http://schemas.microsoft.com/office/powerpoint/2010/main" val="310193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Single </a:t>
            </a:r>
            <a:r>
              <a:rPr lang="de-AT" dirty="0" err="1"/>
              <a:t>Responsibility</a:t>
            </a:r>
            <a:endParaRPr lang="de-AT" dirty="0"/>
          </a:p>
          <a:p>
            <a:r>
              <a:rPr lang="de-AT" dirty="0"/>
              <a:t>Open/</a:t>
            </a:r>
            <a:r>
              <a:rPr lang="de-AT" dirty="0" err="1"/>
              <a:t>closed</a:t>
            </a:r>
            <a:endParaRPr lang="de-AT" dirty="0"/>
          </a:p>
          <a:p>
            <a:r>
              <a:rPr lang="de-AT" dirty="0" err="1"/>
              <a:t>Liskov</a:t>
            </a:r>
            <a:r>
              <a:rPr lang="de-AT" dirty="0"/>
              <a:t> </a:t>
            </a:r>
            <a:r>
              <a:rPr lang="de-AT" dirty="0" err="1"/>
              <a:t>substitution</a:t>
            </a:r>
            <a:endParaRPr lang="de-AT" dirty="0"/>
          </a:p>
          <a:p>
            <a:r>
              <a:rPr lang="de-AT" dirty="0"/>
              <a:t>Interface </a:t>
            </a:r>
            <a:r>
              <a:rPr lang="de-AT" dirty="0" err="1"/>
              <a:t>segregation</a:t>
            </a:r>
            <a:endParaRPr lang="de-AT" dirty="0"/>
          </a:p>
          <a:p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inversion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0020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</TotalTime>
  <Words>180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</vt:lpstr>
      <vt:lpstr>Mediator Pattern </vt:lpstr>
      <vt:lpstr>The mediator behavioural design pattern</vt:lpstr>
      <vt:lpstr>USAGE</vt:lpstr>
      <vt:lpstr>SOLID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 </dc:title>
  <dc:creator>jtomasi</dc:creator>
  <cp:lastModifiedBy>Jakob Tomasi</cp:lastModifiedBy>
  <cp:revision>9</cp:revision>
  <dcterms:created xsi:type="dcterms:W3CDTF">2016-12-13T18:04:28Z</dcterms:created>
  <dcterms:modified xsi:type="dcterms:W3CDTF">2016-12-14T13:00:41Z</dcterms:modified>
</cp:coreProperties>
</file>