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86300" autoAdjust="0"/>
  </p:normalViewPr>
  <p:slideViewPr>
    <p:cSldViewPr snapToGrid="0">
      <p:cViewPr varScale="1">
        <p:scale>
          <a:sx n="79" d="100"/>
          <a:sy n="79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5DD1A-63FA-46FD-B612-C1A1805C3DC5}" type="datetimeFigureOut">
              <a:rPr lang="de-AT" smtClean="0"/>
              <a:t>03.07.2017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D30A5-8903-4666-BDB1-AED8FB292B6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5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Ges</a:t>
            </a:r>
            <a:r>
              <a:rPr lang="en-US" dirty="0"/>
              <a:t>. 500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D30A5-8903-4666-BDB1-AED8FB292B63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3007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err="1"/>
              <a:t>Attachements</a:t>
            </a:r>
            <a:r>
              <a:rPr lang="en-US" dirty="0"/>
              <a:t>, </a:t>
            </a:r>
            <a:r>
              <a:rPr lang="en-US" dirty="0" err="1"/>
              <a:t>Erweiterung</a:t>
            </a:r>
            <a:r>
              <a:rPr lang="en-US" dirty="0"/>
              <a:t> </a:t>
            </a:r>
            <a:r>
              <a:rPr lang="en-US" dirty="0" err="1"/>
              <a:t>Passwortsicherheit</a:t>
            </a:r>
            <a:r>
              <a:rPr lang="en-US" dirty="0"/>
              <a:t> (Hash), </a:t>
            </a:r>
            <a:r>
              <a:rPr lang="en-US" dirty="0" err="1"/>
              <a:t>Uebersichtlichkeit</a:t>
            </a:r>
            <a:r>
              <a:rPr lang="en-US" dirty="0"/>
              <a:t> des Systems</a:t>
            </a:r>
          </a:p>
          <a:p>
            <a:endParaRPr lang="en-US" dirty="0"/>
          </a:p>
          <a:p>
            <a:r>
              <a:rPr lang="en-US" dirty="0"/>
              <a:t>KATAK: Zu </a:t>
            </a:r>
            <a:r>
              <a:rPr lang="en-US" dirty="0" err="1"/>
              <a:t>aufwändig</a:t>
            </a:r>
            <a:r>
              <a:rPr lang="en-US" dirty="0"/>
              <a:t>,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neu</a:t>
            </a:r>
            <a:r>
              <a:rPr lang="en-US" dirty="0"/>
              <a:t> </a:t>
            </a:r>
            <a:r>
              <a:rPr lang="en-US" dirty="0" err="1"/>
              <a:t>einzuarbeiten</a:t>
            </a:r>
            <a:endParaRPr lang="en-US" dirty="0"/>
          </a:p>
          <a:p>
            <a:r>
              <a:rPr lang="en-US" dirty="0" err="1"/>
              <a:t>OSTicky</a:t>
            </a:r>
            <a:r>
              <a:rPr lang="en-US" dirty="0"/>
              <a:t>: </a:t>
            </a:r>
            <a:r>
              <a:rPr lang="en-US" dirty="0" err="1"/>
              <a:t>Sinnvoll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Joomla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D30A5-8903-4666-BDB1-AED8FB292B63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7303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</a:t>
            </a:r>
          </a:p>
          <a:p>
            <a:r>
              <a:rPr lang="en-US" dirty="0"/>
              <a:t>Read</a:t>
            </a:r>
          </a:p>
          <a:p>
            <a:r>
              <a:rPr lang="en-US" dirty="0"/>
              <a:t>Update</a:t>
            </a:r>
          </a:p>
          <a:p>
            <a:r>
              <a:rPr lang="en-US" dirty="0"/>
              <a:t>Delete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D30A5-8903-4666-BDB1-AED8FB292B63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42024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Geplante</a:t>
            </a:r>
            <a:r>
              <a:rPr lang="en-US" dirty="0"/>
              <a:t> </a:t>
            </a:r>
            <a:r>
              <a:rPr lang="en-US" dirty="0" err="1"/>
              <a:t>Ziele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D30A5-8903-4666-BDB1-AED8FB292B63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1824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Durchgeführte</a:t>
            </a:r>
            <a:r>
              <a:rPr lang="en-US" dirty="0"/>
              <a:t> Dings</a:t>
            </a:r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D30A5-8903-4666-BDB1-AED8FB292B63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9803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15467-07D6-4916-9AAE-ADE91CB74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FAF55-2BEC-4A1F-99BC-D7341EA19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5D5B2-0C43-44CD-AAF5-75D1FFD16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0B9E-88E6-442F-93FC-0B4D51B4DA92}" type="datetimeFigureOut">
              <a:rPr lang="de-AT" smtClean="0"/>
              <a:t>03.07.2017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9BEB8-7891-421A-B301-FDD08397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2AA6C-0476-45B5-9000-70AB9AE5B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AA72-B7C0-45F8-8D88-555CFBCA8DD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615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039E7-418A-49F8-9672-5CFB7D6DB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4DDA5-BF97-40D0-ACBE-3F99F6BF0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831A1-B90A-407D-81D0-8D596232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0B9E-88E6-442F-93FC-0B4D51B4DA92}" type="datetimeFigureOut">
              <a:rPr lang="de-AT" smtClean="0"/>
              <a:t>03.07.2017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BDC10-6012-4017-B28B-9216E6759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D4FE4-B5F0-48EF-9488-9FBBE461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AA72-B7C0-45F8-8D88-555CFBCA8DD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266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358426-2C71-48A6-9DC8-8B27862A0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EE705-6E9B-4BFE-8B94-1B0EC3182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9F97C-D098-4AC8-9D6A-D8D1AF63E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0B9E-88E6-442F-93FC-0B4D51B4DA92}" type="datetimeFigureOut">
              <a:rPr lang="de-AT" smtClean="0"/>
              <a:t>03.07.2017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60E4B-251E-42A9-A277-86BB37425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8553F-B2B6-4AD9-9442-43CA07DB2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AA72-B7C0-45F8-8D88-555CFBCA8DD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167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45FD0-AADB-4967-90B8-D73FB7E08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94816-CAD2-4598-85C8-CB2979C00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2830F-8675-4FC3-AD27-819293FF0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0B9E-88E6-442F-93FC-0B4D51B4DA92}" type="datetimeFigureOut">
              <a:rPr lang="de-AT" smtClean="0"/>
              <a:t>03.07.2017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4D142-EA06-4234-96F1-750831CD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ACC8B-F354-41F8-BC73-F33CB3AC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AA72-B7C0-45F8-8D88-555CFBCA8DD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8634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3575-0197-411B-AFDF-0226DFB1D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DD48B-FF24-4F9F-B16E-6F6E965A3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82143-DC71-4789-99A8-3E69C63E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0B9E-88E6-442F-93FC-0B4D51B4DA92}" type="datetimeFigureOut">
              <a:rPr lang="de-AT" smtClean="0"/>
              <a:t>03.07.2017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4EECE-8791-40CD-80DE-129037134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AF494-CAC8-49CB-83B8-7A721EB2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AA72-B7C0-45F8-8D88-555CFBCA8DD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111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2380-372A-42AA-978F-DDE152EAF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2B5D5-ACF8-469A-923E-767617BC3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7306A-FDF5-45CA-BAA6-7D76AF3A9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8CA47-E8CC-4725-810F-CDA62A0FD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0B9E-88E6-442F-93FC-0B4D51B4DA92}" type="datetimeFigureOut">
              <a:rPr lang="de-AT" smtClean="0"/>
              <a:t>03.07.2017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8B3BE-2FAC-4E7F-857C-B42DA02E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F6DB9-38CA-4E6D-8431-6C78B421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AA72-B7C0-45F8-8D88-555CFBCA8DD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619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A2774-A9E2-4E5F-8EBE-F4D7498A8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C7ABA-C6AC-4A14-89FD-658773E35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F032D-D164-4F08-8E6C-12C387B02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1119AB-DF39-4552-98D5-687B2E3FC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2CEFE-A301-4E31-AE6E-E4F026252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133022-65B9-4239-BA59-4F82FABD1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0B9E-88E6-442F-93FC-0B4D51B4DA92}" type="datetimeFigureOut">
              <a:rPr lang="de-AT" smtClean="0"/>
              <a:t>03.07.2017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553BA2-FB52-46CE-AE1F-E6B6A2A0E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8D798-7723-4EC2-B1B4-2044BF658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AA72-B7C0-45F8-8D88-555CFBCA8DD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763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E30A8-A196-49E8-A4DB-BD076FF14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87AF83-EA3C-4754-89C0-CC8401F11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0B9E-88E6-442F-93FC-0B4D51B4DA92}" type="datetimeFigureOut">
              <a:rPr lang="de-AT" smtClean="0"/>
              <a:t>03.07.2017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65EBC-14ED-4B2F-8119-5ACDDAF2B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AADD2-6D29-4F78-B274-9B59677BE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AA72-B7C0-45F8-8D88-555CFBCA8DD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821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179FCC-4A79-4DF3-8D3F-053732C87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0B9E-88E6-442F-93FC-0B4D51B4DA92}" type="datetimeFigureOut">
              <a:rPr lang="de-AT" smtClean="0"/>
              <a:t>03.07.2017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AD3645-0144-4B65-804C-BCBBCC1F9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DA353-2585-4A87-8DE8-88F451B2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AA72-B7C0-45F8-8D88-555CFBCA8DD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125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521D1-8600-435D-A22C-98D060568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748CD-1C70-4425-A7BB-42FB8CD87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85FD5-4045-4849-BA97-8651345EC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57EB9-8D4A-496A-911B-42A9F56B3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0B9E-88E6-442F-93FC-0B4D51B4DA92}" type="datetimeFigureOut">
              <a:rPr lang="de-AT" smtClean="0"/>
              <a:t>03.07.2017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65F82-D1A8-4B92-ABAD-6404FDB42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C0D51-F584-48D0-A994-D89EE236F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AA72-B7C0-45F8-8D88-555CFBCA8DD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8767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950A1-C3B7-48FB-AD11-E9E01833F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7CC3AA-D61B-4D40-8AA1-C385C0881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4F482-F1B0-452F-9DD0-0567B71D4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A04FE-54E2-4339-86A0-ED69A86E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0B9E-88E6-442F-93FC-0B4D51B4DA92}" type="datetimeFigureOut">
              <a:rPr lang="de-AT" smtClean="0"/>
              <a:t>03.07.2017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89511-CC3E-425B-B31C-CD566064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0185A-72C5-409F-AFF1-3D77B358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AA72-B7C0-45F8-8D88-555CFBCA8DD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148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AB6EA8-CB77-4323-8866-DE679A1B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A0318-4C1C-454B-B9C4-5BEC76CC6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39A21-D8A6-45FC-998B-498D08164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10B9E-88E6-442F-93FC-0B4D51B4DA92}" type="datetimeFigureOut">
              <a:rPr lang="de-AT" smtClean="0"/>
              <a:t>03.07.2017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CFE5B-5DB6-40AC-8012-78CF5113F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896F7-EB3A-44B9-8363-66D929382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FAA72-B7C0-45F8-8D88-555CFBCA8DD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941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7090-9A98-4A02-B695-0128B3C086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Communicational</a:t>
            </a:r>
            <a:endParaRPr lang="de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97FBA-E28D-4E00-997E-7EE66D099B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Ticketsystems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den </a:t>
            </a:r>
            <a:r>
              <a:rPr lang="en-US" dirty="0" err="1"/>
              <a:t>Landesschulrat</a:t>
            </a:r>
            <a:r>
              <a:rPr lang="en-US" dirty="0"/>
              <a:t> </a:t>
            </a:r>
            <a:r>
              <a:rPr lang="en-US" dirty="0" err="1"/>
              <a:t>Tirols</a:t>
            </a:r>
            <a:endParaRPr lang="en-US" dirty="0"/>
          </a:p>
          <a:p>
            <a:endParaRPr lang="en-US" dirty="0"/>
          </a:p>
          <a:p>
            <a:r>
              <a:rPr lang="en-US" dirty="0"/>
              <a:t>Peter </a:t>
            </a:r>
            <a:r>
              <a:rPr lang="en-US" dirty="0" err="1"/>
              <a:t>Pollheimer</a:t>
            </a:r>
            <a:r>
              <a:rPr lang="en-US" dirty="0"/>
              <a:t> | Jakob Tomasi | Elias </a:t>
            </a:r>
            <a:r>
              <a:rPr lang="en-US" dirty="0" err="1"/>
              <a:t>Gabl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0092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397CD-0CEB-46EB-8AEA-72557FE5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Verwendete</a:t>
            </a:r>
            <a:r>
              <a:rPr lang="en-US" dirty="0"/>
              <a:t> </a:t>
            </a:r>
            <a:r>
              <a:rPr lang="en-US" dirty="0" err="1"/>
              <a:t>Technologien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DA248-A13D-4758-A93C-B3EB84009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Java EE 7</a:t>
            </a:r>
          </a:p>
          <a:p>
            <a:endParaRPr lang="en-US" dirty="0"/>
          </a:p>
          <a:p>
            <a:r>
              <a:rPr lang="en-US" dirty="0" err="1"/>
              <a:t>OSTicket</a:t>
            </a:r>
            <a:endParaRPr lang="en-US" dirty="0"/>
          </a:p>
          <a:p>
            <a:r>
              <a:rPr lang="en-US" dirty="0" err="1"/>
              <a:t>Katak</a:t>
            </a:r>
            <a:endParaRPr lang="en-US" dirty="0"/>
          </a:p>
          <a:p>
            <a:r>
              <a:rPr lang="en-US" dirty="0" err="1"/>
              <a:t>OSTicky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19545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965FD-BD31-41F4-AEC9-D7F9B915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OSTicket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79EEE-9CC8-4AFE-8E74-1A300F7AA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err="1"/>
              <a:t>Dokumentation</a:t>
            </a:r>
            <a:r>
              <a:rPr lang="en-US" dirty="0"/>
              <a:t> des Codes </a:t>
            </a:r>
            <a:r>
              <a:rPr lang="en-US" dirty="0" err="1"/>
              <a:t>fehlt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“Don’t monkey around with it.”</a:t>
            </a:r>
          </a:p>
          <a:p>
            <a:pPr marL="0" indent="0">
              <a:buNone/>
            </a:pPr>
            <a:r>
              <a:rPr lang="en-US" dirty="0"/>
              <a:t>				“Makes includes happy”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AEEF0B0-5008-452B-BB80-0A3CF7175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90637"/>
              </p:ext>
            </p:extLst>
          </p:nvPr>
        </p:nvGraphicFramePr>
        <p:xfrm>
          <a:off x="838200" y="1825625"/>
          <a:ext cx="31623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992">
                  <a:extLst>
                    <a:ext uri="{9D8B030D-6E8A-4147-A177-3AD203B41FA5}">
                      <a16:colId xmlns:a16="http://schemas.microsoft.com/office/drawing/2014/main" val="2052862698"/>
                    </a:ext>
                  </a:extLst>
                </a:gridCol>
                <a:gridCol w="1934308">
                  <a:extLst>
                    <a:ext uri="{9D8B030D-6E8A-4147-A177-3AD203B41FA5}">
                      <a16:colId xmlns:a16="http://schemas.microsoft.com/office/drawing/2014/main" val="3865048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Dateityp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Dateianzahl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09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php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414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887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css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06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.less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9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sql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877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.html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993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952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4D0F-1470-4A7E-9F5E-AAFF0A29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Alternativen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OSTicket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C35EC-B21D-46B3-953D-30E01057C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Katak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Unabhängige</a:t>
            </a:r>
            <a:r>
              <a:rPr lang="en-US" dirty="0"/>
              <a:t> </a:t>
            </a:r>
            <a:r>
              <a:rPr lang="en-US" dirty="0" err="1"/>
              <a:t>Weiterentwicklungen</a:t>
            </a:r>
            <a:r>
              <a:rPr lang="en-US" dirty="0"/>
              <a:t> von </a:t>
            </a:r>
            <a:r>
              <a:rPr lang="en-US" dirty="0" err="1"/>
              <a:t>OSTicket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Internationalisierung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OSTicky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Basierend</a:t>
            </a:r>
            <a:r>
              <a:rPr lang="en-US" dirty="0"/>
              <a:t> auf Joomla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3401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F6B6-D44E-4BF7-9755-27A625AAE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Prototyp</a:t>
            </a:r>
            <a:r>
              <a:rPr lang="en-US" dirty="0"/>
              <a:t> Java EE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5438A-76B3-44ED-B5A9-97EE5F2D0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Vorteile</a:t>
            </a:r>
            <a:r>
              <a:rPr lang="en-US" dirty="0"/>
              <a:t> </a:t>
            </a:r>
            <a:r>
              <a:rPr lang="en-US" dirty="0" err="1"/>
              <a:t>gegenüber</a:t>
            </a:r>
            <a:r>
              <a:rPr lang="en-US" dirty="0"/>
              <a:t> PHP</a:t>
            </a:r>
          </a:p>
          <a:p>
            <a:pPr lvl="1"/>
            <a:r>
              <a:rPr lang="en-US" dirty="0" err="1"/>
              <a:t>Strenge</a:t>
            </a:r>
            <a:r>
              <a:rPr lang="en-US" dirty="0"/>
              <a:t> implementation von MVC</a:t>
            </a:r>
          </a:p>
          <a:p>
            <a:pPr lvl="2"/>
            <a:r>
              <a:rPr lang="en-US" dirty="0" err="1"/>
              <a:t>Trennung</a:t>
            </a:r>
            <a:r>
              <a:rPr lang="en-US" dirty="0"/>
              <a:t> von </a:t>
            </a:r>
            <a:r>
              <a:rPr lang="en-US" dirty="0" err="1"/>
              <a:t>Geschäftslogik</a:t>
            </a:r>
            <a:r>
              <a:rPr lang="en-US" dirty="0"/>
              <a:t>, </a:t>
            </a:r>
            <a:r>
              <a:rPr lang="en-US" dirty="0" err="1"/>
              <a:t>Benutzeroberfläche</a:t>
            </a:r>
            <a:r>
              <a:rPr lang="en-US" dirty="0"/>
              <a:t> und </a:t>
            </a:r>
            <a:r>
              <a:rPr lang="en-US" dirty="0" err="1"/>
              <a:t>Datenbankanbindung</a:t>
            </a:r>
            <a:endParaRPr lang="en-US" dirty="0"/>
          </a:p>
          <a:p>
            <a:pPr lvl="1"/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Sprachkonventionen</a:t>
            </a:r>
            <a:r>
              <a:rPr lang="en-US" dirty="0"/>
              <a:t> </a:t>
            </a:r>
            <a:r>
              <a:rPr lang="en-US" dirty="0" err="1"/>
              <a:t>vertraut</a:t>
            </a:r>
            <a:endParaRPr lang="en-US" dirty="0"/>
          </a:p>
          <a:p>
            <a:pPr lvl="1"/>
            <a:r>
              <a:rPr lang="en-US" dirty="0" err="1"/>
              <a:t>Erweiterung</a:t>
            </a:r>
            <a:r>
              <a:rPr lang="en-US" dirty="0"/>
              <a:t> </a:t>
            </a:r>
            <a:r>
              <a:rPr lang="en-US" dirty="0" err="1"/>
              <a:t>leichter</a:t>
            </a:r>
            <a:r>
              <a:rPr lang="en-US" dirty="0"/>
              <a:t> </a:t>
            </a:r>
            <a:r>
              <a:rPr lang="en-US" dirty="0" err="1"/>
              <a:t>realisierbar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2 </a:t>
            </a:r>
            <a:r>
              <a:rPr lang="en-US" dirty="0" err="1"/>
              <a:t>Ansätze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Durchführung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JavaEE</a:t>
            </a:r>
            <a:r>
              <a:rPr lang="en-US" dirty="0"/>
              <a:t> Workshop</a:t>
            </a:r>
          </a:p>
          <a:p>
            <a:pPr lvl="1"/>
            <a:r>
              <a:rPr lang="en-US" dirty="0"/>
              <a:t>CRUD </a:t>
            </a:r>
            <a:r>
              <a:rPr lang="en-US" dirty="0" err="1"/>
              <a:t>Funktionalität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D26DE2-D72A-4624-AEC9-41EB68107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45" y="1825625"/>
            <a:ext cx="12065876" cy="9079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E3EB11-7539-48A2-B187-231323768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145" y="4387368"/>
            <a:ext cx="11803117" cy="91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96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4D0F-1470-4A7E-9F5E-AAFF0A29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Datenbankdesign</a:t>
            </a:r>
            <a:r>
              <a:rPr lang="en-US" dirty="0"/>
              <a:t> </a:t>
            </a:r>
            <a:r>
              <a:rPr lang="en-US" dirty="0" err="1"/>
              <a:t>OSTicket</a:t>
            </a:r>
            <a:r>
              <a:rPr lang="en-US" dirty="0"/>
              <a:t>, JEE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C35EC-B21D-46B3-953D-30E01057C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err="1"/>
              <a:t>Erweitern</a:t>
            </a:r>
            <a:r>
              <a:rPr lang="en-US" dirty="0"/>
              <a:t> und </a:t>
            </a:r>
            <a:r>
              <a:rPr lang="en-US" dirty="0" err="1"/>
              <a:t>umgestalten</a:t>
            </a:r>
            <a:r>
              <a:rPr lang="en-US" dirty="0"/>
              <a:t> der </a:t>
            </a:r>
            <a:r>
              <a:rPr lang="en-US" dirty="0" err="1"/>
              <a:t>OSTicket</a:t>
            </a:r>
            <a:r>
              <a:rPr lang="en-US" dirty="0"/>
              <a:t> </a:t>
            </a:r>
            <a:r>
              <a:rPr lang="en-US" dirty="0" err="1"/>
              <a:t>Datenbank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err="1"/>
              <a:t>Einarbeiten</a:t>
            </a:r>
            <a:r>
              <a:rPr lang="en-US" dirty="0"/>
              <a:t> in die </a:t>
            </a:r>
            <a:r>
              <a:rPr lang="en-US" dirty="0" err="1"/>
              <a:t>Datenbankanbindung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err="1"/>
              <a:t>Erweiter</a:t>
            </a:r>
            <a:r>
              <a:rPr lang="en-US" dirty="0"/>
              <a:t> </a:t>
            </a:r>
            <a:r>
              <a:rPr lang="en-US" dirty="0" err="1"/>
              <a:t>bzw</a:t>
            </a:r>
            <a:r>
              <a:rPr lang="en-US" dirty="0"/>
              <a:t>. </a:t>
            </a:r>
            <a:r>
              <a:rPr lang="en-US" dirty="0" err="1"/>
              <a:t>Umschreiben</a:t>
            </a:r>
            <a:r>
              <a:rPr lang="en-US" dirty="0"/>
              <a:t> der </a:t>
            </a:r>
            <a:r>
              <a:rPr lang="en-US" dirty="0" err="1"/>
              <a:t>Datenbankanbindung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unsere</a:t>
            </a:r>
            <a:r>
              <a:rPr lang="en-US" dirty="0"/>
              <a:t> </a:t>
            </a:r>
            <a:r>
              <a:rPr lang="en-US" dirty="0" err="1"/>
              <a:t>Zwecke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0473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9C16-8406-4A7B-94F7-DE5902970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BBA3F-3707-44E8-A794-5764D9EB9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Dokumentieren</a:t>
            </a:r>
            <a:r>
              <a:rPr lang="en-US" dirty="0"/>
              <a:t> der </a:t>
            </a:r>
            <a:r>
              <a:rPr lang="en-US" dirty="0" err="1"/>
              <a:t>OSTicket</a:t>
            </a:r>
            <a:r>
              <a:rPr lang="en-US" dirty="0"/>
              <a:t> </a:t>
            </a:r>
            <a:r>
              <a:rPr lang="en-US" dirty="0" err="1"/>
              <a:t>Datenbank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Dokumentieren</a:t>
            </a:r>
            <a:r>
              <a:rPr lang="en-US" dirty="0"/>
              <a:t> der </a:t>
            </a:r>
            <a:r>
              <a:rPr lang="en-US" dirty="0" err="1"/>
              <a:t>Datenbankanbindung</a:t>
            </a:r>
            <a:r>
              <a:rPr lang="en-US" dirty="0"/>
              <a:t> von </a:t>
            </a:r>
            <a:r>
              <a:rPr lang="en-US" dirty="0" err="1"/>
              <a:t>OSTicket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Erstellung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Datenbank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Java EE </a:t>
            </a:r>
            <a:r>
              <a:rPr lang="en-US" dirty="0" err="1"/>
              <a:t>Prototypen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Programmierung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Datenbankanbindung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den </a:t>
            </a:r>
            <a:r>
              <a:rPr lang="en-US" dirty="0" err="1"/>
              <a:t>JavaEE</a:t>
            </a:r>
            <a:r>
              <a:rPr lang="en-US" dirty="0"/>
              <a:t> </a:t>
            </a:r>
            <a:r>
              <a:rPr lang="en-US" dirty="0" err="1"/>
              <a:t>Prototypen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52653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9967-2649-4564-83FA-3B24E3737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EE </a:t>
            </a:r>
            <a:r>
              <a:rPr lang="en-US" dirty="0" err="1"/>
              <a:t>Prototyp</a:t>
            </a:r>
            <a:r>
              <a:rPr lang="en-US" dirty="0"/>
              <a:t> </a:t>
            </a:r>
            <a:r>
              <a:rPr lang="en-US" dirty="0" err="1"/>
              <a:t>Datenbankanbindung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93A59-64D0-4935-B3C7-B0ABCB96C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Api</a:t>
            </a:r>
            <a:r>
              <a:rPr lang="en-US" dirty="0"/>
              <a:t> JDBC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75D1E3-D524-4EC4-912F-517DB7A9D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5338"/>
            <a:ext cx="5671182" cy="336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73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Widescreen</PresentationFormat>
  <Paragraphs>77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Communicational</vt:lpstr>
      <vt:lpstr>Verwendete Technologien</vt:lpstr>
      <vt:lpstr>OSTicket</vt:lpstr>
      <vt:lpstr>Alternativen zu OSTicket</vt:lpstr>
      <vt:lpstr>Prototyp Java EE</vt:lpstr>
      <vt:lpstr>Datenbankdesign OSTicket, JEE</vt:lpstr>
      <vt:lpstr>PowerPoint Presentation</vt:lpstr>
      <vt:lpstr>Java EE Prototyp Datenbankanbindung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Communicational</dc:title>
  <dc:creator>jtomasi</dc:creator>
  <cp:lastModifiedBy>jtomasi</cp:lastModifiedBy>
  <cp:revision>12</cp:revision>
  <dcterms:created xsi:type="dcterms:W3CDTF">2017-07-03T08:12:56Z</dcterms:created>
  <dcterms:modified xsi:type="dcterms:W3CDTF">2017-07-03T12:41:04Z</dcterms:modified>
</cp:coreProperties>
</file>