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4835-D2E6-48F3-A66C-737BB6838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1833C-F945-4B0A-B6AF-85CB9BE73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507DE-BAD2-4EEF-8E1E-B987042A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1EDA-97AC-4D81-8062-6CA32CE82A7A}" type="datetimeFigureOut">
              <a:rPr lang="de-AT" smtClean="0"/>
              <a:t>04.07.2017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E10EE-E172-45B0-A87F-B10A252A1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495BB-92B9-4E45-B612-7F038C15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CB7E-0C8C-4366-9AA7-CAF8D0FD780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254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5A0E-55DA-42B5-BD22-0C56CD96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1B83A-96B9-45E4-BD83-CF218BDD2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C616F-680E-4546-8014-EC30276A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1EDA-97AC-4D81-8062-6CA32CE82A7A}" type="datetimeFigureOut">
              <a:rPr lang="de-AT" smtClean="0"/>
              <a:t>04.07.2017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679E7-82B5-41FE-9A87-8085301A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CB3D5-9EB8-449A-A324-39A6063E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CB7E-0C8C-4366-9AA7-CAF8D0FD780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912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8F7B71-F96D-48F4-8A20-B8FE2CFDB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32207-17D6-442C-991A-67AC96A48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3AF46-7C3B-40AE-90F5-B1D7E88F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1EDA-97AC-4D81-8062-6CA32CE82A7A}" type="datetimeFigureOut">
              <a:rPr lang="de-AT" smtClean="0"/>
              <a:t>04.07.2017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067B3-C4AF-4841-A497-BB84CD44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5A219-A403-4F34-B285-C07E2B2A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CB7E-0C8C-4366-9AA7-CAF8D0FD780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841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121C-A9A4-460A-B36C-DEF877683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66A8E-A05A-4DC2-87D7-26313B6C8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F316B-4D5D-47E5-832F-04AC2A3B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1EDA-97AC-4D81-8062-6CA32CE82A7A}" type="datetimeFigureOut">
              <a:rPr lang="de-AT" smtClean="0"/>
              <a:t>04.07.2017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01A1C-FF86-4CAC-8DE4-7279564D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113E0-56F2-4E70-91D1-8C718806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CB7E-0C8C-4366-9AA7-CAF8D0FD780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247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E2B3-52C4-4428-AE53-9E280E9E3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486D-1B5A-4166-9A1B-FD1D88B62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E17D2-CA40-40F4-8AA4-C1D2BC56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1EDA-97AC-4D81-8062-6CA32CE82A7A}" type="datetimeFigureOut">
              <a:rPr lang="de-AT" smtClean="0"/>
              <a:t>04.07.2017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13C96-B0C1-4267-AF63-C1A865B0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70D28-DF21-446F-B7D7-AAAE67C1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CB7E-0C8C-4366-9AA7-CAF8D0FD780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613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A4A4-9AD5-4E64-861D-E6032456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4E30F-C5F9-4241-89BE-C16D11D6B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A0D8-DB6B-4F74-8F08-CF1D49E67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6825D-4507-4868-8880-37014425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1EDA-97AC-4D81-8062-6CA32CE82A7A}" type="datetimeFigureOut">
              <a:rPr lang="de-AT" smtClean="0"/>
              <a:t>04.07.2017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D9543-70C8-4F88-97E9-0CB08046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F0281-9505-4E5A-AD4F-89535643D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CB7E-0C8C-4366-9AA7-CAF8D0FD780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827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71A3-A2A4-430A-9D0D-A4382E71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801E9-A412-4427-B140-EC93C41A9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97025-2AF5-438D-9409-1C6DC9C3B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EA952-64EE-4644-AAAF-8FB63C08E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68697-FF70-405B-8F3B-301F74205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1365B4-8BA8-4672-B659-1E0FAC30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1EDA-97AC-4D81-8062-6CA32CE82A7A}" type="datetimeFigureOut">
              <a:rPr lang="de-AT" smtClean="0"/>
              <a:t>04.07.2017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92F62A-1C09-464F-BF2F-E97D6497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5D63AD-700D-4A1A-9857-9BBEA222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CB7E-0C8C-4366-9AA7-CAF8D0FD780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872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7AFF-9A55-46FA-81F6-428CAB567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BD0F8-9BB5-464B-9BB9-5656C52D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1EDA-97AC-4D81-8062-6CA32CE82A7A}" type="datetimeFigureOut">
              <a:rPr lang="de-AT" smtClean="0"/>
              <a:t>04.07.2017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9995D-824B-4C1B-8FEA-F57FAE1E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E5A51-AC6D-4288-A5A0-25CB0799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CB7E-0C8C-4366-9AA7-CAF8D0FD780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982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DF44B-E719-493E-B7BB-2D006536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1EDA-97AC-4D81-8062-6CA32CE82A7A}" type="datetimeFigureOut">
              <a:rPr lang="de-AT" smtClean="0"/>
              <a:t>04.07.2017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89C200-C58A-4B0D-A80B-5968C8BB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D11D1-781C-4149-A270-76F90119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CB7E-0C8C-4366-9AA7-CAF8D0FD780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042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502A-7C67-4AA2-834C-75BD9A7D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3B0D4-FC35-4404-A365-8B2EE1FAF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D1EA9-C07D-4E23-97AF-5AAF23FD9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ED683-F517-46D2-884C-DAC75F4CC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1EDA-97AC-4D81-8062-6CA32CE82A7A}" type="datetimeFigureOut">
              <a:rPr lang="de-AT" smtClean="0"/>
              <a:t>04.07.2017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64349-429D-4B54-B2EA-E4B1D4CA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E8259-1009-4B19-9C1D-BF930074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CB7E-0C8C-4366-9AA7-CAF8D0FD780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099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8476-EDC2-4B3A-AC54-78E743A06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E28AA6-5345-4F46-B685-FA7985F2D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54C9E-0F12-4757-85D9-EAF719FFC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8D9AC-781C-4C37-BC59-6618C376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1EDA-97AC-4D81-8062-6CA32CE82A7A}" type="datetimeFigureOut">
              <a:rPr lang="de-AT" smtClean="0"/>
              <a:t>04.07.2017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C8715-F4DA-4742-BCB5-A33F09F2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2910D-881E-4D50-ADA0-1F6C0A9A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CB7E-0C8C-4366-9AA7-CAF8D0FD780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080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0F750-FCF6-4686-96ED-771EF008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84438-0E36-4E10-AC46-CF2BFC15A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FA4D7-B4C0-46DB-8138-537E5BCED2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A1EDA-97AC-4D81-8062-6CA32CE82A7A}" type="datetimeFigureOut">
              <a:rPr lang="de-AT" smtClean="0"/>
              <a:t>04.07.2017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AF99F-38D9-4E89-9544-A3E159693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ACAA8-C556-4713-9816-F7F009466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DCB7E-0C8C-4366-9AA7-CAF8D0FD780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969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AE8D-DE48-4968-AD74-54803D5E7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7090"/>
            <a:ext cx="9144000" cy="2387600"/>
          </a:xfrm>
        </p:spPr>
        <p:txBody>
          <a:bodyPr/>
          <a:lstStyle/>
          <a:p>
            <a:r>
              <a:rPr lang="en-US" dirty="0"/>
              <a:t>Communicational</a:t>
            </a:r>
            <a:endParaRPr lang="de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F5913-47C7-4932-9E6B-B02C28F51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55529"/>
            <a:ext cx="9144000" cy="1655762"/>
          </a:xfrm>
        </p:spPr>
        <p:txBody>
          <a:bodyPr/>
          <a:lstStyle/>
          <a:p>
            <a:r>
              <a:rPr lang="en-US" dirty="0"/>
              <a:t>Peter </a:t>
            </a:r>
            <a:r>
              <a:rPr lang="en-US" dirty="0" err="1"/>
              <a:t>Pollheimer</a:t>
            </a:r>
            <a:r>
              <a:rPr lang="en-US" dirty="0"/>
              <a:t> | Jakob Tomasi | Elias </a:t>
            </a:r>
            <a:r>
              <a:rPr lang="en-US" dirty="0" err="1"/>
              <a:t>Gabl</a:t>
            </a:r>
            <a:endParaRPr lang="de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B1AD10-D587-4A4F-A14D-69E3CAD93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843" y="1690565"/>
            <a:ext cx="3060313" cy="208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8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DB61-3D7E-4475-954B-760A48C5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Evaluationsarbeit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EA472-30B1-4DE4-9CC9-FEE129F4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OSTicket</a:t>
            </a:r>
            <a:r>
              <a:rPr lang="en-US" dirty="0"/>
              <a:t> </a:t>
            </a:r>
            <a:r>
              <a:rPr lang="en-US" dirty="0" err="1"/>
              <a:t>sollte</a:t>
            </a:r>
            <a:r>
              <a:rPr lang="en-US" dirty="0"/>
              <a:t> </a:t>
            </a:r>
            <a:r>
              <a:rPr lang="en-US" dirty="0" err="1"/>
              <a:t>erweitert</a:t>
            </a:r>
            <a:r>
              <a:rPr lang="en-US" dirty="0"/>
              <a:t> und </a:t>
            </a:r>
            <a:r>
              <a:rPr lang="en-US" dirty="0" err="1"/>
              <a:t>angepasst</a:t>
            </a:r>
            <a:r>
              <a:rPr lang="en-US" dirty="0"/>
              <a:t> warden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de-AT" dirty="0" err="1"/>
              <a:t>ystem</a:t>
            </a:r>
            <a:r>
              <a:rPr lang="de-AT" dirty="0"/>
              <a:t> wurde ohne Dokumentation und völlig desorganisiert vorgefunden </a:t>
            </a:r>
            <a:r>
              <a:rPr lang="de-AT" dirty="0">
                <a:sym typeface="Wingdings" panose="05000000000000000000" pitchFamily="2" charset="2"/>
              </a:rPr>
              <a:t> Dokumentation wurde erstellt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Von </a:t>
            </a:r>
            <a:r>
              <a:rPr lang="en-US" dirty="0" err="1">
                <a:sym typeface="Wingdings" panose="05000000000000000000" pitchFamily="2" charset="2"/>
              </a:rPr>
              <a:t>OSTicket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abgekehrt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weil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Aufwand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hoch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wurde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9213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60E4-08F6-4500-B912-B7AA7EA1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Alternativen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A6D5A-44C0-42BD-A521-4EBA9CA35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</a:t>
            </a:r>
            <a:r>
              <a:rPr lang="de-AT" dirty="0" err="1"/>
              <a:t>atak</a:t>
            </a:r>
            <a:endParaRPr lang="de-AT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Ähnlich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wie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OSTicket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</a:t>
            </a:r>
            <a:r>
              <a:rPr lang="de-AT" dirty="0" err="1"/>
              <a:t>STicky</a:t>
            </a:r>
            <a:endParaRPr lang="de-AT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Setzt</a:t>
            </a:r>
            <a:r>
              <a:rPr lang="en-US" dirty="0">
                <a:sym typeface="Wingdings" panose="05000000000000000000" pitchFamily="2" charset="2"/>
              </a:rPr>
              <a:t> Joomla! </a:t>
            </a:r>
            <a:r>
              <a:rPr lang="en-US" dirty="0" err="1">
                <a:sym typeface="Wingdings" panose="05000000000000000000" pitchFamily="2" charset="2"/>
              </a:rPr>
              <a:t>voraus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 Enterprise Edition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Vielversprechender</a:t>
            </a:r>
            <a:r>
              <a:rPr lang="en-US" dirty="0">
                <a:sym typeface="Wingdings" panose="05000000000000000000" pitchFamily="2" charset="2"/>
              </a:rPr>
              <a:t> Ansatz</a:t>
            </a:r>
            <a:endParaRPr lang="de-AT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ECC3C8-0771-4513-B3C6-9CCFC73A9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727" y="1690688"/>
            <a:ext cx="3927764" cy="14322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33AC0D-0FB8-42F1-931F-C93DE7AF1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428999"/>
            <a:ext cx="2376488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7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Communicational</vt:lpstr>
      <vt:lpstr>Evaluationsarbeit</vt:lpstr>
      <vt:lpstr>Alternativen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Communicational</dc:title>
  <dc:creator>jtomasi</dc:creator>
  <cp:lastModifiedBy>jtomasi</cp:lastModifiedBy>
  <cp:revision>5</cp:revision>
  <dcterms:created xsi:type="dcterms:W3CDTF">2017-07-04T12:12:09Z</dcterms:created>
  <dcterms:modified xsi:type="dcterms:W3CDTF">2017-07-04T12:46:48Z</dcterms:modified>
</cp:coreProperties>
</file>