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112" autoAdjust="0"/>
  </p:normalViewPr>
  <p:slideViewPr>
    <p:cSldViewPr snapToGrid="0">
      <p:cViewPr>
        <p:scale>
          <a:sx n="100" d="100"/>
          <a:sy n="100" d="100"/>
        </p:scale>
        <p:origin x="115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65706-8D0B-4AA0-94F3-0ABDBB90D6F2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6B946-4122-4E74-814E-3B99092B85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070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EINLEITUNG</a:t>
            </a:r>
            <a:r>
              <a:rPr lang="en-US" baseline="0"/>
              <a:t> JAKOB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196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JAKOB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89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JAKOB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799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PETER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848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ELIAS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1880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PETER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5956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ELIAS</a:t>
            </a:r>
          </a:p>
          <a:p>
            <a:endParaRPr lang="en-US"/>
          </a:p>
          <a:p>
            <a:r>
              <a:rPr lang="en-US"/>
              <a:t>Verabschiedung: JAKOB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404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‹Nr.›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Communicational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Diplomarbeit 2017 | IT Kolleg</a:t>
            </a:r>
          </a:p>
          <a:p>
            <a:r>
              <a:rPr lang="en-US"/>
              <a:t>Jakob Tomasi | Peter Pollheimer | Elias Gabl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79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Allgemein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Projektpartner</a:t>
            </a:r>
            <a:endParaRPr lang="en-US"/>
          </a:p>
          <a:p>
            <a:pPr lvl="1"/>
            <a:r>
              <a:rPr lang="en-US" err="1"/>
              <a:t>Landesschulrat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Tirol</a:t>
            </a:r>
          </a:p>
          <a:p>
            <a:pPr lvl="1"/>
            <a:r>
              <a:rPr lang="en-US" err="1"/>
              <a:t>OStR</a:t>
            </a:r>
            <a:r>
              <a:rPr lang="en-US"/>
              <a:t>. FI Prof. Mag. Helmut </a:t>
            </a:r>
            <a:r>
              <a:rPr lang="en-US" err="1"/>
              <a:t>Hammerl</a:t>
            </a:r>
            <a:endParaRPr lang="en-US"/>
          </a:p>
          <a:p>
            <a:r>
              <a:rPr lang="en-US" err="1"/>
              <a:t>Projektbetreuer</a:t>
            </a:r>
            <a:endParaRPr lang="en-US"/>
          </a:p>
          <a:p>
            <a:pPr lvl="1"/>
            <a:r>
              <a:rPr lang="en-US"/>
              <a:t>Stefan </a:t>
            </a:r>
            <a:r>
              <a:rPr lang="en-US" err="1"/>
              <a:t>Stolz</a:t>
            </a:r>
            <a:r>
              <a:rPr lang="en-US"/>
              <a:t>, MSc.</a:t>
            </a:r>
          </a:p>
          <a:p>
            <a:pPr lvl="1"/>
            <a:r>
              <a:rPr lang="en-US"/>
              <a:t>Alexander </a:t>
            </a:r>
            <a:r>
              <a:rPr lang="en-US" err="1"/>
              <a:t>Scharmer</a:t>
            </a:r>
            <a:r>
              <a:rPr lang="en-US"/>
              <a:t>, </a:t>
            </a:r>
            <a:r>
              <a:rPr lang="en-US" err="1"/>
              <a:t>BEd</a:t>
            </a:r>
            <a:r>
              <a:rPr lang="en-US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436" y="1414677"/>
            <a:ext cx="2304709" cy="1562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436" y="3357670"/>
            <a:ext cx="2304709" cy="18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IST					 SOLL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844642" cy="3581400"/>
          </a:xfrm>
        </p:spPr>
        <p:txBody>
          <a:bodyPr/>
          <a:lstStyle/>
          <a:p>
            <a:r>
              <a:rPr lang="de-AT"/>
              <a:t>Portal: itsys-tirol.at</a:t>
            </a:r>
          </a:p>
          <a:p>
            <a:r>
              <a:rPr lang="de-AT"/>
              <a:t>Ticketsystem: OSTicket</a:t>
            </a:r>
          </a:p>
          <a:p>
            <a:pPr lvl="1"/>
            <a:r>
              <a:rPr lang="de-AT"/>
              <a:t>Open Source</a:t>
            </a:r>
          </a:p>
          <a:p>
            <a:pPr lvl="1"/>
            <a:r>
              <a:rPr lang="de-AT"/>
              <a:t>PHP</a:t>
            </a:r>
          </a:p>
          <a:p>
            <a:r>
              <a:rPr lang="de-AT"/>
              <a:t>Nur desktopoptimiert</a:t>
            </a:r>
          </a:p>
          <a:p>
            <a:r>
              <a:rPr lang="de-AT"/>
              <a:t>voller nicht benötigter Funktionen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6242" y="2171700"/>
            <a:ext cx="4844642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Mobile-First User Interface</a:t>
            </a:r>
          </a:p>
          <a:p>
            <a:r>
              <a:rPr lang="en-US"/>
              <a:t>Web Interface</a:t>
            </a:r>
          </a:p>
          <a:p>
            <a:r>
              <a:rPr lang="en-US" err="1"/>
              <a:t>Vereinfachung</a:t>
            </a:r>
            <a:r>
              <a:rPr lang="en-US"/>
              <a:t> der </a:t>
            </a:r>
            <a:r>
              <a:rPr lang="en-US" err="1"/>
              <a:t>Bedienbarkeit</a:t>
            </a:r>
            <a:endParaRPr lang="en-US"/>
          </a:p>
          <a:p>
            <a:pPr lvl="1"/>
            <a:r>
              <a:rPr lang="en-US" err="1"/>
              <a:t>Weniger</a:t>
            </a:r>
            <a:r>
              <a:rPr lang="en-US"/>
              <a:t> </a:t>
            </a:r>
            <a:r>
              <a:rPr lang="en-US" err="1"/>
              <a:t>Funktionen</a:t>
            </a:r>
            <a:endParaRPr lang="en-US"/>
          </a:p>
          <a:p>
            <a:r>
              <a:rPr lang="en-US" err="1"/>
              <a:t>Einteilung</a:t>
            </a:r>
            <a:r>
              <a:rPr lang="en-US"/>
              <a:t> in OE</a:t>
            </a:r>
          </a:p>
        </p:txBody>
      </p:sp>
    </p:spTree>
    <p:extLst>
      <p:ext uri="{BB962C8B-B14F-4D97-AF65-F5344CB8AC3E}">
        <p14:creationId xmlns:p14="http://schemas.microsoft.com/office/powerpoint/2010/main" val="257034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Zwei Akteure: IT-Manager(</a:t>
            </a:r>
            <a:r>
              <a:rPr lang="en-US" err="1"/>
              <a:t>innen</a:t>
            </a:r>
            <a:r>
              <a:rPr lang="en-US"/>
              <a:t>), </a:t>
            </a:r>
            <a:r>
              <a:rPr lang="en-US" err="1"/>
              <a:t>Systembetreuer</a:t>
            </a:r>
            <a:r>
              <a:rPr lang="en-US"/>
              <a:t>(</a:t>
            </a:r>
            <a:r>
              <a:rPr lang="en-US" err="1"/>
              <a:t>innen</a:t>
            </a:r>
            <a:r>
              <a:rPr lang="en-US"/>
              <a:t>)</a:t>
            </a:r>
          </a:p>
          <a:p>
            <a:r>
              <a:rPr lang="en-US"/>
              <a:t>IT-Manager(innen)</a:t>
            </a:r>
          </a:p>
          <a:p>
            <a:pPr lvl="1"/>
            <a:r>
              <a:rPr lang="en-US"/>
              <a:t>Person an </a:t>
            </a:r>
            <a:r>
              <a:rPr lang="en-US" err="1"/>
              <a:t>einer</a:t>
            </a:r>
            <a:r>
              <a:rPr lang="en-US"/>
              <a:t> Schule</a:t>
            </a:r>
          </a:p>
          <a:p>
            <a:pPr lvl="1"/>
            <a:r>
              <a:rPr lang="en-US" err="1"/>
              <a:t>Meldet</a:t>
            </a:r>
            <a:r>
              <a:rPr lang="en-US"/>
              <a:t> </a:t>
            </a:r>
            <a:r>
              <a:rPr lang="en-US" err="1"/>
              <a:t>Probleme</a:t>
            </a:r>
            <a:endParaRPr lang="en-US"/>
          </a:p>
          <a:p>
            <a:pPr lvl="1"/>
            <a:r>
              <a:rPr lang="en-US" err="1"/>
              <a:t>Fordert</a:t>
            </a:r>
            <a:r>
              <a:rPr lang="en-US"/>
              <a:t> </a:t>
            </a:r>
            <a:r>
              <a:rPr lang="en-US" err="1"/>
              <a:t>Serviceleistungen</a:t>
            </a:r>
            <a:r>
              <a:rPr lang="en-US"/>
              <a:t> an</a:t>
            </a:r>
          </a:p>
          <a:p>
            <a:r>
              <a:rPr lang="en-US"/>
              <a:t>Systembetreuer(innen)</a:t>
            </a:r>
          </a:p>
          <a:p>
            <a:pPr lvl="1"/>
            <a:r>
              <a:rPr lang="en-US"/>
              <a:t>Verantwortlich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Betreuung</a:t>
            </a:r>
            <a:r>
              <a:rPr lang="en-US"/>
              <a:t> </a:t>
            </a:r>
            <a:r>
              <a:rPr lang="en-US" err="1"/>
              <a:t>mehrerer</a:t>
            </a:r>
            <a:r>
              <a:rPr lang="en-US"/>
              <a:t> </a:t>
            </a:r>
            <a:r>
              <a:rPr lang="en-US" err="1"/>
              <a:t>Schulen</a:t>
            </a:r>
            <a:r>
              <a:rPr lang="en-US"/>
              <a:t> (Cluster)</a:t>
            </a:r>
          </a:p>
          <a:p>
            <a:pPr lvl="1"/>
            <a:r>
              <a:rPr lang="en-US"/>
              <a:t>Arbeitet Tickets ab</a:t>
            </a:r>
          </a:p>
          <a:p>
            <a:pPr lvl="1"/>
            <a:r>
              <a:rPr lang="en-US"/>
              <a:t>Liefert IT Dienstleistungen für Schulen</a:t>
            </a:r>
          </a:p>
        </p:txBody>
      </p:sp>
    </p:spTree>
    <p:extLst>
      <p:ext uri="{BB962C8B-B14F-4D97-AF65-F5344CB8AC3E}">
        <p14:creationId xmlns:p14="http://schemas.microsoft.com/office/powerpoint/2010/main" val="272711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Meilensteine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b="1" i="1" dirty="0" smtClean="0"/>
              <a:t>13.01.2017</a:t>
            </a:r>
            <a:r>
              <a:rPr lang="de-AT" sz="2400" dirty="0" smtClean="0"/>
              <a:t> </a:t>
            </a:r>
            <a:r>
              <a:rPr lang="de-AT" sz="2400" dirty="0"/>
              <a:t>Die Grundfunktionen können dem Auftraggeber präsentiert werden.</a:t>
            </a:r>
          </a:p>
          <a:p>
            <a:r>
              <a:rPr lang="de-AT" sz="2400" b="1" i="1" dirty="0"/>
              <a:t>31.03.2017</a:t>
            </a:r>
            <a:r>
              <a:rPr lang="de-AT" sz="2400" dirty="0"/>
              <a:t> Das User-Interface ist soweit implementiert, dass die Grundfunktionen des Ticketsystems verwendbar sind</a:t>
            </a:r>
            <a:r>
              <a:rPr lang="de-AT" sz="2400" dirty="0" smtClean="0"/>
              <a:t>.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43491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Technologien &amp; Ressourcen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PHP</a:t>
            </a:r>
          </a:p>
          <a:p>
            <a:r>
              <a:rPr lang="en-US"/>
              <a:t>MySQL</a:t>
            </a:r>
          </a:p>
          <a:p>
            <a:r>
              <a:rPr lang="en-US"/>
              <a:t>HTML</a:t>
            </a:r>
          </a:p>
          <a:p>
            <a:r>
              <a:rPr lang="en-US"/>
              <a:t>CSS			  Framework: Bootstrap</a:t>
            </a:r>
          </a:p>
          <a:p>
            <a:r>
              <a:rPr lang="en-US"/>
              <a:t>JavaScript (JQuery)</a:t>
            </a:r>
          </a:p>
          <a:p>
            <a:r>
              <a:rPr lang="en-US"/>
              <a:t>OSTicket</a:t>
            </a:r>
            <a:endParaRPr lang="de-AT"/>
          </a:p>
        </p:txBody>
      </p:sp>
      <p:sp>
        <p:nvSpPr>
          <p:cNvPr id="5" name="Right Brace 4"/>
          <p:cNvSpPr/>
          <p:nvPr/>
        </p:nvSpPr>
        <p:spPr>
          <a:xfrm>
            <a:off x="3912394" y="3217069"/>
            <a:ext cx="342900" cy="1140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53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Jakob</a:t>
            </a:r>
            <a:r>
              <a:rPr lang="en-US" dirty="0"/>
              <a:t> </a:t>
            </a:r>
            <a:r>
              <a:rPr lang="en-US" dirty="0" err="1"/>
              <a:t>Tomasi</a:t>
            </a:r>
            <a:r>
              <a:rPr lang="en-US" dirty="0"/>
              <a:t> (</a:t>
            </a:r>
            <a:r>
              <a:rPr lang="en-US" dirty="0" err="1"/>
              <a:t>Projektleiter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Einarbeitung</a:t>
            </a:r>
            <a:r>
              <a:rPr lang="en-US" dirty="0"/>
              <a:t> in </a:t>
            </a:r>
            <a:r>
              <a:rPr lang="en-US" dirty="0" err="1"/>
              <a:t>Backendprogrammierung</a:t>
            </a:r>
            <a:endParaRPr lang="en-US" dirty="0"/>
          </a:p>
          <a:p>
            <a:pPr lvl="1"/>
            <a:r>
              <a:rPr lang="en-US" dirty="0" err="1"/>
              <a:t>Eruierung</a:t>
            </a:r>
            <a:r>
              <a:rPr lang="en-US" dirty="0"/>
              <a:t> der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entfernenden</a:t>
            </a:r>
            <a:r>
              <a:rPr lang="en-US" dirty="0"/>
              <a:t> </a:t>
            </a:r>
            <a:r>
              <a:rPr lang="en-US" dirty="0" err="1"/>
              <a:t>Funktionen</a:t>
            </a:r>
            <a:endParaRPr lang="en-US" dirty="0"/>
          </a:p>
          <a:p>
            <a:r>
              <a:rPr lang="en-US" dirty="0"/>
              <a:t>Peter </a:t>
            </a:r>
            <a:r>
              <a:rPr lang="en-US" dirty="0" err="1"/>
              <a:t>Pollheimer</a:t>
            </a:r>
            <a:endParaRPr lang="en-US" dirty="0"/>
          </a:p>
          <a:p>
            <a:pPr lvl="1"/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Prototypen</a:t>
            </a:r>
            <a:endParaRPr lang="en-US" dirty="0"/>
          </a:p>
          <a:p>
            <a:pPr lvl="1"/>
            <a:r>
              <a:rPr lang="en-US" dirty="0" err="1"/>
              <a:t>Umsetzung</a:t>
            </a:r>
            <a:r>
              <a:rPr lang="en-US" dirty="0"/>
              <a:t> des Frontends</a:t>
            </a:r>
          </a:p>
          <a:p>
            <a:r>
              <a:rPr lang="en-US" dirty="0"/>
              <a:t>Elias </a:t>
            </a:r>
            <a:r>
              <a:rPr lang="en-US" dirty="0" err="1"/>
              <a:t>Gabl</a:t>
            </a:r>
            <a:endParaRPr lang="en-US" dirty="0"/>
          </a:p>
          <a:p>
            <a:pPr lvl="1"/>
            <a:r>
              <a:rPr lang="en-US" dirty="0" err="1"/>
              <a:t>Einarbeitung</a:t>
            </a:r>
            <a:r>
              <a:rPr lang="en-US" dirty="0"/>
              <a:t> in </a:t>
            </a:r>
            <a:r>
              <a:rPr lang="en-US" dirty="0" err="1"/>
              <a:t>Datenbankstruktur</a:t>
            </a:r>
            <a:endParaRPr lang="en-US" dirty="0"/>
          </a:p>
          <a:p>
            <a:pPr lvl="1"/>
            <a:r>
              <a:rPr lang="en-US" dirty="0" err="1"/>
              <a:t>Clustereinteilung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18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183</Words>
  <Application>Microsoft Office PowerPoint</Application>
  <PresentationFormat>Benutzerdefiniert</PresentationFormat>
  <Paragraphs>68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Crop</vt:lpstr>
      <vt:lpstr>Communicational</vt:lpstr>
      <vt:lpstr>Allgemein</vt:lpstr>
      <vt:lpstr>IST      SOLL</vt:lpstr>
      <vt:lpstr>Anforderungen</vt:lpstr>
      <vt:lpstr>Meilensteine</vt:lpstr>
      <vt:lpstr>Technologien &amp; Ressourcen</vt:lpstr>
      <vt:lpstr>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Communicational</dc:title>
  <dc:creator>jtomasi</dc:creator>
  <cp:lastModifiedBy>Customer</cp:lastModifiedBy>
  <cp:revision>19</cp:revision>
  <dcterms:created xsi:type="dcterms:W3CDTF">2016-11-28T16:15:22Z</dcterms:created>
  <dcterms:modified xsi:type="dcterms:W3CDTF">2016-11-29T18:54:10Z</dcterms:modified>
</cp:coreProperties>
</file>