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12" autoAdjust="0"/>
  </p:normalViewPr>
  <p:slideViewPr>
    <p:cSldViewPr snapToGrid="0">
      <p:cViewPr varScale="1">
        <p:scale>
          <a:sx n="59" d="100"/>
          <a:sy n="59" d="100"/>
        </p:scale>
        <p:origin x="78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65706-8D0B-4AA0-94F3-0ABDBB90D6F2}" type="datetimeFigureOut">
              <a:rPr lang="de-AT" smtClean="0"/>
              <a:t>28.03.2017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6B946-4122-4E74-814E-3B99092B85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07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96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89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Peter</a:t>
            </a:r>
          </a:p>
          <a:p>
            <a:r>
              <a:rPr lang="en-GB" dirty="0"/>
              <a:t>Tomasi</a:t>
            </a:r>
            <a:r>
              <a:rPr lang="en-GB" baseline="0" dirty="0"/>
              <a:t> in Code </a:t>
            </a:r>
            <a:r>
              <a:rPr lang="en-GB" baseline="0" dirty="0" err="1"/>
              <a:t>eingelesen</a:t>
            </a:r>
            <a:r>
              <a:rPr lang="en-GB" baseline="0" dirty="0"/>
              <a:t> (Backend)</a:t>
            </a:r>
          </a:p>
          <a:p>
            <a:r>
              <a:rPr lang="en-GB" baseline="0" dirty="0"/>
              <a:t>Pollheimer in Frontend </a:t>
            </a:r>
            <a:r>
              <a:rPr lang="en-GB" baseline="0" dirty="0" err="1"/>
              <a:t>eingearbeitet</a:t>
            </a:r>
            <a:endParaRPr lang="en-GB" baseline="0" dirty="0"/>
          </a:p>
          <a:p>
            <a:r>
              <a:rPr lang="en-GB" baseline="0" dirty="0"/>
              <a:t>Gabl hat </a:t>
            </a:r>
            <a:r>
              <a:rPr lang="en-GB" baseline="0" dirty="0" err="1"/>
              <a:t>sich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der </a:t>
            </a:r>
            <a:r>
              <a:rPr lang="en-GB" baseline="0" dirty="0" err="1"/>
              <a:t>Datenbank</a:t>
            </a:r>
            <a:r>
              <a:rPr lang="en-GB" baseline="0" dirty="0"/>
              <a:t> und </a:t>
            </a:r>
            <a:r>
              <a:rPr lang="en-GB" baseline="0" dirty="0" err="1"/>
              <a:t>dessen</a:t>
            </a:r>
            <a:r>
              <a:rPr lang="en-GB" baseline="0" dirty="0"/>
              <a:t> </a:t>
            </a:r>
            <a:r>
              <a:rPr lang="en-GB" baseline="0" dirty="0" err="1"/>
              <a:t>Dokumentation</a:t>
            </a:r>
            <a:r>
              <a:rPr lang="en-GB" baseline="0" dirty="0"/>
              <a:t> </a:t>
            </a:r>
            <a:r>
              <a:rPr lang="en-GB" baseline="0"/>
              <a:t>beschäftigt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79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Elias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021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Elias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99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Jakob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341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Jakob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6B946-4122-4E74-814E-3B99092B853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14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/>
              <a:pPr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Communicational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Diplomarbeit</a:t>
            </a:r>
            <a:r>
              <a:rPr lang="en-US"/>
              <a:t> 2017 | IT Kolleg</a:t>
            </a:r>
          </a:p>
          <a:p>
            <a:r>
              <a:rPr lang="en-US"/>
              <a:t>Jakob Tomasi | Peter Pollheimer | Elias Gabl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79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Allgemein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Projektpartner</a:t>
            </a:r>
            <a:endParaRPr lang="en-US"/>
          </a:p>
          <a:p>
            <a:pPr lvl="1"/>
            <a:r>
              <a:rPr lang="en-US" err="1"/>
              <a:t>Landesschulrat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Tirol</a:t>
            </a:r>
          </a:p>
          <a:p>
            <a:pPr lvl="1"/>
            <a:r>
              <a:rPr lang="en-US" err="1"/>
              <a:t>OStR</a:t>
            </a:r>
            <a:r>
              <a:rPr lang="en-US"/>
              <a:t>. FI Prof. Mag. Helmut </a:t>
            </a:r>
            <a:r>
              <a:rPr lang="en-US" err="1"/>
              <a:t>Hammerl</a:t>
            </a:r>
            <a:endParaRPr lang="en-US"/>
          </a:p>
          <a:p>
            <a:r>
              <a:rPr lang="en-US" err="1"/>
              <a:t>Projektbetreuer</a:t>
            </a:r>
            <a:endParaRPr lang="en-US"/>
          </a:p>
          <a:p>
            <a:pPr lvl="1"/>
            <a:r>
              <a:rPr lang="en-US"/>
              <a:t>Stefan </a:t>
            </a:r>
            <a:r>
              <a:rPr lang="en-US" err="1"/>
              <a:t>Stolz</a:t>
            </a:r>
            <a:r>
              <a:rPr lang="en-US"/>
              <a:t>, MSc.</a:t>
            </a:r>
          </a:p>
          <a:p>
            <a:pPr lvl="1"/>
            <a:r>
              <a:rPr lang="en-US"/>
              <a:t>Alexander </a:t>
            </a:r>
            <a:r>
              <a:rPr lang="en-US" err="1"/>
              <a:t>Scharmer</a:t>
            </a:r>
            <a:r>
              <a:rPr lang="en-US"/>
              <a:t>, </a:t>
            </a:r>
            <a:r>
              <a:rPr lang="en-US" err="1"/>
              <a:t>BEd</a:t>
            </a:r>
            <a:r>
              <a:rPr lang="en-US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436" y="1414677"/>
            <a:ext cx="2304709" cy="156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436" y="3357670"/>
            <a:ext cx="2304709" cy="1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Projektfortschritt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229273" cy="3581400"/>
          </a:xfrm>
        </p:spPr>
        <p:txBody>
          <a:bodyPr/>
          <a:lstStyle/>
          <a:p>
            <a:r>
              <a:rPr lang="de-AT" sz="2400" dirty="0"/>
              <a:t>Einarbeitungsphase OSTicket</a:t>
            </a:r>
          </a:p>
          <a:p>
            <a:r>
              <a:rPr lang="en-GB" sz="2400" dirty="0" err="1"/>
              <a:t>Prototyperstellung</a:t>
            </a:r>
            <a:r>
              <a:rPr lang="en-GB" sz="2400" dirty="0"/>
              <a:t> </a:t>
            </a:r>
            <a:r>
              <a:rPr lang="en-GB" sz="2400" dirty="0" err="1"/>
              <a:t>Weboberfläche</a:t>
            </a:r>
            <a:endParaRPr lang="en-GB" sz="2400" dirty="0"/>
          </a:p>
          <a:p>
            <a:r>
              <a:rPr lang="de-AT" sz="2400" dirty="0"/>
              <a:t>Dokumentation</a:t>
            </a:r>
            <a:r>
              <a:rPr lang="en-GB" sz="2400" dirty="0"/>
              <a:t> der MySQL </a:t>
            </a:r>
            <a:r>
              <a:rPr lang="en-GB" sz="2400" dirty="0" err="1"/>
              <a:t>Datenbank</a:t>
            </a:r>
            <a:endParaRPr lang="en-GB" sz="2400" dirty="0"/>
          </a:p>
          <a:p>
            <a:r>
              <a:rPr lang="en-GB" sz="2400" dirty="0" err="1"/>
              <a:t>OSTicket</a:t>
            </a:r>
            <a:r>
              <a:rPr lang="en-GB" sz="2400" dirty="0"/>
              <a:t> </a:t>
            </a:r>
            <a:r>
              <a:rPr lang="en-GB" sz="2400" dirty="0" err="1"/>
              <a:t>ist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dokumentiert</a:t>
            </a:r>
            <a:r>
              <a:rPr lang="en-GB" sz="2400" dirty="0"/>
              <a:t>, </a:t>
            </a:r>
            <a:r>
              <a:rPr lang="en-GB" sz="2400" dirty="0" err="1"/>
              <a:t>Layoutelemente</a:t>
            </a:r>
            <a:r>
              <a:rPr lang="en-GB" sz="2400" dirty="0"/>
              <a:t> </a:t>
            </a:r>
            <a:r>
              <a:rPr lang="en-GB" sz="2400" dirty="0" err="1"/>
              <a:t>vermischt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Logik</a:t>
            </a:r>
            <a:endParaRPr lang="en-GB" sz="2400" dirty="0"/>
          </a:p>
          <a:p>
            <a:r>
              <a:rPr lang="en-GB" sz="2400" dirty="0"/>
              <a:t>Code </a:t>
            </a:r>
            <a:r>
              <a:rPr lang="en-GB" sz="2400" dirty="0" err="1"/>
              <a:t>ist</a:t>
            </a:r>
            <a:r>
              <a:rPr lang="en-GB" sz="2400" dirty="0"/>
              <a:t> </a:t>
            </a:r>
            <a:r>
              <a:rPr lang="en-GB" sz="2400" dirty="0" err="1"/>
              <a:t>schwer</a:t>
            </a:r>
            <a:r>
              <a:rPr lang="en-GB" sz="2400" dirty="0"/>
              <a:t> </a:t>
            </a:r>
            <a:r>
              <a:rPr lang="en-GB" sz="2400" dirty="0" err="1"/>
              <a:t>lesbar</a:t>
            </a:r>
            <a:endParaRPr lang="en-GB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34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Technologien &amp; Ressourcen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			  Framework: Bootstrap</a:t>
            </a:r>
          </a:p>
          <a:p>
            <a:r>
              <a:rPr lang="en-US" dirty="0"/>
              <a:t>JavaScript (</a:t>
            </a:r>
            <a:r>
              <a:rPr lang="en-US" dirty="0" err="1"/>
              <a:t>JQuery</a:t>
            </a:r>
            <a:r>
              <a:rPr lang="en-US" dirty="0"/>
              <a:t>)</a:t>
            </a:r>
          </a:p>
          <a:p>
            <a:r>
              <a:rPr lang="en-US" dirty="0" err="1"/>
              <a:t>OSTicket</a:t>
            </a:r>
            <a:r>
              <a:rPr lang="en-US" strike="sngStrike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Katak</a:t>
            </a:r>
            <a:endParaRPr lang="de-AT" dirty="0"/>
          </a:p>
        </p:txBody>
      </p:sp>
      <p:sp>
        <p:nvSpPr>
          <p:cNvPr id="5" name="Right Brace 4"/>
          <p:cNvSpPr/>
          <p:nvPr/>
        </p:nvSpPr>
        <p:spPr>
          <a:xfrm>
            <a:off x="3912394" y="3217069"/>
            <a:ext cx="342900" cy="1140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6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Zeitliche Planung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229273" cy="3581400"/>
          </a:xfrm>
        </p:spPr>
        <p:txBody>
          <a:bodyPr/>
          <a:lstStyle/>
          <a:p>
            <a:r>
              <a:rPr lang="de-AT" sz="2400" dirty="0"/>
              <a:t>Einarbeitungsphase in OSTicket dauert länger als gedacht</a:t>
            </a:r>
          </a:p>
          <a:p>
            <a:r>
              <a:rPr lang="en-GB" sz="2400" dirty="0" err="1"/>
              <a:t>Datenbank</a:t>
            </a:r>
            <a:r>
              <a:rPr lang="en-GB" sz="2400" dirty="0"/>
              <a:t> (62 </a:t>
            </a:r>
            <a:r>
              <a:rPr lang="en-GB" sz="2400" dirty="0" err="1"/>
              <a:t>Tabellen</a:t>
            </a:r>
            <a:r>
              <a:rPr lang="en-GB" sz="2400" dirty="0"/>
              <a:t>), muss </a:t>
            </a:r>
            <a:r>
              <a:rPr lang="en-GB" sz="2400" dirty="0" err="1"/>
              <a:t>ebenfalls</a:t>
            </a:r>
            <a:r>
              <a:rPr lang="en-GB" sz="2400" dirty="0"/>
              <a:t> </a:t>
            </a:r>
            <a:r>
              <a:rPr lang="en-GB" sz="2400" dirty="0" err="1"/>
              <a:t>noch</a:t>
            </a:r>
            <a:r>
              <a:rPr lang="en-GB" sz="2400" dirty="0"/>
              <a:t> </a:t>
            </a:r>
            <a:r>
              <a:rPr lang="en-GB" sz="2400" dirty="0" err="1"/>
              <a:t>dokumentiert</a:t>
            </a:r>
            <a:r>
              <a:rPr lang="en-GB" sz="2400" dirty="0"/>
              <a:t> warden</a:t>
            </a:r>
          </a:p>
          <a:p>
            <a:r>
              <a:rPr lang="en-GB" sz="2400" dirty="0" err="1"/>
              <a:t>OSTicket</a:t>
            </a:r>
            <a:r>
              <a:rPr lang="en-GB" sz="2400" dirty="0"/>
              <a:t> </a:t>
            </a:r>
            <a:r>
              <a:rPr lang="en-GB" sz="2400" dirty="0" err="1"/>
              <a:t>besteht</a:t>
            </a:r>
            <a:r>
              <a:rPr lang="en-GB" sz="2400" dirty="0"/>
              <a:t> </a:t>
            </a:r>
            <a:r>
              <a:rPr lang="en-GB" sz="2400" dirty="0" err="1"/>
              <a:t>aus</a:t>
            </a:r>
            <a:r>
              <a:rPr lang="en-GB" sz="2400" dirty="0"/>
              <a:t> 552 .</a:t>
            </a:r>
            <a:r>
              <a:rPr lang="en-GB" sz="2400" dirty="0" err="1"/>
              <a:t>php</a:t>
            </a:r>
            <a:r>
              <a:rPr lang="en-GB" sz="2400" dirty="0"/>
              <a:t> </a:t>
            </a:r>
            <a:r>
              <a:rPr lang="en-GB" sz="2400" dirty="0" err="1"/>
              <a:t>Dateien</a:t>
            </a:r>
            <a:r>
              <a:rPr lang="en-GB" sz="2400" dirty="0"/>
              <a:t>, 22 .</a:t>
            </a:r>
            <a:r>
              <a:rPr lang="en-GB" sz="2400" dirty="0" err="1"/>
              <a:t>css</a:t>
            </a:r>
            <a:r>
              <a:rPr lang="en-GB" sz="2400" dirty="0"/>
              <a:t> </a:t>
            </a:r>
            <a:r>
              <a:rPr lang="en-GB" sz="2400" dirty="0" err="1"/>
              <a:t>Dateien</a:t>
            </a:r>
            <a:r>
              <a:rPr lang="en-GB" sz="2400" dirty="0"/>
              <a:t> (inkl. Bootstrap ) und </a:t>
            </a:r>
            <a:r>
              <a:rPr lang="en-GB" sz="2400" dirty="0" err="1"/>
              <a:t>einer</a:t>
            </a:r>
            <a:r>
              <a:rPr lang="en-GB" sz="2400" dirty="0"/>
              <a:t> .html </a:t>
            </a:r>
            <a:r>
              <a:rPr lang="en-GB" sz="2400" dirty="0" err="1"/>
              <a:t>Datei</a:t>
            </a:r>
            <a:r>
              <a:rPr lang="en-GB" sz="2400" dirty="0"/>
              <a:t>.</a:t>
            </a:r>
            <a:endParaRPr lang="de-AT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46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 Schritte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229273" cy="3581400"/>
          </a:xfrm>
        </p:spPr>
        <p:txBody>
          <a:bodyPr/>
          <a:lstStyle/>
          <a:p>
            <a:r>
              <a:rPr lang="de-AT" sz="2400" dirty="0"/>
              <a:t>Dokumentationsarbeit</a:t>
            </a:r>
          </a:p>
          <a:p>
            <a:r>
              <a:rPr lang="en-GB" sz="2400" dirty="0" err="1"/>
              <a:t>Evaluierung</a:t>
            </a:r>
            <a:r>
              <a:rPr lang="en-GB" sz="2400" dirty="0"/>
              <a:t> von </a:t>
            </a:r>
            <a:r>
              <a:rPr lang="en-GB" sz="2400" dirty="0" err="1"/>
              <a:t>Katak</a:t>
            </a:r>
            <a:endParaRPr lang="en-GB" sz="2400" dirty="0"/>
          </a:p>
          <a:p>
            <a:r>
              <a:rPr lang="en-GB" sz="2400" dirty="0" err="1"/>
              <a:t>Rücksprache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Projektbetreuer</a:t>
            </a:r>
            <a:endParaRPr lang="en-GB" sz="2400" dirty="0"/>
          </a:p>
          <a:p>
            <a:endParaRPr lang="de-AT" sz="24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593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06217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155</Words>
  <Application>Microsoft Office PowerPoint</Application>
  <PresentationFormat>Breitbild</PresentationFormat>
  <Paragraphs>49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Wingdings</vt:lpstr>
      <vt:lpstr>Crop</vt:lpstr>
      <vt:lpstr>Communicational</vt:lpstr>
      <vt:lpstr>Allgemein</vt:lpstr>
      <vt:lpstr>Projektfortschritt</vt:lpstr>
      <vt:lpstr>Technologien &amp; Ressourcen</vt:lpstr>
      <vt:lpstr>Zeitliche Planung</vt:lpstr>
      <vt:lpstr>Nächste Schritte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Communicational</dc:title>
  <dc:creator>jtomasi</dc:creator>
  <cp:lastModifiedBy>Peter Pollheimer</cp:lastModifiedBy>
  <cp:revision>23</cp:revision>
  <dcterms:created xsi:type="dcterms:W3CDTF">2016-11-28T16:15:22Z</dcterms:created>
  <dcterms:modified xsi:type="dcterms:W3CDTF">2017-03-28T09:52:55Z</dcterms:modified>
</cp:coreProperties>
</file>