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0" r:id="rId4"/>
    <p:sldId id="258" r:id="rId5"/>
    <p:sldId id="261" r:id="rId6"/>
    <p:sldId id="259" r:id="rId7"/>
    <p:sldId id="262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15" autoAdjust="0"/>
    <p:restoredTop sz="86300" autoAdjust="0"/>
  </p:normalViewPr>
  <p:slideViewPr>
    <p:cSldViewPr snapToGrid="0">
      <p:cViewPr varScale="1">
        <p:scale>
          <a:sx n="79" d="100"/>
          <a:sy n="79" d="100"/>
        </p:scale>
        <p:origin x="56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35DD1A-63FA-46FD-B612-C1A1805C3DC5}" type="datetimeFigureOut">
              <a:rPr lang="de-AT" smtClean="0"/>
              <a:t>03.07.2017</a:t>
            </a:fld>
            <a:endParaRPr lang="de-A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7D30A5-8903-4666-BDB1-AED8FB292B63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050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Ges</a:t>
            </a:r>
            <a:r>
              <a:rPr lang="en-US" dirty="0"/>
              <a:t>. 500</a:t>
            </a:r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7D30A5-8903-4666-BDB1-AED8FB292B63}" type="slidenum">
              <a:rPr lang="de-AT" smtClean="0"/>
              <a:t>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930078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Multiple </a:t>
            </a:r>
            <a:r>
              <a:rPr lang="en-US" dirty="0" err="1"/>
              <a:t>Attachements</a:t>
            </a:r>
            <a:r>
              <a:rPr lang="en-US" dirty="0"/>
              <a:t>, </a:t>
            </a:r>
            <a:r>
              <a:rPr lang="en-US" dirty="0" err="1"/>
              <a:t>Erweiterung</a:t>
            </a:r>
            <a:r>
              <a:rPr lang="en-US" dirty="0"/>
              <a:t> </a:t>
            </a:r>
            <a:r>
              <a:rPr lang="en-US" dirty="0" err="1"/>
              <a:t>Passwortsicherheit</a:t>
            </a:r>
            <a:r>
              <a:rPr lang="en-US" dirty="0"/>
              <a:t> (Hash), </a:t>
            </a:r>
            <a:r>
              <a:rPr lang="en-US" dirty="0" err="1"/>
              <a:t>Uebersichtlichkeit</a:t>
            </a:r>
            <a:r>
              <a:rPr lang="en-US" dirty="0"/>
              <a:t> des Systems</a:t>
            </a:r>
          </a:p>
          <a:p>
            <a:endParaRPr lang="en-US" dirty="0"/>
          </a:p>
          <a:p>
            <a:r>
              <a:rPr lang="en-US" dirty="0"/>
              <a:t>KATAK: Zu </a:t>
            </a:r>
            <a:r>
              <a:rPr lang="en-US" dirty="0" err="1"/>
              <a:t>aufwändig</a:t>
            </a:r>
            <a:r>
              <a:rPr lang="en-US" dirty="0"/>
              <a:t>, </a:t>
            </a:r>
            <a:r>
              <a:rPr lang="en-US" dirty="0" err="1"/>
              <a:t>sich</a:t>
            </a:r>
            <a:r>
              <a:rPr lang="en-US" dirty="0"/>
              <a:t> </a:t>
            </a:r>
            <a:r>
              <a:rPr lang="en-US" dirty="0" err="1"/>
              <a:t>neu</a:t>
            </a:r>
            <a:r>
              <a:rPr lang="en-US" dirty="0"/>
              <a:t> </a:t>
            </a:r>
            <a:r>
              <a:rPr lang="en-US" dirty="0" err="1"/>
              <a:t>einzuarbeiten</a:t>
            </a:r>
            <a:endParaRPr lang="en-US" dirty="0"/>
          </a:p>
          <a:p>
            <a:r>
              <a:rPr lang="en-US" dirty="0" err="1"/>
              <a:t>OSTicky</a:t>
            </a:r>
            <a:r>
              <a:rPr lang="en-US" dirty="0"/>
              <a:t>: </a:t>
            </a:r>
            <a:r>
              <a:rPr lang="en-US" dirty="0" err="1"/>
              <a:t>Sinnvoll</a:t>
            </a:r>
            <a:r>
              <a:rPr lang="en-US" dirty="0"/>
              <a:t> </a:t>
            </a:r>
            <a:r>
              <a:rPr lang="en-US" dirty="0" err="1"/>
              <a:t>nur</a:t>
            </a:r>
            <a:r>
              <a:rPr lang="en-US" dirty="0"/>
              <a:t> </a:t>
            </a:r>
            <a:r>
              <a:rPr lang="en-US" dirty="0" err="1"/>
              <a:t>mit</a:t>
            </a:r>
            <a:r>
              <a:rPr lang="en-US" dirty="0"/>
              <a:t> Joomla</a:t>
            </a:r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7D30A5-8903-4666-BDB1-AED8FB292B63}" type="slidenum">
              <a:rPr lang="de-AT" smtClean="0"/>
              <a:t>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973039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Create</a:t>
            </a:r>
          </a:p>
          <a:p>
            <a:r>
              <a:rPr lang="en-US" dirty="0"/>
              <a:t>Read</a:t>
            </a:r>
          </a:p>
          <a:p>
            <a:r>
              <a:rPr lang="en-US" dirty="0"/>
              <a:t>Update</a:t>
            </a:r>
          </a:p>
          <a:p>
            <a:r>
              <a:rPr lang="en-US" dirty="0"/>
              <a:t>Delete</a:t>
            </a:r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7D30A5-8903-4666-BDB1-AED8FB292B63}" type="slidenum">
              <a:rPr lang="de-AT" smtClean="0"/>
              <a:t>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420243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Geplante</a:t>
            </a:r>
            <a:r>
              <a:rPr lang="en-US" dirty="0"/>
              <a:t> </a:t>
            </a:r>
            <a:r>
              <a:rPr lang="en-US" dirty="0" err="1"/>
              <a:t>Ziele</a:t>
            </a:r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7D30A5-8903-4666-BDB1-AED8FB292B63}" type="slidenum">
              <a:rPr lang="de-AT" smtClean="0"/>
              <a:t>6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818247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15467-07D6-4916-9AAE-ADE91CB742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3FAF55-2BEC-4A1F-99BC-D7341EA19B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95D5B2-0C43-44CD-AAF5-75D1FFD16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10B9E-88E6-442F-93FC-0B4D51B4DA92}" type="datetimeFigureOut">
              <a:rPr lang="de-AT" smtClean="0"/>
              <a:t>03.07.2017</a:t>
            </a:fld>
            <a:endParaRPr lang="de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39BEB8-7891-421A-B301-FDD08397A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32AA6C-0476-45B5-9000-70AB9AE5B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FAA72-B7C0-45F8-8D88-555CFBCA8DD7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66154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039E7-418A-49F8-9672-5CFB7D6DB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D4DDA5-BF97-40D0-ACBE-3F99F6BF03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B831A1-B90A-407D-81D0-8D5962321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10B9E-88E6-442F-93FC-0B4D51B4DA92}" type="datetimeFigureOut">
              <a:rPr lang="de-AT" smtClean="0"/>
              <a:t>03.07.2017</a:t>
            </a:fld>
            <a:endParaRPr lang="de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6BDC10-6012-4017-B28B-9216E6759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3D4FE4-B5F0-48EF-9488-9FBBE4610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FAA72-B7C0-45F8-8D88-555CFBCA8DD7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02666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358426-2C71-48A6-9DC8-8B27862A03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8EE705-6E9B-4BFE-8B94-1B0EC31822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F9F97C-D098-4AC8-9D6A-D8D1AF63E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10B9E-88E6-442F-93FC-0B4D51B4DA92}" type="datetimeFigureOut">
              <a:rPr lang="de-AT" smtClean="0"/>
              <a:t>03.07.2017</a:t>
            </a:fld>
            <a:endParaRPr lang="de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F60E4B-251E-42A9-A277-86BB37425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28553F-B2B6-4AD9-9442-43CA07DB2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FAA72-B7C0-45F8-8D88-555CFBCA8DD7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11679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45FD0-AADB-4967-90B8-D73FB7E08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394816-CAD2-4598-85C8-CB2979C001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32830F-8675-4FC3-AD27-819293FF0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10B9E-88E6-442F-93FC-0B4D51B4DA92}" type="datetimeFigureOut">
              <a:rPr lang="de-AT" smtClean="0"/>
              <a:t>03.07.2017</a:t>
            </a:fld>
            <a:endParaRPr lang="de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D4D142-EA06-4234-96F1-750831CDD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4ACC8B-F354-41F8-BC73-F33CB3AC4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FAA72-B7C0-45F8-8D88-555CFBCA8DD7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86342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13575-0197-411B-AFDF-0226DFB1D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DDD48B-FF24-4F9F-B16E-6F6E965A31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282143-DC71-4789-99A8-3E69C63EC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10B9E-88E6-442F-93FC-0B4D51B4DA92}" type="datetimeFigureOut">
              <a:rPr lang="de-AT" smtClean="0"/>
              <a:t>03.07.2017</a:t>
            </a:fld>
            <a:endParaRPr lang="de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D4EECE-8791-40CD-80DE-129037134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FAF494-CAC8-49CB-83B8-7A721EB21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FAA72-B7C0-45F8-8D88-555CFBCA8DD7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01119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F2380-372A-42AA-978F-DDE152EAF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A2B5D5-ACF8-469A-923E-767617BC35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57306A-FDF5-45CA-BAA6-7D76AF3A9B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28CA47-E8CC-4725-810F-CDA62A0FD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10B9E-88E6-442F-93FC-0B4D51B4DA92}" type="datetimeFigureOut">
              <a:rPr lang="de-AT" smtClean="0"/>
              <a:t>03.07.2017</a:t>
            </a:fld>
            <a:endParaRPr lang="de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68B3BE-2FAC-4E7F-857C-B42DA02E8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1F6DB9-38CA-4E6D-8431-6C78B4212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FAA72-B7C0-45F8-8D88-555CFBCA8DD7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06197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A2774-A9E2-4E5F-8EBE-F4D7498A8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CC7ABA-C6AC-4A14-89FD-658773E350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CF032D-D164-4F08-8E6C-12C387B027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1119AB-DF39-4552-98D5-687B2E3FC0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72CEFE-A301-4E31-AE6E-E4F0262524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133022-65B9-4239-BA59-4F82FABD1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10B9E-88E6-442F-93FC-0B4D51B4DA92}" type="datetimeFigureOut">
              <a:rPr lang="de-AT" smtClean="0"/>
              <a:t>03.07.2017</a:t>
            </a:fld>
            <a:endParaRPr lang="de-A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553BA2-FB52-46CE-AE1F-E6B6A2A0E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A8D798-7723-4EC2-B1B4-2044BF658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FAA72-B7C0-45F8-8D88-555CFBCA8DD7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77639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E30A8-A196-49E8-A4DB-BD076FF14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87AF83-EA3C-4754-89C0-CC8401F11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10B9E-88E6-442F-93FC-0B4D51B4DA92}" type="datetimeFigureOut">
              <a:rPr lang="de-AT" smtClean="0"/>
              <a:t>03.07.2017</a:t>
            </a:fld>
            <a:endParaRPr lang="de-A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365EBC-14ED-4B2F-8119-5ACDDAF2B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AAADD2-6D29-4F78-B274-9B59677BE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FAA72-B7C0-45F8-8D88-555CFBCA8DD7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78213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179FCC-4A79-4DF3-8D3F-053732C87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10B9E-88E6-442F-93FC-0B4D51B4DA92}" type="datetimeFigureOut">
              <a:rPr lang="de-AT" smtClean="0"/>
              <a:t>03.07.2017</a:t>
            </a:fld>
            <a:endParaRPr lang="de-A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AD3645-0144-4B65-804C-BCBBCC1F9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4DA353-2585-4A87-8DE8-88F451B2F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FAA72-B7C0-45F8-8D88-555CFBCA8DD7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31254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521D1-8600-435D-A22C-98D060568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3748CD-1C70-4425-A7BB-42FB8CD87A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B85FD5-4045-4849-BA97-8651345EC2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457EB9-8D4A-496A-911B-42A9F56B3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10B9E-88E6-442F-93FC-0B4D51B4DA92}" type="datetimeFigureOut">
              <a:rPr lang="de-AT" smtClean="0"/>
              <a:t>03.07.2017</a:t>
            </a:fld>
            <a:endParaRPr lang="de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B65F82-D1A8-4B92-ABAD-6404FDB42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EC0D51-F584-48D0-A994-D89EE236F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FAA72-B7C0-45F8-8D88-555CFBCA8DD7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87674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950A1-C3B7-48FB-AD11-E9E01833F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7CC3AA-D61B-4D40-8AA1-C385C08811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64F482-F1B0-452F-9DD0-0567B71D44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5A04FE-54E2-4339-86A0-ED69A86E6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10B9E-88E6-442F-93FC-0B4D51B4DA92}" type="datetimeFigureOut">
              <a:rPr lang="de-AT" smtClean="0"/>
              <a:t>03.07.2017</a:t>
            </a:fld>
            <a:endParaRPr lang="de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289511-CC3E-425B-B31C-CD566064C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60185A-72C5-409F-AFF1-3D77B3586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FAA72-B7C0-45F8-8D88-555CFBCA8DD7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71480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AB6EA8-CB77-4323-8866-DE679A1BD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BA0318-4C1C-454B-B9C4-5BEC76CC6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239A21-D8A6-45FC-998B-498D081641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D10B9E-88E6-442F-93FC-0B4D51B4DA92}" type="datetimeFigureOut">
              <a:rPr lang="de-AT" smtClean="0"/>
              <a:t>03.07.2017</a:t>
            </a:fld>
            <a:endParaRPr lang="de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DCFE5B-5DB6-40AC-8012-78CF5113F3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8896F7-EB3A-44B9-8363-66D929382E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AFAA72-B7C0-45F8-8D88-555CFBCA8DD7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59415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D7090-9A98-4A02-B695-0128B3C086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Communicational</a:t>
            </a:r>
            <a:endParaRPr lang="de-AT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197FBA-E28D-4E00-997E-7EE66D099B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Evaluation </a:t>
            </a:r>
            <a:r>
              <a:rPr lang="en-US" dirty="0" err="1"/>
              <a:t>eines</a:t>
            </a:r>
            <a:r>
              <a:rPr lang="en-US" dirty="0"/>
              <a:t> </a:t>
            </a:r>
            <a:r>
              <a:rPr lang="en-US" dirty="0" err="1"/>
              <a:t>Ticketsystems</a:t>
            </a:r>
            <a:r>
              <a:rPr lang="en-US" dirty="0"/>
              <a:t> </a:t>
            </a:r>
            <a:r>
              <a:rPr lang="en-US" dirty="0" err="1"/>
              <a:t>für</a:t>
            </a:r>
            <a:r>
              <a:rPr lang="en-US" dirty="0"/>
              <a:t> den </a:t>
            </a:r>
            <a:r>
              <a:rPr lang="en-US" dirty="0" err="1"/>
              <a:t>Landesschulrat</a:t>
            </a:r>
            <a:r>
              <a:rPr lang="en-US" dirty="0"/>
              <a:t> </a:t>
            </a:r>
            <a:r>
              <a:rPr lang="en-US" dirty="0" err="1"/>
              <a:t>Tirols</a:t>
            </a:r>
            <a:endParaRPr lang="en-US" dirty="0"/>
          </a:p>
          <a:p>
            <a:endParaRPr lang="en-US" dirty="0"/>
          </a:p>
          <a:p>
            <a:r>
              <a:rPr lang="en-US" dirty="0"/>
              <a:t>Peter </a:t>
            </a:r>
            <a:r>
              <a:rPr lang="en-US" dirty="0" err="1"/>
              <a:t>Pollheimer</a:t>
            </a:r>
            <a:r>
              <a:rPr lang="en-US" dirty="0"/>
              <a:t> | Jakob Tomasi | Elias </a:t>
            </a:r>
            <a:r>
              <a:rPr lang="en-US" dirty="0" err="1"/>
              <a:t>Gabl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000926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397CD-0CEB-46EB-8AEA-72557FE5D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Verwendete</a:t>
            </a:r>
            <a:r>
              <a:rPr lang="en-US" dirty="0"/>
              <a:t> </a:t>
            </a:r>
            <a:r>
              <a:rPr lang="en-US" dirty="0" err="1"/>
              <a:t>Technologien</a:t>
            </a:r>
            <a:endParaRPr lang="de-A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5DA248-A13D-4758-A93C-B3EB840092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PHP</a:t>
            </a:r>
          </a:p>
          <a:p>
            <a:r>
              <a:rPr lang="en-US" dirty="0"/>
              <a:t>Bootstrap</a:t>
            </a:r>
          </a:p>
          <a:p>
            <a:r>
              <a:rPr lang="en-US" dirty="0"/>
              <a:t>MySQL</a:t>
            </a:r>
          </a:p>
          <a:p>
            <a:r>
              <a:rPr lang="en-US" dirty="0"/>
              <a:t>Java EE 7</a:t>
            </a:r>
          </a:p>
          <a:p>
            <a:endParaRPr lang="en-US" dirty="0"/>
          </a:p>
          <a:p>
            <a:r>
              <a:rPr lang="en-US" dirty="0" err="1"/>
              <a:t>OSTicket</a:t>
            </a:r>
            <a:endParaRPr lang="en-US" dirty="0"/>
          </a:p>
          <a:p>
            <a:r>
              <a:rPr lang="en-US" dirty="0" err="1"/>
              <a:t>Katak</a:t>
            </a:r>
            <a:endParaRPr lang="en-US" dirty="0"/>
          </a:p>
          <a:p>
            <a:r>
              <a:rPr lang="en-US" dirty="0" err="1"/>
              <a:t>OSTicky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519545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965FD-BD31-41F4-AEC9-D7F9B9152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OSTicket</a:t>
            </a:r>
            <a:endParaRPr lang="de-A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79EEE-9CC8-4AFE-8E74-1A300F7AA3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			</a:t>
            </a:r>
            <a:r>
              <a:rPr lang="en-US" dirty="0" err="1"/>
              <a:t>Dokumentation</a:t>
            </a:r>
            <a:r>
              <a:rPr lang="en-US" dirty="0"/>
              <a:t> des Codes </a:t>
            </a:r>
            <a:r>
              <a:rPr lang="en-US" dirty="0" err="1"/>
              <a:t>fehlt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			“Don’t monkey around with it.”</a:t>
            </a:r>
          </a:p>
          <a:p>
            <a:pPr marL="0" indent="0">
              <a:buNone/>
            </a:pPr>
            <a:r>
              <a:rPr lang="en-US" dirty="0"/>
              <a:t>				“Makes includes happy”</a:t>
            </a:r>
          </a:p>
          <a:p>
            <a:pPr marL="0" indent="0">
              <a:buNone/>
            </a:pPr>
            <a:r>
              <a:rPr lang="en-US" dirty="0"/>
              <a:t>				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AEEF0B0-5008-452B-BB80-0A3CF71759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190637"/>
              </p:ext>
            </p:extLst>
          </p:nvPr>
        </p:nvGraphicFramePr>
        <p:xfrm>
          <a:off x="838200" y="1825625"/>
          <a:ext cx="31623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7992">
                  <a:extLst>
                    <a:ext uri="{9D8B030D-6E8A-4147-A177-3AD203B41FA5}">
                      <a16:colId xmlns:a16="http://schemas.microsoft.com/office/drawing/2014/main" val="2052862698"/>
                    </a:ext>
                  </a:extLst>
                </a:gridCol>
                <a:gridCol w="1934308">
                  <a:extLst>
                    <a:ext uri="{9D8B030D-6E8A-4147-A177-3AD203B41FA5}">
                      <a16:colId xmlns:a16="http://schemas.microsoft.com/office/drawing/2014/main" val="38650486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Dateityp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Dateianzahl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7099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.</a:t>
                      </a:r>
                      <a:r>
                        <a:rPr lang="en-US" dirty="0" err="1"/>
                        <a:t>php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414</a:t>
                      </a:r>
                      <a:endParaRPr lang="de-A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4887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.</a:t>
                      </a:r>
                      <a:r>
                        <a:rPr lang="en-US" dirty="0" err="1"/>
                        <a:t>css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  <a:endParaRPr lang="de-A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5061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.less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de-A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299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.</a:t>
                      </a:r>
                      <a:r>
                        <a:rPr lang="en-US" dirty="0" err="1"/>
                        <a:t>sql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61</a:t>
                      </a:r>
                      <a:endParaRPr lang="de-A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6877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.html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de-A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39934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59526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C4D0F-1470-4A7E-9F5E-AAFF0A297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Alternativen</a:t>
            </a:r>
            <a:r>
              <a:rPr lang="en-US" dirty="0"/>
              <a:t> </a:t>
            </a:r>
            <a:r>
              <a:rPr lang="en-US" dirty="0" err="1"/>
              <a:t>zu</a:t>
            </a:r>
            <a:r>
              <a:rPr lang="en-US" dirty="0"/>
              <a:t> </a:t>
            </a:r>
            <a:r>
              <a:rPr lang="en-US" dirty="0" err="1"/>
              <a:t>OSTicket</a:t>
            </a:r>
            <a:endParaRPr lang="de-A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3C35EC-B21D-46B3-953D-30E01057C2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/>
              <a:t>Katak</a:t>
            </a:r>
            <a:endParaRPr lang="en-US" b="1" dirty="0"/>
          </a:p>
          <a:p>
            <a:pPr marL="0" indent="0">
              <a:buNone/>
            </a:pPr>
            <a:r>
              <a:rPr lang="en-US" dirty="0" err="1"/>
              <a:t>Unabhängige</a:t>
            </a:r>
            <a:r>
              <a:rPr lang="en-US" dirty="0"/>
              <a:t> </a:t>
            </a:r>
            <a:r>
              <a:rPr lang="en-US" dirty="0" err="1"/>
              <a:t>Weiterentwicklungen</a:t>
            </a:r>
            <a:r>
              <a:rPr lang="en-US" dirty="0"/>
              <a:t> von </a:t>
            </a:r>
            <a:r>
              <a:rPr lang="en-US" dirty="0" err="1"/>
              <a:t>OSTicket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Internationalisierung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err="1"/>
              <a:t>OSTicky</a:t>
            </a:r>
            <a:endParaRPr lang="en-US" b="1" dirty="0"/>
          </a:p>
          <a:p>
            <a:pPr marL="0" indent="0">
              <a:buNone/>
            </a:pPr>
            <a:r>
              <a:rPr lang="en-US" dirty="0" err="1"/>
              <a:t>Basierend</a:t>
            </a:r>
            <a:r>
              <a:rPr lang="en-US" dirty="0"/>
              <a:t> auf Joomla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934014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5F6B6-D44E-4BF7-9755-27A625AAE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Prototyp</a:t>
            </a:r>
            <a:r>
              <a:rPr lang="en-US" dirty="0"/>
              <a:t> Java EE</a:t>
            </a:r>
            <a:endParaRPr lang="de-A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5438A-76B3-44ED-B5A9-97EE5F2D02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Vorteile</a:t>
            </a:r>
            <a:r>
              <a:rPr lang="en-US" dirty="0"/>
              <a:t> </a:t>
            </a:r>
            <a:r>
              <a:rPr lang="en-US" dirty="0" err="1"/>
              <a:t>gegenüber</a:t>
            </a:r>
            <a:r>
              <a:rPr lang="en-US" dirty="0"/>
              <a:t> PHP</a:t>
            </a:r>
          </a:p>
          <a:p>
            <a:pPr lvl="1"/>
            <a:r>
              <a:rPr lang="en-US" dirty="0" err="1"/>
              <a:t>Strenge</a:t>
            </a:r>
            <a:r>
              <a:rPr lang="en-US" dirty="0"/>
              <a:t> implementation von MVC</a:t>
            </a:r>
          </a:p>
          <a:p>
            <a:pPr lvl="2"/>
            <a:r>
              <a:rPr lang="en-US" dirty="0" err="1"/>
              <a:t>Trennung</a:t>
            </a:r>
            <a:r>
              <a:rPr lang="en-US" dirty="0"/>
              <a:t> von </a:t>
            </a:r>
            <a:r>
              <a:rPr lang="en-US" dirty="0" err="1"/>
              <a:t>Geschäftslogik</a:t>
            </a:r>
            <a:r>
              <a:rPr lang="en-US" dirty="0"/>
              <a:t>, </a:t>
            </a:r>
            <a:r>
              <a:rPr lang="en-US" dirty="0" err="1"/>
              <a:t>Benutzeroberfläche</a:t>
            </a:r>
            <a:r>
              <a:rPr lang="en-US" dirty="0"/>
              <a:t> und </a:t>
            </a:r>
            <a:r>
              <a:rPr lang="en-US" dirty="0" err="1"/>
              <a:t>Datenbankanbindung</a:t>
            </a:r>
            <a:endParaRPr lang="en-US" dirty="0"/>
          </a:p>
          <a:p>
            <a:pPr lvl="1"/>
            <a:r>
              <a:rPr lang="en-US" dirty="0" err="1"/>
              <a:t>Mit</a:t>
            </a:r>
            <a:r>
              <a:rPr lang="en-US" dirty="0"/>
              <a:t> </a:t>
            </a:r>
            <a:r>
              <a:rPr lang="en-US" dirty="0" err="1"/>
              <a:t>Sprachkonventionen</a:t>
            </a:r>
            <a:r>
              <a:rPr lang="en-US" dirty="0"/>
              <a:t> </a:t>
            </a:r>
            <a:r>
              <a:rPr lang="en-US" dirty="0" err="1"/>
              <a:t>vertraut</a:t>
            </a:r>
            <a:endParaRPr lang="en-US" dirty="0"/>
          </a:p>
          <a:p>
            <a:pPr lvl="1"/>
            <a:r>
              <a:rPr lang="en-US" dirty="0" err="1"/>
              <a:t>Erweiterung</a:t>
            </a:r>
            <a:r>
              <a:rPr lang="en-US" dirty="0"/>
              <a:t> </a:t>
            </a:r>
            <a:r>
              <a:rPr lang="en-US" dirty="0" err="1"/>
              <a:t>leichter</a:t>
            </a:r>
            <a:r>
              <a:rPr lang="en-US" dirty="0"/>
              <a:t> </a:t>
            </a:r>
            <a:r>
              <a:rPr lang="en-US" dirty="0" err="1"/>
              <a:t>realisierbar</a:t>
            </a:r>
            <a:endParaRPr lang="en-US" dirty="0"/>
          </a:p>
          <a:p>
            <a:pPr lvl="1"/>
            <a:r>
              <a:rPr lang="en-US" dirty="0"/>
              <a:t>CRUD </a:t>
            </a:r>
            <a:r>
              <a:rPr lang="en-US" dirty="0" err="1"/>
              <a:t>Funktionalität</a:t>
            </a:r>
            <a:r>
              <a:rPr lang="en-US" dirty="0"/>
              <a:t> Out of the Box</a:t>
            </a:r>
          </a:p>
          <a:p>
            <a:pPr lvl="1"/>
            <a:endParaRPr lang="en-US" dirty="0"/>
          </a:p>
          <a:p>
            <a:r>
              <a:rPr lang="en-US" dirty="0"/>
              <a:t>2 </a:t>
            </a:r>
            <a:r>
              <a:rPr lang="en-US" dirty="0" err="1"/>
              <a:t>Ansätze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Durchführung</a:t>
            </a:r>
            <a:r>
              <a:rPr lang="en-US" dirty="0"/>
              <a:t> </a:t>
            </a:r>
            <a:r>
              <a:rPr lang="en-US" dirty="0" err="1"/>
              <a:t>mit</a:t>
            </a:r>
            <a:r>
              <a:rPr lang="en-US" dirty="0"/>
              <a:t> </a:t>
            </a:r>
            <a:r>
              <a:rPr lang="en-US" dirty="0" err="1"/>
              <a:t>JavaEE</a:t>
            </a:r>
            <a:r>
              <a:rPr lang="en-US" dirty="0"/>
              <a:t> Workshop</a:t>
            </a:r>
          </a:p>
          <a:p>
            <a:pPr lvl="1"/>
            <a:r>
              <a:rPr lang="en-US" dirty="0"/>
              <a:t>CRUD </a:t>
            </a:r>
            <a:r>
              <a:rPr lang="en-US" dirty="0" err="1"/>
              <a:t>Funktionalität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9608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C4D0F-1470-4A7E-9F5E-AAFF0A297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Datenbankdesign</a:t>
            </a:r>
            <a:r>
              <a:rPr lang="en-US" dirty="0"/>
              <a:t> </a:t>
            </a:r>
            <a:r>
              <a:rPr lang="en-US" dirty="0" err="1"/>
              <a:t>OSTicket</a:t>
            </a:r>
            <a:r>
              <a:rPr lang="en-US" dirty="0"/>
              <a:t>, JEE</a:t>
            </a:r>
            <a:endParaRPr lang="de-A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3C35EC-B21D-46B3-953D-30E01057C2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 err="1"/>
              <a:t>Erweitern</a:t>
            </a:r>
            <a:r>
              <a:rPr lang="en-US" dirty="0"/>
              <a:t> und </a:t>
            </a:r>
            <a:r>
              <a:rPr lang="en-US" dirty="0" err="1"/>
              <a:t>umgestalten</a:t>
            </a:r>
            <a:r>
              <a:rPr lang="en-US" dirty="0"/>
              <a:t> der </a:t>
            </a:r>
            <a:r>
              <a:rPr lang="en-US" dirty="0" err="1"/>
              <a:t>OSTicket</a:t>
            </a:r>
            <a:r>
              <a:rPr lang="en-US" dirty="0"/>
              <a:t> </a:t>
            </a:r>
            <a:r>
              <a:rPr lang="en-US" dirty="0" err="1"/>
              <a:t>Datenbank</a:t>
            </a:r>
            <a:endParaRPr lang="en-US" dirty="0"/>
          </a:p>
          <a:p>
            <a:pPr>
              <a:lnSpc>
                <a:spcPct val="200000"/>
              </a:lnSpc>
            </a:pPr>
            <a:r>
              <a:rPr lang="en-US" dirty="0" err="1"/>
              <a:t>Einarbeiten</a:t>
            </a:r>
            <a:r>
              <a:rPr lang="en-US" dirty="0"/>
              <a:t> in die </a:t>
            </a:r>
            <a:r>
              <a:rPr lang="en-US" dirty="0" err="1"/>
              <a:t>Datenbankanbindung</a:t>
            </a:r>
            <a:endParaRPr lang="en-US" dirty="0"/>
          </a:p>
          <a:p>
            <a:pPr>
              <a:lnSpc>
                <a:spcPct val="200000"/>
              </a:lnSpc>
            </a:pPr>
            <a:r>
              <a:rPr lang="en-US" dirty="0" err="1"/>
              <a:t>Erweiter</a:t>
            </a:r>
            <a:r>
              <a:rPr lang="en-US" dirty="0"/>
              <a:t> </a:t>
            </a:r>
            <a:r>
              <a:rPr lang="en-US" dirty="0" err="1"/>
              <a:t>bzw</a:t>
            </a:r>
            <a:r>
              <a:rPr lang="en-US" dirty="0"/>
              <a:t>. </a:t>
            </a:r>
            <a:r>
              <a:rPr lang="en-US" dirty="0" err="1"/>
              <a:t>Umschreiben</a:t>
            </a:r>
            <a:r>
              <a:rPr lang="en-US" dirty="0"/>
              <a:t> der </a:t>
            </a:r>
            <a:r>
              <a:rPr lang="en-US" dirty="0" err="1"/>
              <a:t>Datenbankanbindung</a:t>
            </a:r>
            <a:r>
              <a:rPr lang="en-US" dirty="0"/>
              <a:t> </a:t>
            </a:r>
            <a:r>
              <a:rPr lang="en-US" dirty="0" err="1"/>
              <a:t>für</a:t>
            </a:r>
            <a:r>
              <a:rPr lang="en-US" dirty="0"/>
              <a:t> </a:t>
            </a:r>
            <a:r>
              <a:rPr lang="en-US" dirty="0" err="1"/>
              <a:t>unsere</a:t>
            </a:r>
            <a:r>
              <a:rPr lang="en-US" dirty="0"/>
              <a:t> </a:t>
            </a:r>
            <a:r>
              <a:rPr lang="en-US" dirty="0" err="1"/>
              <a:t>Zwecke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404735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F9C16-8406-4A7B-94F7-DE5902970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3BBA3F-3707-44E8-A794-5764D9EB98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err="1"/>
              <a:t>Dokumentieren</a:t>
            </a:r>
            <a:r>
              <a:rPr lang="en-US" dirty="0"/>
              <a:t> der </a:t>
            </a:r>
            <a:r>
              <a:rPr lang="en-US" dirty="0" err="1"/>
              <a:t>OSTicket</a:t>
            </a:r>
            <a:r>
              <a:rPr lang="en-US" dirty="0"/>
              <a:t> </a:t>
            </a:r>
            <a:r>
              <a:rPr lang="en-US" dirty="0" err="1"/>
              <a:t>Datenbank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err="1"/>
              <a:t>Dokumentieren</a:t>
            </a:r>
            <a:r>
              <a:rPr lang="en-US" dirty="0"/>
              <a:t> der </a:t>
            </a:r>
            <a:r>
              <a:rPr lang="en-US" dirty="0" err="1"/>
              <a:t>Datenbankanbindung</a:t>
            </a:r>
            <a:r>
              <a:rPr lang="en-US" dirty="0"/>
              <a:t> von </a:t>
            </a:r>
            <a:r>
              <a:rPr lang="en-US" dirty="0" err="1"/>
              <a:t>OSTicket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err="1"/>
              <a:t>Erstellung</a:t>
            </a:r>
            <a:r>
              <a:rPr lang="en-US" dirty="0"/>
              <a:t> </a:t>
            </a:r>
            <a:r>
              <a:rPr lang="en-US" dirty="0" err="1"/>
              <a:t>einer</a:t>
            </a:r>
            <a:r>
              <a:rPr lang="en-US" dirty="0"/>
              <a:t> </a:t>
            </a:r>
            <a:r>
              <a:rPr lang="en-US" dirty="0" err="1"/>
              <a:t>Datenbank</a:t>
            </a:r>
            <a:r>
              <a:rPr lang="en-US" dirty="0"/>
              <a:t> </a:t>
            </a:r>
            <a:r>
              <a:rPr lang="en-US" dirty="0" err="1"/>
              <a:t>für</a:t>
            </a:r>
            <a:r>
              <a:rPr lang="en-US" dirty="0"/>
              <a:t> </a:t>
            </a:r>
            <a:r>
              <a:rPr lang="en-US" dirty="0" err="1"/>
              <a:t>einen</a:t>
            </a:r>
            <a:r>
              <a:rPr lang="en-US" dirty="0"/>
              <a:t> Java EE </a:t>
            </a:r>
            <a:r>
              <a:rPr lang="en-US" dirty="0" err="1"/>
              <a:t>Prototypen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err="1"/>
              <a:t>Programmierung</a:t>
            </a:r>
            <a:r>
              <a:rPr lang="en-US" dirty="0"/>
              <a:t> </a:t>
            </a:r>
            <a:r>
              <a:rPr lang="en-US" dirty="0" err="1"/>
              <a:t>einer</a:t>
            </a:r>
            <a:r>
              <a:rPr lang="en-US" dirty="0"/>
              <a:t> </a:t>
            </a:r>
            <a:r>
              <a:rPr lang="en-US" dirty="0" err="1"/>
              <a:t>Datenbankanbindung</a:t>
            </a:r>
            <a:r>
              <a:rPr lang="en-US" dirty="0"/>
              <a:t> </a:t>
            </a:r>
            <a:r>
              <a:rPr lang="en-US" dirty="0" err="1"/>
              <a:t>für</a:t>
            </a:r>
            <a:r>
              <a:rPr lang="en-US" dirty="0"/>
              <a:t> den </a:t>
            </a:r>
            <a:r>
              <a:rPr lang="en-US" dirty="0" err="1"/>
              <a:t>JavaEE</a:t>
            </a:r>
            <a:r>
              <a:rPr lang="en-US" dirty="0"/>
              <a:t> </a:t>
            </a:r>
            <a:r>
              <a:rPr lang="en-US" dirty="0" err="1"/>
              <a:t>Prototypen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4526538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181</Words>
  <Application>Microsoft Office PowerPoint</Application>
  <PresentationFormat>Widescreen</PresentationFormat>
  <Paragraphs>74</Paragraphs>
  <Slides>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Communicational</vt:lpstr>
      <vt:lpstr>Verwendete Technologien</vt:lpstr>
      <vt:lpstr>OSTicket</vt:lpstr>
      <vt:lpstr>Alternativen zu OSTicket</vt:lpstr>
      <vt:lpstr>Prototyp Java EE</vt:lpstr>
      <vt:lpstr>Datenbankdesign OSTicket, JEE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Communicational</dc:title>
  <dc:creator>jtomasi</dc:creator>
  <cp:lastModifiedBy>jtomasi</cp:lastModifiedBy>
  <cp:revision>8</cp:revision>
  <dcterms:created xsi:type="dcterms:W3CDTF">2017-07-03T08:12:56Z</dcterms:created>
  <dcterms:modified xsi:type="dcterms:W3CDTF">2017-07-03T11:32:56Z</dcterms:modified>
</cp:coreProperties>
</file>