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BC5-047A-4E6C-A8CA-510C0BF25378}" type="datetimeFigureOut">
              <a:rPr lang="en-US" smtClean="0"/>
              <a:t>2/20/2020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A19-0A29-4A3C-8EB8-D8378DECBF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BC5-047A-4E6C-A8CA-510C0BF25378}" type="datetimeFigureOut">
              <a:rPr lang="en-US" smtClean="0"/>
              <a:t>2/20/2020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A19-0A29-4A3C-8EB8-D8378DECBF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BC5-047A-4E6C-A8CA-510C0BF25378}" type="datetimeFigureOut">
              <a:rPr lang="en-US" smtClean="0"/>
              <a:t>2/20/2020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A19-0A29-4A3C-8EB8-D8378DECBF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BC5-047A-4E6C-A8CA-510C0BF25378}" type="datetimeFigureOut">
              <a:rPr lang="en-US" smtClean="0"/>
              <a:t>2/20/2020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A19-0A29-4A3C-8EB8-D8378DECBF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BC5-047A-4E6C-A8CA-510C0BF25378}" type="datetimeFigureOut">
              <a:rPr lang="en-US" smtClean="0"/>
              <a:t>2/20/2020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A19-0A29-4A3C-8EB8-D8378DECBF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BC5-047A-4E6C-A8CA-510C0BF25378}" type="datetimeFigureOut">
              <a:rPr lang="en-US" smtClean="0"/>
              <a:t>2/20/2020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A19-0A29-4A3C-8EB8-D8378DECBF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BC5-047A-4E6C-A8CA-510C0BF25378}" type="datetimeFigureOut">
              <a:rPr lang="en-US" smtClean="0"/>
              <a:t>2/20/2020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A19-0A29-4A3C-8EB8-D8378DECBF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BC5-047A-4E6C-A8CA-510C0BF25378}" type="datetimeFigureOut">
              <a:rPr lang="en-US" smtClean="0"/>
              <a:t>2/20/2020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A19-0A29-4A3C-8EB8-D8378DECBF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BC5-047A-4E6C-A8CA-510C0BF25378}" type="datetimeFigureOut">
              <a:rPr lang="en-US" smtClean="0"/>
              <a:t>2/20/2020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A19-0A29-4A3C-8EB8-D8378DECBF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BC5-047A-4E6C-A8CA-510C0BF25378}" type="datetimeFigureOut">
              <a:rPr lang="en-US" smtClean="0"/>
              <a:t>2/20/2020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A19-0A29-4A3C-8EB8-D8378DECBF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5BC5-047A-4E6C-A8CA-510C0BF25378}" type="datetimeFigureOut">
              <a:rPr lang="en-US" smtClean="0"/>
              <a:t>2/20/2020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74A19-0A29-4A3C-8EB8-D8378DECBF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5BC5-047A-4E6C-A8CA-510C0BF25378}" type="datetimeFigureOut">
              <a:rPr lang="en-US" smtClean="0"/>
              <a:t>2/20/2020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4A19-0A29-4A3C-8EB8-D8378DECBF4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e_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2" y="1247470"/>
            <a:ext cx="8268855" cy="4363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0166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5839" y="2428869"/>
            <a:ext cx="171451" cy="285751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3143248"/>
            <a:ext cx="154294" cy="257156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4286256"/>
            <a:ext cx="154294" cy="257156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8719" y="2000240"/>
            <a:ext cx="180009" cy="257156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2886092"/>
            <a:ext cx="192867" cy="257156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3571876"/>
            <a:ext cx="214282" cy="285709"/>
          </a:xfrm>
          <a:prstGeom prst="rect">
            <a:avLst/>
          </a:prstGeom>
          <a:noFill/>
        </p:spPr>
      </p:pic>
      <p:sp>
        <p:nvSpPr>
          <p:cNvPr id="19" name="Arc 18"/>
          <p:cNvSpPr/>
          <p:nvPr/>
        </p:nvSpPr>
        <p:spPr>
          <a:xfrm rot="8315336" flipH="1">
            <a:off x="3618891" y="3431714"/>
            <a:ext cx="330167" cy="28032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c 19"/>
          <p:cNvSpPr/>
          <p:nvPr/>
        </p:nvSpPr>
        <p:spPr>
          <a:xfrm rot="8315336" flipH="1">
            <a:off x="765786" y="1860079"/>
            <a:ext cx="330167" cy="28032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c 20"/>
          <p:cNvSpPr/>
          <p:nvPr/>
        </p:nvSpPr>
        <p:spPr>
          <a:xfrm rot="8315336" flipH="1">
            <a:off x="2111371" y="2879776"/>
            <a:ext cx="131529" cy="16975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54" y="2643182"/>
            <a:ext cx="214282" cy="267853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90" y="3161147"/>
            <a:ext cx="214282" cy="267853"/>
          </a:xfrm>
          <a:prstGeom prst="rect">
            <a:avLst/>
          </a:prstGeom>
          <a:noFill/>
        </p:spPr>
      </p:pic>
      <p:sp>
        <p:nvSpPr>
          <p:cNvPr id="26" name="Arc 25"/>
          <p:cNvSpPr/>
          <p:nvPr/>
        </p:nvSpPr>
        <p:spPr>
          <a:xfrm rot="6861153" flipH="1">
            <a:off x="3506808" y="3144889"/>
            <a:ext cx="356070" cy="37496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c 26"/>
          <p:cNvSpPr/>
          <p:nvPr/>
        </p:nvSpPr>
        <p:spPr>
          <a:xfrm rot="6861153" flipH="1">
            <a:off x="1923536" y="2644823"/>
            <a:ext cx="356070" cy="37496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c 27"/>
          <p:cNvSpPr/>
          <p:nvPr/>
        </p:nvSpPr>
        <p:spPr>
          <a:xfrm rot="10557970" flipH="1">
            <a:off x="2602699" y="1857747"/>
            <a:ext cx="455149" cy="412747"/>
          </a:xfrm>
          <a:prstGeom prst="arc">
            <a:avLst>
              <a:gd name="adj1" fmla="val 16200000"/>
              <a:gd name="adj2" fmla="val 201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c 28"/>
          <p:cNvSpPr/>
          <p:nvPr/>
        </p:nvSpPr>
        <p:spPr>
          <a:xfrm rot="10557970" flipH="1">
            <a:off x="4657392" y="1857747"/>
            <a:ext cx="455149" cy="412747"/>
          </a:xfrm>
          <a:prstGeom prst="arc">
            <a:avLst>
              <a:gd name="adj1" fmla="val 16200000"/>
              <a:gd name="adj2" fmla="val 20198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72" y="2071678"/>
            <a:ext cx="214282" cy="267853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39235" y="2071678"/>
            <a:ext cx="218583" cy="257156"/>
          </a:xfrm>
          <a:prstGeom prst="rect">
            <a:avLst/>
          </a:prstGeom>
          <a:noFill/>
        </p:spPr>
      </p:pic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40" y="2143116"/>
            <a:ext cx="214282" cy="306117"/>
          </a:xfrm>
          <a:prstGeom prst="rect">
            <a:avLst/>
          </a:prstGeom>
          <a:noFill/>
        </p:spPr>
      </p:pic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2357430"/>
            <a:ext cx="180009" cy="257156"/>
          </a:xfrm>
          <a:prstGeom prst="rect">
            <a:avLst/>
          </a:prstGeom>
          <a:noFill/>
        </p:spPr>
      </p:pic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2857496"/>
            <a:ext cx="180009" cy="257156"/>
          </a:xfrm>
          <a:prstGeom prst="rect">
            <a:avLst/>
          </a:prstGeom>
          <a:noFill/>
        </p:spPr>
      </p:pic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2571744"/>
            <a:ext cx="145713" cy="242856"/>
          </a:xfrm>
          <a:prstGeom prst="rect">
            <a:avLst/>
          </a:prstGeom>
          <a:noFill/>
        </p:spPr>
      </p:pic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214686"/>
            <a:ext cx="154294" cy="257156"/>
          </a:xfrm>
          <a:prstGeom prst="rect">
            <a:avLst/>
          </a:prstGeom>
          <a:noFill/>
        </p:spPr>
      </p:pic>
      <p:cxnSp>
        <p:nvCxnSpPr>
          <p:cNvPr id="46" name="Straight Connector 45"/>
          <p:cNvCxnSpPr/>
          <p:nvPr/>
        </p:nvCxnSpPr>
        <p:spPr>
          <a:xfrm>
            <a:off x="6357950" y="5072074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 rot="8315336" flipH="1">
            <a:off x="6188862" y="4466041"/>
            <a:ext cx="380722" cy="711999"/>
          </a:xfrm>
          <a:prstGeom prst="arc">
            <a:avLst>
              <a:gd name="adj1" fmla="val 16200000"/>
              <a:gd name="adj2" fmla="val 39652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2264" y="4572008"/>
            <a:ext cx="214282" cy="267853"/>
          </a:xfrm>
          <a:prstGeom prst="rect">
            <a:avLst/>
          </a:prstGeom>
          <a:noFill/>
        </p:spPr>
      </p:pic>
      <p:sp>
        <p:nvSpPr>
          <p:cNvPr id="51" name="Arc 50"/>
          <p:cNvSpPr/>
          <p:nvPr/>
        </p:nvSpPr>
        <p:spPr>
          <a:xfrm rot="10557970" flipH="1">
            <a:off x="6552746" y="1874638"/>
            <a:ext cx="510067" cy="536953"/>
          </a:xfrm>
          <a:prstGeom prst="arc">
            <a:avLst>
              <a:gd name="adj1" fmla="val 12845386"/>
              <a:gd name="adj2" fmla="val 31445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72330" y="2214554"/>
            <a:ext cx="242889" cy="285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shaunak basu</dc:creator>
  <cp:lastModifiedBy>shaunak basu</cp:lastModifiedBy>
  <cp:revision>2</cp:revision>
  <dcterms:created xsi:type="dcterms:W3CDTF">2020-02-20T23:29:53Z</dcterms:created>
  <dcterms:modified xsi:type="dcterms:W3CDTF">2020-02-21T00:48:50Z</dcterms:modified>
</cp:coreProperties>
</file>