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2.xml" ContentType="application/vnd.openxmlformats-officedocument.presentationml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3.xml" ContentType="application/vnd.openxmlformats-officedocument.presentationml.comment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5"/>
  </p:notesMasterIdLst>
  <p:sldIdLst>
    <p:sldId id="257" r:id="rId2"/>
    <p:sldId id="259" r:id="rId3"/>
    <p:sldId id="267" r:id="rId4"/>
    <p:sldId id="260" r:id="rId5"/>
    <p:sldId id="280" r:id="rId6"/>
    <p:sldId id="258" r:id="rId7"/>
    <p:sldId id="281" r:id="rId8"/>
    <p:sldId id="262" r:id="rId9"/>
    <p:sldId id="263" r:id="rId10"/>
    <p:sldId id="282" r:id="rId11"/>
    <p:sldId id="261" r:id="rId12"/>
    <p:sldId id="264" r:id="rId13"/>
    <p:sldId id="269" r:id="rId14"/>
    <p:sldId id="268" r:id="rId15"/>
    <p:sldId id="270" r:id="rId16"/>
    <p:sldId id="271" r:id="rId17"/>
    <p:sldId id="272" r:id="rId18"/>
    <p:sldId id="277" r:id="rId19"/>
    <p:sldId id="274" r:id="rId20"/>
    <p:sldId id="275" r:id="rId21"/>
    <p:sldId id="278" r:id="rId22"/>
    <p:sldId id="276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eba patel" initials="sp" lastIdx="2" clrIdx="0">
    <p:extLst>
      <p:ext uri="{19B8F6BF-5375-455C-9EA6-DF929625EA0E}">
        <p15:presenceInfo xmlns:p15="http://schemas.microsoft.com/office/powerpoint/2012/main" userId="8c5a248e7690e6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1T13:25:27.622" idx="1">
    <p:pos x="10" y="10"/>
    <p:text>dataFrame.rename(columns = {'ApointmentData':'AppointmentData',
                         'Alcoolism': 'Alchoholism',
                         'HiperTension': 'Hypertension',
                         'Handcap': 'Handicap','No-show':'NoShow'}, inplace = True)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1T14:45:08.735" idx="2">
    <p:pos x="6309" y="4076"/>
    <p:text>['PatientId',
                                    'ScheduledDay',
                                    'AppointmentDay',
                                    'AppointmentID',
                                    'AppointmentDay_quarter',
                                    'AppointmentDay_year',
                                    'AppointmentDay_hour'
                                   ])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1T14:45:08.735" idx="2">
    <p:pos x="6309" y="4076"/>
    <p:text>['PatientId',
                                    'ScheduledDay',
                                    'AppointmentDay',
                                    'AppointmentID',
                                    'AppointmentDay_quarter',
                                    'AppointmentDay_year',
                                    'AppointmentDay_hour'
                                   ])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E712EE-3390-4B0C-BC1B-D9A1C99EC86B}" type="doc">
      <dgm:prSet loTypeId="urn:microsoft.com/office/officeart/2005/8/layout/StepDownProcess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04F940A-1C32-4E5D-B48A-4EDCC1F2F297}">
      <dgm:prSet/>
      <dgm:spPr/>
      <dgm:t>
        <a:bodyPr/>
        <a:lstStyle/>
        <a:p>
          <a:r>
            <a:rPr lang="en-US" b="1"/>
            <a:t>Our Goals</a:t>
          </a:r>
        </a:p>
      </dgm:t>
    </dgm:pt>
    <dgm:pt modelId="{2DB27C03-20F9-4419-BEC6-FD79D79448DD}" type="parTrans" cxnId="{388FAC24-B725-4685-842E-64285D4DE835}">
      <dgm:prSet/>
      <dgm:spPr/>
      <dgm:t>
        <a:bodyPr/>
        <a:lstStyle/>
        <a:p>
          <a:endParaRPr lang="en-US"/>
        </a:p>
      </dgm:t>
    </dgm:pt>
    <dgm:pt modelId="{9C89413A-B0F5-4F05-B918-7D31B439B6C9}" type="sibTrans" cxnId="{388FAC24-B725-4685-842E-64285D4DE835}">
      <dgm:prSet/>
      <dgm:spPr/>
      <dgm:t>
        <a:bodyPr/>
        <a:lstStyle/>
        <a:p>
          <a:endParaRPr lang="en-US"/>
        </a:p>
      </dgm:t>
    </dgm:pt>
    <dgm:pt modelId="{61C2D367-1524-4756-94B0-F46B89FDE83C}">
      <dgm:prSet/>
      <dgm:spPr/>
      <dgm:t>
        <a:bodyPr/>
        <a:lstStyle/>
        <a:p>
          <a:r>
            <a:rPr lang="en-US" b="1"/>
            <a:t>Data Cleaning</a:t>
          </a:r>
          <a:endParaRPr lang="en-US" b="1" dirty="0"/>
        </a:p>
      </dgm:t>
    </dgm:pt>
    <dgm:pt modelId="{430D88BB-15C4-46B1-BB0F-9848A248AC98}" type="parTrans" cxnId="{BDC927E4-2B48-4648-A7EB-DBED8ED06CA8}">
      <dgm:prSet/>
      <dgm:spPr/>
      <dgm:t>
        <a:bodyPr/>
        <a:lstStyle/>
        <a:p>
          <a:endParaRPr lang="en-US"/>
        </a:p>
      </dgm:t>
    </dgm:pt>
    <dgm:pt modelId="{2DC4FC9F-CCE5-4806-BE19-01FED5B3C754}" type="sibTrans" cxnId="{BDC927E4-2B48-4648-A7EB-DBED8ED06CA8}">
      <dgm:prSet/>
      <dgm:spPr/>
      <dgm:t>
        <a:bodyPr/>
        <a:lstStyle/>
        <a:p>
          <a:endParaRPr lang="en-US"/>
        </a:p>
      </dgm:t>
    </dgm:pt>
    <dgm:pt modelId="{13BC26C2-1ADA-4DCD-AF92-AB459F5DE71C}">
      <dgm:prSet/>
      <dgm:spPr/>
      <dgm:t>
        <a:bodyPr/>
        <a:lstStyle/>
        <a:p>
          <a:r>
            <a:rPr lang="en-US" b="1"/>
            <a:t>Data Exploration</a:t>
          </a:r>
          <a:endParaRPr lang="en-US" b="1" dirty="0"/>
        </a:p>
      </dgm:t>
    </dgm:pt>
    <dgm:pt modelId="{88C37088-B853-436E-918E-09F0C273CD93}" type="parTrans" cxnId="{7FF81F49-DFDB-4A64-B23D-22AEB018C365}">
      <dgm:prSet/>
      <dgm:spPr/>
      <dgm:t>
        <a:bodyPr/>
        <a:lstStyle/>
        <a:p>
          <a:endParaRPr lang="en-US"/>
        </a:p>
      </dgm:t>
    </dgm:pt>
    <dgm:pt modelId="{C182456B-1ED8-40C3-9A7F-799736C7FB8D}" type="sibTrans" cxnId="{7FF81F49-DFDB-4A64-B23D-22AEB018C365}">
      <dgm:prSet/>
      <dgm:spPr/>
      <dgm:t>
        <a:bodyPr/>
        <a:lstStyle/>
        <a:p>
          <a:endParaRPr lang="en-US"/>
        </a:p>
      </dgm:t>
    </dgm:pt>
    <dgm:pt modelId="{AC24F769-B6CD-4504-B060-E5395106B58F}">
      <dgm:prSet/>
      <dgm:spPr/>
      <dgm:t>
        <a:bodyPr/>
        <a:lstStyle/>
        <a:p>
          <a:r>
            <a:rPr lang="en-US" b="1"/>
            <a:t>Feature Engineering</a:t>
          </a:r>
          <a:endParaRPr lang="en-US" b="1" dirty="0"/>
        </a:p>
      </dgm:t>
    </dgm:pt>
    <dgm:pt modelId="{3D49A4F3-BCC2-49E4-937D-1BDEF5729AC0}" type="parTrans" cxnId="{501B2196-1462-4A6C-821E-408F74FDE741}">
      <dgm:prSet/>
      <dgm:spPr/>
      <dgm:t>
        <a:bodyPr/>
        <a:lstStyle/>
        <a:p>
          <a:endParaRPr lang="en-US"/>
        </a:p>
      </dgm:t>
    </dgm:pt>
    <dgm:pt modelId="{350504D4-8CDE-4AD1-A628-2DB867C4183B}" type="sibTrans" cxnId="{501B2196-1462-4A6C-821E-408F74FDE741}">
      <dgm:prSet/>
      <dgm:spPr/>
      <dgm:t>
        <a:bodyPr/>
        <a:lstStyle/>
        <a:p>
          <a:endParaRPr lang="en-US"/>
        </a:p>
      </dgm:t>
    </dgm:pt>
    <dgm:pt modelId="{4308A32B-A774-415E-8793-78A018897FE1}">
      <dgm:prSet/>
      <dgm:spPr/>
      <dgm:t>
        <a:bodyPr/>
        <a:lstStyle/>
        <a:p>
          <a:r>
            <a:rPr lang="en-US" b="1"/>
            <a:t>Predictive Modelling</a:t>
          </a:r>
          <a:endParaRPr lang="en-US" b="1" dirty="0"/>
        </a:p>
      </dgm:t>
    </dgm:pt>
    <dgm:pt modelId="{04938AFF-6518-4E56-B839-389D33D7E28B}" type="parTrans" cxnId="{C1988DFB-AE01-498A-A628-4AFEDF552452}">
      <dgm:prSet/>
      <dgm:spPr/>
      <dgm:t>
        <a:bodyPr/>
        <a:lstStyle/>
        <a:p>
          <a:endParaRPr lang="en-US"/>
        </a:p>
      </dgm:t>
    </dgm:pt>
    <dgm:pt modelId="{EF57211C-C288-409B-8526-E26EB134C5E6}" type="sibTrans" cxnId="{C1988DFB-AE01-498A-A628-4AFEDF552452}">
      <dgm:prSet/>
      <dgm:spPr/>
      <dgm:t>
        <a:bodyPr/>
        <a:lstStyle/>
        <a:p>
          <a:endParaRPr lang="en-US"/>
        </a:p>
      </dgm:t>
    </dgm:pt>
    <dgm:pt modelId="{359F27D4-DCEC-4CC0-B21D-E49B11D802F8}">
      <dgm:prSet/>
      <dgm:spPr/>
      <dgm:t>
        <a:bodyPr/>
        <a:lstStyle/>
        <a:p>
          <a:r>
            <a:rPr lang="en-US" b="1"/>
            <a:t>Business Understanding</a:t>
          </a:r>
          <a:endParaRPr lang="en-US" b="1" dirty="0"/>
        </a:p>
      </dgm:t>
    </dgm:pt>
    <dgm:pt modelId="{30A2F12B-8D4A-4090-8177-9F3AD6B04B88}" type="sibTrans" cxnId="{B34E915E-B77F-4D31-A93F-E2B9DA22C23D}">
      <dgm:prSet/>
      <dgm:spPr/>
      <dgm:t>
        <a:bodyPr/>
        <a:lstStyle/>
        <a:p>
          <a:endParaRPr lang="en-US"/>
        </a:p>
      </dgm:t>
    </dgm:pt>
    <dgm:pt modelId="{BF00A1DA-66AC-4BCD-80C7-0470AEDEE0FE}" type="parTrans" cxnId="{B34E915E-B77F-4D31-A93F-E2B9DA22C23D}">
      <dgm:prSet/>
      <dgm:spPr/>
      <dgm:t>
        <a:bodyPr/>
        <a:lstStyle/>
        <a:p>
          <a:endParaRPr lang="en-US"/>
        </a:p>
      </dgm:t>
    </dgm:pt>
    <dgm:pt modelId="{84A63D88-58A3-4DA9-9D96-8DC8B2776140}">
      <dgm:prSet phldrT="[Text]"/>
      <dgm:spPr/>
      <dgm:t>
        <a:bodyPr/>
        <a:lstStyle/>
        <a:p>
          <a:pPr algn="ctr"/>
          <a:r>
            <a:rPr lang="en-US" b="1"/>
            <a:t>Data Visualization</a:t>
          </a:r>
          <a:endParaRPr lang="en-US" b="1" dirty="0"/>
        </a:p>
      </dgm:t>
    </dgm:pt>
    <dgm:pt modelId="{D571A6C9-EDB1-4A94-9623-0748DFEBDC10}" type="parTrans" cxnId="{481C360F-0F68-4E9F-A88A-91F7F2A4BAC0}">
      <dgm:prSet/>
      <dgm:spPr/>
      <dgm:t>
        <a:bodyPr/>
        <a:lstStyle/>
        <a:p>
          <a:endParaRPr lang="en-US"/>
        </a:p>
      </dgm:t>
    </dgm:pt>
    <dgm:pt modelId="{318D98D1-A37E-4D8C-AC2A-9266F719A365}" type="sibTrans" cxnId="{481C360F-0F68-4E9F-A88A-91F7F2A4BAC0}">
      <dgm:prSet/>
      <dgm:spPr/>
      <dgm:t>
        <a:bodyPr/>
        <a:lstStyle/>
        <a:p>
          <a:endParaRPr lang="en-US"/>
        </a:p>
      </dgm:t>
    </dgm:pt>
    <dgm:pt modelId="{7602421B-751D-484A-8510-726ED71247CD}" type="pres">
      <dgm:prSet presAssocID="{82E712EE-3390-4B0C-BC1B-D9A1C99EC86B}" presName="rootnode" presStyleCnt="0">
        <dgm:presLayoutVars>
          <dgm:chMax/>
          <dgm:chPref/>
          <dgm:dir/>
          <dgm:animLvl val="lvl"/>
        </dgm:presLayoutVars>
      </dgm:prSet>
      <dgm:spPr/>
    </dgm:pt>
    <dgm:pt modelId="{F30F39EA-7D42-44E0-B049-19ABD46CDB5C}" type="pres">
      <dgm:prSet presAssocID="{359F27D4-DCEC-4CC0-B21D-E49B11D802F8}" presName="composite" presStyleCnt="0"/>
      <dgm:spPr/>
    </dgm:pt>
    <dgm:pt modelId="{068B23F9-3E69-43E3-8A80-72FE79D20B4A}" type="pres">
      <dgm:prSet presAssocID="{359F27D4-DCEC-4CC0-B21D-E49B11D802F8}" presName="bentUpArrow1" presStyleLbl="alignImgPlace1" presStyleIdx="0" presStyleCnt="6"/>
      <dgm:spPr/>
    </dgm:pt>
    <dgm:pt modelId="{E5CA00D7-AA08-4FDE-B8B8-0F39861C8823}" type="pres">
      <dgm:prSet presAssocID="{359F27D4-DCEC-4CC0-B21D-E49B11D802F8}" presName="ParentText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7609B3DE-5153-4277-AFCA-C04B2CC56A8A}" type="pres">
      <dgm:prSet presAssocID="{359F27D4-DCEC-4CC0-B21D-E49B11D802F8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C9CC6773-2533-4BFA-80E3-FA083B471784}" type="pres">
      <dgm:prSet presAssocID="{30A2F12B-8D4A-4090-8177-9F3AD6B04B88}" presName="sibTrans" presStyleCnt="0"/>
      <dgm:spPr/>
    </dgm:pt>
    <dgm:pt modelId="{4F2BB0E5-071E-4284-BD9D-5CC0E317DC3C}" type="pres">
      <dgm:prSet presAssocID="{B04F940A-1C32-4E5D-B48A-4EDCC1F2F297}" presName="composite" presStyleCnt="0"/>
      <dgm:spPr/>
    </dgm:pt>
    <dgm:pt modelId="{FFAF71B1-E70F-48A1-AC2D-830029B5527C}" type="pres">
      <dgm:prSet presAssocID="{B04F940A-1C32-4E5D-B48A-4EDCC1F2F297}" presName="bentUpArrow1" presStyleLbl="alignImgPlace1" presStyleIdx="1" presStyleCnt="6"/>
      <dgm:spPr/>
    </dgm:pt>
    <dgm:pt modelId="{8C3FCC64-BB7F-4A92-A0F2-936AE749F06A}" type="pres">
      <dgm:prSet presAssocID="{B04F940A-1C32-4E5D-B48A-4EDCC1F2F297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09D4B1D0-56E8-4857-8DF6-5F3F2576E4C9}" type="pres">
      <dgm:prSet presAssocID="{B04F940A-1C32-4E5D-B48A-4EDCC1F2F297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D8B890D7-384B-4BD7-A0C2-B0416817C545}" type="pres">
      <dgm:prSet presAssocID="{9C89413A-B0F5-4F05-B918-7D31B439B6C9}" presName="sibTrans" presStyleCnt="0"/>
      <dgm:spPr/>
    </dgm:pt>
    <dgm:pt modelId="{F740EB8B-4212-4A93-A08D-B43C059362C3}" type="pres">
      <dgm:prSet presAssocID="{61C2D367-1524-4756-94B0-F46B89FDE83C}" presName="composite" presStyleCnt="0"/>
      <dgm:spPr/>
    </dgm:pt>
    <dgm:pt modelId="{FD3E8E0A-1FB0-4D47-91DA-7C61188E10DA}" type="pres">
      <dgm:prSet presAssocID="{61C2D367-1524-4756-94B0-F46B89FDE83C}" presName="bentUpArrow1" presStyleLbl="alignImgPlace1" presStyleIdx="2" presStyleCnt="6"/>
      <dgm:spPr/>
    </dgm:pt>
    <dgm:pt modelId="{0770C0DF-1A83-4765-9FF7-48C9FA706566}" type="pres">
      <dgm:prSet presAssocID="{61C2D367-1524-4756-94B0-F46B89FDE83C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423C35AB-3FA3-46A7-A2B2-CB25851774E7}" type="pres">
      <dgm:prSet presAssocID="{61C2D367-1524-4756-94B0-F46B89FDE83C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677E274-7461-47E6-ADAB-81D55977DB3E}" type="pres">
      <dgm:prSet presAssocID="{2DC4FC9F-CCE5-4806-BE19-01FED5B3C754}" presName="sibTrans" presStyleCnt="0"/>
      <dgm:spPr/>
    </dgm:pt>
    <dgm:pt modelId="{658F3994-67C0-4184-97E1-25EE6C1A9F48}" type="pres">
      <dgm:prSet presAssocID="{13BC26C2-1ADA-4DCD-AF92-AB459F5DE71C}" presName="composite" presStyleCnt="0"/>
      <dgm:spPr/>
    </dgm:pt>
    <dgm:pt modelId="{77182A7A-3901-4BBF-A3D1-B01651522353}" type="pres">
      <dgm:prSet presAssocID="{13BC26C2-1ADA-4DCD-AF92-AB459F5DE71C}" presName="bentUpArrow1" presStyleLbl="alignImgPlace1" presStyleIdx="3" presStyleCnt="6"/>
      <dgm:spPr/>
    </dgm:pt>
    <dgm:pt modelId="{1539880B-252A-440A-9DC4-8E6F747A42FD}" type="pres">
      <dgm:prSet presAssocID="{13BC26C2-1ADA-4DCD-AF92-AB459F5DE71C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155AA95C-2B82-42F5-9D26-3FAFF69E942A}" type="pres">
      <dgm:prSet presAssocID="{13BC26C2-1ADA-4DCD-AF92-AB459F5DE71C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CAF25692-EDDA-41C3-9A12-7740446F27E4}" type="pres">
      <dgm:prSet presAssocID="{C182456B-1ED8-40C3-9A7F-799736C7FB8D}" presName="sibTrans" presStyleCnt="0"/>
      <dgm:spPr/>
    </dgm:pt>
    <dgm:pt modelId="{52A810D6-2FCD-4396-BFA2-2321A6B4C4A8}" type="pres">
      <dgm:prSet presAssocID="{84A63D88-58A3-4DA9-9D96-8DC8B2776140}" presName="composite" presStyleCnt="0"/>
      <dgm:spPr/>
    </dgm:pt>
    <dgm:pt modelId="{4EEE02EE-74BF-4848-B99E-7C5DB73C9350}" type="pres">
      <dgm:prSet presAssocID="{84A63D88-58A3-4DA9-9D96-8DC8B2776140}" presName="bentUpArrow1" presStyleLbl="alignImgPlace1" presStyleIdx="4" presStyleCnt="6"/>
      <dgm:spPr/>
    </dgm:pt>
    <dgm:pt modelId="{D7C0C085-AED0-4CE8-9E2D-7F99025DD787}" type="pres">
      <dgm:prSet presAssocID="{84A63D88-58A3-4DA9-9D96-8DC8B2776140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9DA6D8FC-DC0C-4AAF-9F11-B0377C41CEE3}" type="pres">
      <dgm:prSet presAssocID="{84A63D88-58A3-4DA9-9D96-8DC8B2776140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16C9F32F-4752-4A58-A1AF-A3E72D9AC5B3}" type="pres">
      <dgm:prSet presAssocID="{318D98D1-A37E-4D8C-AC2A-9266F719A365}" presName="sibTrans" presStyleCnt="0"/>
      <dgm:spPr/>
    </dgm:pt>
    <dgm:pt modelId="{CE4BC8F7-260D-4D87-A847-2C592614AA17}" type="pres">
      <dgm:prSet presAssocID="{AC24F769-B6CD-4504-B060-E5395106B58F}" presName="composite" presStyleCnt="0"/>
      <dgm:spPr/>
    </dgm:pt>
    <dgm:pt modelId="{84E85683-FF63-479B-98B1-12A3CC962496}" type="pres">
      <dgm:prSet presAssocID="{AC24F769-B6CD-4504-B060-E5395106B58F}" presName="bentUpArrow1" presStyleLbl="alignImgPlace1" presStyleIdx="5" presStyleCnt="6"/>
      <dgm:spPr/>
    </dgm:pt>
    <dgm:pt modelId="{4E2BFB2A-30F5-4640-B30C-12BF6E27EA63}" type="pres">
      <dgm:prSet presAssocID="{AC24F769-B6CD-4504-B060-E5395106B58F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40BC485B-2BF4-4F4F-9762-C1862C2A0C55}" type="pres">
      <dgm:prSet presAssocID="{AC24F769-B6CD-4504-B060-E5395106B58F}" presName="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F79C3EAC-6F0C-4463-8A08-68AA59E65D6F}" type="pres">
      <dgm:prSet presAssocID="{350504D4-8CDE-4AD1-A628-2DB867C4183B}" presName="sibTrans" presStyleCnt="0"/>
      <dgm:spPr/>
    </dgm:pt>
    <dgm:pt modelId="{87B4B555-9D9D-43B0-BBE4-BAB8DF914181}" type="pres">
      <dgm:prSet presAssocID="{4308A32B-A774-415E-8793-78A018897FE1}" presName="composite" presStyleCnt="0"/>
      <dgm:spPr/>
    </dgm:pt>
    <dgm:pt modelId="{1F7715EC-0981-4385-906D-48D11CE10F38}" type="pres">
      <dgm:prSet presAssocID="{4308A32B-A774-415E-8793-78A018897FE1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</dgm:pt>
  </dgm:ptLst>
  <dgm:cxnLst>
    <dgm:cxn modelId="{481C360F-0F68-4E9F-A88A-91F7F2A4BAC0}" srcId="{82E712EE-3390-4B0C-BC1B-D9A1C99EC86B}" destId="{84A63D88-58A3-4DA9-9D96-8DC8B2776140}" srcOrd="4" destOrd="0" parTransId="{D571A6C9-EDB1-4A94-9623-0748DFEBDC10}" sibTransId="{318D98D1-A37E-4D8C-AC2A-9266F719A365}"/>
    <dgm:cxn modelId="{51EB8819-D2E6-49A3-A707-A469BE93B03A}" type="presOf" srcId="{13BC26C2-1ADA-4DCD-AF92-AB459F5DE71C}" destId="{1539880B-252A-440A-9DC4-8E6F747A42FD}" srcOrd="0" destOrd="0" presId="urn:microsoft.com/office/officeart/2005/8/layout/StepDownProcess"/>
    <dgm:cxn modelId="{533BA11B-C4FE-4C0C-8060-5DC8DD9EAD99}" type="presOf" srcId="{AC24F769-B6CD-4504-B060-E5395106B58F}" destId="{4E2BFB2A-30F5-4640-B30C-12BF6E27EA63}" srcOrd="0" destOrd="0" presId="urn:microsoft.com/office/officeart/2005/8/layout/StepDownProcess"/>
    <dgm:cxn modelId="{388FAC24-B725-4685-842E-64285D4DE835}" srcId="{82E712EE-3390-4B0C-BC1B-D9A1C99EC86B}" destId="{B04F940A-1C32-4E5D-B48A-4EDCC1F2F297}" srcOrd="1" destOrd="0" parTransId="{2DB27C03-20F9-4419-BEC6-FD79D79448DD}" sibTransId="{9C89413A-B0F5-4F05-B918-7D31B439B6C9}"/>
    <dgm:cxn modelId="{86EDFF32-0C00-4D16-AE33-168D367CA3DA}" type="presOf" srcId="{84A63D88-58A3-4DA9-9D96-8DC8B2776140}" destId="{D7C0C085-AED0-4CE8-9E2D-7F99025DD787}" srcOrd="0" destOrd="0" presId="urn:microsoft.com/office/officeart/2005/8/layout/StepDownProcess"/>
    <dgm:cxn modelId="{B34E915E-B77F-4D31-A93F-E2B9DA22C23D}" srcId="{82E712EE-3390-4B0C-BC1B-D9A1C99EC86B}" destId="{359F27D4-DCEC-4CC0-B21D-E49B11D802F8}" srcOrd="0" destOrd="0" parTransId="{BF00A1DA-66AC-4BCD-80C7-0470AEDEE0FE}" sibTransId="{30A2F12B-8D4A-4090-8177-9F3AD6B04B88}"/>
    <dgm:cxn modelId="{80D29441-B802-4BF8-AF80-8FEEA9355B45}" type="presOf" srcId="{4308A32B-A774-415E-8793-78A018897FE1}" destId="{1F7715EC-0981-4385-906D-48D11CE10F38}" srcOrd="0" destOrd="0" presId="urn:microsoft.com/office/officeart/2005/8/layout/StepDownProcess"/>
    <dgm:cxn modelId="{7FF81F49-DFDB-4A64-B23D-22AEB018C365}" srcId="{82E712EE-3390-4B0C-BC1B-D9A1C99EC86B}" destId="{13BC26C2-1ADA-4DCD-AF92-AB459F5DE71C}" srcOrd="3" destOrd="0" parTransId="{88C37088-B853-436E-918E-09F0C273CD93}" sibTransId="{C182456B-1ED8-40C3-9A7F-799736C7FB8D}"/>
    <dgm:cxn modelId="{501B2196-1462-4A6C-821E-408F74FDE741}" srcId="{82E712EE-3390-4B0C-BC1B-D9A1C99EC86B}" destId="{AC24F769-B6CD-4504-B060-E5395106B58F}" srcOrd="5" destOrd="0" parTransId="{3D49A4F3-BCC2-49E4-937D-1BDEF5729AC0}" sibTransId="{350504D4-8CDE-4AD1-A628-2DB867C4183B}"/>
    <dgm:cxn modelId="{DAEB7299-DDB2-4347-9944-D2887C10726C}" type="presOf" srcId="{B04F940A-1C32-4E5D-B48A-4EDCC1F2F297}" destId="{8C3FCC64-BB7F-4A92-A0F2-936AE749F06A}" srcOrd="0" destOrd="0" presId="urn:microsoft.com/office/officeart/2005/8/layout/StepDownProcess"/>
    <dgm:cxn modelId="{BDC927E4-2B48-4648-A7EB-DBED8ED06CA8}" srcId="{82E712EE-3390-4B0C-BC1B-D9A1C99EC86B}" destId="{61C2D367-1524-4756-94B0-F46B89FDE83C}" srcOrd="2" destOrd="0" parTransId="{430D88BB-15C4-46B1-BB0F-9848A248AC98}" sibTransId="{2DC4FC9F-CCE5-4806-BE19-01FED5B3C754}"/>
    <dgm:cxn modelId="{60A0D8E4-8293-45F9-9E3A-5BC8111175C6}" type="presOf" srcId="{82E712EE-3390-4B0C-BC1B-D9A1C99EC86B}" destId="{7602421B-751D-484A-8510-726ED71247CD}" srcOrd="0" destOrd="0" presId="urn:microsoft.com/office/officeart/2005/8/layout/StepDownProcess"/>
    <dgm:cxn modelId="{4AFD2FF8-2E35-41D4-ABF5-511C16067066}" type="presOf" srcId="{359F27D4-DCEC-4CC0-B21D-E49B11D802F8}" destId="{E5CA00D7-AA08-4FDE-B8B8-0F39861C8823}" srcOrd="0" destOrd="0" presId="urn:microsoft.com/office/officeart/2005/8/layout/StepDownProcess"/>
    <dgm:cxn modelId="{81612AFA-CB06-414F-9304-11FBCA15ED61}" type="presOf" srcId="{61C2D367-1524-4756-94B0-F46B89FDE83C}" destId="{0770C0DF-1A83-4765-9FF7-48C9FA706566}" srcOrd="0" destOrd="0" presId="urn:microsoft.com/office/officeart/2005/8/layout/StepDownProcess"/>
    <dgm:cxn modelId="{C1988DFB-AE01-498A-A628-4AFEDF552452}" srcId="{82E712EE-3390-4B0C-BC1B-D9A1C99EC86B}" destId="{4308A32B-A774-415E-8793-78A018897FE1}" srcOrd="6" destOrd="0" parTransId="{04938AFF-6518-4E56-B839-389D33D7E28B}" sibTransId="{EF57211C-C288-409B-8526-E26EB134C5E6}"/>
    <dgm:cxn modelId="{2C91F9D9-C8E6-4482-AB9A-C9FC38AAA318}" type="presParOf" srcId="{7602421B-751D-484A-8510-726ED71247CD}" destId="{F30F39EA-7D42-44E0-B049-19ABD46CDB5C}" srcOrd="0" destOrd="0" presId="urn:microsoft.com/office/officeart/2005/8/layout/StepDownProcess"/>
    <dgm:cxn modelId="{CF4BBFA9-F978-4FA9-98FD-180F9B309C34}" type="presParOf" srcId="{F30F39EA-7D42-44E0-B049-19ABD46CDB5C}" destId="{068B23F9-3E69-43E3-8A80-72FE79D20B4A}" srcOrd="0" destOrd="0" presId="urn:microsoft.com/office/officeart/2005/8/layout/StepDownProcess"/>
    <dgm:cxn modelId="{576C3CC5-EA60-4EAF-973F-7E3EEFF8345E}" type="presParOf" srcId="{F30F39EA-7D42-44E0-B049-19ABD46CDB5C}" destId="{E5CA00D7-AA08-4FDE-B8B8-0F39861C8823}" srcOrd="1" destOrd="0" presId="urn:microsoft.com/office/officeart/2005/8/layout/StepDownProcess"/>
    <dgm:cxn modelId="{17232F23-7C88-464C-8427-30A81BE791CA}" type="presParOf" srcId="{F30F39EA-7D42-44E0-B049-19ABD46CDB5C}" destId="{7609B3DE-5153-4277-AFCA-C04B2CC56A8A}" srcOrd="2" destOrd="0" presId="urn:microsoft.com/office/officeart/2005/8/layout/StepDownProcess"/>
    <dgm:cxn modelId="{354656BF-A091-40A8-BEB3-DAC1520F5BDD}" type="presParOf" srcId="{7602421B-751D-484A-8510-726ED71247CD}" destId="{C9CC6773-2533-4BFA-80E3-FA083B471784}" srcOrd="1" destOrd="0" presId="urn:microsoft.com/office/officeart/2005/8/layout/StepDownProcess"/>
    <dgm:cxn modelId="{0B3EABDF-4AB8-4FCA-9054-ACA8B9F03BF1}" type="presParOf" srcId="{7602421B-751D-484A-8510-726ED71247CD}" destId="{4F2BB0E5-071E-4284-BD9D-5CC0E317DC3C}" srcOrd="2" destOrd="0" presId="urn:microsoft.com/office/officeart/2005/8/layout/StepDownProcess"/>
    <dgm:cxn modelId="{2E9AB846-1589-4092-B1D7-7D6446FF9603}" type="presParOf" srcId="{4F2BB0E5-071E-4284-BD9D-5CC0E317DC3C}" destId="{FFAF71B1-E70F-48A1-AC2D-830029B5527C}" srcOrd="0" destOrd="0" presId="urn:microsoft.com/office/officeart/2005/8/layout/StepDownProcess"/>
    <dgm:cxn modelId="{9C9C89BA-4826-468C-9AB7-359EB317B6B4}" type="presParOf" srcId="{4F2BB0E5-071E-4284-BD9D-5CC0E317DC3C}" destId="{8C3FCC64-BB7F-4A92-A0F2-936AE749F06A}" srcOrd="1" destOrd="0" presId="urn:microsoft.com/office/officeart/2005/8/layout/StepDownProcess"/>
    <dgm:cxn modelId="{F7A93810-816F-4CB6-999C-B71DD210A603}" type="presParOf" srcId="{4F2BB0E5-071E-4284-BD9D-5CC0E317DC3C}" destId="{09D4B1D0-56E8-4857-8DF6-5F3F2576E4C9}" srcOrd="2" destOrd="0" presId="urn:microsoft.com/office/officeart/2005/8/layout/StepDownProcess"/>
    <dgm:cxn modelId="{88442039-DBDF-4145-B03A-B2AFEAA16E58}" type="presParOf" srcId="{7602421B-751D-484A-8510-726ED71247CD}" destId="{D8B890D7-384B-4BD7-A0C2-B0416817C545}" srcOrd="3" destOrd="0" presId="urn:microsoft.com/office/officeart/2005/8/layout/StepDownProcess"/>
    <dgm:cxn modelId="{5318AB5B-81EA-4711-B0B5-B94AA927B91A}" type="presParOf" srcId="{7602421B-751D-484A-8510-726ED71247CD}" destId="{F740EB8B-4212-4A93-A08D-B43C059362C3}" srcOrd="4" destOrd="0" presId="urn:microsoft.com/office/officeart/2005/8/layout/StepDownProcess"/>
    <dgm:cxn modelId="{86905AC4-DDF2-4A65-869D-05F8851E34C9}" type="presParOf" srcId="{F740EB8B-4212-4A93-A08D-B43C059362C3}" destId="{FD3E8E0A-1FB0-4D47-91DA-7C61188E10DA}" srcOrd="0" destOrd="0" presId="urn:microsoft.com/office/officeart/2005/8/layout/StepDownProcess"/>
    <dgm:cxn modelId="{CF7D9C50-BB1A-46FF-BC08-E06E305E874E}" type="presParOf" srcId="{F740EB8B-4212-4A93-A08D-B43C059362C3}" destId="{0770C0DF-1A83-4765-9FF7-48C9FA706566}" srcOrd="1" destOrd="0" presId="urn:microsoft.com/office/officeart/2005/8/layout/StepDownProcess"/>
    <dgm:cxn modelId="{BCF3D914-AB29-495E-A909-9E1F23C32EFC}" type="presParOf" srcId="{F740EB8B-4212-4A93-A08D-B43C059362C3}" destId="{423C35AB-3FA3-46A7-A2B2-CB25851774E7}" srcOrd="2" destOrd="0" presId="urn:microsoft.com/office/officeart/2005/8/layout/StepDownProcess"/>
    <dgm:cxn modelId="{7489419A-AB42-48FC-A98D-197CBE000583}" type="presParOf" srcId="{7602421B-751D-484A-8510-726ED71247CD}" destId="{1677E274-7461-47E6-ADAB-81D55977DB3E}" srcOrd="5" destOrd="0" presId="urn:microsoft.com/office/officeart/2005/8/layout/StepDownProcess"/>
    <dgm:cxn modelId="{CC749840-D174-47AE-8351-800F1F0B5496}" type="presParOf" srcId="{7602421B-751D-484A-8510-726ED71247CD}" destId="{658F3994-67C0-4184-97E1-25EE6C1A9F48}" srcOrd="6" destOrd="0" presId="urn:microsoft.com/office/officeart/2005/8/layout/StepDownProcess"/>
    <dgm:cxn modelId="{B8512FE7-FF02-4E2B-BE9D-11A1FBB09C63}" type="presParOf" srcId="{658F3994-67C0-4184-97E1-25EE6C1A9F48}" destId="{77182A7A-3901-4BBF-A3D1-B01651522353}" srcOrd="0" destOrd="0" presId="urn:microsoft.com/office/officeart/2005/8/layout/StepDownProcess"/>
    <dgm:cxn modelId="{C79479E2-8E1D-4DB4-A3D0-8FE0024C59F1}" type="presParOf" srcId="{658F3994-67C0-4184-97E1-25EE6C1A9F48}" destId="{1539880B-252A-440A-9DC4-8E6F747A42FD}" srcOrd="1" destOrd="0" presId="urn:microsoft.com/office/officeart/2005/8/layout/StepDownProcess"/>
    <dgm:cxn modelId="{C6CD8DE5-0EF8-4405-AA57-755AF58F31F5}" type="presParOf" srcId="{658F3994-67C0-4184-97E1-25EE6C1A9F48}" destId="{155AA95C-2B82-42F5-9D26-3FAFF69E942A}" srcOrd="2" destOrd="0" presId="urn:microsoft.com/office/officeart/2005/8/layout/StepDownProcess"/>
    <dgm:cxn modelId="{BF84750D-B15F-4A58-8D51-D5F31F651582}" type="presParOf" srcId="{7602421B-751D-484A-8510-726ED71247CD}" destId="{CAF25692-EDDA-41C3-9A12-7740446F27E4}" srcOrd="7" destOrd="0" presId="urn:microsoft.com/office/officeart/2005/8/layout/StepDownProcess"/>
    <dgm:cxn modelId="{43C85D6C-8BDB-469E-91B3-87A5F60C4FD8}" type="presParOf" srcId="{7602421B-751D-484A-8510-726ED71247CD}" destId="{52A810D6-2FCD-4396-BFA2-2321A6B4C4A8}" srcOrd="8" destOrd="0" presId="urn:microsoft.com/office/officeart/2005/8/layout/StepDownProcess"/>
    <dgm:cxn modelId="{1AF47E96-7D7C-4F7C-842C-BEFBB39912A8}" type="presParOf" srcId="{52A810D6-2FCD-4396-BFA2-2321A6B4C4A8}" destId="{4EEE02EE-74BF-4848-B99E-7C5DB73C9350}" srcOrd="0" destOrd="0" presId="urn:microsoft.com/office/officeart/2005/8/layout/StepDownProcess"/>
    <dgm:cxn modelId="{70E54B09-74BB-44A4-9818-4D31051DED47}" type="presParOf" srcId="{52A810D6-2FCD-4396-BFA2-2321A6B4C4A8}" destId="{D7C0C085-AED0-4CE8-9E2D-7F99025DD787}" srcOrd="1" destOrd="0" presId="urn:microsoft.com/office/officeart/2005/8/layout/StepDownProcess"/>
    <dgm:cxn modelId="{AEBA9CDD-F4A8-4AD3-8C9A-D303C8BF12F5}" type="presParOf" srcId="{52A810D6-2FCD-4396-BFA2-2321A6B4C4A8}" destId="{9DA6D8FC-DC0C-4AAF-9F11-B0377C41CEE3}" srcOrd="2" destOrd="0" presId="urn:microsoft.com/office/officeart/2005/8/layout/StepDownProcess"/>
    <dgm:cxn modelId="{414716D5-FB0A-4D5E-A16D-97467BACBD38}" type="presParOf" srcId="{7602421B-751D-484A-8510-726ED71247CD}" destId="{16C9F32F-4752-4A58-A1AF-A3E72D9AC5B3}" srcOrd="9" destOrd="0" presId="urn:microsoft.com/office/officeart/2005/8/layout/StepDownProcess"/>
    <dgm:cxn modelId="{2FA5100D-7DBB-45E2-98A9-94E54B143975}" type="presParOf" srcId="{7602421B-751D-484A-8510-726ED71247CD}" destId="{CE4BC8F7-260D-4D87-A847-2C592614AA17}" srcOrd="10" destOrd="0" presId="urn:microsoft.com/office/officeart/2005/8/layout/StepDownProcess"/>
    <dgm:cxn modelId="{0DD9BE43-AB45-4089-9A78-25FACAB87D36}" type="presParOf" srcId="{CE4BC8F7-260D-4D87-A847-2C592614AA17}" destId="{84E85683-FF63-479B-98B1-12A3CC962496}" srcOrd="0" destOrd="0" presId="urn:microsoft.com/office/officeart/2005/8/layout/StepDownProcess"/>
    <dgm:cxn modelId="{1A2AB919-FAF2-4800-B687-C6750A91933B}" type="presParOf" srcId="{CE4BC8F7-260D-4D87-A847-2C592614AA17}" destId="{4E2BFB2A-30F5-4640-B30C-12BF6E27EA63}" srcOrd="1" destOrd="0" presId="urn:microsoft.com/office/officeart/2005/8/layout/StepDownProcess"/>
    <dgm:cxn modelId="{7680B31B-B6DF-4865-B1AB-9C840883F116}" type="presParOf" srcId="{CE4BC8F7-260D-4D87-A847-2C592614AA17}" destId="{40BC485B-2BF4-4F4F-9762-C1862C2A0C55}" srcOrd="2" destOrd="0" presId="urn:microsoft.com/office/officeart/2005/8/layout/StepDownProcess"/>
    <dgm:cxn modelId="{6116EFE4-86CD-400A-871F-71F6C6DD891B}" type="presParOf" srcId="{7602421B-751D-484A-8510-726ED71247CD}" destId="{F79C3EAC-6F0C-4463-8A08-68AA59E65D6F}" srcOrd="11" destOrd="0" presId="urn:microsoft.com/office/officeart/2005/8/layout/StepDownProcess"/>
    <dgm:cxn modelId="{6DA2DC6D-C5EE-499B-989E-4BBC31885BCB}" type="presParOf" srcId="{7602421B-751D-484A-8510-726ED71247CD}" destId="{87B4B555-9D9D-43B0-BBE4-BAB8DF914181}" srcOrd="12" destOrd="0" presId="urn:microsoft.com/office/officeart/2005/8/layout/StepDownProcess"/>
    <dgm:cxn modelId="{CF4F9C07-DA2A-45B7-9CAD-7FC2E6A922C7}" type="presParOf" srcId="{87B4B555-9D9D-43B0-BBE4-BAB8DF914181}" destId="{1F7715EC-0981-4385-906D-48D11CE10F3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DD3297-526C-450F-A64F-78DCCE2CB40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86A9E7-147C-4E98-AF5C-5CD9F8568EA7}">
      <dgm:prSet/>
      <dgm:spPr/>
      <dgm:t>
        <a:bodyPr/>
        <a:lstStyle/>
        <a:p>
          <a:pPr>
            <a:defRPr cap="all"/>
          </a:pPr>
          <a:r>
            <a:rPr lang="en-US"/>
            <a:t>14 columns</a:t>
          </a:r>
        </a:p>
      </dgm:t>
    </dgm:pt>
    <dgm:pt modelId="{41483F52-6B86-48DE-816F-897270B9704C}" type="parTrans" cxnId="{0A24D634-C5D0-4D55-899A-42DD93FA6082}">
      <dgm:prSet/>
      <dgm:spPr/>
      <dgm:t>
        <a:bodyPr/>
        <a:lstStyle/>
        <a:p>
          <a:endParaRPr lang="en-US"/>
        </a:p>
      </dgm:t>
    </dgm:pt>
    <dgm:pt modelId="{9138B8E6-BB40-4D82-BFB9-8E3FE18A1547}" type="sibTrans" cxnId="{0A24D634-C5D0-4D55-899A-42DD93FA6082}">
      <dgm:prSet/>
      <dgm:spPr/>
      <dgm:t>
        <a:bodyPr/>
        <a:lstStyle/>
        <a:p>
          <a:endParaRPr lang="en-US"/>
        </a:p>
      </dgm:t>
    </dgm:pt>
    <dgm:pt modelId="{D8986F60-815F-4041-8F48-7E01AAC3021D}">
      <dgm:prSet/>
      <dgm:spPr/>
      <dgm:t>
        <a:bodyPr/>
        <a:lstStyle/>
        <a:p>
          <a:pPr>
            <a:defRPr cap="all"/>
          </a:pPr>
          <a:r>
            <a:rPr lang="en-US"/>
            <a:t>Datatypes </a:t>
          </a:r>
        </a:p>
      </dgm:t>
    </dgm:pt>
    <dgm:pt modelId="{97F79CAF-88EF-4733-8596-07291B0CAE95}" type="parTrans" cxnId="{6FF30945-D4C8-4CC4-ABD7-C4670337C835}">
      <dgm:prSet/>
      <dgm:spPr/>
      <dgm:t>
        <a:bodyPr/>
        <a:lstStyle/>
        <a:p>
          <a:endParaRPr lang="en-US"/>
        </a:p>
      </dgm:t>
    </dgm:pt>
    <dgm:pt modelId="{0F8B8CE1-4D2F-4DF0-808A-8D8AF7F77868}" type="sibTrans" cxnId="{6FF30945-D4C8-4CC4-ABD7-C4670337C835}">
      <dgm:prSet/>
      <dgm:spPr/>
      <dgm:t>
        <a:bodyPr/>
        <a:lstStyle/>
        <a:p>
          <a:endParaRPr lang="en-US"/>
        </a:p>
      </dgm:t>
    </dgm:pt>
    <dgm:pt modelId="{08873C27-FA10-40EB-9D60-4A6AAFE5D906}">
      <dgm:prSet/>
      <dgm:spPr/>
      <dgm:t>
        <a:bodyPr/>
        <a:lstStyle/>
        <a:p>
          <a:pPr>
            <a:defRPr cap="all"/>
          </a:pPr>
          <a:r>
            <a:rPr lang="en-US"/>
            <a:t>Columns required</a:t>
          </a:r>
        </a:p>
      </dgm:t>
    </dgm:pt>
    <dgm:pt modelId="{6517D397-8DAD-4387-90F7-598C25B62EB8}" type="parTrans" cxnId="{789A1321-312F-4A5C-8090-AADCBA2151AA}">
      <dgm:prSet/>
      <dgm:spPr/>
      <dgm:t>
        <a:bodyPr/>
        <a:lstStyle/>
        <a:p>
          <a:endParaRPr lang="en-US"/>
        </a:p>
      </dgm:t>
    </dgm:pt>
    <dgm:pt modelId="{8B159DFB-5960-4F69-B7EF-4D1B4E3E17DC}" type="sibTrans" cxnId="{789A1321-312F-4A5C-8090-AADCBA2151AA}">
      <dgm:prSet/>
      <dgm:spPr/>
      <dgm:t>
        <a:bodyPr/>
        <a:lstStyle/>
        <a:p>
          <a:endParaRPr lang="en-US"/>
        </a:p>
      </dgm:t>
    </dgm:pt>
    <dgm:pt modelId="{E2052DF2-B1E9-42B8-B699-B682D2782671}">
      <dgm:prSet/>
      <dgm:spPr/>
      <dgm:t>
        <a:bodyPr/>
        <a:lstStyle/>
        <a:p>
          <a:pPr>
            <a:defRPr cap="all"/>
          </a:pPr>
          <a:r>
            <a:rPr lang="en-US"/>
            <a:t>Columns Omitted</a:t>
          </a:r>
        </a:p>
      </dgm:t>
    </dgm:pt>
    <dgm:pt modelId="{72E468AD-187D-4CEE-9D82-B531E16FAE8B}" type="parTrans" cxnId="{0B2207B2-8CFB-4747-9BD9-AFF2ECB2E8FB}">
      <dgm:prSet/>
      <dgm:spPr/>
      <dgm:t>
        <a:bodyPr/>
        <a:lstStyle/>
        <a:p>
          <a:endParaRPr lang="en-US"/>
        </a:p>
      </dgm:t>
    </dgm:pt>
    <dgm:pt modelId="{3800BAEB-FFA9-41E6-8EDD-572B97F09CCB}" type="sibTrans" cxnId="{0B2207B2-8CFB-4747-9BD9-AFF2ECB2E8FB}">
      <dgm:prSet/>
      <dgm:spPr/>
      <dgm:t>
        <a:bodyPr/>
        <a:lstStyle/>
        <a:p>
          <a:endParaRPr lang="en-US"/>
        </a:p>
      </dgm:t>
    </dgm:pt>
    <dgm:pt modelId="{05957733-1ED1-4F6E-A904-191832721B19}" type="pres">
      <dgm:prSet presAssocID="{27DD3297-526C-450F-A64F-78DCCE2CB402}" presName="root" presStyleCnt="0">
        <dgm:presLayoutVars>
          <dgm:dir/>
          <dgm:resizeHandles val="exact"/>
        </dgm:presLayoutVars>
      </dgm:prSet>
      <dgm:spPr/>
    </dgm:pt>
    <dgm:pt modelId="{B23BB807-07EC-433D-B996-EF8688C74DF7}" type="pres">
      <dgm:prSet presAssocID="{8386A9E7-147C-4E98-AF5C-5CD9F8568EA7}" presName="compNode" presStyleCnt="0"/>
      <dgm:spPr/>
    </dgm:pt>
    <dgm:pt modelId="{19B72160-C128-4FF4-BFE8-472BDEE17F63}" type="pres">
      <dgm:prSet presAssocID="{8386A9E7-147C-4E98-AF5C-5CD9F8568EA7}" presName="iconBgRect" presStyleLbl="bgShp" presStyleIdx="0" presStyleCnt="4"/>
      <dgm:spPr/>
    </dgm:pt>
    <dgm:pt modelId="{CC6F3D41-8583-4F9E-92DE-3C94F4725B6C}" type="pres">
      <dgm:prSet presAssocID="{8386A9E7-147C-4E98-AF5C-5CD9F8568E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DBE06774-9336-465F-9868-AA1509175272}" type="pres">
      <dgm:prSet presAssocID="{8386A9E7-147C-4E98-AF5C-5CD9F8568EA7}" presName="spaceRect" presStyleCnt="0"/>
      <dgm:spPr/>
    </dgm:pt>
    <dgm:pt modelId="{FAF0B28C-E3D6-439D-AD63-C73AB6A139A1}" type="pres">
      <dgm:prSet presAssocID="{8386A9E7-147C-4E98-AF5C-5CD9F8568EA7}" presName="textRect" presStyleLbl="revTx" presStyleIdx="0" presStyleCnt="4">
        <dgm:presLayoutVars>
          <dgm:chMax val="1"/>
          <dgm:chPref val="1"/>
        </dgm:presLayoutVars>
      </dgm:prSet>
      <dgm:spPr/>
    </dgm:pt>
    <dgm:pt modelId="{26959833-1528-4E21-88AE-D08590C10E1B}" type="pres">
      <dgm:prSet presAssocID="{9138B8E6-BB40-4D82-BFB9-8E3FE18A1547}" presName="sibTrans" presStyleCnt="0"/>
      <dgm:spPr/>
    </dgm:pt>
    <dgm:pt modelId="{84F68700-B1EC-40A5-AA05-64EB1C0082BC}" type="pres">
      <dgm:prSet presAssocID="{D8986F60-815F-4041-8F48-7E01AAC3021D}" presName="compNode" presStyleCnt="0"/>
      <dgm:spPr/>
    </dgm:pt>
    <dgm:pt modelId="{748C7C49-D107-422A-9354-1086DF96FD8E}" type="pres">
      <dgm:prSet presAssocID="{D8986F60-815F-4041-8F48-7E01AAC3021D}" presName="iconBgRect" presStyleLbl="bgShp" presStyleIdx="1" presStyleCnt="4"/>
      <dgm:spPr/>
    </dgm:pt>
    <dgm:pt modelId="{2B58C5FE-CB18-4E3B-ADF2-2034B2C2B961}" type="pres">
      <dgm:prSet presAssocID="{D8986F60-815F-4041-8F48-7E01AAC302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A89572E2-753B-4679-AA3B-296B87D0EAE5}" type="pres">
      <dgm:prSet presAssocID="{D8986F60-815F-4041-8F48-7E01AAC3021D}" presName="spaceRect" presStyleCnt="0"/>
      <dgm:spPr/>
    </dgm:pt>
    <dgm:pt modelId="{AC14BB36-88C0-4124-AFD9-41281CE29B4E}" type="pres">
      <dgm:prSet presAssocID="{D8986F60-815F-4041-8F48-7E01AAC3021D}" presName="textRect" presStyleLbl="revTx" presStyleIdx="1" presStyleCnt="4">
        <dgm:presLayoutVars>
          <dgm:chMax val="1"/>
          <dgm:chPref val="1"/>
        </dgm:presLayoutVars>
      </dgm:prSet>
      <dgm:spPr/>
    </dgm:pt>
    <dgm:pt modelId="{3AB5C72F-D5AA-49FB-AA21-64E5198BEC01}" type="pres">
      <dgm:prSet presAssocID="{0F8B8CE1-4D2F-4DF0-808A-8D8AF7F77868}" presName="sibTrans" presStyleCnt="0"/>
      <dgm:spPr/>
    </dgm:pt>
    <dgm:pt modelId="{638A3040-148B-4E7E-A79F-FC95D4F73475}" type="pres">
      <dgm:prSet presAssocID="{08873C27-FA10-40EB-9D60-4A6AAFE5D906}" presName="compNode" presStyleCnt="0"/>
      <dgm:spPr/>
    </dgm:pt>
    <dgm:pt modelId="{30BC4C98-E26B-47FD-8355-A78AB254B546}" type="pres">
      <dgm:prSet presAssocID="{08873C27-FA10-40EB-9D60-4A6AAFE5D906}" presName="iconBgRect" presStyleLbl="bgShp" presStyleIdx="2" presStyleCnt="4"/>
      <dgm:spPr/>
    </dgm:pt>
    <dgm:pt modelId="{BEEC934B-B2B2-4445-8C8D-F3AFC0B35D8E}" type="pres">
      <dgm:prSet presAssocID="{08873C27-FA10-40EB-9D60-4A6AAFE5D9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F8D94B-D584-4E34-8169-EFA981645577}" type="pres">
      <dgm:prSet presAssocID="{08873C27-FA10-40EB-9D60-4A6AAFE5D906}" presName="spaceRect" presStyleCnt="0"/>
      <dgm:spPr/>
    </dgm:pt>
    <dgm:pt modelId="{BBC94D91-E67E-4513-BD14-D09C6E3D4C45}" type="pres">
      <dgm:prSet presAssocID="{08873C27-FA10-40EB-9D60-4A6AAFE5D906}" presName="textRect" presStyleLbl="revTx" presStyleIdx="2" presStyleCnt="4">
        <dgm:presLayoutVars>
          <dgm:chMax val="1"/>
          <dgm:chPref val="1"/>
        </dgm:presLayoutVars>
      </dgm:prSet>
      <dgm:spPr/>
    </dgm:pt>
    <dgm:pt modelId="{88A40C3C-41DA-4CA1-B1E6-81A5E58443EC}" type="pres">
      <dgm:prSet presAssocID="{8B159DFB-5960-4F69-B7EF-4D1B4E3E17DC}" presName="sibTrans" presStyleCnt="0"/>
      <dgm:spPr/>
    </dgm:pt>
    <dgm:pt modelId="{72AD4D09-4017-45AD-A4C1-4B83C97004C6}" type="pres">
      <dgm:prSet presAssocID="{E2052DF2-B1E9-42B8-B699-B682D2782671}" presName="compNode" presStyleCnt="0"/>
      <dgm:spPr/>
    </dgm:pt>
    <dgm:pt modelId="{864CAB0A-D8AA-4F7C-B3C8-30ED2AE96373}" type="pres">
      <dgm:prSet presAssocID="{E2052DF2-B1E9-42B8-B699-B682D2782671}" presName="iconBgRect" presStyleLbl="bgShp" presStyleIdx="3" presStyleCnt="4"/>
      <dgm:spPr/>
    </dgm:pt>
    <dgm:pt modelId="{64DD92EE-CF11-4631-9637-6CA6922B26B0}" type="pres">
      <dgm:prSet presAssocID="{E2052DF2-B1E9-42B8-B699-B682D27826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882CA69E-C496-46B0-AC47-5A93DAC11337}" type="pres">
      <dgm:prSet presAssocID="{E2052DF2-B1E9-42B8-B699-B682D2782671}" presName="spaceRect" presStyleCnt="0"/>
      <dgm:spPr/>
    </dgm:pt>
    <dgm:pt modelId="{7A39D6BE-B4E2-4C57-B630-702468439A7E}" type="pres">
      <dgm:prSet presAssocID="{E2052DF2-B1E9-42B8-B699-B682D278267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CBD801-42D5-4F76-AD7E-6147A13408DF}" type="presOf" srcId="{D8986F60-815F-4041-8F48-7E01AAC3021D}" destId="{AC14BB36-88C0-4124-AFD9-41281CE29B4E}" srcOrd="0" destOrd="0" presId="urn:microsoft.com/office/officeart/2018/5/layout/IconCircleLabelList"/>
    <dgm:cxn modelId="{789A1321-312F-4A5C-8090-AADCBA2151AA}" srcId="{27DD3297-526C-450F-A64F-78DCCE2CB402}" destId="{08873C27-FA10-40EB-9D60-4A6AAFE5D906}" srcOrd="2" destOrd="0" parTransId="{6517D397-8DAD-4387-90F7-598C25B62EB8}" sibTransId="{8B159DFB-5960-4F69-B7EF-4D1B4E3E17DC}"/>
    <dgm:cxn modelId="{0A24D634-C5D0-4D55-899A-42DD93FA6082}" srcId="{27DD3297-526C-450F-A64F-78DCCE2CB402}" destId="{8386A9E7-147C-4E98-AF5C-5CD9F8568EA7}" srcOrd="0" destOrd="0" parTransId="{41483F52-6B86-48DE-816F-897270B9704C}" sibTransId="{9138B8E6-BB40-4D82-BFB9-8E3FE18A1547}"/>
    <dgm:cxn modelId="{FC423640-32FF-476C-B90D-0B00CB5A3C70}" type="presOf" srcId="{E2052DF2-B1E9-42B8-B699-B682D2782671}" destId="{7A39D6BE-B4E2-4C57-B630-702468439A7E}" srcOrd="0" destOrd="0" presId="urn:microsoft.com/office/officeart/2018/5/layout/IconCircleLabelList"/>
    <dgm:cxn modelId="{6FF30945-D4C8-4CC4-ABD7-C4670337C835}" srcId="{27DD3297-526C-450F-A64F-78DCCE2CB402}" destId="{D8986F60-815F-4041-8F48-7E01AAC3021D}" srcOrd="1" destOrd="0" parTransId="{97F79CAF-88EF-4733-8596-07291B0CAE95}" sibTransId="{0F8B8CE1-4D2F-4DF0-808A-8D8AF7F77868}"/>
    <dgm:cxn modelId="{9F872548-3482-4190-B7E3-FCB344C8BE57}" type="presOf" srcId="{27DD3297-526C-450F-A64F-78DCCE2CB402}" destId="{05957733-1ED1-4F6E-A904-191832721B19}" srcOrd="0" destOrd="0" presId="urn:microsoft.com/office/officeart/2018/5/layout/IconCircleLabelList"/>
    <dgm:cxn modelId="{E9C30B69-E875-4DF6-BEE0-16F47E98BECB}" type="presOf" srcId="{8386A9E7-147C-4E98-AF5C-5CD9F8568EA7}" destId="{FAF0B28C-E3D6-439D-AD63-C73AB6A139A1}" srcOrd="0" destOrd="0" presId="urn:microsoft.com/office/officeart/2018/5/layout/IconCircleLabelList"/>
    <dgm:cxn modelId="{0B2207B2-8CFB-4747-9BD9-AFF2ECB2E8FB}" srcId="{27DD3297-526C-450F-A64F-78DCCE2CB402}" destId="{E2052DF2-B1E9-42B8-B699-B682D2782671}" srcOrd="3" destOrd="0" parTransId="{72E468AD-187D-4CEE-9D82-B531E16FAE8B}" sibTransId="{3800BAEB-FFA9-41E6-8EDD-572B97F09CCB}"/>
    <dgm:cxn modelId="{7367FBDC-5B2F-4666-9292-32D296044797}" type="presOf" srcId="{08873C27-FA10-40EB-9D60-4A6AAFE5D906}" destId="{BBC94D91-E67E-4513-BD14-D09C6E3D4C45}" srcOrd="0" destOrd="0" presId="urn:microsoft.com/office/officeart/2018/5/layout/IconCircleLabelList"/>
    <dgm:cxn modelId="{6FBE50AF-F1BA-433B-81F7-C2682A41F8EC}" type="presParOf" srcId="{05957733-1ED1-4F6E-A904-191832721B19}" destId="{B23BB807-07EC-433D-B996-EF8688C74DF7}" srcOrd="0" destOrd="0" presId="urn:microsoft.com/office/officeart/2018/5/layout/IconCircleLabelList"/>
    <dgm:cxn modelId="{F9F10E69-4E7F-449B-83E7-E29AFEDB08FE}" type="presParOf" srcId="{B23BB807-07EC-433D-B996-EF8688C74DF7}" destId="{19B72160-C128-4FF4-BFE8-472BDEE17F63}" srcOrd="0" destOrd="0" presId="urn:microsoft.com/office/officeart/2018/5/layout/IconCircleLabelList"/>
    <dgm:cxn modelId="{2A8E9EE2-678A-4D4A-AE6A-5601E212B619}" type="presParOf" srcId="{B23BB807-07EC-433D-B996-EF8688C74DF7}" destId="{CC6F3D41-8583-4F9E-92DE-3C94F4725B6C}" srcOrd="1" destOrd="0" presId="urn:microsoft.com/office/officeart/2018/5/layout/IconCircleLabelList"/>
    <dgm:cxn modelId="{DA9C8AD3-23EF-4532-937D-977836EE2276}" type="presParOf" srcId="{B23BB807-07EC-433D-B996-EF8688C74DF7}" destId="{DBE06774-9336-465F-9868-AA1509175272}" srcOrd="2" destOrd="0" presId="urn:microsoft.com/office/officeart/2018/5/layout/IconCircleLabelList"/>
    <dgm:cxn modelId="{D3C990D6-829B-46A6-AF52-5824FE873B1D}" type="presParOf" srcId="{B23BB807-07EC-433D-B996-EF8688C74DF7}" destId="{FAF0B28C-E3D6-439D-AD63-C73AB6A139A1}" srcOrd="3" destOrd="0" presId="urn:microsoft.com/office/officeart/2018/5/layout/IconCircleLabelList"/>
    <dgm:cxn modelId="{F9C39E9C-29B4-494D-80A4-ABE4D789C0B3}" type="presParOf" srcId="{05957733-1ED1-4F6E-A904-191832721B19}" destId="{26959833-1528-4E21-88AE-D08590C10E1B}" srcOrd="1" destOrd="0" presId="urn:microsoft.com/office/officeart/2018/5/layout/IconCircleLabelList"/>
    <dgm:cxn modelId="{D92E7957-2A5C-4FF4-A660-DD7EE00AB581}" type="presParOf" srcId="{05957733-1ED1-4F6E-A904-191832721B19}" destId="{84F68700-B1EC-40A5-AA05-64EB1C0082BC}" srcOrd="2" destOrd="0" presId="urn:microsoft.com/office/officeart/2018/5/layout/IconCircleLabelList"/>
    <dgm:cxn modelId="{AB15A1E3-1437-41D8-9AA6-8436F2DE25EE}" type="presParOf" srcId="{84F68700-B1EC-40A5-AA05-64EB1C0082BC}" destId="{748C7C49-D107-422A-9354-1086DF96FD8E}" srcOrd="0" destOrd="0" presId="urn:microsoft.com/office/officeart/2018/5/layout/IconCircleLabelList"/>
    <dgm:cxn modelId="{F28B388B-E556-4C3F-A951-1BDE5B035A3B}" type="presParOf" srcId="{84F68700-B1EC-40A5-AA05-64EB1C0082BC}" destId="{2B58C5FE-CB18-4E3B-ADF2-2034B2C2B961}" srcOrd="1" destOrd="0" presId="urn:microsoft.com/office/officeart/2018/5/layout/IconCircleLabelList"/>
    <dgm:cxn modelId="{D2F50362-AE6D-446C-95EE-3242FA8FF109}" type="presParOf" srcId="{84F68700-B1EC-40A5-AA05-64EB1C0082BC}" destId="{A89572E2-753B-4679-AA3B-296B87D0EAE5}" srcOrd="2" destOrd="0" presId="urn:microsoft.com/office/officeart/2018/5/layout/IconCircleLabelList"/>
    <dgm:cxn modelId="{94426B3D-87EC-408A-9784-2635E27B0C99}" type="presParOf" srcId="{84F68700-B1EC-40A5-AA05-64EB1C0082BC}" destId="{AC14BB36-88C0-4124-AFD9-41281CE29B4E}" srcOrd="3" destOrd="0" presId="urn:microsoft.com/office/officeart/2018/5/layout/IconCircleLabelList"/>
    <dgm:cxn modelId="{94B22A60-A3FC-42C0-9948-DC271B94639F}" type="presParOf" srcId="{05957733-1ED1-4F6E-A904-191832721B19}" destId="{3AB5C72F-D5AA-49FB-AA21-64E5198BEC01}" srcOrd="3" destOrd="0" presId="urn:microsoft.com/office/officeart/2018/5/layout/IconCircleLabelList"/>
    <dgm:cxn modelId="{529C0507-65C0-4F2D-B6AD-D7285F30D23B}" type="presParOf" srcId="{05957733-1ED1-4F6E-A904-191832721B19}" destId="{638A3040-148B-4E7E-A79F-FC95D4F73475}" srcOrd="4" destOrd="0" presId="urn:microsoft.com/office/officeart/2018/5/layout/IconCircleLabelList"/>
    <dgm:cxn modelId="{F0BFB1A9-987E-41E0-8CC5-10E6BA6CB945}" type="presParOf" srcId="{638A3040-148B-4E7E-A79F-FC95D4F73475}" destId="{30BC4C98-E26B-47FD-8355-A78AB254B546}" srcOrd="0" destOrd="0" presId="urn:microsoft.com/office/officeart/2018/5/layout/IconCircleLabelList"/>
    <dgm:cxn modelId="{3C12E8B6-2EC8-49EC-8DEF-7F56F1D4F3C3}" type="presParOf" srcId="{638A3040-148B-4E7E-A79F-FC95D4F73475}" destId="{BEEC934B-B2B2-4445-8C8D-F3AFC0B35D8E}" srcOrd="1" destOrd="0" presId="urn:microsoft.com/office/officeart/2018/5/layout/IconCircleLabelList"/>
    <dgm:cxn modelId="{29217035-A097-46DF-99FF-49593E537E5C}" type="presParOf" srcId="{638A3040-148B-4E7E-A79F-FC95D4F73475}" destId="{29F8D94B-D584-4E34-8169-EFA981645577}" srcOrd="2" destOrd="0" presId="urn:microsoft.com/office/officeart/2018/5/layout/IconCircleLabelList"/>
    <dgm:cxn modelId="{6B675C31-722E-48F6-87DA-A20D6BA3F6A3}" type="presParOf" srcId="{638A3040-148B-4E7E-A79F-FC95D4F73475}" destId="{BBC94D91-E67E-4513-BD14-D09C6E3D4C45}" srcOrd="3" destOrd="0" presId="urn:microsoft.com/office/officeart/2018/5/layout/IconCircleLabelList"/>
    <dgm:cxn modelId="{194BF6A1-7662-47BB-9064-DDC6B89628EE}" type="presParOf" srcId="{05957733-1ED1-4F6E-A904-191832721B19}" destId="{88A40C3C-41DA-4CA1-B1E6-81A5E58443EC}" srcOrd="5" destOrd="0" presId="urn:microsoft.com/office/officeart/2018/5/layout/IconCircleLabelList"/>
    <dgm:cxn modelId="{AD60714B-709C-4824-9E0A-EDB4FED69042}" type="presParOf" srcId="{05957733-1ED1-4F6E-A904-191832721B19}" destId="{72AD4D09-4017-45AD-A4C1-4B83C97004C6}" srcOrd="6" destOrd="0" presId="urn:microsoft.com/office/officeart/2018/5/layout/IconCircleLabelList"/>
    <dgm:cxn modelId="{C27803FB-111A-46D7-BDE0-A644AFB7EDBE}" type="presParOf" srcId="{72AD4D09-4017-45AD-A4C1-4B83C97004C6}" destId="{864CAB0A-D8AA-4F7C-B3C8-30ED2AE96373}" srcOrd="0" destOrd="0" presId="urn:microsoft.com/office/officeart/2018/5/layout/IconCircleLabelList"/>
    <dgm:cxn modelId="{F66ACBB9-BCCE-43F5-AF93-3A053ACB8070}" type="presParOf" srcId="{72AD4D09-4017-45AD-A4C1-4B83C97004C6}" destId="{64DD92EE-CF11-4631-9637-6CA6922B26B0}" srcOrd="1" destOrd="0" presId="urn:microsoft.com/office/officeart/2018/5/layout/IconCircleLabelList"/>
    <dgm:cxn modelId="{B4220A04-3084-4A26-A55B-E44FC5FC53DB}" type="presParOf" srcId="{72AD4D09-4017-45AD-A4C1-4B83C97004C6}" destId="{882CA69E-C496-46B0-AC47-5A93DAC11337}" srcOrd="2" destOrd="0" presId="urn:microsoft.com/office/officeart/2018/5/layout/IconCircleLabelList"/>
    <dgm:cxn modelId="{3C3A89D7-4B7E-4A6E-9DBA-5E27B2563A46}" type="presParOf" srcId="{72AD4D09-4017-45AD-A4C1-4B83C97004C6}" destId="{7A39D6BE-B4E2-4C57-B630-702468439A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12F503-070B-47A1-9300-BB4810F3DDD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4BE8271-E7FB-4686-A198-C606C8E8A4D5}">
      <dgm:prSet/>
      <dgm:spPr/>
      <dgm:t>
        <a:bodyPr/>
        <a:lstStyle/>
        <a:p>
          <a:r>
            <a:rPr lang="en-US"/>
            <a:t>Renaming Columns</a:t>
          </a:r>
        </a:p>
      </dgm:t>
    </dgm:pt>
    <dgm:pt modelId="{EA0FC690-FDEE-4C68-8146-D53F6BB14BB2}" type="parTrans" cxnId="{0143571F-A5D5-4A6D-B770-CA7E9358F14E}">
      <dgm:prSet/>
      <dgm:spPr/>
      <dgm:t>
        <a:bodyPr/>
        <a:lstStyle/>
        <a:p>
          <a:endParaRPr lang="en-US"/>
        </a:p>
      </dgm:t>
    </dgm:pt>
    <dgm:pt modelId="{3D8B15C1-28C4-47C9-98B4-A055FC91AF5A}" type="sibTrans" cxnId="{0143571F-A5D5-4A6D-B770-CA7E9358F14E}">
      <dgm:prSet/>
      <dgm:spPr/>
      <dgm:t>
        <a:bodyPr/>
        <a:lstStyle/>
        <a:p>
          <a:endParaRPr lang="en-US"/>
        </a:p>
      </dgm:t>
    </dgm:pt>
    <dgm:pt modelId="{214FDEA1-1676-413B-9CB8-172C8818CDE8}">
      <dgm:prSet/>
      <dgm:spPr/>
      <dgm:t>
        <a:bodyPr/>
        <a:lstStyle/>
        <a:p>
          <a:r>
            <a:rPr lang="en-US"/>
            <a:t>Identifying Distinct values for Handicap.</a:t>
          </a:r>
        </a:p>
      </dgm:t>
    </dgm:pt>
    <dgm:pt modelId="{AB969E7A-2B7D-4656-B02A-A931F9E0D508}" type="parTrans" cxnId="{6AB3A85C-3CDD-4E41-940B-135F588F4104}">
      <dgm:prSet/>
      <dgm:spPr/>
      <dgm:t>
        <a:bodyPr/>
        <a:lstStyle/>
        <a:p>
          <a:endParaRPr lang="en-US"/>
        </a:p>
      </dgm:t>
    </dgm:pt>
    <dgm:pt modelId="{D28723B2-C644-41DB-AA4A-7630D2554B80}" type="sibTrans" cxnId="{6AB3A85C-3CDD-4E41-940B-135F588F4104}">
      <dgm:prSet/>
      <dgm:spPr/>
      <dgm:t>
        <a:bodyPr/>
        <a:lstStyle/>
        <a:p>
          <a:endParaRPr lang="en-US"/>
        </a:p>
      </dgm:t>
    </dgm:pt>
    <dgm:pt modelId="{740A2EB4-7688-4A88-94E1-3DB70EDB6184}">
      <dgm:prSet/>
      <dgm:spPr/>
      <dgm:t>
        <a:bodyPr/>
        <a:lstStyle/>
        <a:p>
          <a:r>
            <a:rPr lang="en-US"/>
            <a:t>Dropping na values</a:t>
          </a:r>
        </a:p>
      </dgm:t>
    </dgm:pt>
    <dgm:pt modelId="{4A6DEB6D-2678-4341-BC21-E0D17EBC9D7E}" type="parTrans" cxnId="{F60BC984-8BDD-478F-BA93-2F28D5BDF73C}">
      <dgm:prSet/>
      <dgm:spPr/>
      <dgm:t>
        <a:bodyPr/>
        <a:lstStyle/>
        <a:p>
          <a:endParaRPr lang="en-US"/>
        </a:p>
      </dgm:t>
    </dgm:pt>
    <dgm:pt modelId="{5BB5C216-A3C7-486D-9EAA-706EE050ACC3}" type="sibTrans" cxnId="{F60BC984-8BDD-478F-BA93-2F28D5BDF73C}">
      <dgm:prSet/>
      <dgm:spPr/>
      <dgm:t>
        <a:bodyPr/>
        <a:lstStyle/>
        <a:p>
          <a:endParaRPr lang="en-US"/>
        </a:p>
      </dgm:t>
    </dgm:pt>
    <dgm:pt modelId="{50499E46-F740-4E16-B76C-B6E80DA46B8D}">
      <dgm:prSet/>
      <dgm:spPr/>
      <dgm:t>
        <a:bodyPr/>
        <a:lstStyle/>
        <a:p>
          <a:r>
            <a:rPr lang="en-US"/>
            <a:t>Checking any residual null values.</a:t>
          </a:r>
        </a:p>
      </dgm:t>
    </dgm:pt>
    <dgm:pt modelId="{597F1B05-FC31-4AE7-BA45-3D8EFD75D11B}" type="parTrans" cxnId="{9E63D762-FC0B-413A-AC5F-A9F2EDE87737}">
      <dgm:prSet/>
      <dgm:spPr/>
      <dgm:t>
        <a:bodyPr/>
        <a:lstStyle/>
        <a:p>
          <a:endParaRPr lang="en-US"/>
        </a:p>
      </dgm:t>
    </dgm:pt>
    <dgm:pt modelId="{B42DAD11-4F26-4867-81BD-52F40C2E4779}" type="sibTrans" cxnId="{9E63D762-FC0B-413A-AC5F-A9F2EDE87737}">
      <dgm:prSet/>
      <dgm:spPr/>
      <dgm:t>
        <a:bodyPr/>
        <a:lstStyle/>
        <a:p>
          <a:endParaRPr lang="en-US"/>
        </a:p>
      </dgm:t>
    </dgm:pt>
    <dgm:pt modelId="{8990F034-A85C-4BC5-BF29-DD8C4A90575A}" type="pres">
      <dgm:prSet presAssocID="{5B12F503-070B-47A1-9300-BB4810F3DDD2}" presName="root" presStyleCnt="0">
        <dgm:presLayoutVars>
          <dgm:dir/>
          <dgm:resizeHandles val="exact"/>
        </dgm:presLayoutVars>
      </dgm:prSet>
      <dgm:spPr/>
    </dgm:pt>
    <dgm:pt modelId="{4EF4066A-DC3B-487A-A153-3824D3F4233B}" type="pres">
      <dgm:prSet presAssocID="{84BE8271-E7FB-4686-A198-C606C8E8A4D5}" presName="compNode" presStyleCnt="0"/>
      <dgm:spPr/>
    </dgm:pt>
    <dgm:pt modelId="{6600DC92-8780-4732-89C0-3BDFC4CCADDB}" type="pres">
      <dgm:prSet presAssocID="{84BE8271-E7FB-4686-A198-C606C8E8A4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11246A62-38D7-4A25-813F-3232FEA7A446}" type="pres">
      <dgm:prSet presAssocID="{84BE8271-E7FB-4686-A198-C606C8E8A4D5}" presName="spaceRect" presStyleCnt="0"/>
      <dgm:spPr/>
    </dgm:pt>
    <dgm:pt modelId="{C5015F75-2ADB-4329-9324-867C8A984BC3}" type="pres">
      <dgm:prSet presAssocID="{84BE8271-E7FB-4686-A198-C606C8E8A4D5}" presName="textRect" presStyleLbl="revTx" presStyleIdx="0" presStyleCnt="4">
        <dgm:presLayoutVars>
          <dgm:chMax val="1"/>
          <dgm:chPref val="1"/>
        </dgm:presLayoutVars>
      </dgm:prSet>
      <dgm:spPr/>
    </dgm:pt>
    <dgm:pt modelId="{218EA001-8A55-44F4-9BC2-4786B1EB6980}" type="pres">
      <dgm:prSet presAssocID="{3D8B15C1-28C4-47C9-98B4-A055FC91AF5A}" presName="sibTrans" presStyleCnt="0"/>
      <dgm:spPr/>
    </dgm:pt>
    <dgm:pt modelId="{69D2A494-896F-45E8-B134-8044281A01FB}" type="pres">
      <dgm:prSet presAssocID="{214FDEA1-1676-413B-9CB8-172C8818CDE8}" presName="compNode" presStyleCnt="0"/>
      <dgm:spPr/>
    </dgm:pt>
    <dgm:pt modelId="{0F921EBB-514A-4E63-A197-7BF52BD80D45}" type="pres">
      <dgm:prSet presAssocID="{214FDEA1-1676-413B-9CB8-172C8818CD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102C059B-5E16-46BB-9237-D4C6036D86ED}" type="pres">
      <dgm:prSet presAssocID="{214FDEA1-1676-413B-9CB8-172C8818CDE8}" presName="spaceRect" presStyleCnt="0"/>
      <dgm:spPr/>
    </dgm:pt>
    <dgm:pt modelId="{D676570E-A994-41CB-A768-E8FD3A75D415}" type="pres">
      <dgm:prSet presAssocID="{214FDEA1-1676-413B-9CB8-172C8818CDE8}" presName="textRect" presStyleLbl="revTx" presStyleIdx="1" presStyleCnt="4">
        <dgm:presLayoutVars>
          <dgm:chMax val="1"/>
          <dgm:chPref val="1"/>
        </dgm:presLayoutVars>
      </dgm:prSet>
      <dgm:spPr/>
    </dgm:pt>
    <dgm:pt modelId="{B6AE3434-C2E2-4E43-ABE0-F4A1EA3F2792}" type="pres">
      <dgm:prSet presAssocID="{D28723B2-C644-41DB-AA4A-7630D2554B80}" presName="sibTrans" presStyleCnt="0"/>
      <dgm:spPr/>
    </dgm:pt>
    <dgm:pt modelId="{6900AADA-3A60-432E-925B-D87EDFEAA6C5}" type="pres">
      <dgm:prSet presAssocID="{740A2EB4-7688-4A88-94E1-3DB70EDB6184}" presName="compNode" presStyleCnt="0"/>
      <dgm:spPr/>
    </dgm:pt>
    <dgm:pt modelId="{8E170803-7852-4C33-9183-78574541B861}" type="pres">
      <dgm:prSet presAssocID="{740A2EB4-7688-4A88-94E1-3DB70EDB61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0A9E169E-0710-4563-8F73-8C0B49BF5044}" type="pres">
      <dgm:prSet presAssocID="{740A2EB4-7688-4A88-94E1-3DB70EDB6184}" presName="spaceRect" presStyleCnt="0"/>
      <dgm:spPr/>
    </dgm:pt>
    <dgm:pt modelId="{1478C1A9-4EC9-4DA5-AA63-0937E82C4FEC}" type="pres">
      <dgm:prSet presAssocID="{740A2EB4-7688-4A88-94E1-3DB70EDB6184}" presName="textRect" presStyleLbl="revTx" presStyleIdx="2" presStyleCnt="4">
        <dgm:presLayoutVars>
          <dgm:chMax val="1"/>
          <dgm:chPref val="1"/>
        </dgm:presLayoutVars>
      </dgm:prSet>
      <dgm:spPr/>
    </dgm:pt>
    <dgm:pt modelId="{71076206-5A27-4D13-80DD-5CD53486DA0E}" type="pres">
      <dgm:prSet presAssocID="{5BB5C216-A3C7-486D-9EAA-706EE050ACC3}" presName="sibTrans" presStyleCnt="0"/>
      <dgm:spPr/>
    </dgm:pt>
    <dgm:pt modelId="{EEB3D2D6-C2C4-452B-85EE-CC937A2F9093}" type="pres">
      <dgm:prSet presAssocID="{50499E46-F740-4E16-B76C-B6E80DA46B8D}" presName="compNode" presStyleCnt="0"/>
      <dgm:spPr/>
    </dgm:pt>
    <dgm:pt modelId="{B22A5D00-F8DB-49EA-BF83-7FA89B2BE0F9}" type="pres">
      <dgm:prSet presAssocID="{50499E46-F740-4E16-B76C-B6E80DA46B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2D60AB3-FDFF-46FD-99EF-6EC3C41CB53B}" type="pres">
      <dgm:prSet presAssocID="{50499E46-F740-4E16-B76C-B6E80DA46B8D}" presName="spaceRect" presStyleCnt="0"/>
      <dgm:spPr/>
    </dgm:pt>
    <dgm:pt modelId="{F3BD14D7-F8DF-4723-82D1-4071D62CE36B}" type="pres">
      <dgm:prSet presAssocID="{50499E46-F740-4E16-B76C-B6E80DA46B8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143571F-A5D5-4A6D-B770-CA7E9358F14E}" srcId="{5B12F503-070B-47A1-9300-BB4810F3DDD2}" destId="{84BE8271-E7FB-4686-A198-C606C8E8A4D5}" srcOrd="0" destOrd="0" parTransId="{EA0FC690-FDEE-4C68-8146-D53F6BB14BB2}" sibTransId="{3D8B15C1-28C4-47C9-98B4-A055FC91AF5A}"/>
    <dgm:cxn modelId="{6AB3A85C-3CDD-4E41-940B-135F588F4104}" srcId="{5B12F503-070B-47A1-9300-BB4810F3DDD2}" destId="{214FDEA1-1676-413B-9CB8-172C8818CDE8}" srcOrd="1" destOrd="0" parTransId="{AB969E7A-2B7D-4656-B02A-A931F9E0D508}" sibTransId="{D28723B2-C644-41DB-AA4A-7630D2554B80}"/>
    <dgm:cxn modelId="{9E63D762-FC0B-413A-AC5F-A9F2EDE87737}" srcId="{5B12F503-070B-47A1-9300-BB4810F3DDD2}" destId="{50499E46-F740-4E16-B76C-B6E80DA46B8D}" srcOrd="3" destOrd="0" parTransId="{597F1B05-FC31-4AE7-BA45-3D8EFD75D11B}" sibTransId="{B42DAD11-4F26-4867-81BD-52F40C2E4779}"/>
    <dgm:cxn modelId="{2D10E551-7A08-4BF5-A1EF-064B1FC5E608}" type="presOf" srcId="{5B12F503-070B-47A1-9300-BB4810F3DDD2}" destId="{8990F034-A85C-4BC5-BF29-DD8C4A90575A}" srcOrd="0" destOrd="0" presId="urn:microsoft.com/office/officeart/2018/2/layout/IconLabelList"/>
    <dgm:cxn modelId="{F60BC984-8BDD-478F-BA93-2F28D5BDF73C}" srcId="{5B12F503-070B-47A1-9300-BB4810F3DDD2}" destId="{740A2EB4-7688-4A88-94E1-3DB70EDB6184}" srcOrd="2" destOrd="0" parTransId="{4A6DEB6D-2678-4341-BC21-E0D17EBC9D7E}" sibTransId="{5BB5C216-A3C7-486D-9EAA-706EE050ACC3}"/>
    <dgm:cxn modelId="{B32CC196-5A22-4F6E-9C24-7B320AA71323}" type="presOf" srcId="{740A2EB4-7688-4A88-94E1-3DB70EDB6184}" destId="{1478C1A9-4EC9-4DA5-AA63-0937E82C4FEC}" srcOrd="0" destOrd="0" presId="urn:microsoft.com/office/officeart/2018/2/layout/IconLabelList"/>
    <dgm:cxn modelId="{E69C21D9-8EE3-48DB-B2D5-BADC32C33EBD}" type="presOf" srcId="{84BE8271-E7FB-4686-A198-C606C8E8A4D5}" destId="{C5015F75-2ADB-4329-9324-867C8A984BC3}" srcOrd="0" destOrd="0" presId="urn:microsoft.com/office/officeart/2018/2/layout/IconLabelList"/>
    <dgm:cxn modelId="{79E4BBDE-8C81-486F-A32E-A96198769C75}" type="presOf" srcId="{214FDEA1-1676-413B-9CB8-172C8818CDE8}" destId="{D676570E-A994-41CB-A768-E8FD3A75D415}" srcOrd="0" destOrd="0" presId="urn:microsoft.com/office/officeart/2018/2/layout/IconLabelList"/>
    <dgm:cxn modelId="{B2B464FD-95B3-40DD-8759-27EA79399D81}" type="presOf" srcId="{50499E46-F740-4E16-B76C-B6E80DA46B8D}" destId="{F3BD14D7-F8DF-4723-82D1-4071D62CE36B}" srcOrd="0" destOrd="0" presId="urn:microsoft.com/office/officeart/2018/2/layout/IconLabelList"/>
    <dgm:cxn modelId="{28251954-B093-4338-8F34-AFBCBCAA61A1}" type="presParOf" srcId="{8990F034-A85C-4BC5-BF29-DD8C4A90575A}" destId="{4EF4066A-DC3B-487A-A153-3824D3F4233B}" srcOrd="0" destOrd="0" presId="urn:microsoft.com/office/officeart/2018/2/layout/IconLabelList"/>
    <dgm:cxn modelId="{0AC8BBB9-AD59-49E8-9921-8FB815F0BDE9}" type="presParOf" srcId="{4EF4066A-DC3B-487A-A153-3824D3F4233B}" destId="{6600DC92-8780-4732-89C0-3BDFC4CCADDB}" srcOrd="0" destOrd="0" presId="urn:microsoft.com/office/officeart/2018/2/layout/IconLabelList"/>
    <dgm:cxn modelId="{FDBD1A11-8414-4282-816C-2FDD3825A950}" type="presParOf" srcId="{4EF4066A-DC3B-487A-A153-3824D3F4233B}" destId="{11246A62-38D7-4A25-813F-3232FEA7A446}" srcOrd="1" destOrd="0" presId="urn:microsoft.com/office/officeart/2018/2/layout/IconLabelList"/>
    <dgm:cxn modelId="{70890454-9C8E-4BF4-9BAB-338E2578CEA7}" type="presParOf" srcId="{4EF4066A-DC3B-487A-A153-3824D3F4233B}" destId="{C5015F75-2ADB-4329-9324-867C8A984BC3}" srcOrd="2" destOrd="0" presId="urn:microsoft.com/office/officeart/2018/2/layout/IconLabelList"/>
    <dgm:cxn modelId="{415B2938-11C1-4B49-8637-C0FA154CB2EB}" type="presParOf" srcId="{8990F034-A85C-4BC5-BF29-DD8C4A90575A}" destId="{218EA001-8A55-44F4-9BC2-4786B1EB6980}" srcOrd="1" destOrd="0" presId="urn:microsoft.com/office/officeart/2018/2/layout/IconLabelList"/>
    <dgm:cxn modelId="{3BB9CC08-4557-47F5-9218-3A54A2A1B000}" type="presParOf" srcId="{8990F034-A85C-4BC5-BF29-DD8C4A90575A}" destId="{69D2A494-896F-45E8-B134-8044281A01FB}" srcOrd="2" destOrd="0" presId="urn:microsoft.com/office/officeart/2018/2/layout/IconLabelList"/>
    <dgm:cxn modelId="{1E5CB191-67DE-49C0-BDED-D7E7E8943FD6}" type="presParOf" srcId="{69D2A494-896F-45E8-B134-8044281A01FB}" destId="{0F921EBB-514A-4E63-A197-7BF52BD80D45}" srcOrd="0" destOrd="0" presId="urn:microsoft.com/office/officeart/2018/2/layout/IconLabelList"/>
    <dgm:cxn modelId="{237B3444-92EA-449A-A69F-FC052E77BD35}" type="presParOf" srcId="{69D2A494-896F-45E8-B134-8044281A01FB}" destId="{102C059B-5E16-46BB-9237-D4C6036D86ED}" srcOrd="1" destOrd="0" presId="urn:microsoft.com/office/officeart/2018/2/layout/IconLabelList"/>
    <dgm:cxn modelId="{164825DE-CCA5-4F2D-86AD-7ECECCE61A41}" type="presParOf" srcId="{69D2A494-896F-45E8-B134-8044281A01FB}" destId="{D676570E-A994-41CB-A768-E8FD3A75D415}" srcOrd="2" destOrd="0" presId="urn:microsoft.com/office/officeart/2018/2/layout/IconLabelList"/>
    <dgm:cxn modelId="{A9857F2F-BEAB-40A5-9B09-638B62335A3C}" type="presParOf" srcId="{8990F034-A85C-4BC5-BF29-DD8C4A90575A}" destId="{B6AE3434-C2E2-4E43-ABE0-F4A1EA3F2792}" srcOrd="3" destOrd="0" presId="urn:microsoft.com/office/officeart/2018/2/layout/IconLabelList"/>
    <dgm:cxn modelId="{1259014D-D2D3-492F-A243-4827156F0824}" type="presParOf" srcId="{8990F034-A85C-4BC5-BF29-DD8C4A90575A}" destId="{6900AADA-3A60-432E-925B-D87EDFEAA6C5}" srcOrd="4" destOrd="0" presId="urn:microsoft.com/office/officeart/2018/2/layout/IconLabelList"/>
    <dgm:cxn modelId="{EA1EF0D9-7FA6-4B33-900C-F6632FB61426}" type="presParOf" srcId="{6900AADA-3A60-432E-925B-D87EDFEAA6C5}" destId="{8E170803-7852-4C33-9183-78574541B861}" srcOrd="0" destOrd="0" presId="urn:microsoft.com/office/officeart/2018/2/layout/IconLabelList"/>
    <dgm:cxn modelId="{C9C8A9A2-56C1-470C-B8DF-49D14D35C95C}" type="presParOf" srcId="{6900AADA-3A60-432E-925B-D87EDFEAA6C5}" destId="{0A9E169E-0710-4563-8F73-8C0B49BF5044}" srcOrd="1" destOrd="0" presId="urn:microsoft.com/office/officeart/2018/2/layout/IconLabelList"/>
    <dgm:cxn modelId="{771D946A-7B43-4893-BABE-69596FDAE96F}" type="presParOf" srcId="{6900AADA-3A60-432E-925B-D87EDFEAA6C5}" destId="{1478C1A9-4EC9-4DA5-AA63-0937E82C4FEC}" srcOrd="2" destOrd="0" presId="urn:microsoft.com/office/officeart/2018/2/layout/IconLabelList"/>
    <dgm:cxn modelId="{DF8C75D8-3094-4B26-8892-D7CDFF312E92}" type="presParOf" srcId="{8990F034-A85C-4BC5-BF29-DD8C4A90575A}" destId="{71076206-5A27-4D13-80DD-5CD53486DA0E}" srcOrd="5" destOrd="0" presId="urn:microsoft.com/office/officeart/2018/2/layout/IconLabelList"/>
    <dgm:cxn modelId="{965B6A58-5670-4176-969C-5D99F180ECA7}" type="presParOf" srcId="{8990F034-A85C-4BC5-BF29-DD8C4A90575A}" destId="{EEB3D2D6-C2C4-452B-85EE-CC937A2F9093}" srcOrd="6" destOrd="0" presId="urn:microsoft.com/office/officeart/2018/2/layout/IconLabelList"/>
    <dgm:cxn modelId="{AFC541D4-1DAA-4138-A027-9E89303A8CC8}" type="presParOf" srcId="{EEB3D2D6-C2C4-452B-85EE-CC937A2F9093}" destId="{B22A5D00-F8DB-49EA-BF83-7FA89B2BE0F9}" srcOrd="0" destOrd="0" presId="urn:microsoft.com/office/officeart/2018/2/layout/IconLabelList"/>
    <dgm:cxn modelId="{4CC1E856-D6B7-4A97-BD16-AF8DE3F52E52}" type="presParOf" srcId="{EEB3D2D6-C2C4-452B-85EE-CC937A2F9093}" destId="{A2D60AB3-FDFF-46FD-99EF-6EC3C41CB53B}" srcOrd="1" destOrd="0" presId="urn:microsoft.com/office/officeart/2018/2/layout/IconLabelList"/>
    <dgm:cxn modelId="{B87E7A17-446D-4F8D-8EC8-8FC71214D507}" type="presParOf" srcId="{EEB3D2D6-C2C4-452B-85EE-CC937A2F9093}" destId="{F3BD14D7-F8DF-4723-82D1-4071D62CE36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C5EC35-114A-466F-AA87-67B40A2B9F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12E6C5-54E6-401A-8731-02D519AC9818}">
      <dgm:prSet/>
      <dgm:spPr/>
      <dgm:t>
        <a:bodyPr/>
        <a:lstStyle/>
        <a:p>
          <a:r>
            <a:rPr lang="en-US"/>
            <a:t>Renaming Attributes</a:t>
          </a:r>
        </a:p>
      </dgm:t>
    </dgm:pt>
    <dgm:pt modelId="{9DEAF5F9-0EFE-4557-AA19-20DC34BB2FDA}" type="parTrans" cxnId="{0EBFAD92-F493-4F37-8D0B-E77E94A9A7AD}">
      <dgm:prSet/>
      <dgm:spPr/>
      <dgm:t>
        <a:bodyPr/>
        <a:lstStyle/>
        <a:p>
          <a:endParaRPr lang="en-US"/>
        </a:p>
      </dgm:t>
    </dgm:pt>
    <dgm:pt modelId="{3C027578-B371-4520-B68B-5969C42555B3}" type="sibTrans" cxnId="{0EBFAD92-F493-4F37-8D0B-E77E94A9A7AD}">
      <dgm:prSet/>
      <dgm:spPr/>
      <dgm:t>
        <a:bodyPr/>
        <a:lstStyle/>
        <a:p>
          <a:endParaRPr lang="en-US"/>
        </a:p>
      </dgm:t>
    </dgm:pt>
    <dgm:pt modelId="{14F27030-CDB7-4E83-BE03-4D63F9734D5B}">
      <dgm:prSet/>
      <dgm:spPr/>
      <dgm:t>
        <a:bodyPr/>
        <a:lstStyle/>
        <a:p>
          <a:r>
            <a:rPr lang="en-US" dirty="0"/>
            <a:t>Replacing ‘M’ with ‘1’ in Gender Column.</a:t>
          </a:r>
        </a:p>
      </dgm:t>
    </dgm:pt>
    <dgm:pt modelId="{08BCB682-0A0F-4473-BFE7-AE71D1E3B1CD}" type="parTrans" cxnId="{7257716F-258F-4BDE-A5C8-1D1E0141BBE8}">
      <dgm:prSet/>
      <dgm:spPr/>
      <dgm:t>
        <a:bodyPr/>
        <a:lstStyle/>
        <a:p>
          <a:endParaRPr lang="en-US"/>
        </a:p>
      </dgm:t>
    </dgm:pt>
    <dgm:pt modelId="{EBE2908D-ABED-4CCA-89C9-8FFAB335AB5F}" type="sibTrans" cxnId="{7257716F-258F-4BDE-A5C8-1D1E0141BBE8}">
      <dgm:prSet/>
      <dgm:spPr/>
      <dgm:t>
        <a:bodyPr/>
        <a:lstStyle/>
        <a:p>
          <a:endParaRPr lang="en-US"/>
        </a:p>
      </dgm:t>
    </dgm:pt>
    <dgm:pt modelId="{67D1DB0C-6F20-411E-84F6-F80E44234FD7}">
      <dgm:prSet/>
      <dgm:spPr/>
      <dgm:t>
        <a:bodyPr/>
        <a:lstStyle/>
        <a:p>
          <a:r>
            <a:rPr lang="en-US" dirty="0"/>
            <a:t>Replacing ‘F’ with ‘0’ in Gender Column.</a:t>
          </a:r>
        </a:p>
      </dgm:t>
    </dgm:pt>
    <dgm:pt modelId="{9EB0E837-D92B-4907-A727-6445E5268E9A}" type="parTrans" cxnId="{AFB2D620-762C-4661-B5E6-F083D8CA8B5B}">
      <dgm:prSet/>
      <dgm:spPr/>
      <dgm:t>
        <a:bodyPr/>
        <a:lstStyle/>
        <a:p>
          <a:endParaRPr lang="en-US"/>
        </a:p>
      </dgm:t>
    </dgm:pt>
    <dgm:pt modelId="{C0E25765-66AB-4103-9C5D-C7C6AA7CD90B}" type="sibTrans" cxnId="{AFB2D620-762C-4661-B5E6-F083D8CA8B5B}">
      <dgm:prSet/>
      <dgm:spPr/>
      <dgm:t>
        <a:bodyPr/>
        <a:lstStyle/>
        <a:p>
          <a:endParaRPr lang="en-US"/>
        </a:p>
      </dgm:t>
    </dgm:pt>
    <dgm:pt modelId="{5679C240-735F-4C57-9B7C-384DE36748E1}">
      <dgm:prSet/>
      <dgm:spPr/>
      <dgm:t>
        <a:bodyPr/>
        <a:lstStyle/>
        <a:p>
          <a:r>
            <a:rPr lang="en-US"/>
            <a:t>Applying Lambda function in order to get NoShow as  0 and 1.</a:t>
          </a:r>
        </a:p>
      </dgm:t>
    </dgm:pt>
    <dgm:pt modelId="{86193CB4-B654-4178-8D8E-55D78312E6BF}" type="parTrans" cxnId="{C2B131A1-1336-4823-B8EE-772B27A469F6}">
      <dgm:prSet/>
      <dgm:spPr/>
      <dgm:t>
        <a:bodyPr/>
        <a:lstStyle/>
        <a:p>
          <a:endParaRPr lang="en-US"/>
        </a:p>
      </dgm:t>
    </dgm:pt>
    <dgm:pt modelId="{5F811B5A-21DB-4A45-BE68-894EC1CBBA63}" type="sibTrans" cxnId="{C2B131A1-1336-4823-B8EE-772B27A469F6}">
      <dgm:prSet/>
      <dgm:spPr/>
      <dgm:t>
        <a:bodyPr/>
        <a:lstStyle/>
        <a:p>
          <a:endParaRPr lang="en-US"/>
        </a:p>
      </dgm:t>
    </dgm:pt>
    <dgm:pt modelId="{FF6D6C4D-6D34-4956-A2A4-869D6E88CD5C}">
      <dgm:prSet/>
      <dgm:spPr/>
      <dgm:t>
        <a:bodyPr/>
        <a:lstStyle/>
        <a:p>
          <a:r>
            <a:rPr lang="en-US"/>
            <a:t>Dropping columns.</a:t>
          </a:r>
        </a:p>
      </dgm:t>
    </dgm:pt>
    <dgm:pt modelId="{7A885D7A-8C67-4BAB-9649-48B384C12AC5}" type="parTrans" cxnId="{098C8151-F69A-428D-B22D-1D79B4C5AD24}">
      <dgm:prSet/>
      <dgm:spPr/>
      <dgm:t>
        <a:bodyPr/>
        <a:lstStyle/>
        <a:p>
          <a:endParaRPr lang="en-US"/>
        </a:p>
      </dgm:t>
    </dgm:pt>
    <dgm:pt modelId="{FC99EBE4-473F-42E0-9C1D-9AA66E9203F5}" type="sibTrans" cxnId="{098C8151-F69A-428D-B22D-1D79B4C5AD24}">
      <dgm:prSet/>
      <dgm:spPr/>
      <dgm:t>
        <a:bodyPr/>
        <a:lstStyle/>
        <a:p>
          <a:endParaRPr lang="en-US"/>
        </a:p>
      </dgm:t>
    </dgm:pt>
    <dgm:pt modelId="{42D41CED-E123-4BDA-901D-DEBAA77B321B}" type="pres">
      <dgm:prSet presAssocID="{84C5EC35-114A-466F-AA87-67B40A2B9FE4}" presName="root" presStyleCnt="0">
        <dgm:presLayoutVars>
          <dgm:dir/>
          <dgm:resizeHandles val="exact"/>
        </dgm:presLayoutVars>
      </dgm:prSet>
      <dgm:spPr/>
    </dgm:pt>
    <dgm:pt modelId="{9EC967C8-29BD-4C8C-864E-DE828018D997}" type="pres">
      <dgm:prSet presAssocID="{C212E6C5-54E6-401A-8731-02D519AC9818}" presName="compNode" presStyleCnt="0"/>
      <dgm:spPr/>
    </dgm:pt>
    <dgm:pt modelId="{A9DF869A-6CC6-4C66-A908-ECD74303C15D}" type="pres">
      <dgm:prSet presAssocID="{C212E6C5-54E6-401A-8731-02D519AC9818}" presName="bgRect" presStyleLbl="bgShp" presStyleIdx="0" presStyleCnt="5"/>
      <dgm:spPr/>
    </dgm:pt>
    <dgm:pt modelId="{6A5C4B06-CE7B-4B78-A8EC-14A2B940658D}" type="pres">
      <dgm:prSet presAssocID="{C212E6C5-54E6-401A-8731-02D519AC981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E56C17BF-7553-4241-B32B-E3D0965B2E5D}" type="pres">
      <dgm:prSet presAssocID="{C212E6C5-54E6-401A-8731-02D519AC9818}" presName="spaceRect" presStyleCnt="0"/>
      <dgm:spPr/>
    </dgm:pt>
    <dgm:pt modelId="{3CA452EF-DEFF-4609-9AA8-B579B688DED8}" type="pres">
      <dgm:prSet presAssocID="{C212E6C5-54E6-401A-8731-02D519AC9818}" presName="parTx" presStyleLbl="revTx" presStyleIdx="0" presStyleCnt="5">
        <dgm:presLayoutVars>
          <dgm:chMax val="0"/>
          <dgm:chPref val="0"/>
        </dgm:presLayoutVars>
      </dgm:prSet>
      <dgm:spPr/>
    </dgm:pt>
    <dgm:pt modelId="{E8640F42-0463-4E74-A562-97739C8ADF44}" type="pres">
      <dgm:prSet presAssocID="{3C027578-B371-4520-B68B-5969C42555B3}" presName="sibTrans" presStyleCnt="0"/>
      <dgm:spPr/>
    </dgm:pt>
    <dgm:pt modelId="{299CA47D-36A4-408C-9118-B0CFEC974B1F}" type="pres">
      <dgm:prSet presAssocID="{14F27030-CDB7-4E83-BE03-4D63F9734D5B}" presName="compNode" presStyleCnt="0"/>
      <dgm:spPr/>
    </dgm:pt>
    <dgm:pt modelId="{3D7B8FED-BD7E-49F7-9B9E-7644F11007BE}" type="pres">
      <dgm:prSet presAssocID="{14F27030-CDB7-4E83-BE03-4D63F9734D5B}" presName="bgRect" presStyleLbl="bgShp" presStyleIdx="1" presStyleCnt="5"/>
      <dgm:spPr/>
    </dgm:pt>
    <dgm:pt modelId="{174DF8BF-3C74-45C5-8AAD-4BB4EC2D178E}" type="pres">
      <dgm:prSet presAssocID="{14F27030-CDB7-4E83-BE03-4D63F9734D5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"/>
        </a:ext>
      </dgm:extLst>
    </dgm:pt>
    <dgm:pt modelId="{1E9DE2BA-DE75-4413-92BB-0DB3FBC356D2}" type="pres">
      <dgm:prSet presAssocID="{14F27030-CDB7-4E83-BE03-4D63F9734D5B}" presName="spaceRect" presStyleCnt="0"/>
      <dgm:spPr/>
    </dgm:pt>
    <dgm:pt modelId="{4917D88E-F519-498E-8D55-AE4DA79B0B06}" type="pres">
      <dgm:prSet presAssocID="{14F27030-CDB7-4E83-BE03-4D63F9734D5B}" presName="parTx" presStyleLbl="revTx" presStyleIdx="1" presStyleCnt="5">
        <dgm:presLayoutVars>
          <dgm:chMax val="0"/>
          <dgm:chPref val="0"/>
        </dgm:presLayoutVars>
      </dgm:prSet>
      <dgm:spPr/>
    </dgm:pt>
    <dgm:pt modelId="{102AB2D7-315B-4A32-85F3-072D4A46F51A}" type="pres">
      <dgm:prSet presAssocID="{EBE2908D-ABED-4CCA-89C9-8FFAB335AB5F}" presName="sibTrans" presStyleCnt="0"/>
      <dgm:spPr/>
    </dgm:pt>
    <dgm:pt modelId="{257AA2F0-FDB7-44A7-9DDD-DC36D04F40DA}" type="pres">
      <dgm:prSet presAssocID="{67D1DB0C-6F20-411E-84F6-F80E44234FD7}" presName="compNode" presStyleCnt="0"/>
      <dgm:spPr/>
    </dgm:pt>
    <dgm:pt modelId="{0ADA2732-B304-4A5F-B138-26709EC131E3}" type="pres">
      <dgm:prSet presAssocID="{67D1DB0C-6F20-411E-84F6-F80E44234FD7}" presName="bgRect" presStyleLbl="bgShp" presStyleIdx="2" presStyleCnt="5"/>
      <dgm:spPr/>
    </dgm:pt>
    <dgm:pt modelId="{C51554FF-0697-43A5-8B52-0386A18036A2}" type="pres">
      <dgm:prSet presAssocID="{67D1DB0C-6F20-411E-84F6-F80E44234FD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4E8E08D-1179-4A54-8AC2-A76DFDC223FB}" type="pres">
      <dgm:prSet presAssocID="{67D1DB0C-6F20-411E-84F6-F80E44234FD7}" presName="spaceRect" presStyleCnt="0"/>
      <dgm:spPr/>
    </dgm:pt>
    <dgm:pt modelId="{5601BFBA-B88A-4924-949B-C7529F6E866D}" type="pres">
      <dgm:prSet presAssocID="{67D1DB0C-6F20-411E-84F6-F80E44234FD7}" presName="parTx" presStyleLbl="revTx" presStyleIdx="2" presStyleCnt="5">
        <dgm:presLayoutVars>
          <dgm:chMax val="0"/>
          <dgm:chPref val="0"/>
        </dgm:presLayoutVars>
      </dgm:prSet>
      <dgm:spPr/>
    </dgm:pt>
    <dgm:pt modelId="{2BC0CBE0-D6F3-442F-AACA-6EA4B0BD713E}" type="pres">
      <dgm:prSet presAssocID="{C0E25765-66AB-4103-9C5D-C7C6AA7CD90B}" presName="sibTrans" presStyleCnt="0"/>
      <dgm:spPr/>
    </dgm:pt>
    <dgm:pt modelId="{86EDC76E-FC7E-42A1-9B47-06E2FA86A748}" type="pres">
      <dgm:prSet presAssocID="{5679C240-735F-4C57-9B7C-384DE36748E1}" presName="compNode" presStyleCnt="0"/>
      <dgm:spPr/>
    </dgm:pt>
    <dgm:pt modelId="{86882CC0-AC93-4417-9FD6-D01B27B051CE}" type="pres">
      <dgm:prSet presAssocID="{5679C240-735F-4C57-9B7C-384DE36748E1}" presName="bgRect" presStyleLbl="bgShp" presStyleIdx="3" presStyleCnt="5"/>
      <dgm:spPr/>
    </dgm:pt>
    <dgm:pt modelId="{6DBE95DC-1619-4515-A1A7-49281BE7DA15}" type="pres">
      <dgm:prSet presAssocID="{5679C240-735F-4C57-9B7C-384DE36748E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5"/>
        </a:ext>
      </dgm:extLst>
    </dgm:pt>
    <dgm:pt modelId="{17624CE0-3567-438F-80E9-E8B526EBDFB6}" type="pres">
      <dgm:prSet presAssocID="{5679C240-735F-4C57-9B7C-384DE36748E1}" presName="spaceRect" presStyleCnt="0"/>
      <dgm:spPr/>
    </dgm:pt>
    <dgm:pt modelId="{658A7704-0056-49AB-BB08-FB5B764D0E15}" type="pres">
      <dgm:prSet presAssocID="{5679C240-735F-4C57-9B7C-384DE36748E1}" presName="parTx" presStyleLbl="revTx" presStyleIdx="3" presStyleCnt="5">
        <dgm:presLayoutVars>
          <dgm:chMax val="0"/>
          <dgm:chPref val="0"/>
        </dgm:presLayoutVars>
      </dgm:prSet>
      <dgm:spPr/>
    </dgm:pt>
    <dgm:pt modelId="{75E3A4E5-0B80-4242-9DA2-5CAB1AD6B78E}" type="pres">
      <dgm:prSet presAssocID="{5F811B5A-21DB-4A45-BE68-894EC1CBBA63}" presName="sibTrans" presStyleCnt="0"/>
      <dgm:spPr/>
    </dgm:pt>
    <dgm:pt modelId="{B993A53F-0BFE-4F47-8410-E7D5173FEA70}" type="pres">
      <dgm:prSet presAssocID="{FF6D6C4D-6D34-4956-A2A4-869D6E88CD5C}" presName="compNode" presStyleCnt="0"/>
      <dgm:spPr/>
    </dgm:pt>
    <dgm:pt modelId="{07C9CBC0-A21D-41D5-AE48-49F3B5CA45CE}" type="pres">
      <dgm:prSet presAssocID="{FF6D6C4D-6D34-4956-A2A4-869D6E88CD5C}" presName="bgRect" presStyleLbl="bgShp" presStyleIdx="4" presStyleCnt="5"/>
      <dgm:spPr/>
    </dgm:pt>
    <dgm:pt modelId="{3B237997-3937-498C-86A4-7DF867657F2E}" type="pres">
      <dgm:prSet presAssocID="{FF6D6C4D-6D34-4956-A2A4-869D6E88CD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undwave"/>
        </a:ext>
      </dgm:extLst>
    </dgm:pt>
    <dgm:pt modelId="{17975E0F-9D2B-4EEE-B230-E917F6C357AF}" type="pres">
      <dgm:prSet presAssocID="{FF6D6C4D-6D34-4956-A2A4-869D6E88CD5C}" presName="spaceRect" presStyleCnt="0"/>
      <dgm:spPr/>
    </dgm:pt>
    <dgm:pt modelId="{177DB265-9C90-4FD0-B5A5-08057DC25AFC}" type="pres">
      <dgm:prSet presAssocID="{FF6D6C4D-6D34-4956-A2A4-869D6E88CD5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AA0A512-0DAB-46F0-98B2-12B433AF7F11}" type="presOf" srcId="{14F27030-CDB7-4E83-BE03-4D63F9734D5B}" destId="{4917D88E-F519-498E-8D55-AE4DA79B0B06}" srcOrd="0" destOrd="0" presId="urn:microsoft.com/office/officeart/2018/2/layout/IconVerticalSolidList"/>
    <dgm:cxn modelId="{BFF15E15-4100-4119-85C2-6F33BF51795D}" type="presOf" srcId="{67D1DB0C-6F20-411E-84F6-F80E44234FD7}" destId="{5601BFBA-B88A-4924-949B-C7529F6E866D}" srcOrd="0" destOrd="0" presId="urn:microsoft.com/office/officeart/2018/2/layout/IconVerticalSolidList"/>
    <dgm:cxn modelId="{AFB2D620-762C-4661-B5E6-F083D8CA8B5B}" srcId="{84C5EC35-114A-466F-AA87-67B40A2B9FE4}" destId="{67D1DB0C-6F20-411E-84F6-F80E44234FD7}" srcOrd="2" destOrd="0" parTransId="{9EB0E837-D92B-4907-A727-6445E5268E9A}" sibTransId="{C0E25765-66AB-4103-9C5D-C7C6AA7CD90B}"/>
    <dgm:cxn modelId="{41B04E27-4770-498B-B5F3-30C29BFCA65A}" type="presOf" srcId="{84C5EC35-114A-466F-AA87-67B40A2B9FE4}" destId="{42D41CED-E123-4BDA-901D-DEBAA77B321B}" srcOrd="0" destOrd="0" presId="urn:microsoft.com/office/officeart/2018/2/layout/IconVerticalSolidList"/>
    <dgm:cxn modelId="{D013BF38-821F-4C71-BECB-CBC68DB3517C}" type="presOf" srcId="{FF6D6C4D-6D34-4956-A2A4-869D6E88CD5C}" destId="{177DB265-9C90-4FD0-B5A5-08057DC25AFC}" srcOrd="0" destOrd="0" presId="urn:microsoft.com/office/officeart/2018/2/layout/IconVerticalSolidList"/>
    <dgm:cxn modelId="{0FE67165-AB8F-45C2-8EB9-EB083C58685E}" type="presOf" srcId="{C212E6C5-54E6-401A-8731-02D519AC9818}" destId="{3CA452EF-DEFF-4609-9AA8-B579B688DED8}" srcOrd="0" destOrd="0" presId="urn:microsoft.com/office/officeart/2018/2/layout/IconVerticalSolidList"/>
    <dgm:cxn modelId="{7257716F-258F-4BDE-A5C8-1D1E0141BBE8}" srcId="{84C5EC35-114A-466F-AA87-67B40A2B9FE4}" destId="{14F27030-CDB7-4E83-BE03-4D63F9734D5B}" srcOrd="1" destOrd="0" parTransId="{08BCB682-0A0F-4473-BFE7-AE71D1E3B1CD}" sibTransId="{EBE2908D-ABED-4CCA-89C9-8FFAB335AB5F}"/>
    <dgm:cxn modelId="{098C8151-F69A-428D-B22D-1D79B4C5AD24}" srcId="{84C5EC35-114A-466F-AA87-67B40A2B9FE4}" destId="{FF6D6C4D-6D34-4956-A2A4-869D6E88CD5C}" srcOrd="4" destOrd="0" parTransId="{7A885D7A-8C67-4BAB-9649-48B384C12AC5}" sibTransId="{FC99EBE4-473F-42E0-9C1D-9AA66E9203F5}"/>
    <dgm:cxn modelId="{0EBFAD92-F493-4F37-8D0B-E77E94A9A7AD}" srcId="{84C5EC35-114A-466F-AA87-67B40A2B9FE4}" destId="{C212E6C5-54E6-401A-8731-02D519AC9818}" srcOrd="0" destOrd="0" parTransId="{9DEAF5F9-0EFE-4557-AA19-20DC34BB2FDA}" sibTransId="{3C027578-B371-4520-B68B-5969C42555B3}"/>
    <dgm:cxn modelId="{C2B131A1-1336-4823-B8EE-772B27A469F6}" srcId="{84C5EC35-114A-466F-AA87-67B40A2B9FE4}" destId="{5679C240-735F-4C57-9B7C-384DE36748E1}" srcOrd="3" destOrd="0" parTransId="{86193CB4-B654-4178-8D8E-55D78312E6BF}" sibTransId="{5F811B5A-21DB-4A45-BE68-894EC1CBBA63}"/>
    <dgm:cxn modelId="{1EE281DD-EFDF-4117-A601-53AA5D56E270}" type="presOf" srcId="{5679C240-735F-4C57-9B7C-384DE36748E1}" destId="{658A7704-0056-49AB-BB08-FB5B764D0E15}" srcOrd="0" destOrd="0" presId="urn:microsoft.com/office/officeart/2018/2/layout/IconVerticalSolidList"/>
    <dgm:cxn modelId="{8FE756A2-0799-4159-998B-28EF9A218A3E}" type="presParOf" srcId="{42D41CED-E123-4BDA-901D-DEBAA77B321B}" destId="{9EC967C8-29BD-4C8C-864E-DE828018D997}" srcOrd="0" destOrd="0" presId="urn:microsoft.com/office/officeart/2018/2/layout/IconVerticalSolidList"/>
    <dgm:cxn modelId="{649BF4BC-31A7-4166-80E8-ACA874E3CAC7}" type="presParOf" srcId="{9EC967C8-29BD-4C8C-864E-DE828018D997}" destId="{A9DF869A-6CC6-4C66-A908-ECD74303C15D}" srcOrd="0" destOrd="0" presId="urn:microsoft.com/office/officeart/2018/2/layout/IconVerticalSolidList"/>
    <dgm:cxn modelId="{E904C88F-344A-4627-B6AA-F893412ED1FE}" type="presParOf" srcId="{9EC967C8-29BD-4C8C-864E-DE828018D997}" destId="{6A5C4B06-CE7B-4B78-A8EC-14A2B940658D}" srcOrd="1" destOrd="0" presId="urn:microsoft.com/office/officeart/2018/2/layout/IconVerticalSolidList"/>
    <dgm:cxn modelId="{398FFB41-BFEF-476F-B102-5E6C36398459}" type="presParOf" srcId="{9EC967C8-29BD-4C8C-864E-DE828018D997}" destId="{E56C17BF-7553-4241-B32B-E3D0965B2E5D}" srcOrd="2" destOrd="0" presId="urn:microsoft.com/office/officeart/2018/2/layout/IconVerticalSolidList"/>
    <dgm:cxn modelId="{C803DA53-BD85-4997-890E-3507FBAA22C4}" type="presParOf" srcId="{9EC967C8-29BD-4C8C-864E-DE828018D997}" destId="{3CA452EF-DEFF-4609-9AA8-B579B688DED8}" srcOrd="3" destOrd="0" presId="urn:microsoft.com/office/officeart/2018/2/layout/IconVerticalSolidList"/>
    <dgm:cxn modelId="{935827B0-E957-441F-A19C-0BFC9089A138}" type="presParOf" srcId="{42D41CED-E123-4BDA-901D-DEBAA77B321B}" destId="{E8640F42-0463-4E74-A562-97739C8ADF44}" srcOrd="1" destOrd="0" presId="urn:microsoft.com/office/officeart/2018/2/layout/IconVerticalSolidList"/>
    <dgm:cxn modelId="{50B81DE6-82AB-4CD1-A19C-513D2D21F7E2}" type="presParOf" srcId="{42D41CED-E123-4BDA-901D-DEBAA77B321B}" destId="{299CA47D-36A4-408C-9118-B0CFEC974B1F}" srcOrd="2" destOrd="0" presId="urn:microsoft.com/office/officeart/2018/2/layout/IconVerticalSolidList"/>
    <dgm:cxn modelId="{B220952D-A8D3-4AA5-A62D-98B0F369DD9C}" type="presParOf" srcId="{299CA47D-36A4-408C-9118-B0CFEC974B1F}" destId="{3D7B8FED-BD7E-49F7-9B9E-7644F11007BE}" srcOrd="0" destOrd="0" presId="urn:microsoft.com/office/officeart/2018/2/layout/IconVerticalSolidList"/>
    <dgm:cxn modelId="{B867E070-F1E7-4617-A357-AE155AEBA865}" type="presParOf" srcId="{299CA47D-36A4-408C-9118-B0CFEC974B1F}" destId="{174DF8BF-3C74-45C5-8AAD-4BB4EC2D178E}" srcOrd="1" destOrd="0" presId="urn:microsoft.com/office/officeart/2018/2/layout/IconVerticalSolidList"/>
    <dgm:cxn modelId="{D9A6AD2C-A1A2-47A6-89A3-22FD91B21B2F}" type="presParOf" srcId="{299CA47D-36A4-408C-9118-B0CFEC974B1F}" destId="{1E9DE2BA-DE75-4413-92BB-0DB3FBC356D2}" srcOrd="2" destOrd="0" presId="urn:microsoft.com/office/officeart/2018/2/layout/IconVerticalSolidList"/>
    <dgm:cxn modelId="{8E4149F3-32C9-481E-8B15-FB440A045B72}" type="presParOf" srcId="{299CA47D-36A4-408C-9118-B0CFEC974B1F}" destId="{4917D88E-F519-498E-8D55-AE4DA79B0B06}" srcOrd="3" destOrd="0" presId="urn:microsoft.com/office/officeart/2018/2/layout/IconVerticalSolidList"/>
    <dgm:cxn modelId="{7D51D297-1025-4E86-B41C-7A1C5AEBB86F}" type="presParOf" srcId="{42D41CED-E123-4BDA-901D-DEBAA77B321B}" destId="{102AB2D7-315B-4A32-85F3-072D4A46F51A}" srcOrd="3" destOrd="0" presId="urn:microsoft.com/office/officeart/2018/2/layout/IconVerticalSolidList"/>
    <dgm:cxn modelId="{9855FD6A-15A2-4EAB-890C-1A2CB25ABBFC}" type="presParOf" srcId="{42D41CED-E123-4BDA-901D-DEBAA77B321B}" destId="{257AA2F0-FDB7-44A7-9DDD-DC36D04F40DA}" srcOrd="4" destOrd="0" presId="urn:microsoft.com/office/officeart/2018/2/layout/IconVerticalSolidList"/>
    <dgm:cxn modelId="{367115FF-8651-4CC5-9473-FBE43FD71934}" type="presParOf" srcId="{257AA2F0-FDB7-44A7-9DDD-DC36D04F40DA}" destId="{0ADA2732-B304-4A5F-B138-26709EC131E3}" srcOrd="0" destOrd="0" presId="urn:microsoft.com/office/officeart/2018/2/layout/IconVerticalSolidList"/>
    <dgm:cxn modelId="{165FA7BA-7A2E-4FBA-8569-0ACCAC64FF8B}" type="presParOf" srcId="{257AA2F0-FDB7-44A7-9DDD-DC36D04F40DA}" destId="{C51554FF-0697-43A5-8B52-0386A18036A2}" srcOrd="1" destOrd="0" presId="urn:microsoft.com/office/officeart/2018/2/layout/IconVerticalSolidList"/>
    <dgm:cxn modelId="{7A4B4040-AB10-4522-84A3-02B048F602A1}" type="presParOf" srcId="{257AA2F0-FDB7-44A7-9DDD-DC36D04F40DA}" destId="{74E8E08D-1179-4A54-8AC2-A76DFDC223FB}" srcOrd="2" destOrd="0" presId="urn:microsoft.com/office/officeart/2018/2/layout/IconVerticalSolidList"/>
    <dgm:cxn modelId="{52397A63-1C09-43FA-BF2B-8296636AA011}" type="presParOf" srcId="{257AA2F0-FDB7-44A7-9DDD-DC36D04F40DA}" destId="{5601BFBA-B88A-4924-949B-C7529F6E866D}" srcOrd="3" destOrd="0" presId="urn:microsoft.com/office/officeart/2018/2/layout/IconVerticalSolidList"/>
    <dgm:cxn modelId="{F4E0DFD6-608C-45A6-BA5F-EE9EBEEB4AA4}" type="presParOf" srcId="{42D41CED-E123-4BDA-901D-DEBAA77B321B}" destId="{2BC0CBE0-D6F3-442F-AACA-6EA4B0BD713E}" srcOrd="5" destOrd="0" presId="urn:microsoft.com/office/officeart/2018/2/layout/IconVerticalSolidList"/>
    <dgm:cxn modelId="{847A57FA-C4CC-4AC8-B403-D2EF3B84636C}" type="presParOf" srcId="{42D41CED-E123-4BDA-901D-DEBAA77B321B}" destId="{86EDC76E-FC7E-42A1-9B47-06E2FA86A748}" srcOrd="6" destOrd="0" presId="urn:microsoft.com/office/officeart/2018/2/layout/IconVerticalSolidList"/>
    <dgm:cxn modelId="{3B396606-09A8-4E60-A13C-A735875FB56A}" type="presParOf" srcId="{86EDC76E-FC7E-42A1-9B47-06E2FA86A748}" destId="{86882CC0-AC93-4417-9FD6-D01B27B051CE}" srcOrd="0" destOrd="0" presId="urn:microsoft.com/office/officeart/2018/2/layout/IconVerticalSolidList"/>
    <dgm:cxn modelId="{ECFA6C77-1E83-4DBA-A7FC-50BA8FC343A7}" type="presParOf" srcId="{86EDC76E-FC7E-42A1-9B47-06E2FA86A748}" destId="{6DBE95DC-1619-4515-A1A7-49281BE7DA15}" srcOrd="1" destOrd="0" presId="urn:microsoft.com/office/officeart/2018/2/layout/IconVerticalSolidList"/>
    <dgm:cxn modelId="{E672B188-2030-4D61-9B29-14A6AD655BB9}" type="presParOf" srcId="{86EDC76E-FC7E-42A1-9B47-06E2FA86A748}" destId="{17624CE0-3567-438F-80E9-E8B526EBDFB6}" srcOrd="2" destOrd="0" presId="urn:microsoft.com/office/officeart/2018/2/layout/IconVerticalSolidList"/>
    <dgm:cxn modelId="{0E627E2D-ACEE-4B00-9C38-ACF84902CE5C}" type="presParOf" srcId="{86EDC76E-FC7E-42A1-9B47-06E2FA86A748}" destId="{658A7704-0056-49AB-BB08-FB5B764D0E15}" srcOrd="3" destOrd="0" presId="urn:microsoft.com/office/officeart/2018/2/layout/IconVerticalSolidList"/>
    <dgm:cxn modelId="{67F21535-3E66-4AFB-9F9F-5D8AE5305982}" type="presParOf" srcId="{42D41CED-E123-4BDA-901D-DEBAA77B321B}" destId="{75E3A4E5-0B80-4242-9DA2-5CAB1AD6B78E}" srcOrd="7" destOrd="0" presId="urn:microsoft.com/office/officeart/2018/2/layout/IconVerticalSolidList"/>
    <dgm:cxn modelId="{C5560124-A60C-422B-BFA4-0B64AEA4BB58}" type="presParOf" srcId="{42D41CED-E123-4BDA-901D-DEBAA77B321B}" destId="{B993A53F-0BFE-4F47-8410-E7D5173FEA70}" srcOrd="8" destOrd="0" presId="urn:microsoft.com/office/officeart/2018/2/layout/IconVerticalSolidList"/>
    <dgm:cxn modelId="{082730FF-3951-4750-8B8C-FA1A09E53390}" type="presParOf" srcId="{B993A53F-0BFE-4F47-8410-E7D5173FEA70}" destId="{07C9CBC0-A21D-41D5-AE48-49F3B5CA45CE}" srcOrd="0" destOrd="0" presId="urn:microsoft.com/office/officeart/2018/2/layout/IconVerticalSolidList"/>
    <dgm:cxn modelId="{4D01716E-7756-4166-8443-25926ABBA3F2}" type="presParOf" srcId="{B993A53F-0BFE-4F47-8410-E7D5173FEA70}" destId="{3B237997-3937-498C-86A4-7DF867657F2E}" srcOrd="1" destOrd="0" presId="urn:microsoft.com/office/officeart/2018/2/layout/IconVerticalSolidList"/>
    <dgm:cxn modelId="{0F6D961F-E98A-45B1-B5A6-7A7487C296D3}" type="presParOf" srcId="{B993A53F-0BFE-4F47-8410-E7D5173FEA70}" destId="{17975E0F-9D2B-4EEE-B230-E917F6C357AF}" srcOrd="2" destOrd="0" presId="urn:microsoft.com/office/officeart/2018/2/layout/IconVerticalSolidList"/>
    <dgm:cxn modelId="{DF01163F-0B4B-40EC-9C98-15F790DEEB59}" type="presParOf" srcId="{B993A53F-0BFE-4F47-8410-E7D5173FEA70}" destId="{177DB265-9C90-4FD0-B5A5-08057DC25A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C5EC35-114A-466F-AA87-67B40A2B9FE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212E6C5-54E6-401A-8731-02D519AC98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 and Testing in the ratio 70:30</a:t>
          </a:r>
          <a:endParaRPr lang="en-US" dirty="0"/>
        </a:p>
      </dgm:t>
    </dgm:pt>
    <dgm:pt modelId="{9DEAF5F9-0EFE-4557-AA19-20DC34BB2FDA}" type="parTrans" cxnId="{0EBFAD92-F493-4F37-8D0B-E77E94A9A7AD}">
      <dgm:prSet/>
      <dgm:spPr/>
      <dgm:t>
        <a:bodyPr/>
        <a:lstStyle/>
        <a:p>
          <a:endParaRPr lang="en-US"/>
        </a:p>
      </dgm:t>
    </dgm:pt>
    <dgm:pt modelId="{3C027578-B371-4520-B68B-5969C42555B3}" type="sibTrans" cxnId="{0EBFAD92-F493-4F37-8D0B-E77E94A9A7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F27030-CDB7-4E83-BE03-4D63F9734D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 data has 75193 observation and test has 32226 observations.</a:t>
          </a:r>
          <a:endParaRPr lang="en-US" dirty="0"/>
        </a:p>
      </dgm:t>
    </dgm:pt>
    <dgm:pt modelId="{08BCB682-0A0F-4473-BFE7-AE71D1E3B1CD}" type="parTrans" cxnId="{7257716F-258F-4BDE-A5C8-1D1E0141BBE8}">
      <dgm:prSet/>
      <dgm:spPr/>
      <dgm:t>
        <a:bodyPr/>
        <a:lstStyle/>
        <a:p>
          <a:endParaRPr lang="en-US"/>
        </a:p>
      </dgm:t>
    </dgm:pt>
    <dgm:pt modelId="{EBE2908D-ABED-4CCA-89C9-8FFAB335AB5F}" type="sibTrans" cxnId="{7257716F-258F-4BDE-A5C8-1D1E0141BB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D1DB0C-6F20-411E-84F6-F80E44234F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RandomForestClassifier() with 10,000 trees with depth of 10 each.</a:t>
          </a:r>
          <a:endParaRPr lang="en-US" dirty="0"/>
        </a:p>
      </dgm:t>
    </dgm:pt>
    <dgm:pt modelId="{9EB0E837-D92B-4907-A727-6445E5268E9A}" type="parTrans" cxnId="{AFB2D620-762C-4661-B5E6-F083D8CA8B5B}">
      <dgm:prSet/>
      <dgm:spPr/>
      <dgm:t>
        <a:bodyPr/>
        <a:lstStyle/>
        <a:p>
          <a:endParaRPr lang="en-US"/>
        </a:p>
      </dgm:t>
    </dgm:pt>
    <dgm:pt modelId="{C0E25765-66AB-4103-9C5D-C7C6AA7CD90B}" type="sibTrans" cxnId="{AFB2D620-762C-4661-B5E6-F083D8CA8B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79C240-735F-4C57-9B7C-384DE36748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Fit() is used to training the model and we have predicted the feature using predict() .</a:t>
          </a:r>
          <a:endParaRPr lang="en-US" dirty="0"/>
        </a:p>
      </dgm:t>
    </dgm:pt>
    <dgm:pt modelId="{86193CB4-B654-4178-8D8E-55D78312E6BF}" type="parTrans" cxnId="{C2B131A1-1336-4823-B8EE-772B27A469F6}">
      <dgm:prSet/>
      <dgm:spPr/>
      <dgm:t>
        <a:bodyPr/>
        <a:lstStyle/>
        <a:p>
          <a:endParaRPr lang="en-US"/>
        </a:p>
      </dgm:t>
    </dgm:pt>
    <dgm:pt modelId="{5F811B5A-21DB-4A45-BE68-894EC1CBBA63}" type="sibTrans" cxnId="{C2B131A1-1336-4823-B8EE-772B27A469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6D6C4D-6D34-4956-A2A4-869D6E88CD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have calculated the accuracy using accuracy_score() which comes around 80%.</a:t>
          </a:r>
          <a:endParaRPr lang="en-US" dirty="0"/>
        </a:p>
      </dgm:t>
    </dgm:pt>
    <dgm:pt modelId="{7A885D7A-8C67-4BAB-9649-48B384C12AC5}" type="parTrans" cxnId="{098C8151-F69A-428D-B22D-1D79B4C5AD24}">
      <dgm:prSet/>
      <dgm:spPr/>
      <dgm:t>
        <a:bodyPr/>
        <a:lstStyle/>
        <a:p>
          <a:endParaRPr lang="en-US"/>
        </a:p>
      </dgm:t>
    </dgm:pt>
    <dgm:pt modelId="{FC99EBE4-473F-42E0-9C1D-9AA66E9203F5}" type="sibTrans" cxnId="{098C8151-F69A-428D-B22D-1D79B4C5AD24}">
      <dgm:prSet/>
      <dgm:spPr/>
      <dgm:t>
        <a:bodyPr/>
        <a:lstStyle/>
        <a:p>
          <a:endParaRPr lang="en-US"/>
        </a:p>
      </dgm:t>
    </dgm:pt>
    <dgm:pt modelId="{C37F893F-300C-47E9-9280-C99960E489DE}" type="pres">
      <dgm:prSet presAssocID="{84C5EC35-114A-466F-AA87-67B40A2B9FE4}" presName="root" presStyleCnt="0">
        <dgm:presLayoutVars>
          <dgm:dir/>
          <dgm:resizeHandles val="exact"/>
        </dgm:presLayoutVars>
      </dgm:prSet>
      <dgm:spPr/>
    </dgm:pt>
    <dgm:pt modelId="{B8349A28-5167-481F-8B79-914FF9D788C3}" type="pres">
      <dgm:prSet presAssocID="{84C5EC35-114A-466F-AA87-67B40A2B9FE4}" presName="container" presStyleCnt="0">
        <dgm:presLayoutVars>
          <dgm:dir/>
          <dgm:resizeHandles val="exact"/>
        </dgm:presLayoutVars>
      </dgm:prSet>
      <dgm:spPr/>
    </dgm:pt>
    <dgm:pt modelId="{FDB0AA52-525C-4EE7-8A8A-D5369565D9C8}" type="pres">
      <dgm:prSet presAssocID="{C212E6C5-54E6-401A-8731-02D519AC9818}" presName="compNode" presStyleCnt="0"/>
      <dgm:spPr/>
    </dgm:pt>
    <dgm:pt modelId="{AD7A9488-C0C5-48EF-90BE-A6D3B506FC7C}" type="pres">
      <dgm:prSet presAssocID="{C212E6C5-54E6-401A-8731-02D519AC9818}" presName="iconBgRect" presStyleLbl="bgShp" presStyleIdx="0" presStyleCnt="5"/>
      <dgm:spPr/>
    </dgm:pt>
    <dgm:pt modelId="{DC43DC3F-2C92-4CA0-9C83-6F1530E8FDC0}" type="pres">
      <dgm:prSet presAssocID="{C212E6C5-54E6-401A-8731-02D519AC981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284FDB0-20E1-4CF9-ACD0-56EE44155553}" type="pres">
      <dgm:prSet presAssocID="{C212E6C5-54E6-401A-8731-02D519AC9818}" presName="spaceRect" presStyleCnt="0"/>
      <dgm:spPr/>
    </dgm:pt>
    <dgm:pt modelId="{FF46EBCC-8AEF-4A39-911A-1320CBCC5111}" type="pres">
      <dgm:prSet presAssocID="{C212E6C5-54E6-401A-8731-02D519AC9818}" presName="textRect" presStyleLbl="revTx" presStyleIdx="0" presStyleCnt="5">
        <dgm:presLayoutVars>
          <dgm:chMax val="1"/>
          <dgm:chPref val="1"/>
        </dgm:presLayoutVars>
      </dgm:prSet>
      <dgm:spPr/>
    </dgm:pt>
    <dgm:pt modelId="{537677F2-763B-48F7-ACA4-F339DEBF55C4}" type="pres">
      <dgm:prSet presAssocID="{3C027578-B371-4520-B68B-5969C42555B3}" presName="sibTrans" presStyleLbl="sibTrans2D1" presStyleIdx="0" presStyleCnt="0"/>
      <dgm:spPr/>
    </dgm:pt>
    <dgm:pt modelId="{B232A559-0607-418B-9AD3-72B2F4E2A6D3}" type="pres">
      <dgm:prSet presAssocID="{14F27030-CDB7-4E83-BE03-4D63F9734D5B}" presName="compNode" presStyleCnt="0"/>
      <dgm:spPr/>
    </dgm:pt>
    <dgm:pt modelId="{85DD2216-292F-4002-99FB-95CA8A03CE25}" type="pres">
      <dgm:prSet presAssocID="{14F27030-CDB7-4E83-BE03-4D63F9734D5B}" presName="iconBgRect" presStyleLbl="bgShp" presStyleIdx="1" presStyleCnt="5"/>
      <dgm:spPr/>
    </dgm:pt>
    <dgm:pt modelId="{647FA670-A87D-427F-9BE2-6151B6FD8C37}" type="pres">
      <dgm:prSet presAssocID="{14F27030-CDB7-4E83-BE03-4D63F9734D5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900E9069-1F2D-497C-8552-7FE5ED12B93D}" type="pres">
      <dgm:prSet presAssocID="{14F27030-CDB7-4E83-BE03-4D63F9734D5B}" presName="spaceRect" presStyleCnt="0"/>
      <dgm:spPr/>
    </dgm:pt>
    <dgm:pt modelId="{A4F43D9E-2A01-4F3B-8BDD-A94A8C1B2B17}" type="pres">
      <dgm:prSet presAssocID="{14F27030-CDB7-4E83-BE03-4D63F9734D5B}" presName="textRect" presStyleLbl="revTx" presStyleIdx="1" presStyleCnt="5">
        <dgm:presLayoutVars>
          <dgm:chMax val="1"/>
          <dgm:chPref val="1"/>
        </dgm:presLayoutVars>
      </dgm:prSet>
      <dgm:spPr/>
    </dgm:pt>
    <dgm:pt modelId="{E495EAAE-F554-443B-AB74-1FB75B26E801}" type="pres">
      <dgm:prSet presAssocID="{EBE2908D-ABED-4CCA-89C9-8FFAB335AB5F}" presName="sibTrans" presStyleLbl="sibTrans2D1" presStyleIdx="0" presStyleCnt="0"/>
      <dgm:spPr/>
    </dgm:pt>
    <dgm:pt modelId="{A989F1B6-59EB-4FCE-8F20-FBE3F164DA78}" type="pres">
      <dgm:prSet presAssocID="{67D1DB0C-6F20-411E-84F6-F80E44234FD7}" presName="compNode" presStyleCnt="0"/>
      <dgm:spPr/>
    </dgm:pt>
    <dgm:pt modelId="{F9A890EF-204C-4CE6-AF73-1E64D97274D1}" type="pres">
      <dgm:prSet presAssocID="{67D1DB0C-6F20-411E-84F6-F80E44234FD7}" presName="iconBgRect" presStyleLbl="bgShp" presStyleIdx="2" presStyleCnt="5"/>
      <dgm:spPr/>
    </dgm:pt>
    <dgm:pt modelId="{4C20513F-244F-4BEF-A8CC-4DF7E77E06D6}" type="pres">
      <dgm:prSet presAssocID="{67D1DB0C-6F20-411E-84F6-F80E44234FD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F5F9EC6-6350-43CE-82D1-8EC43C21FECD}" type="pres">
      <dgm:prSet presAssocID="{67D1DB0C-6F20-411E-84F6-F80E44234FD7}" presName="spaceRect" presStyleCnt="0"/>
      <dgm:spPr/>
    </dgm:pt>
    <dgm:pt modelId="{DDF79F7A-4411-432C-967D-D009571250B7}" type="pres">
      <dgm:prSet presAssocID="{67D1DB0C-6F20-411E-84F6-F80E44234FD7}" presName="textRect" presStyleLbl="revTx" presStyleIdx="2" presStyleCnt="5">
        <dgm:presLayoutVars>
          <dgm:chMax val="1"/>
          <dgm:chPref val="1"/>
        </dgm:presLayoutVars>
      </dgm:prSet>
      <dgm:spPr/>
    </dgm:pt>
    <dgm:pt modelId="{154C8F64-B163-4E6F-8A0E-80C5CCEEE12B}" type="pres">
      <dgm:prSet presAssocID="{C0E25765-66AB-4103-9C5D-C7C6AA7CD90B}" presName="sibTrans" presStyleLbl="sibTrans2D1" presStyleIdx="0" presStyleCnt="0"/>
      <dgm:spPr/>
    </dgm:pt>
    <dgm:pt modelId="{23F7ABE2-8774-4BCD-8233-A159DAE4C36F}" type="pres">
      <dgm:prSet presAssocID="{5679C240-735F-4C57-9B7C-384DE36748E1}" presName="compNode" presStyleCnt="0"/>
      <dgm:spPr/>
    </dgm:pt>
    <dgm:pt modelId="{25700611-D167-46EA-88C1-34407704A13A}" type="pres">
      <dgm:prSet presAssocID="{5679C240-735F-4C57-9B7C-384DE36748E1}" presName="iconBgRect" presStyleLbl="bgShp" presStyleIdx="3" presStyleCnt="5"/>
      <dgm:spPr/>
    </dgm:pt>
    <dgm:pt modelId="{733FBFB2-3C22-4CD3-9EC4-5D7D35322879}" type="pres">
      <dgm:prSet presAssocID="{5679C240-735F-4C57-9B7C-384DE36748E1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2D34123-A15F-484D-ACB7-EDAEF450FC16}" type="pres">
      <dgm:prSet presAssocID="{5679C240-735F-4C57-9B7C-384DE36748E1}" presName="spaceRect" presStyleCnt="0"/>
      <dgm:spPr/>
    </dgm:pt>
    <dgm:pt modelId="{28ED7498-C47D-411F-8D28-7134C0C630E0}" type="pres">
      <dgm:prSet presAssocID="{5679C240-735F-4C57-9B7C-384DE36748E1}" presName="textRect" presStyleLbl="revTx" presStyleIdx="3" presStyleCnt="5">
        <dgm:presLayoutVars>
          <dgm:chMax val="1"/>
          <dgm:chPref val="1"/>
        </dgm:presLayoutVars>
      </dgm:prSet>
      <dgm:spPr/>
    </dgm:pt>
    <dgm:pt modelId="{7578A815-8BB5-4D1A-A3C7-014D467D7A0B}" type="pres">
      <dgm:prSet presAssocID="{5F811B5A-21DB-4A45-BE68-894EC1CBBA63}" presName="sibTrans" presStyleLbl="sibTrans2D1" presStyleIdx="0" presStyleCnt="0"/>
      <dgm:spPr/>
    </dgm:pt>
    <dgm:pt modelId="{BC9177E8-FA0B-4814-AA17-E385AEC835A1}" type="pres">
      <dgm:prSet presAssocID="{FF6D6C4D-6D34-4956-A2A4-869D6E88CD5C}" presName="compNode" presStyleCnt="0"/>
      <dgm:spPr/>
    </dgm:pt>
    <dgm:pt modelId="{954F708D-1F2B-4734-BA1A-36518C319D34}" type="pres">
      <dgm:prSet presAssocID="{FF6D6C4D-6D34-4956-A2A4-869D6E88CD5C}" presName="iconBgRect" presStyleLbl="bgShp" presStyleIdx="4" presStyleCnt="5"/>
      <dgm:spPr/>
    </dgm:pt>
    <dgm:pt modelId="{D5ABC53F-E460-402B-B9E4-C1B8D6A7C5AF}" type="pres">
      <dgm:prSet presAssocID="{FF6D6C4D-6D34-4956-A2A4-869D6E88CD5C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9128FEE-F2EF-4B64-84FC-BEA3CBC9A253}" type="pres">
      <dgm:prSet presAssocID="{FF6D6C4D-6D34-4956-A2A4-869D6E88CD5C}" presName="spaceRect" presStyleCnt="0"/>
      <dgm:spPr/>
    </dgm:pt>
    <dgm:pt modelId="{659E6B8C-9DE3-429C-9662-BCC35360B0CE}" type="pres">
      <dgm:prSet presAssocID="{FF6D6C4D-6D34-4956-A2A4-869D6E88CD5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3BB2314-5248-4B36-91E1-1B0046B1E0F5}" type="presOf" srcId="{14F27030-CDB7-4E83-BE03-4D63F9734D5B}" destId="{A4F43D9E-2A01-4F3B-8BDD-A94A8C1B2B17}" srcOrd="0" destOrd="0" presId="urn:microsoft.com/office/officeart/2018/2/layout/IconCircleList"/>
    <dgm:cxn modelId="{DD0DC118-43A1-43F3-BF7F-374C5E7E2043}" type="presOf" srcId="{84C5EC35-114A-466F-AA87-67B40A2B9FE4}" destId="{C37F893F-300C-47E9-9280-C99960E489DE}" srcOrd="0" destOrd="0" presId="urn:microsoft.com/office/officeart/2018/2/layout/IconCircleList"/>
    <dgm:cxn modelId="{AFB2D620-762C-4661-B5E6-F083D8CA8B5B}" srcId="{84C5EC35-114A-466F-AA87-67B40A2B9FE4}" destId="{67D1DB0C-6F20-411E-84F6-F80E44234FD7}" srcOrd="2" destOrd="0" parTransId="{9EB0E837-D92B-4907-A727-6445E5268E9A}" sibTransId="{C0E25765-66AB-4103-9C5D-C7C6AA7CD90B}"/>
    <dgm:cxn modelId="{6D51AB22-69B4-4CDB-89B5-F2757B20BED1}" type="presOf" srcId="{67D1DB0C-6F20-411E-84F6-F80E44234FD7}" destId="{DDF79F7A-4411-432C-967D-D009571250B7}" srcOrd="0" destOrd="0" presId="urn:microsoft.com/office/officeart/2018/2/layout/IconCircleList"/>
    <dgm:cxn modelId="{A8E8B73F-37E4-4602-8785-BE1864525603}" type="presOf" srcId="{C0E25765-66AB-4103-9C5D-C7C6AA7CD90B}" destId="{154C8F64-B163-4E6F-8A0E-80C5CCEEE12B}" srcOrd="0" destOrd="0" presId="urn:microsoft.com/office/officeart/2018/2/layout/IconCircleList"/>
    <dgm:cxn modelId="{7257716F-258F-4BDE-A5C8-1D1E0141BBE8}" srcId="{84C5EC35-114A-466F-AA87-67B40A2B9FE4}" destId="{14F27030-CDB7-4E83-BE03-4D63F9734D5B}" srcOrd="1" destOrd="0" parTransId="{08BCB682-0A0F-4473-BFE7-AE71D1E3B1CD}" sibTransId="{EBE2908D-ABED-4CCA-89C9-8FFAB335AB5F}"/>
    <dgm:cxn modelId="{D2F91C70-D6A3-450B-9286-515B0545693F}" type="presOf" srcId="{FF6D6C4D-6D34-4956-A2A4-869D6E88CD5C}" destId="{659E6B8C-9DE3-429C-9662-BCC35360B0CE}" srcOrd="0" destOrd="0" presId="urn:microsoft.com/office/officeart/2018/2/layout/IconCircleList"/>
    <dgm:cxn modelId="{C8314470-6E21-45BA-9C2E-5D73FA911D52}" type="presOf" srcId="{5F811B5A-21DB-4A45-BE68-894EC1CBBA63}" destId="{7578A815-8BB5-4D1A-A3C7-014D467D7A0B}" srcOrd="0" destOrd="0" presId="urn:microsoft.com/office/officeart/2018/2/layout/IconCircleList"/>
    <dgm:cxn modelId="{07928170-798D-4900-8DB3-4D6E641876B6}" type="presOf" srcId="{EBE2908D-ABED-4CCA-89C9-8FFAB335AB5F}" destId="{E495EAAE-F554-443B-AB74-1FB75B26E801}" srcOrd="0" destOrd="0" presId="urn:microsoft.com/office/officeart/2018/2/layout/IconCircleList"/>
    <dgm:cxn modelId="{098C8151-F69A-428D-B22D-1D79B4C5AD24}" srcId="{84C5EC35-114A-466F-AA87-67B40A2B9FE4}" destId="{FF6D6C4D-6D34-4956-A2A4-869D6E88CD5C}" srcOrd="4" destOrd="0" parTransId="{7A885D7A-8C67-4BAB-9649-48B384C12AC5}" sibTransId="{FC99EBE4-473F-42E0-9C1D-9AA66E9203F5}"/>
    <dgm:cxn modelId="{925F2D80-ACE8-4A12-AA38-7D9C27BEF366}" type="presOf" srcId="{C212E6C5-54E6-401A-8731-02D519AC9818}" destId="{FF46EBCC-8AEF-4A39-911A-1320CBCC5111}" srcOrd="0" destOrd="0" presId="urn:microsoft.com/office/officeart/2018/2/layout/IconCircleList"/>
    <dgm:cxn modelId="{3CF72889-4CD6-49D5-A9A9-5D1BFEEF05F6}" type="presOf" srcId="{3C027578-B371-4520-B68B-5969C42555B3}" destId="{537677F2-763B-48F7-ACA4-F339DEBF55C4}" srcOrd="0" destOrd="0" presId="urn:microsoft.com/office/officeart/2018/2/layout/IconCircleList"/>
    <dgm:cxn modelId="{BF22C88D-4720-4DF9-9DA3-02C4155C49FD}" type="presOf" srcId="{5679C240-735F-4C57-9B7C-384DE36748E1}" destId="{28ED7498-C47D-411F-8D28-7134C0C630E0}" srcOrd="0" destOrd="0" presId="urn:microsoft.com/office/officeart/2018/2/layout/IconCircleList"/>
    <dgm:cxn modelId="{0EBFAD92-F493-4F37-8D0B-E77E94A9A7AD}" srcId="{84C5EC35-114A-466F-AA87-67B40A2B9FE4}" destId="{C212E6C5-54E6-401A-8731-02D519AC9818}" srcOrd="0" destOrd="0" parTransId="{9DEAF5F9-0EFE-4557-AA19-20DC34BB2FDA}" sibTransId="{3C027578-B371-4520-B68B-5969C42555B3}"/>
    <dgm:cxn modelId="{C2B131A1-1336-4823-B8EE-772B27A469F6}" srcId="{84C5EC35-114A-466F-AA87-67B40A2B9FE4}" destId="{5679C240-735F-4C57-9B7C-384DE36748E1}" srcOrd="3" destOrd="0" parTransId="{86193CB4-B654-4178-8D8E-55D78312E6BF}" sibTransId="{5F811B5A-21DB-4A45-BE68-894EC1CBBA63}"/>
    <dgm:cxn modelId="{38C7E39C-CB1D-455D-BC5F-1D1831D90472}" type="presParOf" srcId="{C37F893F-300C-47E9-9280-C99960E489DE}" destId="{B8349A28-5167-481F-8B79-914FF9D788C3}" srcOrd="0" destOrd="0" presId="urn:microsoft.com/office/officeart/2018/2/layout/IconCircleList"/>
    <dgm:cxn modelId="{1A07DD3E-82E2-46C3-951D-BCB7361B8EB0}" type="presParOf" srcId="{B8349A28-5167-481F-8B79-914FF9D788C3}" destId="{FDB0AA52-525C-4EE7-8A8A-D5369565D9C8}" srcOrd="0" destOrd="0" presId="urn:microsoft.com/office/officeart/2018/2/layout/IconCircleList"/>
    <dgm:cxn modelId="{FE3DE7F9-E51A-47E1-B03B-03BCA6325096}" type="presParOf" srcId="{FDB0AA52-525C-4EE7-8A8A-D5369565D9C8}" destId="{AD7A9488-C0C5-48EF-90BE-A6D3B506FC7C}" srcOrd="0" destOrd="0" presId="urn:microsoft.com/office/officeart/2018/2/layout/IconCircleList"/>
    <dgm:cxn modelId="{64C360B1-7747-46F4-A606-798950E0A66C}" type="presParOf" srcId="{FDB0AA52-525C-4EE7-8A8A-D5369565D9C8}" destId="{DC43DC3F-2C92-4CA0-9C83-6F1530E8FDC0}" srcOrd="1" destOrd="0" presId="urn:microsoft.com/office/officeart/2018/2/layout/IconCircleList"/>
    <dgm:cxn modelId="{AC2A7BA0-1A93-480B-B295-727A00ED46EA}" type="presParOf" srcId="{FDB0AA52-525C-4EE7-8A8A-D5369565D9C8}" destId="{C284FDB0-20E1-4CF9-ACD0-56EE44155553}" srcOrd="2" destOrd="0" presId="urn:microsoft.com/office/officeart/2018/2/layout/IconCircleList"/>
    <dgm:cxn modelId="{495CFCF4-FCAD-4E65-B870-56FE76D4E909}" type="presParOf" srcId="{FDB0AA52-525C-4EE7-8A8A-D5369565D9C8}" destId="{FF46EBCC-8AEF-4A39-911A-1320CBCC5111}" srcOrd="3" destOrd="0" presId="urn:microsoft.com/office/officeart/2018/2/layout/IconCircleList"/>
    <dgm:cxn modelId="{6ABEDA9F-4F0F-449C-BDBC-EA89B2F4271B}" type="presParOf" srcId="{B8349A28-5167-481F-8B79-914FF9D788C3}" destId="{537677F2-763B-48F7-ACA4-F339DEBF55C4}" srcOrd="1" destOrd="0" presId="urn:microsoft.com/office/officeart/2018/2/layout/IconCircleList"/>
    <dgm:cxn modelId="{C85F906F-806C-4A9A-9808-8067E33B1954}" type="presParOf" srcId="{B8349A28-5167-481F-8B79-914FF9D788C3}" destId="{B232A559-0607-418B-9AD3-72B2F4E2A6D3}" srcOrd="2" destOrd="0" presId="urn:microsoft.com/office/officeart/2018/2/layout/IconCircleList"/>
    <dgm:cxn modelId="{435D10EF-0701-4F90-9F62-A381CC4CE585}" type="presParOf" srcId="{B232A559-0607-418B-9AD3-72B2F4E2A6D3}" destId="{85DD2216-292F-4002-99FB-95CA8A03CE25}" srcOrd="0" destOrd="0" presId="urn:microsoft.com/office/officeart/2018/2/layout/IconCircleList"/>
    <dgm:cxn modelId="{E7326C03-3712-404A-BCC4-25822E803A95}" type="presParOf" srcId="{B232A559-0607-418B-9AD3-72B2F4E2A6D3}" destId="{647FA670-A87D-427F-9BE2-6151B6FD8C37}" srcOrd="1" destOrd="0" presId="urn:microsoft.com/office/officeart/2018/2/layout/IconCircleList"/>
    <dgm:cxn modelId="{3A9A2197-869D-4284-BE71-A1619A9C85F3}" type="presParOf" srcId="{B232A559-0607-418B-9AD3-72B2F4E2A6D3}" destId="{900E9069-1F2D-497C-8552-7FE5ED12B93D}" srcOrd="2" destOrd="0" presId="urn:microsoft.com/office/officeart/2018/2/layout/IconCircleList"/>
    <dgm:cxn modelId="{6FD1831C-6672-4BEA-9D78-AC672FB951FF}" type="presParOf" srcId="{B232A559-0607-418B-9AD3-72B2F4E2A6D3}" destId="{A4F43D9E-2A01-4F3B-8BDD-A94A8C1B2B17}" srcOrd="3" destOrd="0" presId="urn:microsoft.com/office/officeart/2018/2/layout/IconCircleList"/>
    <dgm:cxn modelId="{6E504EEA-BFBC-4B3C-AE52-C7D4713606E3}" type="presParOf" srcId="{B8349A28-5167-481F-8B79-914FF9D788C3}" destId="{E495EAAE-F554-443B-AB74-1FB75B26E801}" srcOrd="3" destOrd="0" presId="urn:microsoft.com/office/officeart/2018/2/layout/IconCircleList"/>
    <dgm:cxn modelId="{4DB5575C-8275-409A-BFEB-F74FE85C3854}" type="presParOf" srcId="{B8349A28-5167-481F-8B79-914FF9D788C3}" destId="{A989F1B6-59EB-4FCE-8F20-FBE3F164DA78}" srcOrd="4" destOrd="0" presId="urn:microsoft.com/office/officeart/2018/2/layout/IconCircleList"/>
    <dgm:cxn modelId="{A5295C97-77FF-4DDA-B760-A67B1AD6FA87}" type="presParOf" srcId="{A989F1B6-59EB-4FCE-8F20-FBE3F164DA78}" destId="{F9A890EF-204C-4CE6-AF73-1E64D97274D1}" srcOrd="0" destOrd="0" presId="urn:microsoft.com/office/officeart/2018/2/layout/IconCircleList"/>
    <dgm:cxn modelId="{BFED4C67-D5D6-4763-BD62-58D28223C977}" type="presParOf" srcId="{A989F1B6-59EB-4FCE-8F20-FBE3F164DA78}" destId="{4C20513F-244F-4BEF-A8CC-4DF7E77E06D6}" srcOrd="1" destOrd="0" presId="urn:microsoft.com/office/officeart/2018/2/layout/IconCircleList"/>
    <dgm:cxn modelId="{CE03F343-78D0-47C8-BC6F-374F35925A11}" type="presParOf" srcId="{A989F1B6-59EB-4FCE-8F20-FBE3F164DA78}" destId="{3F5F9EC6-6350-43CE-82D1-8EC43C21FECD}" srcOrd="2" destOrd="0" presId="urn:microsoft.com/office/officeart/2018/2/layout/IconCircleList"/>
    <dgm:cxn modelId="{E02F96C6-D9B9-4E97-99FC-ADCE8F48CEEE}" type="presParOf" srcId="{A989F1B6-59EB-4FCE-8F20-FBE3F164DA78}" destId="{DDF79F7A-4411-432C-967D-D009571250B7}" srcOrd="3" destOrd="0" presId="urn:microsoft.com/office/officeart/2018/2/layout/IconCircleList"/>
    <dgm:cxn modelId="{395CBED2-FB6D-454E-A45B-7598077507E7}" type="presParOf" srcId="{B8349A28-5167-481F-8B79-914FF9D788C3}" destId="{154C8F64-B163-4E6F-8A0E-80C5CCEEE12B}" srcOrd="5" destOrd="0" presId="urn:microsoft.com/office/officeart/2018/2/layout/IconCircleList"/>
    <dgm:cxn modelId="{745A56ED-EF47-4D40-8AAC-1A1376DFC0B7}" type="presParOf" srcId="{B8349A28-5167-481F-8B79-914FF9D788C3}" destId="{23F7ABE2-8774-4BCD-8233-A159DAE4C36F}" srcOrd="6" destOrd="0" presId="urn:microsoft.com/office/officeart/2018/2/layout/IconCircleList"/>
    <dgm:cxn modelId="{88BECAFE-FEB7-4AF9-A775-9C5F91BCD1B6}" type="presParOf" srcId="{23F7ABE2-8774-4BCD-8233-A159DAE4C36F}" destId="{25700611-D167-46EA-88C1-34407704A13A}" srcOrd="0" destOrd="0" presId="urn:microsoft.com/office/officeart/2018/2/layout/IconCircleList"/>
    <dgm:cxn modelId="{491B2152-AFE6-43A0-BAEA-AC40E5F97AC9}" type="presParOf" srcId="{23F7ABE2-8774-4BCD-8233-A159DAE4C36F}" destId="{733FBFB2-3C22-4CD3-9EC4-5D7D35322879}" srcOrd="1" destOrd="0" presId="urn:microsoft.com/office/officeart/2018/2/layout/IconCircleList"/>
    <dgm:cxn modelId="{1957D196-53AA-465F-97A3-67D9FE59889F}" type="presParOf" srcId="{23F7ABE2-8774-4BCD-8233-A159DAE4C36F}" destId="{82D34123-A15F-484D-ACB7-EDAEF450FC16}" srcOrd="2" destOrd="0" presId="urn:microsoft.com/office/officeart/2018/2/layout/IconCircleList"/>
    <dgm:cxn modelId="{33309286-D8D3-4D69-BBA3-3D3C0762F514}" type="presParOf" srcId="{23F7ABE2-8774-4BCD-8233-A159DAE4C36F}" destId="{28ED7498-C47D-411F-8D28-7134C0C630E0}" srcOrd="3" destOrd="0" presId="urn:microsoft.com/office/officeart/2018/2/layout/IconCircleList"/>
    <dgm:cxn modelId="{D853F8BB-9E3E-48F8-AA07-D5F3293772CB}" type="presParOf" srcId="{B8349A28-5167-481F-8B79-914FF9D788C3}" destId="{7578A815-8BB5-4D1A-A3C7-014D467D7A0B}" srcOrd="7" destOrd="0" presId="urn:microsoft.com/office/officeart/2018/2/layout/IconCircleList"/>
    <dgm:cxn modelId="{7E439B16-4D33-401A-8DCE-7E938AD34CBB}" type="presParOf" srcId="{B8349A28-5167-481F-8B79-914FF9D788C3}" destId="{BC9177E8-FA0B-4814-AA17-E385AEC835A1}" srcOrd="8" destOrd="0" presId="urn:microsoft.com/office/officeart/2018/2/layout/IconCircleList"/>
    <dgm:cxn modelId="{B1D9BBA2-AF92-44A9-BFE3-D3EEF25BC59A}" type="presParOf" srcId="{BC9177E8-FA0B-4814-AA17-E385AEC835A1}" destId="{954F708D-1F2B-4734-BA1A-36518C319D34}" srcOrd="0" destOrd="0" presId="urn:microsoft.com/office/officeart/2018/2/layout/IconCircleList"/>
    <dgm:cxn modelId="{35CCB547-31C3-430C-9A8D-2D2DFA13139B}" type="presParOf" srcId="{BC9177E8-FA0B-4814-AA17-E385AEC835A1}" destId="{D5ABC53F-E460-402B-B9E4-C1B8D6A7C5AF}" srcOrd="1" destOrd="0" presId="urn:microsoft.com/office/officeart/2018/2/layout/IconCircleList"/>
    <dgm:cxn modelId="{3AFA023C-0241-4B73-8136-DD95149B3CD0}" type="presParOf" srcId="{BC9177E8-FA0B-4814-AA17-E385AEC835A1}" destId="{A9128FEE-F2EF-4B64-84FC-BEA3CBC9A253}" srcOrd="2" destOrd="0" presId="urn:microsoft.com/office/officeart/2018/2/layout/IconCircleList"/>
    <dgm:cxn modelId="{98C437B6-1095-45B3-9C3B-EFEA32C37FFD}" type="presParOf" srcId="{BC9177E8-FA0B-4814-AA17-E385AEC835A1}" destId="{659E6B8C-9DE3-429C-9662-BCC35360B0C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6B2891-EAE6-42C0-BC8B-0C6B86C5C64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2D16B3-A7AB-469C-9D19-17897D7C7FF1}">
      <dgm:prSet/>
      <dgm:spPr/>
      <dgm:t>
        <a:bodyPr/>
        <a:lstStyle/>
        <a:p>
          <a:r>
            <a:rPr lang="en-US"/>
            <a:t>We know 80% accuracy is not a deployable solution, but while working on the project we learned that there are some columns which are imbalanced and which might affect the accuracy.</a:t>
          </a:r>
        </a:p>
      </dgm:t>
    </dgm:pt>
    <dgm:pt modelId="{4FCE4D67-7AF1-4A9D-92BC-8AC99851B6B5}" type="parTrans" cxnId="{0A5DFA2F-0DB7-4BA8-BED4-F5A55DCFDEEC}">
      <dgm:prSet/>
      <dgm:spPr/>
      <dgm:t>
        <a:bodyPr/>
        <a:lstStyle/>
        <a:p>
          <a:endParaRPr lang="en-US"/>
        </a:p>
      </dgm:t>
    </dgm:pt>
    <dgm:pt modelId="{2A3705EE-DB71-4133-AAC7-CF900037E9FF}" type="sibTrans" cxnId="{0A5DFA2F-0DB7-4BA8-BED4-F5A55DCFDEEC}">
      <dgm:prSet/>
      <dgm:spPr/>
      <dgm:t>
        <a:bodyPr/>
        <a:lstStyle/>
        <a:p>
          <a:endParaRPr lang="en-US"/>
        </a:p>
      </dgm:t>
    </dgm:pt>
    <dgm:pt modelId="{CCC5E4FC-4B52-4074-BF9D-C3E136131DB3}">
      <dgm:prSet/>
      <dgm:spPr/>
      <dgm:t>
        <a:bodyPr/>
        <a:lstStyle/>
        <a:p>
          <a:r>
            <a:rPr lang="en-US"/>
            <a:t>We will be working to make the dataset more balanced and again training the model.</a:t>
          </a:r>
        </a:p>
      </dgm:t>
    </dgm:pt>
    <dgm:pt modelId="{776894D6-E9AC-401D-A8CE-A515D4874F98}" type="parTrans" cxnId="{AB8458F8-AE95-48A3-B412-361B564C9B2E}">
      <dgm:prSet/>
      <dgm:spPr/>
      <dgm:t>
        <a:bodyPr/>
        <a:lstStyle/>
        <a:p>
          <a:endParaRPr lang="en-US"/>
        </a:p>
      </dgm:t>
    </dgm:pt>
    <dgm:pt modelId="{87C7F20B-5F2B-444A-9BC9-4A12C1E963DE}" type="sibTrans" cxnId="{AB8458F8-AE95-48A3-B412-361B564C9B2E}">
      <dgm:prSet/>
      <dgm:spPr/>
      <dgm:t>
        <a:bodyPr/>
        <a:lstStyle/>
        <a:p>
          <a:endParaRPr lang="en-US"/>
        </a:p>
      </dgm:t>
    </dgm:pt>
    <dgm:pt modelId="{08E476CD-51F8-4050-8536-0034B6FE4FF8}" type="pres">
      <dgm:prSet presAssocID="{686B2891-EAE6-42C0-BC8B-0C6B86C5C64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7AD790-F5C4-4CD1-96C2-2D41F837D8CD}" type="pres">
      <dgm:prSet presAssocID="{5E2D16B3-A7AB-469C-9D19-17897D7C7FF1}" presName="hierRoot1" presStyleCnt="0"/>
      <dgm:spPr/>
    </dgm:pt>
    <dgm:pt modelId="{F2F3AE7B-1251-4040-AC3E-180F2E6C93FF}" type="pres">
      <dgm:prSet presAssocID="{5E2D16B3-A7AB-469C-9D19-17897D7C7FF1}" presName="composite" presStyleCnt="0"/>
      <dgm:spPr/>
    </dgm:pt>
    <dgm:pt modelId="{0DFD3EBF-E9FF-4CCA-9C76-8C7D3267FC01}" type="pres">
      <dgm:prSet presAssocID="{5E2D16B3-A7AB-469C-9D19-17897D7C7FF1}" presName="background" presStyleLbl="node0" presStyleIdx="0" presStyleCnt="2"/>
      <dgm:spPr/>
    </dgm:pt>
    <dgm:pt modelId="{8ACF94ED-8B9B-48A9-8CC5-3FA9F70A980A}" type="pres">
      <dgm:prSet presAssocID="{5E2D16B3-A7AB-469C-9D19-17897D7C7FF1}" presName="text" presStyleLbl="fgAcc0" presStyleIdx="0" presStyleCnt="2">
        <dgm:presLayoutVars>
          <dgm:chPref val="3"/>
        </dgm:presLayoutVars>
      </dgm:prSet>
      <dgm:spPr/>
    </dgm:pt>
    <dgm:pt modelId="{EF425B86-72E1-401C-AC92-9457F8909A39}" type="pres">
      <dgm:prSet presAssocID="{5E2D16B3-A7AB-469C-9D19-17897D7C7FF1}" presName="hierChild2" presStyleCnt="0"/>
      <dgm:spPr/>
    </dgm:pt>
    <dgm:pt modelId="{7CEB22C6-8FD7-4FFB-BBBD-D54A1ED8F301}" type="pres">
      <dgm:prSet presAssocID="{CCC5E4FC-4B52-4074-BF9D-C3E136131DB3}" presName="hierRoot1" presStyleCnt="0"/>
      <dgm:spPr/>
    </dgm:pt>
    <dgm:pt modelId="{EB22FAE5-D26A-45B9-953D-F0A7B9E08074}" type="pres">
      <dgm:prSet presAssocID="{CCC5E4FC-4B52-4074-BF9D-C3E136131DB3}" presName="composite" presStyleCnt="0"/>
      <dgm:spPr/>
    </dgm:pt>
    <dgm:pt modelId="{7ED5A447-3B57-4CD0-B694-684C7533748C}" type="pres">
      <dgm:prSet presAssocID="{CCC5E4FC-4B52-4074-BF9D-C3E136131DB3}" presName="background" presStyleLbl="node0" presStyleIdx="1" presStyleCnt="2"/>
      <dgm:spPr/>
    </dgm:pt>
    <dgm:pt modelId="{80F9D1FD-A569-4372-8FC0-160F664486F3}" type="pres">
      <dgm:prSet presAssocID="{CCC5E4FC-4B52-4074-BF9D-C3E136131DB3}" presName="text" presStyleLbl="fgAcc0" presStyleIdx="1" presStyleCnt="2">
        <dgm:presLayoutVars>
          <dgm:chPref val="3"/>
        </dgm:presLayoutVars>
      </dgm:prSet>
      <dgm:spPr/>
    </dgm:pt>
    <dgm:pt modelId="{5A0B52B0-5D36-41E1-9DD6-08078F6C7AA2}" type="pres">
      <dgm:prSet presAssocID="{CCC5E4FC-4B52-4074-BF9D-C3E136131DB3}" presName="hierChild2" presStyleCnt="0"/>
      <dgm:spPr/>
    </dgm:pt>
  </dgm:ptLst>
  <dgm:cxnLst>
    <dgm:cxn modelId="{0A5DFA2F-0DB7-4BA8-BED4-F5A55DCFDEEC}" srcId="{686B2891-EAE6-42C0-BC8B-0C6B86C5C64B}" destId="{5E2D16B3-A7AB-469C-9D19-17897D7C7FF1}" srcOrd="0" destOrd="0" parTransId="{4FCE4D67-7AF1-4A9D-92BC-8AC99851B6B5}" sibTransId="{2A3705EE-DB71-4133-AAC7-CF900037E9FF}"/>
    <dgm:cxn modelId="{6674ED78-82DD-477E-86E5-9301BDA06DD6}" type="presOf" srcId="{CCC5E4FC-4B52-4074-BF9D-C3E136131DB3}" destId="{80F9D1FD-A569-4372-8FC0-160F664486F3}" srcOrd="0" destOrd="0" presId="urn:microsoft.com/office/officeart/2005/8/layout/hierarchy1"/>
    <dgm:cxn modelId="{35FE629A-2434-4B20-880D-B1A86DC19410}" type="presOf" srcId="{686B2891-EAE6-42C0-BC8B-0C6B86C5C64B}" destId="{08E476CD-51F8-4050-8536-0034B6FE4FF8}" srcOrd="0" destOrd="0" presId="urn:microsoft.com/office/officeart/2005/8/layout/hierarchy1"/>
    <dgm:cxn modelId="{3537E99D-6520-4556-A500-2F220B3FEC8F}" type="presOf" srcId="{5E2D16B3-A7AB-469C-9D19-17897D7C7FF1}" destId="{8ACF94ED-8B9B-48A9-8CC5-3FA9F70A980A}" srcOrd="0" destOrd="0" presId="urn:microsoft.com/office/officeart/2005/8/layout/hierarchy1"/>
    <dgm:cxn modelId="{AB8458F8-AE95-48A3-B412-361B564C9B2E}" srcId="{686B2891-EAE6-42C0-BC8B-0C6B86C5C64B}" destId="{CCC5E4FC-4B52-4074-BF9D-C3E136131DB3}" srcOrd="1" destOrd="0" parTransId="{776894D6-E9AC-401D-A8CE-A515D4874F98}" sibTransId="{87C7F20B-5F2B-444A-9BC9-4A12C1E963DE}"/>
    <dgm:cxn modelId="{9A48233F-1D49-4C6F-94AB-BDC4792E7E67}" type="presParOf" srcId="{08E476CD-51F8-4050-8536-0034B6FE4FF8}" destId="{F77AD790-F5C4-4CD1-96C2-2D41F837D8CD}" srcOrd="0" destOrd="0" presId="urn:microsoft.com/office/officeart/2005/8/layout/hierarchy1"/>
    <dgm:cxn modelId="{D8D3BD19-E7A8-47BF-BEBC-CDE2E89E835F}" type="presParOf" srcId="{F77AD790-F5C4-4CD1-96C2-2D41F837D8CD}" destId="{F2F3AE7B-1251-4040-AC3E-180F2E6C93FF}" srcOrd="0" destOrd="0" presId="urn:microsoft.com/office/officeart/2005/8/layout/hierarchy1"/>
    <dgm:cxn modelId="{CF967404-D8D6-433C-9A2A-30FAFDC2AE66}" type="presParOf" srcId="{F2F3AE7B-1251-4040-AC3E-180F2E6C93FF}" destId="{0DFD3EBF-E9FF-4CCA-9C76-8C7D3267FC01}" srcOrd="0" destOrd="0" presId="urn:microsoft.com/office/officeart/2005/8/layout/hierarchy1"/>
    <dgm:cxn modelId="{1A9DDD4F-5D30-49BE-9CBD-2E050D70C172}" type="presParOf" srcId="{F2F3AE7B-1251-4040-AC3E-180F2E6C93FF}" destId="{8ACF94ED-8B9B-48A9-8CC5-3FA9F70A980A}" srcOrd="1" destOrd="0" presId="urn:microsoft.com/office/officeart/2005/8/layout/hierarchy1"/>
    <dgm:cxn modelId="{F1D80CA8-A614-4418-A051-CDDA22785252}" type="presParOf" srcId="{F77AD790-F5C4-4CD1-96C2-2D41F837D8CD}" destId="{EF425B86-72E1-401C-AC92-9457F8909A39}" srcOrd="1" destOrd="0" presId="urn:microsoft.com/office/officeart/2005/8/layout/hierarchy1"/>
    <dgm:cxn modelId="{1137F55C-59FF-4C2B-8EE5-F311C8000F15}" type="presParOf" srcId="{08E476CD-51F8-4050-8536-0034B6FE4FF8}" destId="{7CEB22C6-8FD7-4FFB-BBBD-D54A1ED8F301}" srcOrd="1" destOrd="0" presId="urn:microsoft.com/office/officeart/2005/8/layout/hierarchy1"/>
    <dgm:cxn modelId="{209C3FF1-D13F-4819-842D-D442C31A8CAB}" type="presParOf" srcId="{7CEB22C6-8FD7-4FFB-BBBD-D54A1ED8F301}" destId="{EB22FAE5-D26A-45B9-953D-F0A7B9E08074}" srcOrd="0" destOrd="0" presId="urn:microsoft.com/office/officeart/2005/8/layout/hierarchy1"/>
    <dgm:cxn modelId="{D7B46D3A-F3E8-4694-9FAC-FB1634E21733}" type="presParOf" srcId="{EB22FAE5-D26A-45B9-953D-F0A7B9E08074}" destId="{7ED5A447-3B57-4CD0-B694-684C7533748C}" srcOrd="0" destOrd="0" presId="urn:microsoft.com/office/officeart/2005/8/layout/hierarchy1"/>
    <dgm:cxn modelId="{F9B3723D-9F37-45C1-9202-47745627DF2D}" type="presParOf" srcId="{EB22FAE5-D26A-45B9-953D-F0A7B9E08074}" destId="{80F9D1FD-A569-4372-8FC0-160F664486F3}" srcOrd="1" destOrd="0" presId="urn:microsoft.com/office/officeart/2005/8/layout/hierarchy1"/>
    <dgm:cxn modelId="{9A9F1AE7-3E1B-4C18-8541-68620B108E5C}" type="presParOf" srcId="{7CEB22C6-8FD7-4FFB-BBBD-D54A1ED8F301}" destId="{5A0B52B0-5D36-41E1-9DD6-08078F6C7A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B23F9-3E69-43E3-8A80-72FE79D20B4A}">
      <dsp:nvSpPr>
        <dsp:cNvPr id="0" name=""/>
        <dsp:cNvSpPr/>
      </dsp:nvSpPr>
      <dsp:spPr>
        <a:xfrm rot="5400000">
          <a:off x="2943572" y="514298"/>
          <a:ext cx="437794" cy="4984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5CA00D7-AA08-4FDE-B8B8-0F39861C8823}">
      <dsp:nvSpPr>
        <dsp:cNvPr id="0" name=""/>
        <dsp:cNvSpPr/>
      </dsp:nvSpPr>
      <dsp:spPr>
        <a:xfrm>
          <a:off x="2827583" y="28994"/>
          <a:ext cx="736987" cy="515867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Business Understanding</a:t>
          </a:r>
          <a:endParaRPr lang="en-US" sz="700" b="1" kern="1200" dirty="0"/>
        </a:p>
      </dsp:txBody>
      <dsp:txXfrm>
        <a:off x="2852770" y="54181"/>
        <a:ext cx="686613" cy="465493"/>
      </dsp:txXfrm>
    </dsp:sp>
    <dsp:sp modelId="{7609B3DE-5153-4277-AFCA-C04B2CC56A8A}">
      <dsp:nvSpPr>
        <dsp:cNvPr id="0" name=""/>
        <dsp:cNvSpPr/>
      </dsp:nvSpPr>
      <dsp:spPr>
        <a:xfrm>
          <a:off x="3564570" y="78194"/>
          <a:ext cx="536014" cy="41694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F71B1-E70F-48A1-AC2D-830029B5527C}">
      <dsp:nvSpPr>
        <dsp:cNvPr id="0" name=""/>
        <dsp:cNvSpPr/>
      </dsp:nvSpPr>
      <dsp:spPr>
        <a:xfrm rot="5400000">
          <a:off x="3554613" y="1093787"/>
          <a:ext cx="437794" cy="4984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370257"/>
            <a:satOff val="3374"/>
            <a:lumOff val="264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3FCC64-BB7F-4A92-A0F2-936AE749F06A}">
      <dsp:nvSpPr>
        <dsp:cNvPr id="0" name=""/>
        <dsp:cNvSpPr/>
      </dsp:nvSpPr>
      <dsp:spPr>
        <a:xfrm>
          <a:off x="3438624" y="608483"/>
          <a:ext cx="736987" cy="515867"/>
        </a:xfrm>
        <a:prstGeom prst="roundRect">
          <a:avLst>
            <a:gd name="adj" fmla="val 16670"/>
          </a:avLst>
        </a:prstGeom>
        <a:solidFill>
          <a:schemeClr val="accent5">
            <a:hueOff val="274097"/>
            <a:satOff val="5724"/>
            <a:lumOff val="-327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Our Goals</a:t>
          </a:r>
        </a:p>
      </dsp:txBody>
      <dsp:txXfrm>
        <a:off x="3463811" y="633670"/>
        <a:ext cx="686613" cy="465493"/>
      </dsp:txXfrm>
    </dsp:sp>
    <dsp:sp modelId="{09D4B1D0-56E8-4857-8DF6-5F3F2576E4C9}">
      <dsp:nvSpPr>
        <dsp:cNvPr id="0" name=""/>
        <dsp:cNvSpPr/>
      </dsp:nvSpPr>
      <dsp:spPr>
        <a:xfrm>
          <a:off x="4175611" y="657683"/>
          <a:ext cx="536014" cy="41694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E8E0A-1FB0-4D47-91DA-7C61188E10DA}">
      <dsp:nvSpPr>
        <dsp:cNvPr id="0" name=""/>
        <dsp:cNvSpPr/>
      </dsp:nvSpPr>
      <dsp:spPr>
        <a:xfrm rot="5400000">
          <a:off x="4165654" y="1673276"/>
          <a:ext cx="437794" cy="4984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740514"/>
            <a:satOff val="6748"/>
            <a:lumOff val="527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770C0DF-1A83-4765-9FF7-48C9FA706566}">
      <dsp:nvSpPr>
        <dsp:cNvPr id="0" name=""/>
        <dsp:cNvSpPr/>
      </dsp:nvSpPr>
      <dsp:spPr>
        <a:xfrm>
          <a:off x="4049665" y="1187973"/>
          <a:ext cx="736987" cy="515867"/>
        </a:xfrm>
        <a:prstGeom prst="roundRect">
          <a:avLst>
            <a:gd name="adj" fmla="val 16670"/>
          </a:avLst>
        </a:prstGeom>
        <a:solidFill>
          <a:schemeClr val="accent5">
            <a:hueOff val="548193"/>
            <a:satOff val="11448"/>
            <a:lumOff val="-654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Data Cleaning</a:t>
          </a:r>
          <a:endParaRPr lang="en-US" sz="700" b="1" kern="1200" dirty="0"/>
        </a:p>
      </dsp:txBody>
      <dsp:txXfrm>
        <a:off x="4074852" y="1213160"/>
        <a:ext cx="686613" cy="465493"/>
      </dsp:txXfrm>
    </dsp:sp>
    <dsp:sp modelId="{423C35AB-3FA3-46A7-A2B2-CB25851774E7}">
      <dsp:nvSpPr>
        <dsp:cNvPr id="0" name=""/>
        <dsp:cNvSpPr/>
      </dsp:nvSpPr>
      <dsp:spPr>
        <a:xfrm>
          <a:off x="4786652" y="1237172"/>
          <a:ext cx="536014" cy="41694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82A7A-3901-4BBF-A3D1-B01651522353}">
      <dsp:nvSpPr>
        <dsp:cNvPr id="0" name=""/>
        <dsp:cNvSpPr/>
      </dsp:nvSpPr>
      <dsp:spPr>
        <a:xfrm rot="5400000">
          <a:off x="4776695" y="2252765"/>
          <a:ext cx="437794" cy="4984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1110771"/>
            <a:satOff val="10123"/>
            <a:lumOff val="791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539880B-252A-440A-9DC4-8E6F747A42FD}">
      <dsp:nvSpPr>
        <dsp:cNvPr id="0" name=""/>
        <dsp:cNvSpPr/>
      </dsp:nvSpPr>
      <dsp:spPr>
        <a:xfrm>
          <a:off x="4660706" y="1767462"/>
          <a:ext cx="736987" cy="515867"/>
        </a:xfrm>
        <a:prstGeom prst="roundRect">
          <a:avLst>
            <a:gd name="adj" fmla="val 16670"/>
          </a:avLst>
        </a:prstGeom>
        <a:solidFill>
          <a:schemeClr val="accent5">
            <a:hueOff val="822290"/>
            <a:satOff val="17171"/>
            <a:lumOff val="-98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Data Exploration</a:t>
          </a:r>
          <a:endParaRPr lang="en-US" sz="700" b="1" kern="1200" dirty="0"/>
        </a:p>
      </dsp:txBody>
      <dsp:txXfrm>
        <a:off x="4685893" y="1792649"/>
        <a:ext cx="686613" cy="465493"/>
      </dsp:txXfrm>
    </dsp:sp>
    <dsp:sp modelId="{155AA95C-2B82-42F5-9D26-3FAFF69E942A}">
      <dsp:nvSpPr>
        <dsp:cNvPr id="0" name=""/>
        <dsp:cNvSpPr/>
      </dsp:nvSpPr>
      <dsp:spPr>
        <a:xfrm>
          <a:off x="5397693" y="1816662"/>
          <a:ext cx="536014" cy="41694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E02EE-74BF-4848-B99E-7C5DB73C9350}">
      <dsp:nvSpPr>
        <dsp:cNvPr id="0" name=""/>
        <dsp:cNvSpPr/>
      </dsp:nvSpPr>
      <dsp:spPr>
        <a:xfrm rot="5400000">
          <a:off x="5387736" y="2832255"/>
          <a:ext cx="437794" cy="4984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1481028"/>
            <a:satOff val="13497"/>
            <a:lumOff val="1055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7C0C085-AED0-4CE8-9E2D-7F99025DD787}">
      <dsp:nvSpPr>
        <dsp:cNvPr id="0" name=""/>
        <dsp:cNvSpPr/>
      </dsp:nvSpPr>
      <dsp:spPr>
        <a:xfrm>
          <a:off x="5271747" y="2346951"/>
          <a:ext cx="736987" cy="515867"/>
        </a:xfrm>
        <a:prstGeom prst="roundRect">
          <a:avLst>
            <a:gd name="adj" fmla="val 16670"/>
          </a:avLst>
        </a:prstGeom>
        <a:solidFill>
          <a:schemeClr val="accent5">
            <a:hueOff val="1096387"/>
            <a:satOff val="22895"/>
            <a:lumOff val="-1307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Data Visualization</a:t>
          </a:r>
          <a:endParaRPr lang="en-US" sz="700" b="1" kern="1200" dirty="0"/>
        </a:p>
      </dsp:txBody>
      <dsp:txXfrm>
        <a:off x="5296934" y="2372138"/>
        <a:ext cx="686613" cy="465493"/>
      </dsp:txXfrm>
    </dsp:sp>
    <dsp:sp modelId="{9DA6D8FC-DC0C-4AAF-9F11-B0377C41CEE3}">
      <dsp:nvSpPr>
        <dsp:cNvPr id="0" name=""/>
        <dsp:cNvSpPr/>
      </dsp:nvSpPr>
      <dsp:spPr>
        <a:xfrm>
          <a:off x="6008734" y="2396151"/>
          <a:ext cx="536014" cy="41694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85683-FF63-479B-98B1-12A3CC962496}">
      <dsp:nvSpPr>
        <dsp:cNvPr id="0" name=""/>
        <dsp:cNvSpPr/>
      </dsp:nvSpPr>
      <dsp:spPr>
        <a:xfrm rot="5400000">
          <a:off x="5998777" y="3411744"/>
          <a:ext cx="437794" cy="4984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1851285"/>
            <a:satOff val="16871"/>
            <a:lumOff val="1319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E2BFB2A-30F5-4640-B30C-12BF6E27EA63}">
      <dsp:nvSpPr>
        <dsp:cNvPr id="0" name=""/>
        <dsp:cNvSpPr/>
      </dsp:nvSpPr>
      <dsp:spPr>
        <a:xfrm>
          <a:off x="5882788" y="2926440"/>
          <a:ext cx="736987" cy="515867"/>
        </a:xfrm>
        <a:prstGeom prst="roundRect">
          <a:avLst>
            <a:gd name="adj" fmla="val 16670"/>
          </a:avLst>
        </a:prstGeom>
        <a:solidFill>
          <a:schemeClr val="accent5">
            <a:hueOff val="1370483"/>
            <a:satOff val="28619"/>
            <a:lumOff val="-1634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Feature Engineering</a:t>
          </a:r>
          <a:endParaRPr lang="en-US" sz="700" b="1" kern="1200" dirty="0"/>
        </a:p>
      </dsp:txBody>
      <dsp:txXfrm>
        <a:off x="5907975" y="2951627"/>
        <a:ext cx="686613" cy="465493"/>
      </dsp:txXfrm>
    </dsp:sp>
    <dsp:sp modelId="{40BC485B-2BF4-4F4F-9762-C1862C2A0C55}">
      <dsp:nvSpPr>
        <dsp:cNvPr id="0" name=""/>
        <dsp:cNvSpPr/>
      </dsp:nvSpPr>
      <dsp:spPr>
        <a:xfrm>
          <a:off x="6619775" y="2975640"/>
          <a:ext cx="536014" cy="41694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715EC-0981-4385-906D-48D11CE10F38}">
      <dsp:nvSpPr>
        <dsp:cNvPr id="0" name=""/>
        <dsp:cNvSpPr/>
      </dsp:nvSpPr>
      <dsp:spPr>
        <a:xfrm>
          <a:off x="6493829" y="3505930"/>
          <a:ext cx="736987" cy="515867"/>
        </a:xfrm>
        <a:prstGeom prst="roundRect">
          <a:avLst>
            <a:gd name="adj" fmla="val 16670"/>
          </a:avLst>
        </a:prstGeom>
        <a:solidFill>
          <a:schemeClr val="accent5">
            <a:hueOff val="1644580"/>
            <a:satOff val="34343"/>
            <a:lumOff val="-1961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Predictive Modelling</a:t>
          </a:r>
          <a:endParaRPr lang="en-US" sz="700" b="1" kern="1200" dirty="0"/>
        </a:p>
      </dsp:txBody>
      <dsp:txXfrm>
        <a:off x="6519016" y="3531117"/>
        <a:ext cx="686613" cy="4654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72160-C128-4FF4-BFE8-472BDEE17F63}">
      <dsp:nvSpPr>
        <dsp:cNvPr id="0" name=""/>
        <dsp:cNvSpPr/>
      </dsp:nvSpPr>
      <dsp:spPr>
        <a:xfrm>
          <a:off x="774129" y="625692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F3D41-8583-4F9E-92DE-3C94F4725B6C}">
      <dsp:nvSpPr>
        <dsp:cNvPr id="0" name=""/>
        <dsp:cNvSpPr/>
      </dsp:nvSpPr>
      <dsp:spPr>
        <a:xfrm>
          <a:off x="1041679" y="893242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0B28C-E3D6-439D-AD63-C73AB6A139A1}">
      <dsp:nvSpPr>
        <dsp:cNvPr id="0" name=""/>
        <dsp:cNvSpPr/>
      </dsp:nvSpPr>
      <dsp:spPr>
        <a:xfrm>
          <a:off x="372805" y="227215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14 columns</a:t>
          </a:r>
        </a:p>
      </dsp:txBody>
      <dsp:txXfrm>
        <a:off x="372805" y="2272152"/>
        <a:ext cx="2058075" cy="720000"/>
      </dsp:txXfrm>
    </dsp:sp>
    <dsp:sp modelId="{748C7C49-D107-422A-9354-1086DF96FD8E}">
      <dsp:nvSpPr>
        <dsp:cNvPr id="0" name=""/>
        <dsp:cNvSpPr/>
      </dsp:nvSpPr>
      <dsp:spPr>
        <a:xfrm>
          <a:off x="3192368" y="625692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C5FE-CB18-4E3B-ADF2-2034B2C2B961}">
      <dsp:nvSpPr>
        <dsp:cNvPr id="0" name=""/>
        <dsp:cNvSpPr/>
      </dsp:nvSpPr>
      <dsp:spPr>
        <a:xfrm>
          <a:off x="3459917" y="893242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4BB36-88C0-4124-AFD9-41281CE29B4E}">
      <dsp:nvSpPr>
        <dsp:cNvPr id="0" name=""/>
        <dsp:cNvSpPr/>
      </dsp:nvSpPr>
      <dsp:spPr>
        <a:xfrm>
          <a:off x="2791043" y="227215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Datatypes </a:t>
          </a:r>
        </a:p>
      </dsp:txBody>
      <dsp:txXfrm>
        <a:off x="2791043" y="2272152"/>
        <a:ext cx="2058075" cy="720000"/>
      </dsp:txXfrm>
    </dsp:sp>
    <dsp:sp modelId="{30BC4C98-E26B-47FD-8355-A78AB254B546}">
      <dsp:nvSpPr>
        <dsp:cNvPr id="0" name=""/>
        <dsp:cNvSpPr/>
      </dsp:nvSpPr>
      <dsp:spPr>
        <a:xfrm>
          <a:off x="5610606" y="625692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C934B-B2B2-4445-8C8D-F3AFC0B35D8E}">
      <dsp:nvSpPr>
        <dsp:cNvPr id="0" name=""/>
        <dsp:cNvSpPr/>
      </dsp:nvSpPr>
      <dsp:spPr>
        <a:xfrm>
          <a:off x="5878155" y="893242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94D91-E67E-4513-BD14-D09C6E3D4C45}">
      <dsp:nvSpPr>
        <dsp:cNvPr id="0" name=""/>
        <dsp:cNvSpPr/>
      </dsp:nvSpPr>
      <dsp:spPr>
        <a:xfrm>
          <a:off x="5209281" y="227215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Columns required</a:t>
          </a:r>
        </a:p>
      </dsp:txBody>
      <dsp:txXfrm>
        <a:off x="5209281" y="2272152"/>
        <a:ext cx="2058075" cy="720000"/>
      </dsp:txXfrm>
    </dsp:sp>
    <dsp:sp modelId="{864CAB0A-D8AA-4F7C-B3C8-30ED2AE96373}">
      <dsp:nvSpPr>
        <dsp:cNvPr id="0" name=""/>
        <dsp:cNvSpPr/>
      </dsp:nvSpPr>
      <dsp:spPr>
        <a:xfrm>
          <a:off x="8028844" y="625692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D92EE-CF11-4631-9637-6CA6922B26B0}">
      <dsp:nvSpPr>
        <dsp:cNvPr id="0" name=""/>
        <dsp:cNvSpPr/>
      </dsp:nvSpPr>
      <dsp:spPr>
        <a:xfrm>
          <a:off x="8296394" y="893242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9D6BE-B4E2-4C57-B630-702468439A7E}">
      <dsp:nvSpPr>
        <dsp:cNvPr id="0" name=""/>
        <dsp:cNvSpPr/>
      </dsp:nvSpPr>
      <dsp:spPr>
        <a:xfrm>
          <a:off x="7627519" y="227215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Columns Omitted</a:t>
          </a:r>
        </a:p>
      </dsp:txBody>
      <dsp:txXfrm>
        <a:off x="7627519" y="2272152"/>
        <a:ext cx="20580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0DC92-8780-4732-89C0-3BDFC4CCADDB}">
      <dsp:nvSpPr>
        <dsp:cNvPr id="0" name=""/>
        <dsp:cNvSpPr/>
      </dsp:nvSpPr>
      <dsp:spPr>
        <a:xfrm>
          <a:off x="938775" y="840541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15F75-2ADB-4329-9324-867C8A984BC3}">
      <dsp:nvSpPr>
        <dsp:cNvPr id="0" name=""/>
        <dsp:cNvSpPr/>
      </dsp:nvSpPr>
      <dsp:spPr>
        <a:xfrm>
          <a:off x="372805" y="205730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Renaming Columns</a:t>
          </a:r>
        </a:p>
      </dsp:txBody>
      <dsp:txXfrm>
        <a:off x="372805" y="2057303"/>
        <a:ext cx="2058075" cy="720000"/>
      </dsp:txXfrm>
    </dsp:sp>
    <dsp:sp modelId="{0F921EBB-514A-4E63-A197-7BF52BD80D45}">
      <dsp:nvSpPr>
        <dsp:cNvPr id="0" name=""/>
        <dsp:cNvSpPr/>
      </dsp:nvSpPr>
      <dsp:spPr>
        <a:xfrm>
          <a:off x="3357014" y="840541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6570E-A994-41CB-A768-E8FD3A75D415}">
      <dsp:nvSpPr>
        <dsp:cNvPr id="0" name=""/>
        <dsp:cNvSpPr/>
      </dsp:nvSpPr>
      <dsp:spPr>
        <a:xfrm>
          <a:off x="2791043" y="205730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Identifying Distinct values for Handicap.</a:t>
          </a:r>
        </a:p>
      </dsp:txBody>
      <dsp:txXfrm>
        <a:off x="2791043" y="2057303"/>
        <a:ext cx="2058075" cy="720000"/>
      </dsp:txXfrm>
    </dsp:sp>
    <dsp:sp modelId="{8E170803-7852-4C33-9183-78574541B861}">
      <dsp:nvSpPr>
        <dsp:cNvPr id="0" name=""/>
        <dsp:cNvSpPr/>
      </dsp:nvSpPr>
      <dsp:spPr>
        <a:xfrm>
          <a:off x="5775252" y="840541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8C1A9-4EC9-4DA5-AA63-0937E82C4FEC}">
      <dsp:nvSpPr>
        <dsp:cNvPr id="0" name=""/>
        <dsp:cNvSpPr/>
      </dsp:nvSpPr>
      <dsp:spPr>
        <a:xfrm>
          <a:off x="5209281" y="205730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Dropping na values</a:t>
          </a:r>
        </a:p>
      </dsp:txBody>
      <dsp:txXfrm>
        <a:off x="5209281" y="2057303"/>
        <a:ext cx="2058075" cy="720000"/>
      </dsp:txXfrm>
    </dsp:sp>
    <dsp:sp modelId="{B22A5D00-F8DB-49EA-BF83-7FA89B2BE0F9}">
      <dsp:nvSpPr>
        <dsp:cNvPr id="0" name=""/>
        <dsp:cNvSpPr/>
      </dsp:nvSpPr>
      <dsp:spPr>
        <a:xfrm>
          <a:off x="8193490" y="840541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D14D7-F8DF-4723-82D1-4071D62CE36B}">
      <dsp:nvSpPr>
        <dsp:cNvPr id="0" name=""/>
        <dsp:cNvSpPr/>
      </dsp:nvSpPr>
      <dsp:spPr>
        <a:xfrm>
          <a:off x="7627519" y="205730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Checking any residual null values.</a:t>
          </a:r>
        </a:p>
      </dsp:txBody>
      <dsp:txXfrm>
        <a:off x="7627519" y="2057303"/>
        <a:ext cx="20580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F869A-6CC6-4C66-A908-ECD74303C15D}">
      <dsp:nvSpPr>
        <dsp:cNvPr id="0" name=""/>
        <dsp:cNvSpPr/>
      </dsp:nvSpPr>
      <dsp:spPr>
        <a:xfrm>
          <a:off x="0" y="4365"/>
          <a:ext cx="6572250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C4B06-CE7B-4B78-A8EC-14A2B940658D}">
      <dsp:nvSpPr>
        <dsp:cNvPr id="0" name=""/>
        <dsp:cNvSpPr/>
      </dsp:nvSpPr>
      <dsp:spPr>
        <a:xfrm>
          <a:off x="281288" y="213588"/>
          <a:ext cx="511432" cy="5114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452EF-DEFF-4609-9AA8-B579B688DED8}">
      <dsp:nvSpPr>
        <dsp:cNvPr id="0" name=""/>
        <dsp:cNvSpPr/>
      </dsp:nvSpPr>
      <dsp:spPr>
        <a:xfrm>
          <a:off x="1074009" y="4365"/>
          <a:ext cx="5498240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Renaming Attributes</a:t>
          </a:r>
        </a:p>
      </dsp:txBody>
      <dsp:txXfrm>
        <a:off x="1074009" y="4365"/>
        <a:ext cx="5498240" cy="929878"/>
      </dsp:txXfrm>
    </dsp:sp>
    <dsp:sp modelId="{3D7B8FED-BD7E-49F7-9B9E-7644F11007BE}">
      <dsp:nvSpPr>
        <dsp:cNvPr id="0" name=""/>
        <dsp:cNvSpPr/>
      </dsp:nvSpPr>
      <dsp:spPr>
        <a:xfrm>
          <a:off x="0" y="1166713"/>
          <a:ext cx="6572250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DF8BF-3C74-45C5-8AAD-4BB4EC2D178E}">
      <dsp:nvSpPr>
        <dsp:cNvPr id="0" name=""/>
        <dsp:cNvSpPr/>
      </dsp:nvSpPr>
      <dsp:spPr>
        <a:xfrm>
          <a:off x="281288" y="1375935"/>
          <a:ext cx="511432" cy="5114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7D88E-F519-498E-8D55-AE4DA79B0B06}">
      <dsp:nvSpPr>
        <dsp:cNvPr id="0" name=""/>
        <dsp:cNvSpPr/>
      </dsp:nvSpPr>
      <dsp:spPr>
        <a:xfrm>
          <a:off x="1074009" y="1166713"/>
          <a:ext cx="5498240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Replacing ‘M’ with ‘1’ in Gender Column.</a:t>
          </a:r>
        </a:p>
      </dsp:txBody>
      <dsp:txXfrm>
        <a:off x="1074009" y="1166713"/>
        <a:ext cx="5498240" cy="929878"/>
      </dsp:txXfrm>
    </dsp:sp>
    <dsp:sp modelId="{0ADA2732-B304-4A5F-B138-26709EC131E3}">
      <dsp:nvSpPr>
        <dsp:cNvPr id="0" name=""/>
        <dsp:cNvSpPr/>
      </dsp:nvSpPr>
      <dsp:spPr>
        <a:xfrm>
          <a:off x="0" y="2329060"/>
          <a:ext cx="6572250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554FF-0697-43A5-8B52-0386A18036A2}">
      <dsp:nvSpPr>
        <dsp:cNvPr id="0" name=""/>
        <dsp:cNvSpPr/>
      </dsp:nvSpPr>
      <dsp:spPr>
        <a:xfrm>
          <a:off x="281288" y="2538283"/>
          <a:ext cx="511432" cy="5114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1BFBA-B88A-4924-949B-C7529F6E866D}">
      <dsp:nvSpPr>
        <dsp:cNvPr id="0" name=""/>
        <dsp:cNvSpPr/>
      </dsp:nvSpPr>
      <dsp:spPr>
        <a:xfrm>
          <a:off x="1074009" y="2329060"/>
          <a:ext cx="5498240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Replacing ‘F’ with ‘0’ in Gender Column.</a:t>
          </a:r>
        </a:p>
      </dsp:txBody>
      <dsp:txXfrm>
        <a:off x="1074009" y="2329060"/>
        <a:ext cx="5498240" cy="929878"/>
      </dsp:txXfrm>
    </dsp:sp>
    <dsp:sp modelId="{86882CC0-AC93-4417-9FD6-D01B27B051CE}">
      <dsp:nvSpPr>
        <dsp:cNvPr id="0" name=""/>
        <dsp:cNvSpPr/>
      </dsp:nvSpPr>
      <dsp:spPr>
        <a:xfrm>
          <a:off x="0" y="3491408"/>
          <a:ext cx="6572250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E95DC-1619-4515-A1A7-49281BE7DA15}">
      <dsp:nvSpPr>
        <dsp:cNvPr id="0" name=""/>
        <dsp:cNvSpPr/>
      </dsp:nvSpPr>
      <dsp:spPr>
        <a:xfrm>
          <a:off x="281288" y="3700631"/>
          <a:ext cx="511432" cy="5114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A7704-0056-49AB-BB08-FB5B764D0E15}">
      <dsp:nvSpPr>
        <dsp:cNvPr id="0" name=""/>
        <dsp:cNvSpPr/>
      </dsp:nvSpPr>
      <dsp:spPr>
        <a:xfrm>
          <a:off x="1074009" y="3491408"/>
          <a:ext cx="5498240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Applying Lambda function in order to get NoShow as  0 and 1.</a:t>
          </a:r>
        </a:p>
      </dsp:txBody>
      <dsp:txXfrm>
        <a:off x="1074009" y="3491408"/>
        <a:ext cx="5498240" cy="929878"/>
      </dsp:txXfrm>
    </dsp:sp>
    <dsp:sp modelId="{07C9CBC0-A21D-41D5-AE48-49F3B5CA45CE}">
      <dsp:nvSpPr>
        <dsp:cNvPr id="0" name=""/>
        <dsp:cNvSpPr/>
      </dsp:nvSpPr>
      <dsp:spPr>
        <a:xfrm>
          <a:off x="0" y="4653756"/>
          <a:ext cx="6572250" cy="929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37997-3937-498C-86A4-7DF867657F2E}">
      <dsp:nvSpPr>
        <dsp:cNvPr id="0" name=""/>
        <dsp:cNvSpPr/>
      </dsp:nvSpPr>
      <dsp:spPr>
        <a:xfrm>
          <a:off x="281288" y="4862978"/>
          <a:ext cx="511432" cy="5114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DB265-9C90-4FD0-B5A5-08057DC25AFC}">
      <dsp:nvSpPr>
        <dsp:cNvPr id="0" name=""/>
        <dsp:cNvSpPr/>
      </dsp:nvSpPr>
      <dsp:spPr>
        <a:xfrm>
          <a:off x="1074009" y="4653756"/>
          <a:ext cx="5498240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Dropping columns.</a:t>
          </a:r>
        </a:p>
      </dsp:txBody>
      <dsp:txXfrm>
        <a:off x="1074009" y="4653756"/>
        <a:ext cx="5498240" cy="9298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A9488-C0C5-48EF-90BE-A6D3B506FC7C}">
      <dsp:nvSpPr>
        <dsp:cNvPr id="0" name=""/>
        <dsp:cNvSpPr/>
      </dsp:nvSpPr>
      <dsp:spPr>
        <a:xfrm>
          <a:off x="198722" y="456505"/>
          <a:ext cx="910877" cy="9108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3DC3F-2C92-4CA0-9C83-6F1530E8FDC0}">
      <dsp:nvSpPr>
        <dsp:cNvPr id="0" name=""/>
        <dsp:cNvSpPr/>
      </dsp:nvSpPr>
      <dsp:spPr>
        <a:xfrm>
          <a:off x="390007" y="647789"/>
          <a:ext cx="528308" cy="528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6EBCC-8AEF-4A39-911A-1320CBCC5111}">
      <dsp:nvSpPr>
        <dsp:cNvPr id="0" name=""/>
        <dsp:cNvSpPr/>
      </dsp:nvSpPr>
      <dsp:spPr>
        <a:xfrm>
          <a:off x="1304788" y="456505"/>
          <a:ext cx="2147067" cy="910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Training and Testing in the ratio 70:30</a:t>
          </a:r>
          <a:endParaRPr lang="en-US" sz="1400" kern="1200" dirty="0"/>
        </a:p>
      </dsp:txBody>
      <dsp:txXfrm>
        <a:off x="1304788" y="456505"/>
        <a:ext cx="2147067" cy="910877"/>
      </dsp:txXfrm>
    </dsp:sp>
    <dsp:sp modelId="{85DD2216-292F-4002-99FB-95CA8A03CE25}">
      <dsp:nvSpPr>
        <dsp:cNvPr id="0" name=""/>
        <dsp:cNvSpPr/>
      </dsp:nvSpPr>
      <dsp:spPr>
        <a:xfrm>
          <a:off x="3825966" y="456505"/>
          <a:ext cx="910877" cy="9108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FA670-A87D-427F-9BE2-6151B6FD8C37}">
      <dsp:nvSpPr>
        <dsp:cNvPr id="0" name=""/>
        <dsp:cNvSpPr/>
      </dsp:nvSpPr>
      <dsp:spPr>
        <a:xfrm>
          <a:off x="4017250" y="647789"/>
          <a:ext cx="528308" cy="528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43D9E-2A01-4F3B-8BDD-A94A8C1B2B17}">
      <dsp:nvSpPr>
        <dsp:cNvPr id="0" name=""/>
        <dsp:cNvSpPr/>
      </dsp:nvSpPr>
      <dsp:spPr>
        <a:xfrm>
          <a:off x="4932031" y="456505"/>
          <a:ext cx="2147067" cy="910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Training data has 75193 observation and test has 32226 observations.</a:t>
          </a:r>
          <a:endParaRPr lang="en-US" sz="1400" kern="1200" dirty="0"/>
        </a:p>
      </dsp:txBody>
      <dsp:txXfrm>
        <a:off x="4932031" y="456505"/>
        <a:ext cx="2147067" cy="910877"/>
      </dsp:txXfrm>
    </dsp:sp>
    <dsp:sp modelId="{F9A890EF-204C-4CE6-AF73-1E64D97274D1}">
      <dsp:nvSpPr>
        <dsp:cNvPr id="0" name=""/>
        <dsp:cNvSpPr/>
      </dsp:nvSpPr>
      <dsp:spPr>
        <a:xfrm>
          <a:off x="7453209" y="456505"/>
          <a:ext cx="910877" cy="9108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0513F-244F-4BEF-A8CC-4DF7E77E06D6}">
      <dsp:nvSpPr>
        <dsp:cNvPr id="0" name=""/>
        <dsp:cNvSpPr/>
      </dsp:nvSpPr>
      <dsp:spPr>
        <a:xfrm>
          <a:off x="7644494" y="647789"/>
          <a:ext cx="528308" cy="528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79F7A-4411-432C-967D-D009571250B7}">
      <dsp:nvSpPr>
        <dsp:cNvPr id="0" name=""/>
        <dsp:cNvSpPr/>
      </dsp:nvSpPr>
      <dsp:spPr>
        <a:xfrm>
          <a:off x="8559275" y="456505"/>
          <a:ext cx="2147067" cy="910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RandomForestClassifier() with 10,000 trees with depth of 10 each.</a:t>
          </a:r>
          <a:endParaRPr lang="en-US" sz="1400" kern="1200" dirty="0"/>
        </a:p>
      </dsp:txBody>
      <dsp:txXfrm>
        <a:off x="8559275" y="456505"/>
        <a:ext cx="2147067" cy="910877"/>
      </dsp:txXfrm>
    </dsp:sp>
    <dsp:sp modelId="{25700611-D167-46EA-88C1-34407704A13A}">
      <dsp:nvSpPr>
        <dsp:cNvPr id="0" name=""/>
        <dsp:cNvSpPr/>
      </dsp:nvSpPr>
      <dsp:spPr>
        <a:xfrm>
          <a:off x="198722" y="1927515"/>
          <a:ext cx="910877" cy="9108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FBFB2-3C22-4CD3-9EC4-5D7D35322879}">
      <dsp:nvSpPr>
        <dsp:cNvPr id="0" name=""/>
        <dsp:cNvSpPr/>
      </dsp:nvSpPr>
      <dsp:spPr>
        <a:xfrm>
          <a:off x="390007" y="2118799"/>
          <a:ext cx="528308" cy="528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D7498-C47D-411F-8D28-7134C0C630E0}">
      <dsp:nvSpPr>
        <dsp:cNvPr id="0" name=""/>
        <dsp:cNvSpPr/>
      </dsp:nvSpPr>
      <dsp:spPr>
        <a:xfrm>
          <a:off x="1304788" y="1927515"/>
          <a:ext cx="2147067" cy="910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Fit() is used to training the model and we have predicted the feature using predict() .</a:t>
          </a:r>
          <a:endParaRPr lang="en-US" sz="1400" kern="1200" dirty="0"/>
        </a:p>
      </dsp:txBody>
      <dsp:txXfrm>
        <a:off x="1304788" y="1927515"/>
        <a:ext cx="2147067" cy="910877"/>
      </dsp:txXfrm>
    </dsp:sp>
    <dsp:sp modelId="{954F708D-1F2B-4734-BA1A-36518C319D34}">
      <dsp:nvSpPr>
        <dsp:cNvPr id="0" name=""/>
        <dsp:cNvSpPr/>
      </dsp:nvSpPr>
      <dsp:spPr>
        <a:xfrm>
          <a:off x="3825966" y="1927515"/>
          <a:ext cx="910877" cy="9108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BC53F-E460-402B-B9E4-C1B8D6A7C5AF}">
      <dsp:nvSpPr>
        <dsp:cNvPr id="0" name=""/>
        <dsp:cNvSpPr/>
      </dsp:nvSpPr>
      <dsp:spPr>
        <a:xfrm>
          <a:off x="4017250" y="2118799"/>
          <a:ext cx="528308" cy="5283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E6B8C-9DE3-429C-9662-BCC35360B0CE}">
      <dsp:nvSpPr>
        <dsp:cNvPr id="0" name=""/>
        <dsp:cNvSpPr/>
      </dsp:nvSpPr>
      <dsp:spPr>
        <a:xfrm>
          <a:off x="4932031" y="1927515"/>
          <a:ext cx="2147067" cy="910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have calculated the accuracy using accuracy_score() which comes around 80%.</a:t>
          </a:r>
          <a:endParaRPr lang="en-US" sz="1400" kern="1200" dirty="0"/>
        </a:p>
      </dsp:txBody>
      <dsp:txXfrm>
        <a:off x="4932031" y="1927515"/>
        <a:ext cx="2147067" cy="9108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D3EBF-E9FF-4CCA-9C76-8C7D3267FC01}">
      <dsp:nvSpPr>
        <dsp:cNvPr id="0" name=""/>
        <dsp:cNvSpPr/>
      </dsp:nvSpPr>
      <dsp:spPr>
        <a:xfrm>
          <a:off x="12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F94ED-8B9B-48A9-8CC5-3FA9F70A980A}">
      <dsp:nvSpPr>
        <dsp:cNvPr id="0" name=""/>
        <dsp:cNvSpPr/>
      </dsp:nvSpPr>
      <dsp:spPr>
        <a:xfrm>
          <a:off x="480082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know 80% accuracy is not a deployable solution, but while working on the project we learned that there are some columns which are imbalanced and which might affect the accuracy.</a:t>
          </a:r>
        </a:p>
      </dsp:txBody>
      <dsp:txXfrm>
        <a:off x="560236" y="748205"/>
        <a:ext cx="4149382" cy="2576345"/>
      </dsp:txXfrm>
    </dsp:sp>
    <dsp:sp modelId="{7ED5A447-3B57-4CD0-B694-684C7533748C}">
      <dsp:nvSpPr>
        <dsp:cNvPr id="0" name=""/>
        <dsp:cNvSpPr/>
      </dsp:nvSpPr>
      <dsp:spPr>
        <a:xfrm>
          <a:off x="52686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9D1FD-A569-4372-8FC0-160F664486F3}">
      <dsp:nvSpPr>
        <dsp:cNvPr id="0" name=""/>
        <dsp:cNvSpPr/>
      </dsp:nvSpPr>
      <dsp:spPr>
        <a:xfrm>
          <a:off x="5747481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will be working to make the dataset more balanced and again training the model.</a:t>
          </a:r>
        </a:p>
      </dsp:txBody>
      <dsp:txXfrm>
        <a:off x="5827635" y="748205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36A89-950F-4E12-87CC-A454C621806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EF01B-F9F5-4E06-89E0-25EECDFCC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38F33-EAB7-F747-B21E-53C976DEFE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c5d52f6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c5d52f63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6c5d52f63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355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c5d52f63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c5d52f63e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6c5d52f63e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6311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5d52f63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5d52f63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6c5d52f63e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069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12/11/2019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comments" Target="../comments/comment2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microsoft.com/office/2007/relationships/hdphoto" Target="../media/hdphoto2.wdp"/><Relationship Id="rId7" Type="http://schemas.openxmlformats.org/officeDocument/2006/relationships/diagramLayout" Target="../diagrams/layou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11" Type="http://schemas.openxmlformats.org/officeDocument/2006/relationships/comments" Target="../comments/comment3.xml"/><Relationship Id="rId5" Type="http://schemas.microsoft.com/office/2007/relationships/hdphoto" Target="../media/hdphoto1.wdp"/><Relationship Id="rId10" Type="http://schemas.microsoft.com/office/2007/relationships/diagramDrawing" Target="../diagrams/drawing5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5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2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624341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36">
            <a:extLst>
              <a:ext uri="{FF2B5EF4-FFF2-40B4-BE49-F238E27FC236}">
                <a16:creationId xmlns:a16="http://schemas.microsoft.com/office/drawing/2014/main" id="{5EB9D992-2C07-41D6-A9B6-DA44569FF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DA38AE-45B7-448D-BFD5-A87027CDC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54" name="Oval 38">
              <a:extLst>
                <a:ext uri="{FF2B5EF4-FFF2-40B4-BE49-F238E27FC236}">
                  <a16:creationId xmlns:a16="http://schemas.microsoft.com/office/drawing/2014/main" id="{F4D3A6CF-3B0E-4565-A453-3F5B4993D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32" name="Picture 3">
            <a:extLst>
              <a:ext uri="{FF2B5EF4-FFF2-40B4-BE49-F238E27FC236}">
                <a16:creationId xmlns:a16="http://schemas.microsoft.com/office/drawing/2014/main" id="{8C084E38-AD3D-4502-8AE0-13A22C3725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90" r="8913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55" name="Rectangle 40">
            <a:extLst>
              <a:ext uri="{FF2B5EF4-FFF2-40B4-BE49-F238E27FC236}">
                <a16:creationId xmlns:a16="http://schemas.microsoft.com/office/drawing/2014/main" id="{E3884964-73BC-4492-9C4B-01BD487C1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266" y="0"/>
            <a:ext cx="4639734" cy="6857999"/>
          </a:xfrm>
          <a:prstGeom prst="rect">
            <a:avLst/>
          </a:prstGeom>
          <a:blipFill dpi="0" rotWithShape="1">
            <a:blip r:embed="rId6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A87AF-BF03-1343-BDA2-E558FFB0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No Show Prediction</a:t>
            </a:r>
            <a:br>
              <a:rPr lang="en-US" sz="320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</a:br>
            <a:endParaRPr lang="en-US" sz="3200">
              <a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9885F-C05C-3A43-9FAD-FF102FE6B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3611" y="2121408"/>
            <a:ext cx="3816774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b="1"/>
              <a:t>By: 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600" dirty="0"/>
              <a:t>Ibrahim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600" dirty="0"/>
              <a:t>Priyadarshi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600" dirty="0"/>
              <a:t>Punit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600" dirty="0"/>
              <a:t>Sheeba Patel</a:t>
            </a:r>
          </a:p>
        </p:txBody>
      </p:sp>
      <p:grpSp>
        <p:nvGrpSpPr>
          <p:cNvPr id="56" name="Group 42">
            <a:extLst>
              <a:ext uri="{FF2B5EF4-FFF2-40B4-BE49-F238E27FC236}">
                <a16:creationId xmlns:a16="http://schemas.microsoft.com/office/drawing/2014/main" id="{CCC59035-11A0-4F69-86CA-B9E925191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3BAE490-B91A-418F-A7AB-68EB822F4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7" name="Oval 44">
              <a:extLst>
                <a:ext uri="{FF2B5EF4-FFF2-40B4-BE49-F238E27FC236}">
                  <a16:creationId xmlns:a16="http://schemas.microsoft.com/office/drawing/2014/main" id="{8DB05369-8B7F-486A-A4F1-F37A0DFB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88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F7A820-AA09-4D36-8BC9-6057B1A5B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46073-5C54-47A8-81E5-F1166AC9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Check out the Nulls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2608B-13CA-4C57-947B-F9A135CC4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214599"/>
            <a:ext cx="6882269" cy="443906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29472-7DA8-434B-B02B-707DC24B7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No Nulls by dropping the Null values by using </a:t>
            </a:r>
            <a:r>
              <a:rPr lang="en-US" sz="1600" dirty="0" err="1"/>
              <a:t>dropna</a:t>
            </a:r>
            <a:r>
              <a:rPr lang="en-US" sz="1600" dirty="0"/>
              <a:t>() function.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50C1A80-C382-44F9-8B72-19D5625B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D7C7BAE-433B-4B8F-9F80-E469A375C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2D7D7E4-5AD3-4B48-9AD1-274BA925B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0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D078-AE05-4A1F-993E-9A7A4721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Lets do the Cleansing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2DED17-528E-46D3-881C-7D0950800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287467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955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7A820-AA09-4D36-8BC9-6057B1A5B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4B766-A7C1-46DF-A498-D4B39398A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2608258"/>
            <a:ext cx="6882269" cy="16517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22521-944C-4F04-91D0-799AEDBA0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dhabi" panose="020B0604020202020204" pitchFamily="2" charset="-78"/>
                <a:cs typeface="Aldhabi" panose="020B0604020202020204" pitchFamily="2" charset="-78"/>
              </a:rPr>
              <a:t>Changing Schedule/ Appointment day to date &amp; time.</a:t>
            </a:r>
          </a:p>
          <a:p>
            <a:r>
              <a:rPr lang="en-US" sz="2800" dirty="0">
                <a:latin typeface="Aldhabi" panose="020B0604020202020204" pitchFamily="2" charset="-78"/>
                <a:cs typeface="Aldhabi" panose="020B0604020202020204" pitchFamily="2" charset="-78"/>
              </a:rPr>
              <a:t>Calculating difference between Appointment day and Scheduled Day</a:t>
            </a:r>
          </a:p>
          <a:p>
            <a:endParaRPr lang="en-US" sz="2800" dirty="0">
              <a:latin typeface="Aldhabi" panose="020B0604020202020204" pitchFamily="2" charset="-78"/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0C1A80-C382-44F9-8B72-19D5625B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7C7BAE-433B-4B8F-9F80-E469A375C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2D7D7E4-5AD3-4B48-9AD1-274BA925B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F925A050-FBCE-420D-BA2F-D6BE6EB29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999" y="4476822"/>
            <a:ext cx="6882269" cy="5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2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19F7A820-AA09-4D36-8BC9-6057B1A5B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F5BFD-BEF8-4D66-8115-6AE99136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5931-1562-4793-946A-8A4CA4F7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Outlier inspection with the Age data </a:t>
            </a:r>
          </a:p>
          <a:p>
            <a:r>
              <a:rPr lang="en-US" sz="1600" dirty="0"/>
              <a:t>We have discarded any age in less than 0 and greater than 110</a:t>
            </a:r>
          </a:p>
          <a:p>
            <a:r>
              <a:rPr lang="en-US" sz="1600" dirty="0"/>
              <a:t>We have done outlier inspection for all the columns respectively and discarded the outliers.</a:t>
            </a:r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950C1A80-C382-44F9-8B72-19D5625B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7C7BAE-433B-4B8F-9F80-E469A375C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D7D7E4-5AD3-4B48-9AD1-274BA925B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091BF6C-9611-4799-9F3E-8A0FC6FE2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150" y="1625445"/>
            <a:ext cx="4895850" cy="2914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AFA6A2-CC50-4BD9-A830-6E963AFC4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581" y="4784880"/>
            <a:ext cx="4481419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0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19F7A820-AA09-4D36-8BC9-6057B1A5B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958EE-30E1-4F95-B0DB-A3FE7E7B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Distribution plot for 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E17EE4-8C98-4BDC-8779-DB22FD7F6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274818"/>
            <a:ext cx="6882269" cy="4318624"/>
          </a:xfrm>
          <a:prstGeom prst="rect">
            <a:avLst/>
          </a:prstGeom>
        </p:spPr>
      </p:pic>
      <p:grpSp>
        <p:nvGrpSpPr>
          <p:cNvPr id="19" name="Group 12">
            <a:extLst>
              <a:ext uri="{FF2B5EF4-FFF2-40B4-BE49-F238E27FC236}">
                <a16:creationId xmlns:a16="http://schemas.microsoft.com/office/drawing/2014/main" id="{950C1A80-C382-44F9-8B72-19D5625B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7C7BAE-433B-4B8F-9F80-E469A375C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2D7D7E4-5AD3-4B48-9AD1-274BA925B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10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44B2CE7-FD25-42E3-AB52-73B889FD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EA8393-144C-4FCF-9A6C-1102F988A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C31E2E-65FD-40B6-B604-C096F5B75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7B9141-8535-472D-B922-E499D77F8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05CD65F-BF66-4468-B683-A882ED3D2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51A7AF1-716F-4EC1-9804-7539576FB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4FBC04-57AB-4095-AAB5-728DB5660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86959FB-5C68-4CF9-AC58-12D3CF3AF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941E39-22F7-4792-9F18-488C68FEA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4A539-D39D-4332-A79D-114BA40E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3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Gender count based on Frequency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C553A-0979-4BD5-87C3-8437F403D5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030" y="1388911"/>
            <a:ext cx="4507352" cy="401154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3BE7253-4D33-466B-A636-651F30502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49A8E0B-540E-4FFF-A9D3-1CCDAA4E8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348CF69-5A66-4F02-A8A2-DC550CCC5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1B7CB07-CEF7-4A1A-8335-EDE3BE9D3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134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7">
            <a:extLst>
              <a:ext uri="{FF2B5EF4-FFF2-40B4-BE49-F238E27FC236}">
                <a16:creationId xmlns:a16="http://schemas.microsoft.com/office/drawing/2014/main" id="{19F7A820-AA09-4D36-8BC9-6057B1A5B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8A938-F989-4669-A1FF-44DA5445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No Show based on Age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22CF1-95E4-476B-85CF-721EB86D1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07" y="563881"/>
            <a:ext cx="5472918" cy="45425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E9B30-3B32-4465-A60C-4C4D83768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We have created bin of 10 for the age variable to se which age range are not showing up to the appointment.</a:t>
            </a:r>
          </a:p>
        </p:txBody>
      </p:sp>
      <p:grpSp>
        <p:nvGrpSpPr>
          <p:cNvPr id="27" name="Group 19">
            <a:extLst>
              <a:ext uri="{FF2B5EF4-FFF2-40B4-BE49-F238E27FC236}">
                <a16:creationId xmlns:a16="http://schemas.microsoft.com/office/drawing/2014/main" id="{950C1A80-C382-44F9-8B72-19D5625B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7C7BAE-433B-4B8F-9F80-E469A375C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32D7D7E4-5AD3-4B48-9AD1-274BA925B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A722CBE-1659-42F1-A961-DEFD020E1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87" y="5020006"/>
            <a:ext cx="5496879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97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7A820-AA09-4D36-8BC9-6057B1A5B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56004-4518-41C6-B045-7D74773B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No Show based on Male and Female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18340-C55C-4074-A8B8-9ACE6DE13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07" y="640080"/>
            <a:ext cx="6296452" cy="5588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3A6ED-B920-41F2-8266-03B88AFCF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As we can see Males are showing up more for there appointments.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0C1A80-C382-44F9-8B72-19D5625B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7C7BAE-433B-4B8F-9F80-E469A375C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2D7D7E4-5AD3-4B48-9AD1-274BA925B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8959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F40AABF-2585-4B31-9A5E-C20B0EAD3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541D0E-C75C-4A01-9F99-BAB8270DD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410D8BE-D9C1-43AF-80DE-0D3A13929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4BA5202-DE00-4016-A7F3-E210E5D5A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442CB6-139E-41DB-BEC7-49DF2BAC1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FEE86EB-8A88-442D-AABD-4089E09D4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EAE21613-CDE4-4A8D-A40A-08EC8F5E4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F7CA863-FC83-480D-A538-5D81DD775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14574-EAB4-436B-B44E-C09FD254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Conditions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AD9EBE-21D0-4114-A783-757487426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19" y="474800"/>
            <a:ext cx="5131602" cy="3451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32534A-9AF6-4F1F-A0BE-F7E51301A7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228" y="523010"/>
            <a:ext cx="5221140" cy="3354582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376A193E-F1A8-4E35-93AD-7D6F3ADC5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FA708A5-1C32-4D1E-9A8E-8E8A9C4B0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0" name="Oval 56">
              <a:extLst>
                <a:ext uri="{FF2B5EF4-FFF2-40B4-BE49-F238E27FC236}">
                  <a16:creationId xmlns:a16="http://schemas.microsoft.com/office/drawing/2014/main" id="{C8089150-355B-41C0-8D9A-09C783E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993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6839A44-7256-4FA9-B4B6-4E29E9A3E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86457-5FA4-47D3-8E5A-46080A54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200"/>
              <a:t>Lets prep the Ingredients(Data)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97EC10-3FA3-405D-8330-7FE09439F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89356B-08DA-4B8B-9B20-EFDCF2B2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A61CB2-65E6-42A9-A226-C718AE327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1AA8882-0582-4404-8583-4CB5CE15A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677895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3844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812D-BD50-4086-B6EB-F318DE09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44BC5F-B87C-438F-9D02-CF3609ED7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441491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4838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2">
            <a:extLst>
              <a:ext uri="{FF2B5EF4-FFF2-40B4-BE49-F238E27FC236}">
                <a16:creationId xmlns:a16="http://schemas.microsoft.com/office/drawing/2014/main" id="{888D8AF1-59E3-4E28-B3EB-165D5DC88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24">
            <a:extLst>
              <a:ext uri="{FF2B5EF4-FFF2-40B4-BE49-F238E27FC236}">
                <a16:creationId xmlns:a16="http://schemas.microsoft.com/office/drawing/2014/main" id="{6DFF81E8-2964-43DD-9BF9-86ADABBF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26">
            <a:extLst>
              <a:ext uri="{FF2B5EF4-FFF2-40B4-BE49-F238E27FC236}">
                <a16:creationId xmlns:a16="http://schemas.microsoft.com/office/drawing/2014/main" id="{2ABE0552-64A5-4BFF-8DBC-6CA30DD72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8" name="Group 28">
            <a:extLst>
              <a:ext uri="{FF2B5EF4-FFF2-40B4-BE49-F238E27FC236}">
                <a16:creationId xmlns:a16="http://schemas.microsoft.com/office/drawing/2014/main" id="{3736F094-FD6C-4CAC-AC97-88B0AE80C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A13566E-B1F4-4544-9C02-D9F0A54BC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255665-1DF2-4DDA-A13F-9F326B3A5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49" name="Rectangle 32">
            <a:extLst>
              <a:ext uri="{FF2B5EF4-FFF2-40B4-BE49-F238E27FC236}">
                <a16:creationId xmlns:a16="http://schemas.microsoft.com/office/drawing/2014/main" id="{65FA5796-C525-451F-9A99-6D620C580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1409D56C-98FC-4116-A4EA-6EA4A64FF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6">
            <a:extLst>
              <a:ext uri="{FF2B5EF4-FFF2-40B4-BE49-F238E27FC236}">
                <a16:creationId xmlns:a16="http://schemas.microsoft.com/office/drawing/2014/main" id="{601B8482-B76B-42FD-B321-E8B9B40D9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F6290-B123-4E32-B32E-2CC3FDD0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300" kern="1200" cap="none" baseline="0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Predictions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57C31E-85DD-4F39-BA3B-5865020BDD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23" r="-2" b="10108"/>
          <a:stretch/>
        </p:blipFill>
        <p:spPr>
          <a:xfrm>
            <a:off x="920833" y="1328839"/>
            <a:ext cx="6642941" cy="4148417"/>
          </a:xfrm>
          <a:prstGeom prst="rect">
            <a:avLst/>
          </a:prstGeom>
        </p:spPr>
      </p:pic>
      <p:sp>
        <p:nvSpPr>
          <p:cNvPr id="52" name="Rectangle 38">
            <a:extLst>
              <a:ext uri="{FF2B5EF4-FFF2-40B4-BE49-F238E27FC236}">
                <a16:creationId xmlns:a16="http://schemas.microsoft.com/office/drawing/2014/main" id="{F58A83C8-33E8-4AB8-AA1F-E497091ED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40">
            <a:extLst>
              <a:ext uri="{FF2B5EF4-FFF2-40B4-BE49-F238E27FC236}">
                <a16:creationId xmlns:a16="http://schemas.microsoft.com/office/drawing/2014/main" id="{05B79817-F30E-4B12-A485-34991D7BB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D913276-2F3B-497D-9626-5C9D0AF20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744B522-0DC3-4F89-9518-E44EC151B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53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E0468F23-F09C-4889-A9EF-ABE6DC648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61876D-CE68-4C25-A933-32734A4CB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86457-5FA4-47D3-8E5A-46080A54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r>
              <a:rPr lang="en-US" sz="6000"/>
              <a:t>Model Prediction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D30158-39F0-4D0C-B641-A7826D6BB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8EC2F85-31C0-4DBF-8502-973C0CC59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82EA7-155A-4068-B8C4-4B3306963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1AA8882-0582-4404-8583-4CB5CE15A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216867"/>
              </p:ext>
            </p:extLst>
          </p:nvPr>
        </p:nvGraphicFramePr>
        <p:xfrm>
          <a:off x="643466" y="633637"/>
          <a:ext cx="10905066" cy="329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778774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D34E-F7DF-4936-B825-D7F9863D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7">
            <a:extLst>
              <a:ext uri="{FF2B5EF4-FFF2-40B4-BE49-F238E27FC236}">
                <a16:creationId xmlns:a16="http://schemas.microsoft.com/office/drawing/2014/main" id="{11BD9EA2-6909-44F6-AF69-77E81B335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310355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30930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88D8AF1-59E3-4E28-B3EB-165D5DC88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FF81E8-2964-43DD-9BF9-86ADABBF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BE0552-64A5-4BFF-8DBC-6CA30DD72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36F094-FD6C-4CAC-AC97-88B0AE80C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A13566E-B1F4-4544-9C02-D9F0A54BC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7255665-1DF2-4DDA-A13F-9F326B3A5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493B642-094A-4BB8-BD71-85E2908E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E017E6-2557-4F33-B5BA-FCCACDC6A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8C4397-9E62-492E-90F3-33BDD7693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AAE22-6220-4DFE-AA2B-492BAC3D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616206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200" kern="1200" cap="none" baseline="0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Thank you</a:t>
            </a:r>
            <a:br>
              <a:rPr lang="en-US" sz="6200" kern="1200" cap="none" baseline="0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r>
              <a:rPr lang="en-US" sz="6200" kern="1200" cap="none" baseline="0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&amp;</a:t>
            </a:r>
            <a:br>
              <a:rPr lang="en-US" sz="6200" kern="1200" cap="none" baseline="0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r>
              <a:rPr lang="en-US" sz="6200" kern="1200" cap="none" baseline="0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Happy Holidays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BADAC8-5571-4D8C-A764-2372D44ACC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3" b="6835"/>
          <a:stretch/>
        </p:blipFill>
        <p:spPr>
          <a:xfrm>
            <a:off x="7552265" y="1105435"/>
            <a:ext cx="3721608" cy="462283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E89F700-286D-445C-BE42-D4AC866C1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A5E102-D021-420A-9E72-0DC6547F0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D024656-27C4-428E-8267-78C698926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84C6E64-4B16-4B60-A125-6228CBE75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85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A22B55C-3727-4AF7-9706-7ED70937062E}"/>
              </a:ext>
            </a:extLst>
          </p:cNvPr>
          <p:cNvSpPr/>
          <p:nvPr/>
        </p:nvSpPr>
        <p:spPr>
          <a:xfrm>
            <a:off x="2778710" y="470517"/>
            <a:ext cx="6826928" cy="421689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“In God We Trust, all others must bring the Data.”</a:t>
            </a:r>
          </a:p>
        </p:txBody>
      </p:sp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D7B7D888-E3E1-4582-94FD-54E44D405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8260" y="525336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ECCF82-DB9E-41A8-AB09-310091FCDBD2}"/>
              </a:ext>
            </a:extLst>
          </p:cNvPr>
          <p:cNvSpPr txBox="1"/>
          <p:nvPr/>
        </p:nvSpPr>
        <p:spPr>
          <a:xfrm>
            <a:off x="2705100" y="6353175"/>
            <a:ext cx="227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W. Edwards Deming</a:t>
            </a:r>
          </a:p>
        </p:txBody>
      </p:sp>
    </p:spTree>
    <p:extLst>
      <p:ext uri="{BB962C8B-B14F-4D97-AF65-F5344CB8AC3E}">
        <p14:creationId xmlns:p14="http://schemas.microsoft.com/office/powerpoint/2010/main" val="317487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67F9-A696-483B-801D-B426C699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Lets know the Data first.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1AA120-2066-4293-ADC5-CA3713D20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73361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476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	</a:t>
            </a:r>
          </a:p>
        </p:txBody>
      </p:sp>
      <p:sp>
        <p:nvSpPr>
          <p:cNvPr id="125" name="Google Shape;125;p14"/>
          <p:cNvSpPr txBox="1">
            <a:spLocks noGrp="1"/>
          </p:cNvSpPr>
          <p:nvPr>
            <p:ph idx="1"/>
          </p:nvPr>
        </p:nvSpPr>
        <p:spPr>
          <a:xfrm>
            <a:off x="1069847" y="2121408"/>
            <a:ext cx="6482419" cy="405079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19100" indent="-342900">
              <a:buSzPts val="2400"/>
            </a:pPr>
            <a:r>
              <a:rPr lang="en-US" dirty="0"/>
              <a:t>Costs the U.S. healthcare system $150 billion a year</a:t>
            </a: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dirty="0"/>
              <a:t>No-shows have a direct impact on individuals’ health</a:t>
            </a: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dirty="0"/>
              <a:t>Data Source: </a:t>
            </a:r>
            <a:r>
              <a:rPr lang="en-US" u="sng" dirty="0">
                <a:hlinkClick r:id="rId3"/>
              </a:rPr>
              <a:t>https://www.ncbi.nlm.nih.gov/pmc/articles/PMC6243417/</a:t>
            </a:r>
            <a:endParaRPr lang="en-US" dirty="0"/>
          </a:p>
        </p:txBody>
      </p:sp>
      <p:pic>
        <p:nvPicPr>
          <p:cNvPr id="126" name="Google Shape;126;p14"/>
          <p:cNvPicPr preferRelativeResize="0"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72307" y="2819228"/>
            <a:ext cx="3261974" cy="2387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390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Reduce no-shows</a:t>
            </a:r>
            <a:endParaRPr dirty="0"/>
          </a:p>
        </p:txBody>
      </p:sp>
      <p:sp>
        <p:nvSpPr>
          <p:cNvPr id="133" name="Google Shape;133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lnSpc>
                <a:spcPct val="200000"/>
              </a:lnSpc>
              <a:buSzPts val="2400"/>
            </a:pPr>
            <a:r>
              <a:rPr lang="en-US" sz="2400" dirty="0"/>
              <a:t>Patient reminders</a:t>
            </a:r>
            <a:endParaRPr sz="2400" dirty="0"/>
          </a:p>
          <a:p>
            <a:pPr marL="419100" indent="-342900">
              <a:lnSpc>
                <a:spcPct val="200000"/>
              </a:lnSpc>
              <a:spcBef>
                <a:spcPts val="0"/>
              </a:spcBef>
              <a:buSzPts val="2400"/>
            </a:pPr>
            <a:r>
              <a:rPr lang="en-US" sz="2400" dirty="0"/>
              <a:t>Predict before they happen</a:t>
            </a:r>
            <a:endParaRPr sz="2400" dirty="0"/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000" y="3903138"/>
            <a:ext cx="308610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7150" y="2957698"/>
            <a:ext cx="4227700" cy="305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157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Background</a:t>
            </a: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107,419 and 14 columns</a:t>
            </a:r>
            <a:endParaRPr sz="2400" dirty="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06" y="4639319"/>
            <a:ext cx="6357175" cy="11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1381" y="1640756"/>
            <a:ext cx="3499725" cy="453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916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3FD4C-0E25-4454-ABBA-276686ED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Python Packages used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7ED0991-67F7-4241-A81E-F7C0FC93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/>
              <a:t>Pandas</a:t>
            </a:r>
          </a:p>
          <a:p>
            <a:r>
              <a:rPr lang="en-US"/>
              <a:t>Seaborn</a:t>
            </a:r>
          </a:p>
          <a:p>
            <a:r>
              <a:rPr lang="en-US" err="1"/>
              <a:t>Numpy</a:t>
            </a:r>
            <a:endParaRPr lang="en-US"/>
          </a:p>
          <a:p>
            <a:r>
              <a:rPr lang="en-US" err="1"/>
              <a:t>matplotlib.pyplot</a:t>
            </a:r>
            <a:endParaRPr lang="en-US"/>
          </a:p>
          <a:p>
            <a:r>
              <a:rPr lang="en-US"/>
              <a:t>Matplotlib</a:t>
            </a:r>
          </a:p>
          <a:p>
            <a:r>
              <a:rPr lang="en-US" err="1"/>
              <a:t>Scipy</a:t>
            </a:r>
            <a:endParaRPr lang="en-US"/>
          </a:p>
          <a:p>
            <a:r>
              <a:rPr lang="en-US" err="1"/>
              <a:t>Missingno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73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9F7A820-AA09-4D36-8BC9-6057B1A5B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46073-5C54-47A8-81E5-F1166AC9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Check out the Nulls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06D105-E144-40F5-82FF-E2AA60A3E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83" y="640080"/>
            <a:ext cx="6652500" cy="558810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29472-7DA8-434B-B02B-707DC24B7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Null values in </a:t>
            </a:r>
            <a:r>
              <a:rPr lang="en-US" sz="1600" dirty="0" err="1"/>
              <a:t>NoShow</a:t>
            </a:r>
            <a:r>
              <a:rPr lang="en-US" sz="1600" dirty="0"/>
              <a:t> column.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0C1A80-C382-44F9-8B72-19D5625B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7C7BAE-433B-4B8F-9F80-E469A375C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2D7D7E4-5AD3-4B48-9AD1-274BA925B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735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Widescreen</PresentationFormat>
  <Paragraphs>81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Aldhabi</vt:lpstr>
      <vt:lpstr>Arial</vt:lpstr>
      <vt:lpstr>Arial Black</vt:lpstr>
      <vt:lpstr>Calibri</vt:lpstr>
      <vt:lpstr>Rockwell Extra Bold</vt:lpstr>
      <vt:lpstr>Wingdings</vt:lpstr>
      <vt:lpstr>Wood Type</vt:lpstr>
      <vt:lpstr>No Show Prediction </vt:lpstr>
      <vt:lpstr>Agenda</vt:lpstr>
      <vt:lpstr>PowerPoint Presentation</vt:lpstr>
      <vt:lpstr>Lets know the Data first. </vt:lpstr>
      <vt:lpstr>Background </vt:lpstr>
      <vt:lpstr>How to Reduce no-shows</vt:lpstr>
      <vt:lpstr>Data Background</vt:lpstr>
      <vt:lpstr>Python Packages used</vt:lpstr>
      <vt:lpstr>Check out the Nulls</vt:lpstr>
      <vt:lpstr>Check out the Nulls</vt:lpstr>
      <vt:lpstr>Lets do the Cleansing</vt:lpstr>
      <vt:lpstr>PowerPoint Presentation</vt:lpstr>
      <vt:lpstr>Data Exploration</vt:lpstr>
      <vt:lpstr>Distribution plot for Age</vt:lpstr>
      <vt:lpstr>Gender count based on Frequency</vt:lpstr>
      <vt:lpstr>No Show based on Age range</vt:lpstr>
      <vt:lpstr>No Show based on Male and Female</vt:lpstr>
      <vt:lpstr>Conditions</vt:lpstr>
      <vt:lpstr>Lets prep the Ingredients(Data)</vt:lpstr>
      <vt:lpstr>Predictions</vt:lpstr>
      <vt:lpstr>Model Prediction</vt:lpstr>
      <vt:lpstr>Conclusion</vt:lpstr>
      <vt:lpstr>Thank you &amp; Happy Holidays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Show Prediction </dc:title>
  <dc:creator>sheeba patel</dc:creator>
  <cp:lastModifiedBy>sheeba patel</cp:lastModifiedBy>
  <cp:revision>1</cp:revision>
  <dcterms:created xsi:type="dcterms:W3CDTF">2019-12-11T23:58:30Z</dcterms:created>
  <dcterms:modified xsi:type="dcterms:W3CDTF">2019-12-11T23:58:43Z</dcterms:modified>
</cp:coreProperties>
</file>