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6AEF-DBA1-497B-81FD-121BCAD22A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34C5-7C94-4B45-9A37-9761A1D4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MVC helps in building flexible and loosely coupled web applications.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 pattern helps in separating the business logic, presentation logic and navigation logic. It provides an elegant solution to use MVC in Spring Framework with 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E34C5-7C94-4B45-9A37-9761A1D4C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AAB7-0DB4-49A2-BFA7-5B8F9640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1830A-66E0-47DB-B355-CC3F56EF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D2C6-F898-4EB6-A381-7290A41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6074-3DBA-4767-AAA4-BFBE4BD6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D46-E847-4837-AFC0-0AE9074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8999-A51B-4D80-8E02-2249507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614A-DC37-44B9-834C-9A06266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7B0F-2D30-4A6A-884E-71D9271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ADF4-CFCB-49DC-83E9-4697BC8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F4E2-CE44-4642-A045-1FBF705A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42C3D-6DAF-495D-85CC-2F601DECF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7EDA-09BB-46F0-AF41-A402662C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5A0-98BF-4B75-9851-0D5CE807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781D-1621-4975-9EE0-840CC12C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39E8-365B-49AD-AC65-13D10841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E1BA-C605-4148-8F93-DD15F16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9375-9E3B-4266-8074-B4F60FA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0B0A-ABB3-49D5-948D-E44FACC8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B817-0864-46BF-B8B5-4E9E1C44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0D05-F4DB-405F-9C96-3EFA0C18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C985-DB71-4B14-A076-5EBA3CA1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9282-CDDA-410F-B339-11B49F7F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1F92-70B4-49EB-A95D-5EB0A8CC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1DD4-FE61-4594-A66A-CCDD9CBE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7A2A-0028-48CB-B034-DBA642E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0824-D6B3-4C1C-8B10-F6E6C352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ED2F-D892-4E95-A4E3-D17A5C36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0F1D-93B2-432E-B607-D97A3D35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2FED-1B83-4E4E-97FD-3B5E8D3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E5C9-D4C2-4BA1-91BC-916D0C7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DAC8-21A1-4461-9636-E00D6F3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09FD-170F-4951-BE3D-8C738FF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AB34-20AE-4C92-80A3-F2380DD8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26F0-CBDD-4F69-A7C6-72AEFB22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FC73F-64C9-4CB2-AA3C-B5402B2B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16C04-BAB3-43D1-BC07-B9C0072EC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928BA-5E60-4608-9A5A-47562B1A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15C5-840D-4008-9D25-24365C13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B2F5-6C97-4CDA-8F0D-47A2D7D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8FE2-AD94-461F-BECE-B3B84FDF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D3DA-062C-4D0E-BB5B-6B5188E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336CF-B5FE-41BC-92E0-4EE04D50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9633-73E7-4106-B62F-134E937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D1147-01AF-4C8A-9384-47F9F84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B351-FCD4-4744-A4AA-43F5CF8F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53CE1-7B63-4206-BF9A-0BD141B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1FE0-A423-4B59-85C8-B2CC77F5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CA57-213D-4C50-BC2F-EB3C0D4D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A667D-2153-4F0D-AC00-30B8D784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7E66-EAF2-4154-961D-BE2525F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E1B1-9D7A-4879-90A5-E3DCF301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FB75-1BEC-429A-BDE2-BBA0C3F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21-448C-411B-BA4F-671AB16F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CC267-8DD4-4AB9-B405-9040BBC2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ECAB6-3265-4593-B147-9DE96377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B01-DA3D-43B0-A2C3-7D013FF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73E4-6AAF-46BA-BC34-0703777F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DF2D-1614-4A12-9FF8-347CCB23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0F8F8-C47C-40FA-A218-C85B7859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875C-08B1-45E2-96AB-0C96BA85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B69F-597D-4164-8B18-09CF282F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E2E9-F991-4826-9382-13CE597E813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F247-9D72-497C-A46D-607BC0018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DEF6-3F22-40EB-AC6A-D111DFD8F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6FFD-32A9-4EDE-9F42-BBCDEB35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4812-63D5-4EC5-8214-3F42EE484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23FD-3A0F-4CDD-BF6C-A447C86FC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203-B2B1-4925-9813-75447E5F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 Model View Controller </a:t>
            </a:r>
          </a:p>
        </p:txBody>
      </p:sp>
      <p:pic>
        <p:nvPicPr>
          <p:cNvPr id="1026" name="Picture 2" descr="spring mvc - Spring Tutorial - Edureka!">
            <a:extLst>
              <a:ext uri="{FF2B5EF4-FFF2-40B4-BE49-F238E27FC236}">
                <a16:creationId xmlns:a16="http://schemas.microsoft.com/office/drawing/2014/main" id="{A2DE7BCF-92F8-4E1C-892C-74833F6153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9" y="1825625"/>
            <a:ext cx="83753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1543-5394-430F-8925-D7696925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-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CC43-2DB2-4A7D-ACE1-52EEA79E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a request is sent to the Spring MVC Framework the following sequence of events happen.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first receives the request.</a:t>
            </a:r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consults the </a:t>
            </a:r>
            <a:r>
              <a:rPr lang="en-US" dirty="0" err="1"/>
              <a:t>HandlerMapping</a:t>
            </a:r>
            <a:r>
              <a:rPr lang="en-US" dirty="0"/>
              <a:t> and invokes the Controller associated with the request.</a:t>
            </a:r>
          </a:p>
          <a:p>
            <a:r>
              <a:rPr lang="en-US" dirty="0"/>
              <a:t>The Controller processes the request by calling the appropriate service methods and returns a </a:t>
            </a:r>
            <a:r>
              <a:rPr lang="en-US" dirty="0" err="1"/>
              <a:t>ModelAndView</a:t>
            </a:r>
            <a:r>
              <a:rPr lang="en-US" dirty="0"/>
              <a:t> object to the </a:t>
            </a:r>
            <a:r>
              <a:rPr lang="en-US" dirty="0" err="1"/>
              <a:t>DispatcherServlet</a:t>
            </a:r>
            <a:r>
              <a:rPr lang="en-US" dirty="0"/>
              <a:t>. The </a:t>
            </a:r>
            <a:r>
              <a:rPr lang="en-US" dirty="0" err="1"/>
              <a:t>ModelAndView</a:t>
            </a:r>
            <a:r>
              <a:rPr lang="en-US" dirty="0"/>
              <a:t> object contains the model data and the view name.</a:t>
            </a:r>
          </a:p>
          <a:p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sends the view name to a </a:t>
            </a:r>
            <a:r>
              <a:rPr lang="en-US" dirty="0" err="1"/>
              <a:t>ViewResolver</a:t>
            </a:r>
            <a:r>
              <a:rPr lang="en-US" dirty="0"/>
              <a:t> to find the actual View to invoke.</a:t>
            </a:r>
          </a:p>
          <a:p>
            <a:r>
              <a:rPr lang="en-US" dirty="0"/>
              <a:t>Now, the </a:t>
            </a:r>
            <a:r>
              <a:rPr lang="en-US" dirty="0" err="1"/>
              <a:t>DispatcherServlet</a:t>
            </a:r>
            <a:r>
              <a:rPr lang="en-US" dirty="0"/>
              <a:t> will pass the model object to the View to render the result.</a:t>
            </a:r>
          </a:p>
          <a:p>
            <a:r>
              <a:rPr lang="en-US" dirty="0"/>
              <a:t>The View, with the help of the model data, will render the result back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384627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11C-2413-49E8-87B4-A1EA32BE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68B-ECA5-453C-9D3D-82D652D4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 </a:t>
            </a:r>
            <a:r>
              <a:rPr lang="en-US"/>
              <a:t>World Example</a:t>
            </a:r>
          </a:p>
        </p:txBody>
      </p:sp>
    </p:spTree>
    <p:extLst>
      <p:ext uri="{BB962C8B-B14F-4D97-AF65-F5344CB8AC3E}">
        <p14:creationId xmlns:p14="http://schemas.microsoft.com/office/powerpoint/2010/main" val="40520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2CBC86C3BFB4E973F02A323362B87" ma:contentTypeVersion="6" ma:contentTypeDescription="Create a new document." ma:contentTypeScope="" ma:versionID="21f1244643f7351c54353315ec514369">
  <xsd:schema xmlns:xsd="http://www.w3.org/2001/XMLSchema" xmlns:xs="http://www.w3.org/2001/XMLSchema" xmlns:p="http://schemas.microsoft.com/office/2006/metadata/properties" xmlns:ns2="3328976f-070c-40b0-8060-9e11cf0251e1" targetNamespace="http://schemas.microsoft.com/office/2006/metadata/properties" ma:root="true" ma:fieldsID="9f6af5a9ce4b493f9ad88d52456bb4c8" ns2:_="">
    <xsd:import namespace="3328976f-070c-40b0-8060-9e11cf025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976f-070c-40b0-8060-9e11cf025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25352-8C3A-415F-926A-02CE83D241B9}"/>
</file>

<file path=customXml/itemProps2.xml><?xml version="1.0" encoding="utf-8"?>
<ds:datastoreItem xmlns:ds="http://schemas.openxmlformats.org/officeDocument/2006/customXml" ds:itemID="{E71AEC0C-7603-445A-91F0-70D9EE02A9CF}"/>
</file>

<file path=customXml/itemProps3.xml><?xml version="1.0" encoding="utf-8"?>
<ds:datastoreItem xmlns:ds="http://schemas.openxmlformats.org/officeDocument/2006/customXml" ds:itemID="{FAF636E2-D56F-418C-90E2-76ECEDCEFD6B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MVC</vt:lpstr>
      <vt:lpstr>Spring- Model View Controller </vt:lpstr>
      <vt:lpstr>Spring - MVC</vt:lpstr>
      <vt:lpstr>Spring MVC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Admin</dc:creator>
  <cp:lastModifiedBy>Admin</cp:lastModifiedBy>
  <cp:revision>3</cp:revision>
  <dcterms:created xsi:type="dcterms:W3CDTF">2019-10-29T03:29:15Z</dcterms:created>
  <dcterms:modified xsi:type="dcterms:W3CDTF">2019-10-29T04:09:23Z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0x0101004132CBC86C3BFB4E973F02A323362B87</vt:lpwstr>
  </property>
</Properties>
</file>