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U0bx/yp6YpNNjjjPiTiKuqzyd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>
  <p:cSld name="标题和内容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709157" y="498410"/>
            <a:ext cx="3021106" cy="44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24926">
            <a:off x="7101868" y="902121"/>
            <a:ext cx="1256791" cy="4076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>
  <p:cSld name="仅标题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7400" y="634058"/>
            <a:ext cx="7756296" cy="54809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1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31" name="Google Shape;3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13"/>
            <p:cNvPicPr preferRelativeResize="0"/>
            <p:nvPr/>
          </p:nvPicPr>
          <p:blipFill rotWithShape="1">
            <a:blip r:embed="rId4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>
  <p:cSld name="节标题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4"/>
          <p:cNvGrpSpPr/>
          <p:nvPr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35" name="Google Shape;35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14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14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38" name="Google Shape;3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14"/>
            <p:cNvPicPr preferRelativeResize="0"/>
            <p:nvPr/>
          </p:nvPicPr>
          <p:blipFill rotWithShape="1">
            <a:blip r:embed="rId4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" name="Google Shape;4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500" y="478593"/>
            <a:ext cx="2764226" cy="148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63857" y="4343850"/>
            <a:ext cx="2055406" cy="110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>
  <p:cSld name="两栏内容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5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44" name="Google Shape;44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15"/>
            <p:cNvPicPr preferRelativeResize="0"/>
            <p:nvPr/>
          </p:nvPicPr>
          <p:blipFill rotWithShape="1">
            <a:blip r:embed="rId3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" name="Google Shape;4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24926">
            <a:off x="7101868" y="902121"/>
            <a:ext cx="1256791" cy="40760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5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>
  <p:cSld name="比较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6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0" name="Google Shape;50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6"/>
            <p:cNvPicPr preferRelativeResize="0"/>
            <p:nvPr/>
          </p:nvPicPr>
          <p:blipFill rotWithShape="1">
            <a:blip r:embed="rId3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" name="Google Shape;5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3700" y="1964493"/>
            <a:ext cx="3956000" cy="211928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6"/>
          <p:cNvSpPr/>
          <p:nvPr/>
        </p:nvSpPr>
        <p:spPr>
          <a:xfrm>
            <a:off x="3305175" y="2414535"/>
            <a:ext cx="3848100" cy="1219200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66000">
                <a:srgbClr val="E83A37"/>
              </a:gs>
              <a:gs pos="86000">
                <a:srgbClr val="E83A37"/>
              </a:gs>
              <a:gs pos="100000">
                <a:srgbClr val="CE383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内容与标题">
  <p:cSld name="1_内容与标题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点击Logo获取更多优质模板（放映模式）</a:t>
            </a:r>
            <a:endParaRPr/>
          </a:p>
        </p:txBody>
      </p:sp>
      <p:pic>
        <p:nvPicPr>
          <p:cNvPr id="60" name="Google Shape;60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9441" y="2657355"/>
            <a:ext cx="3048000" cy="40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8.jpg"/><Relationship Id="rId8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0" Type="http://schemas.openxmlformats.org/officeDocument/2006/relationships/image" Target="../media/image23.png"/><Relationship Id="rId9" Type="http://schemas.openxmlformats.org/officeDocument/2006/relationships/image" Target="../media/image24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5.jpg"/><Relationship Id="rId7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7.jpg"/><Relationship Id="rId7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8.jpg"/><Relationship Id="rId7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"/>
          <p:cNvGrpSpPr/>
          <p:nvPr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66" name="Google Shape;6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1"/>
          <p:cNvSpPr txBox="1"/>
          <p:nvPr/>
        </p:nvSpPr>
        <p:spPr>
          <a:xfrm>
            <a:off x="627797" y="2649111"/>
            <a:ext cx="10891466" cy="1311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POLITE BEHAVIOUR AND WORK ETHIC IN CHINA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70" name="Google Shape;7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"/>
            <p:cNvPicPr preferRelativeResize="0"/>
            <p:nvPr/>
          </p:nvPicPr>
          <p:blipFill rotWithShape="1">
            <a:blip r:embed="rId5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" name="Google Shape;7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500" y="478593"/>
            <a:ext cx="2764226" cy="148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3857" y="4343850"/>
            <a:ext cx="2055406" cy="110111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/>
          <p:nvPr/>
        </p:nvSpPr>
        <p:spPr>
          <a:xfrm>
            <a:off x="3432297" y="3794078"/>
            <a:ext cx="5219700" cy="350256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ANISH BASU &amp; KAUSHIK KACHHAP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2"/>
            <p:cNvPicPr preferRelativeResize="0"/>
            <p:nvPr/>
          </p:nvPicPr>
          <p:blipFill rotWithShape="1">
            <a:blip r:embed="rId4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" name="Google Shape;8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850" y="1522600"/>
            <a:ext cx="1141219" cy="7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867" y="3312320"/>
            <a:ext cx="1141200" cy="70329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/>
        </p:nvSpPr>
        <p:spPr>
          <a:xfrm>
            <a:off x="5963450" y="2311555"/>
            <a:ext cx="2856700" cy="46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2400" u="none" cap="none" strike="noStrike">
              <a:solidFill>
                <a:srgbClr val="E83A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5348953" y="2068858"/>
            <a:ext cx="5719381" cy="156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46" lvl="0" marL="179996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688950" y="1522598"/>
            <a:ext cx="5564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496" lvl="0" marL="179996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China is one of the four great ancient civilizations of the world, together with ancient Egypt, Babylon and India.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96" lvl="0" marL="179996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light of Chinese civilization revealed itself 7,000 to 8,000 years ago.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24926">
            <a:off x="7101868" y="902121"/>
            <a:ext cx="1256791" cy="40760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4595169" y="458695"/>
            <a:ext cx="4495801" cy="523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</a:t>
            </a:r>
            <a:endParaRPr b="1" i="0" sz="28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46316" y="1212543"/>
            <a:ext cx="3628189" cy="21747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1688963" y="3141400"/>
            <a:ext cx="55641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496" lvl="0" marL="17999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world's most populous country, with a population of around 1.404 billion in 2017. Represents 20% of world’s population. Every five people of planet is a resident of China.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96" lvl="0" marL="179995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China's economy has been one of the world's fastest-growing with annual growth rates consistently above 6 percent.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96" lvl="0" marL="179995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China is one of the most polluted country in the globe.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96" lvl="0" marL="179995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government of the PRC officially espouses state atheism,but religions like Taoism (74%) , Buddhism (16%) and Christianity (3%) exist.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00700" y="3965725"/>
            <a:ext cx="3973800" cy="21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98" name="Google Shape;9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3"/>
            <p:cNvPicPr preferRelativeResize="0"/>
            <p:nvPr/>
          </p:nvPicPr>
          <p:blipFill rotWithShape="1">
            <a:blip r:embed="rId4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4926">
            <a:off x="7101868" y="902121"/>
            <a:ext cx="1256791" cy="40760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4625329" y="408353"/>
            <a:ext cx="4495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Historical Timeline of China</a:t>
            </a:r>
            <a:endParaRPr b="1" i="0" sz="20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450" y="3443075"/>
            <a:ext cx="11601322" cy="3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8019" y="3443079"/>
            <a:ext cx="377033" cy="37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32166" y="3433904"/>
            <a:ext cx="377032" cy="37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8997" y="3433891"/>
            <a:ext cx="377032" cy="37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78187" y="3410966"/>
            <a:ext cx="377032" cy="377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192682" y="1741960"/>
            <a:ext cx="827700" cy="827700"/>
          </a:xfrm>
          <a:prstGeom prst="ellipse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92667" y="3911177"/>
            <a:ext cx="94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2200-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1600 BC</a:t>
            </a:r>
            <a:endParaRPr b="1" i="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17509" y="4358330"/>
            <a:ext cx="1611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XIA DYNASTY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11" name="Google Shape;111;p3"/>
          <p:cNvCxnSpPr>
            <a:stCxn id="104" idx="0"/>
            <a:endCxn id="108" idx="4"/>
          </p:cNvCxnSpPr>
          <p:nvPr/>
        </p:nvCxnSpPr>
        <p:spPr>
          <a:xfrm rot="10800000">
            <a:off x="606535" y="2569779"/>
            <a:ext cx="0" cy="873300"/>
          </a:xfrm>
          <a:prstGeom prst="straightConnector1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 txBox="1"/>
          <p:nvPr/>
        </p:nvSpPr>
        <p:spPr>
          <a:xfrm>
            <a:off x="3249975" y="2569775"/>
            <a:ext cx="1304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221-206 BC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QIN DYNASTY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3363672" y="4723982"/>
            <a:ext cx="827700" cy="827700"/>
          </a:xfrm>
          <a:prstGeom prst="ellipse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 rot="10800000">
            <a:off x="3720675" y="3812782"/>
            <a:ext cx="0" cy="891900"/>
          </a:xfrm>
          <a:prstGeom prst="straightConnector1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 txBox="1"/>
          <p:nvPr/>
        </p:nvSpPr>
        <p:spPr>
          <a:xfrm>
            <a:off x="4826874" y="3820102"/>
            <a:ext cx="94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206 BC-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220 AD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627941" y="4367617"/>
            <a:ext cx="1611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HAN DYNASTY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4829065" y="1776060"/>
            <a:ext cx="827700" cy="827700"/>
          </a:xfrm>
          <a:prstGeom prst="ellipse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 rot="10800000">
            <a:off x="5297517" y="2569776"/>
            <a:ext cx="0" cy="891900"/>
          </a:xfrm>
          <a:prstGeom prst="straightConnector1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3"/>
          <p:cNvSpPr txBox="1"/>
          <p:nvPr/>
        </p:nvSpPr>
        <p:spPr>
          <a:xfrm>
            <a:off x="6739160" y="2665772"/>
            <a:ext cx="94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618-907 AD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6460725" y="3079359"/>
            <a:ext cx="161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TANG DYNASTY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852853" y="4553907"/>
            <a:ext cx="827700" cy="827700"/>
          </a:xfrm>
          <a:prstGeom prst="ellipse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 rot="10800000">
            <a:off x="7266693" y="3696007"/>
            <a:ext cx="0" cy="891900"/>
          </a:xfrm>
          <a:prstGeom prst="straightConnector1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3" name="Google Shape;123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7961" y="1924961"/>
            <a:ext cx="577125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8961" y="4906974"/>
            <a:ext cx="577125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4361" y="1959049"/>
            <a:ext cx="577125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78149" y="4736924"/>
            <a:ext cx="577125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2362" y="3410966"/>
            <a:ext cx="377032" cy="377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3"/>
          <p:cNvCxnSpPr/>
          <p:nvPr/>
        </p:nvCxnSpPr>
        <p:spPr>
          <a:xfrm rot="10800000">
            <a:off x="8570868" y="2450682"/>
            <a:ext cx="0" cy="891900"/>
          </a:xfrm>
          <a:prstGeom prst="straightConnector1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9" name="Google Shape;129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2311" y="1805974"/>
            <a:ext cx="577125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8157028" y="1622982"/>
            <a:ext cx="827700" cy="827700"/>
          </a:xfrm>
          <a:prstGeom prst="ellipse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8100173" y="3820097"/>
            <a:ext cx="94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618-907 AD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7764913" y="4282884"/>
            <a:ext cx="161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</a:t>
            </a: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NG DYNASTY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86537" y="3410966"/>
            <a:ext cx="377032" cy="377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3"/>
          <p:cNvCxnSpPr>
            <a:endCxn id="135" idx="0"/>
          </p:cNvCxnSpPr>
          <p:nvPr/>
        </p:nvCxnSpPr>
        <p:spPr>
          <a:xfrm>
            <a:off x="9875053" y="3452482"/>
            <a:ext cx="0" cy="1096800"/>
          </a:xfrm>
          <a:prstGeom prst="straightConnector1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3"/>
          <p:cNvSpPr/>
          <p:nvPr/>
        </p:nvSpPr>
        <p:spPr>
          <a:xfrm>
            <a:off x="9461203" y="4549282"/>
            <a:ext cx="827700" cy="827700"/>
          </a:xfrm>
          <a:prstGeom prst="ellipse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9207463" y="2267163"/>
            <a:ext cx="1304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REPUBLIC 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PERIOD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9404348" y="2949272"/>
            <a:ext cx="94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1912</a:t>
            </a: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1949 AD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73487" y="3534141"/>
            <a:ext cx="377032" cy="377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3"/>
          <p:cNvCxnSpPr/>
          <p:nvPr/>
        </p:nvCxnSpPr>
        <p:spPr>
          <a:xfrm>
            <a:off x="11562003" y="2458032"/>
            <a:ext cx="0" cy="1096800"/>
          </a:xfrm>
          <a:prstGeom prst="straightConnector1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3"/>
          <p:cNvSpPr/>
          <p:nvPr/>
        </p:nvSpPr>
        <p:spPr>
          <a:xfrm>
            <a:off x="11148153" y="1622982"/>
            <a:ext cx="827700" cy="827700"/>
          </a:xfrm>
          <a:prstGeom prst="ellipse">
            <a:avLst/>
          </a:prstGeom>
          <a:noFill/>
          <a:ln cap="flat" cmpd="sng" w="9525">
            <a:solidFill>
              <a:srgbClr val="E83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11091298" y="4027872"/>
            <a:ext cx="94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1949-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NOW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0901900" y="4549263"/>
            <a:ext cx="1304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PEOPLES’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REPUBLIC OF CHINA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273438" y="1723975"/>
            <a:ext cx="577125" cy="6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586488" y="4679213"/>
            <a:ext cx="577124" cy="57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50" name="Google Shape;15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4"/>
            <p:cNvPicPr preferRelativeResize="0"/>
            <p:nvPr/>
          </p:nvPicPr>
          <p:blipFill rotWithShape="1">
            <a:blip r:embed="rId4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4"/>
          <p:cNvSpPr txBox="1"/>
          <p:nvPr/>
        </p:nvSpPr>
        <p:spPr>
          <a:xfrm>
            <a:off x="4601679" y="393254"/>
            <a:ext cx="4495801" cy="523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Greetings in </a:t>
            </a:r>
            <a:r>
              <a:rPr b="1" lang="en-US" sz="2800">
                <a:solidFill>
                  <a:schemeClr val="dk1"/>
                </a:solidFill>
              </a:rPr>
              <a:t>C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hina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4340345" y="364233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246" y="3820711"/>
            <a:ext cx="1888674" cy="101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749" y="1294998"/>
            <a:ext cx="2345471" cy="125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/>
          <p:nvPr/>
        </p:nvSpPr>
        <p:spPr>
          <a:xfrm>
            <a:off x="2671920" y="1324342"/>
            <a:ext cx="6912967" cy="247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5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Do’s</a:t>
            </a:r>
            <a:endParaRPr/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greet others by using a handshake or a nod</a:t>
            </a:r>
            <a:endParaRPr/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address the eldest or most senior person first.</a:t>
            </a:r>
            <a:endParaRPr/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address seniority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by an honor</a:t>
            </a:r>
            <a:r>
              <a:rPr lang="en-US" sz="1500">
                <a:solidFill>
                  <a:schemeClr val="dk1"/>
                </a:solidFill>
              </a:rPr>
              <a:t>ory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title (family relationship or e.g. 'teacher': 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laoshi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or by the family name plus Mr. (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Xian sheng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Ms. (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nvshi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).​​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2671920" y="3793810"/>
            <a:ext cx="6142030" cy="235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5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offer too firm of a handshake.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 firm handshake could be construed as a sign of aggression.​</a:t>
            </a:r>
            <a:endParaRPr/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go straight for a hug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address elders using ‘ni hao’ (/nee haow/).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Instead, use ‘Nin hao’ (/neen-haow/ ‘you good’).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 id="158" name="Google Shape;158;p4"/>
          <p:cNvSpPr/>
          <p:nvPr/>
        </p:nvSpPr>
        <p:spPr>
          <a:xfrm>
            <a:off x="219075" y="-144463"/>
            <a:ext cx="5117200" cy="51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 id="159" name="Google Shape;159;p4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97480" y="3546897"/>
            <a:ext cx="2928368" cy="195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5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66" name="Google Shape;16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5"/>
            <p:cNvPicPr preferRelativeResize="0"/>
            <p:nvPr/>
          </p:nvPicPr>
          <p:blipFill rotWithShape="1">
            <a:blip r:embed="rId4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5"/>
          <p:cNvSpPr txBox="1"/>
          <p:nvPr/>
        </p:nvSpPr>
        <p:spPr>
          <a:xfrm>
            <a:off x="4601679" y="322804"/>
            <a:ext cx="58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Giving and </a:t>
            </a:r>
            <a:r>
              <a:rPr b="1" lang="en-US" sz="2800">
                <a:solidFill>
                  <a:schemeClr val="dk1"/>
                </a:solidFill>
              </a:rPr>
              <a:t>R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eceiving </a:t>
            </a:r>
            <a:r>
              <a:rPr b="1" lang="en-US" sz="2800">
                <a:solidFill>
                  <a:schemeClr val="dk1"/>
                </a:solidFill>
              </a:rPr>
              <a:t>G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ifts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4340345" y="322807"/>
            <a:ext cx="261334" cy="930765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246" y="3820711"/>
            <a:ext cx="1888674" cy="101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749" y="1294998"/>
            <a:ext cx="2345471" cy="125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/>
          <p:nvPr/>
        </p:nvSpPr>
        <p:spPr>
          <a:xfrm>
            <a:off x="2671920" y="1324342"/>
            <a:ext cx="6912967" cy="303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5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Do’s</a:t>
            </a:r>
            <a:endParaRPr/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Present and receive things with both hands.</a:t>
            </a:r>
            <a:endParaRPr/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refuse a gift a number of times before accepting it.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Politely refusing a gift before accepting it is the norm in Chinese culture.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gift small items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like books, music CDs, perfumes, cigarettes and candies from your home country (or a well-known Chinese brand).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​​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2671920" y="3793810"/>
            <a:ext cx="6142030" cy="2069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5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be too eager to unwrap your gift.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gift clocks or other symbolic items.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Clocks and things related to the number four are associated with death in China, and sharp objects symbolize the severing of relationships.</a:t>
            </a:r>
            <a:endParaRPr/>
          </a:p>
        </p:txBody>
      </p:sp>
      <p:sp>
        <p:nvSpPr>
          <p:cNvPr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 id="174" name="Google Shape;174;p5"/>
          <p:cNvSpPr/>
          <p:nvPr/>
        </p:nvSpPr>
        <p:spPr>
          <a:xfrm>
            <a:off x="219075" y="-144463"/>
            <a:ext cx="5117200" cy="51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 id="175" name="Google Shape;175;p5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08677" y="3601010"/>
            <a:ext cx="3229055" cy="2141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6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82" name="Google Shape;18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6"/>
            <p:cNvPicPr preferRelativeResize="0"/>
            <p:nvPr/>
          </p:nvPicPr>
          <p:blipFill rotWithShape="1">
            <a:blip r:embed="rId4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6"/>
          <p:cNvSpPr txBox="1"/>
          <p:nvPr/>
        </p:nvSpPr>
        <p:spPr>
          <a:xfrm>
            <a:off x="4601679" y="393254"/>
            <a:ext cx="5866154" cy="523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 For Older People in China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4340345" y="322807"/>
            <a:ext cx="261334" cy="930765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246" y="3820711"/>
            <a:ext cx="1888674" cy="101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749" y="1294998"/>
            <a:ext cx="2345471" cy="125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/>
          <p:nvPr/>
        </p:nvSpPr>
        <p:spPr>
          <a:xfrm>
            <a:off x="2671920" y="1324342"/>
            <a:ext cx="6912967" cy="258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5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Younger people are expected to defer to older people, let them speak first, sit down after them and not contradict.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are often introduced from oldest to youngest.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offering a book or paper to someone older than you, you should show respect by using two hands to present the object.   </a:t>
            </a:r>
            <a:endParaRPr/>
          </a:p>
          <a:p>
            <a:pPr indent="0" lvl="0" marL="85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2623915" y="3568524"/>
            <a:ext cx="6142030" cy="2531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5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Taboos in doing the Fist and Palm Salute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are attending funeral, you should do the fist palm salute on the opposite way. Right-hand on the top for men and left-hand on top for women.</a:t>
            </a:r>
            <a:endParaRPr/>
          </a:p>
          <a:p>
            <a:pPr indent="-171450" lvl="0" marL="180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gesture is not suitable to use in big and official occasions such as the National People's Congress.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 id="190" name="Google Shape;190;p6"/>
          <p:cNvSpPr/>
          <p:nvPr/>
        </p:nvSpPr>
        <p:spPr>
          <a:xfrm>
            <a:off x="219075" y="-144463"/>
            <a:ext cx="5117200" cy="51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 id="191" name="Google Shape;191;p6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76219" y="1585304"/>
            <a:ext cx="2361513" cy="185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40212" y="3784548"/>
            <a:ext cx="3132804" cy="234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7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99" name="Google Shape;19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7"/>
            <p:cNvPicPr preferRelativeResize="0"/>
            <p:nvPr/>
          </p:nvPicPr>
          <p:blipFill rotWithShape="1">
            <a:blip r:embed="rId4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7"/>
          <p:cNvSpPr txBox="1"/>
          <p:nvPr/>
        </p:nvSpPr>
        <p:spPr>
          <a:xfrm>
            <a:off x="4601679" y="393254"/>
            <a:ext cx="5866154" cy="523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Ethic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4340345" y="322807"/>
            <a:ext cx="261334" cy="930765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08" y="4782069"/>
            <a:ext cx="1888674" cy="101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7779" y="2115815"/>
            <a:ext cx="2345471" cy="125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/>
          <p:nvPr/>
        </p:nvSpPr>
        <p:spPr>
          <a:xfrm>
            <a:off x="5279033" y="1925125"/>
            <a:ext cx="6912967" cy="2023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5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Perception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punctuality is considered extremely important in China and is even considered a virtue.</a:t>
            </a:r>
            <a:endParaRPr/>
          </a:p>
          <a:p>
            <a:pPr indent="0" lvl="0" marL="85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results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Chinese have several proverbs that demonstrate their attitude towards hard work</a:t>
            </a:r>
            <a:endParaRPr/>
          </a:p>
          <a:p>
            <a:pPr indent="0" lvl="0" marL="85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868655" y="4548426"/>
            <a:ext cx="6142030" cy="148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5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“Chi Ku”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act of persisting through hardship. 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 Ku 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valued way to earn respect — and possibly a promotion.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isn’t left to chance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We’ve heard the saying “hard work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beats talent” Well, that’s something the Chinese attest to.</a:t>
            </a:r>
            <a:endParaRPr/>
          </a:p>
        </p:txBody>
      </p:sp>
      <p:sp>
        <p:nvSpPr>
          <p:cNvPr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 id="207" name="Google Shape;207;p7"/>
          <p:cNvSpPr/>
          <p:nvPr/>
        </p:nvSpPr>
        <p:spPr>
          <a:xfrm>
            <a:off x="219075" y="-144463"/>
            <a:ext cx="5117200" cy="51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 id="208" name="Google Shape;208;p7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68959" y="4080679"/>
            <a:ext cx="3763650" cy="229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04" y="1374838"/>
            <a:ext cx="2933700" cy="199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8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216" name="Google Shape;21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444852"/>
              <a:ext cx="6610350" cy="413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8"/>
            <p:cNvPicPr preferRelativeResize="0"/>
            <p:nvPr/>
          </p:nvPicPr>
          <p:blipFill rotWithShape="1">
            <a:blip r:embed="rId4">
              <a:alphaModFix/>
            </a:blip>
            <a:srcRect b="0" l="0" r="13256" t="0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8"/>
          <p:cNvSpPr txBox="1"/>
          <p:nvPr/>
        </p:nvSpPr>
        <p:spPr>
          <a:xfrm>
            <a:off x="4601679" y="393254"/>
            <a:ext cx="5866154" cy="523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Ethic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4340345" y="322807"/>
            <a:ext cx="261334" cy="930765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08" y="4782069"/>
            <a:ext cx="1888674" cy="101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7779" y="2115815"/>
            <a:ext cx="2345471" cy="125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5279033" y="1925125"/>
            <a:ext cx="6912967" cy="2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Striving for Perfection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This isn’t to say that people from other parts of the world aren’t hardworking, but the Chinese are hard-wired to achieve success. Being competitive and having a goal-oriented spirit is inherent to every Chinese person and is further instilled at a very young 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Laziness is a crime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American satirist Mark Twain once observed that “a lazy Chinaman does not exist,” and added, “He always manages to find something to do.”</a:t>
            </a:r>
            <a:endParaRPr/>
          </a:p>
          <a:p>
            <a:pPr indent="0" lvl="0" marL="85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1933882" y="4987652"/>
            <a:ext cx="6142030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7)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Don’t just work hard, work smart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Everyone in China strives to do their best, especially when the going gets tough</a:t>
            </a:r>
            <a:endParaRPr/>
          </a:p>
        </p:txBody>
      </p:sp>
      <p:sp>
        <p:nvSpPr>
          <p:cNvPr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 id="224" name="Google Shape;224;p8"/>
          <p:cNvSpPr/>
          <p:nvPr/>
        </p:nvSpPr>
        <p:spPr>
          <a:xfrm>
            <a:off x="219075" y="-144463"/>
            <a:ext cx="5117200" cy="51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 id="225" name="Google Shape;225;p8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5786" y="3876402"/>
            <a:ext cx="3657600" cy="22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9075" y="1244277"/>
            <a:ext cx="2619375" cy="212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4539" y="2661312"/>
            <a:ext cx="1535373" cy="153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自定义 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000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2015-08-19T02:17:49Z</dcterms:created>
  <dc:creator>Asus</dc:creator>
</cp:coreProperties>
</file>