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cd77894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cd77894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158b53a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158b53a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Impact of US Visa Policy on Indian IT Industry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 Kumar Basu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160650" y="133875"/>
            <a:ext cx="8983500" cy="4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Indian IT companies contributed 57.2 billion to US GDP in 2017. India-based global IT services companies employ more than 175,000 workers in the US.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Also, around 15% of the workforce is deployed in the United States using visas like H1B, L1, etc. H1B happens to be the most used since it allows for workers to stay for 6 straight years in the United States.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Employee expenses account for 60-65 per cent of total operating cost and a report from rating firm CRISIL says employee expense and the cost per employee for tier-I companies rose at 17% and 9% in FY19, respectively, compared with around 6% and 3% respectively a year before.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the reason for this sharp increase in operating costs?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101600" y="76200"/>
            <a:ext cx="8966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There is a yearly cap of 65,000 on new H1-B visa issuance, with an additional 20,000 visas for those for those with advanced degrees from a US institution. Currently, advanced degree visas are chosen first prior to the H-1B cap.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Department of Homeland Security (DHS) announced it is changing the rules for the visa lottery process so that "U.S. employers seeking to employ foreign workers with a U.S. master’s or higher degree will have a greater chance of selection." The rule comes into effect from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April 1.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is estimated this change will result in a 16% increase ( 5,340 workers) in the number of U.S. advanced degree holders selected.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new proposals, if implemented, will work against the Indian IT services sector (H-1B dependent employers) as their share of master’s degree or equivalent for H-1B visas approved was 27% compared to 55% for non-H-1B dependent employers.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About 10% reduction in H1-B visa approvals for regular applicants who form the major part of the H1-B visa requirements of Indian IT services companies.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Leading to higher onsite hiring, which is associated with higher wage bills and lower margins. For which, they will have to pay at least 20-30% more as compared to sending an H-1B visa worker from India.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But the margin pressure could be partially offset by factors such as ability to modify cost structure with variablisation of salaries and gradual reduction of high-cost resources, lesser idle resources and automation benefits.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