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444" r:id="rId3"/>
    <p:sldId id="445" r:id="rId4"/>
    <p:sldId id="566" r:id="rId5"/>
    <p:sldId id="567" r:id="rId6"/>
    <p:sldId id="568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76" r:id="rId15"/>
    <p:sldId id="577" r:id="rId16"/>
    <p:sldId id="367" r:id="rId17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67" autoAdjust="0"/>
  </p:normalViewPr>
  <p:slideViewPr>
    <p:cSldViewPr snapToGrid="0">
      <p:cViewPr varScale="1">
        <p:scale>
          <a:sx n="74" d="100"/>
          <a:sy n="74" d="100"/>
        </p:scale>
        <p:origin x="100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9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88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AC619F-6048-4033-B019-434EFA8D1971}" type="datetime3">
              <a:rPr lang="en-US" smtClean="0"/>
              <a:t>8 November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4D2D-5B1E-477C-A3E7-4D3DED143AB7}" type="datetime3">
              <a:rPr lang="en-US" smtClean="0"/>
              <a:t>8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16C-7FD1-4D7F-AEE5-F03D5CE8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D410D9-3D6D-4518-AF9A-3BE86D63D8A9}" type="datetime3">
              <a:rPr lang="en-US" smtClean="0"/>
              <a:t>8 November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4AFAB8-4BAC-4327-B906-EDE46C0025A9}" type="datetime3">
              <a:rPr lang="en-US" smtClean="0"/>
              <a:t>8 November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5B9AD52-6368-46C5-BF27-EB7BDA0D3240}" type="datetime3">
              <a:rPr lang="en-US" smtClean="0"/>
              <a:t>8 November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EE84A08-CB8A-4D6F-AA4B-2E6A8A6A430D}" type="datetime3">
              <a:rPr lang="en-US" smtClean="0"/>
              <a:t>8 November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F75FDF1-E409-4FF1-873A-058612AB8ABF}" type="datetime3">
              <a:rPr lang="en-US" smtClean="0"/>
              <a:t>8 November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1544EBF-66AA-43C9-BC01-44E82826C516}" type="datetime3">
              <a:rPr lang="en-US" smtClean="0"/>
              <a:t>8 November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FA74254-00EA-4D89-8CCD-820AEA904F31}" type="datetime3">
              <a:rPr lang="en-US" smtClean="0"/>
              <a:t>8 November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6A73B40-B53E-4E0F-B182-0375F6B0DD46}" type="datetime3">
              <a:rPr lang="en-US" smtClean="0"/>
              <a:t>8 November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Improving DAGs with advanced concepts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pache Airflow Documentation — Airflow Documentation">
            <a:extLst>
              <a:ext uri="{FF2B5EF4-FFF2-40B4-BE49-F238E27FC236}">
                <a16:creationId xmlns:a16="http://schemas.microsoft.com/office/drawing/2014/main" id="{4756FC22-E7C0-43D6-A449-30679956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1516" y="3809134"/>
            <a:ext cx="2897332" cy="28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6C5A5-9D13-480F-B552-FC33091D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different paths in your DAGs with Branching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E87DA-BCB1-4560-AB05-76C310533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Choose the right path</a:t>
            </a:r>
          </a:p>
        </p:txBody>
      </p:sp>
    </p:spTree>
    <p:extLst>
      <p:ext uri="{BB962C8B-B14F-4D97-AF65-F5344CB8AC3E}">
        <p14:creationId xmlns:p14="http://schemas.microsoft.com/office/powerpoint/2010/main" val="352728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LET'S start from a use case...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4793F-EBC0-4414-82F7-5D5D52FD89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4306" y="2358297"/>
            <a:ext cx="7003387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5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Branching is the mechanism allowing your DAG to choose between different paths according to the result of a specific task = </a:t>
            </a:r>
            <a:r>
              <a:rPr lang="en-GB" dirty="0" err="1"/>
              <a:t>BranchPythonOperator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71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8F8AD-258E-44C9-9C25-4BF64A8B4B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703" y="2476417"/>
            <a:ext cx="6858594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Depends_on_past</a:t>
            </a:r>
            <a:r>
              <a:rPr lang="en-GB" dirty="0"/>
              <a:t> and Branching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/>
              <a:t>depends_on_past</a:t>
            </a:r>
            <a:r>
              <a:rPr lang="en-GB" dirty="0"/>
              <a:t> with branching in your tasks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8D909-853F-43FF-9408-4DF2FF5173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9277" y="2407831"/>
            <a:ext cx="9533446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7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A4779-F7FC-402D-8E16-7B9048E208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7515" y="2083953"/>
            <a:ext cx="8176969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Improving DAGs with advanced concepts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Minimising Repetitive Patterns With 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SubDAGs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Grouping tasks with 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SubDAGs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and Deadlocks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Making different paths in DAGs with Branching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Make First Conditional Task Using Branching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Trigger rules for tasks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Changing how tasks are triggered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Avoid hard coding values with Variables, Macros and Templates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Templating tasks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86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Improving DAGs with advanced concepts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How to share data between tasks with XCOMs?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Sharing (big?) data with XCOMs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Trigger 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DagRunOperator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or when DAG controls another DAG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Trigger a DAG from another DAG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Dependencies between DAGs with the 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ExternalTaskSensor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Make DAGs dependent with the </a:t>
            </a:r>
            <a:r>
              <a:rPr lang="en-GB" b="0" i="0">
                <a:solidFill>
                  <a:srgbClr val="24292F"/>
                </a:solidFill>
                <a:effectLst/>
                <a:latin typeface="-apple-system"/>
              </a:rPr>
              <a:t>ExternalTaskSensor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6318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SubDags</a:t>
            </a:r>
            <a:r>
              <a:rPr lang="en-GB" dirty="0"/>
              <a:t>: pros and troubles</a:t>
            </a:r>
          </a:p>
          <a:p>
            <a:r>
              <a:rPr lang="en-GB" dirty="0"/>
              <a:t>Exchanging data with </a:t>
            </a:r>
            <a:r>
              <a:rPr lang="en-GB" dirty="0" err="1"/>
              <a:t>XComs</a:t>
            </a:r>
            <a:endParaRPr lang="en-GB" dirty="0"/>
          </a:p>
          <a:p>
            <a:r>
              <a:rPr lang="en-GB" dirty="0"/>
              <a:t>Different paths with Branching</a:t>
            </a:r>
          </a:p>
          <a:p>
            <a:r>
              <a:rPr lang="en-GB" dirty="0"/>
              <a:t>Dynamic DAGs with Templates, Macros and Variables</a:t>
            </a:r>
          </a:p>
          <a:p>
            <a:r>
              <a:rPr lang="en-GB" dirty="0"/>
              <a:t>Customizing the trigger rules of your tasks</a:t>
            </a:r>
          </a:p>
          <a:p>
            <a:r>
              <a:rPr lang="en-GB" dirty="0"/>
              <a:t>And more 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61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75FA1-0F93-415C-A03E-FE1237B6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Minimising Repetitive Patterns With </a:t>
            </a:r>
            <a:r>
              <a:rPr lang="en-GB" dirty="0" err="1"/>
              <a:t>SubDAGs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D52AE-49E6-4E0F-B58B-3161B8C2D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make your </a:t>
            </a:r>
            <a:r>
              <a:rPr lang="en-GB" dirty="0" err="1"/>
              <a:t>dags</a:t>
            </a:r>
            <a:r>
              <a:rPr lang="en-GB" dirty="0"/>
              <a:t> cleaner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70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6F29E-FDF6-4DF5-8F3B-8F6DFB4A48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185" y="2708847"/>
            <a:ext cx="6797629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0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With </a:t>
            </a:r>
            <a:r>
              <a:rPr lang="en-IN" dirty="0" err="1"/>
              <a:t>SubDags</a:t>
            </a:r>
            <a:r>
              <a:rPr lang="en-IN" dirty="0"/>
              <a:t>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GB" dirty="0"/>
              <a:t>Tasks are grouped into the two boxes with bold borders.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FDCA1-47F4-4F6B-BF02-57A16943E9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0030" y="3112742"/>
            <a:ext cx="6911939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</a:t>
            </a:r>
            <a:r>
              <a:rPr lang="en-IN" dirty="0" err="1"/>
              <a:t>SubDAG</a:t>
            </a:r>
            <a:r>
              <a:rPr lang="en-IN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1568A-DF32-44ED-938A-5231051F3A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1326" y="2019178"/>
            <a:ext cx="8169348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8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main DAG manages all the </a:t>
            </a:r>
            <a:r>
              <a:rPr lang="en-GB" dirty="0" err="1"/>
              <a:t>subDAGs</a:t>
            </a:r>
            <a:r>
              <a:rPr lang="en-GB" dirty="0"/>
              <a:t> as normal tasks.</a:t>
            </a:r>
          </a:p>
          <a:p>
            <a:r>
              <a:rPr lang="en-GB" dirty="0"/>
              <a:t>Airflow UI only shows the main DAG.</a:t>
            </a:r>
          </a:p>
          <a:p>
            <a:r>
              <a:rPr lang="en-GB" dirty="0" err="1"/>
              <a:t>SubDags</a:t>
            </a:r>
            <a:r>
              <a:rPr lang="en-GB" dirty="0"/>
              <a:t> must be scheduled the same as their parent DAG.</a:t>
            </a:r>
          </a:p>
          <a:p>
            <a:r>
              <a:rPr lang="en-GB" dirty="0"/>
              <a:t>Use </a:t>
            </a:r>
            <a:r>
              <a:rPr lang="en-GB" dirty="0" err="1"/>
              <a:t>SubDags</a:t>
            </a:r>
            <a:r>
              <a:rPr lang="en-GB" dirty="0"/>
              <a:t> with caution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25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317</Words>
  <Application>Microsoft Office PowerPoint</Application>
  <PresentationFormat>Widescreen</PresentationFormat>
  <Paragraphs>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Bernard MT Condensed</vt:lpstr>
      <vt:lpstr>Calibri</vt:lpstr>
      <vt:lpstr>Office Theme</vt:lpstr>
      <vt:lpstr>Improving DAGs with advanced concepts</vt:lpstr>
      <vt:lpstr>Improving DAGs with advanced concepts</vt:lpstr>
      <vt:lpstr>Improving DAGs with advanced concepts</vt:lpstr>
      <vt:lpstr>An Overview</vt:lpstr>
      <vt:lpstr>Minimising Repetitive Patterns With SubDAGs</vt:lpstr>
      <vt:lpstr>USE Case</vt:lpstr>
      <vt:lpstr>Use Case</vt:lpstr>
      <vt:lpstr>How to create SubDAG?</vt:lpstr>
      <vt:lpstr>Important Notes</vt:lpstr>
      <vt:lpstr>Making different paths in your DAGs with Branching</vt:lpstr>
      <vt:lpstr>Use Case</vt:lpstr>
      <vt:lpstr>Definition</vt:lpstr>
      <vt:lpstr>How Does It Work?</vt:lpstr>
      <vt:lpstr>Depends_on_past and Branching</vt:lpstr>
      <vt:lpstr>Important Notes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279</cp:revision>
  <cp:lastPrinted>2020-02-27T09:52:21Z</cp:lastPrinted>
  <dcterms:modified xsi:type="dcterms:W3CDTF">2021-11-08T03:00:13Z</dcterms:modified>
</cp:coreProperties>
</file>