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444" r:id="rId3"/>
    <p:sldId id="445" r:id="rId4"/>
    <p:sldId id="446" r:id="rId5"/>
    <p:sldId id="447" r:id="rId6"/>
    <p:sldId id="453" r:id="rId7"/>
    <p:sldId id="448" r:id="rId8"/>
    <p:sldId id="449" r:id="rId9"/>
    <p:sldId id="450" r:id="rId10"/>
    <p:sldId id="451" r:id="rId11"/>
    <p:sldId id="454" r:id="rId12"/>
    <p:sldId id="367" r:id="rId13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67" autoAdjust="0"/>
  </p:normalViewPr>
  <p:slideViewPr>
    <p:cSldViewPr snapToGrid="0">
      <p:cViewPr varScale="1">
        <p:scale>
          <a:sx n="74" d="100"/>
          <a:sy n="74" d="100"/>
        </p:scale>
        <p:origin x="101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89873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https://courses.cs.washington.edu/courses/cse403/13au/lectures/git.ppt.pdf</a:t>
            </a:r>
            <a:endParaRPr/>
          </a:p>
          <a:p>
            <a:pPr marL="0" indent="0"/>
            <a:r>
              <a:rPr lang="en-US"/>
              <a:t>http://enos.itcollege.ee/~jpoial/allalaadimised/git/getting-started-with-git.pdf</a:t>
            </a:r>
            <a:endParaRPr/>
          </a:p>
          <a:p>
            <a:pPr marL="0" indent="0"/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288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0AC619F-6048-4033-B019-434EFA8D1971}" type="datetime3">
              <a:rPr lang="en-US" smtClean="0"/>
              <a:t>8 November 2021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4D2D-5B1E-477C-A3E7-4D3DED143AB7}" type="datetime3">
              <a:rPr lang="en-US" smtClean="0"/>
              <a:t>8 November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E16C-7FD1-4D7F-AEE5-F03D5CE84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6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7D410D9-3D6D-4518-AF9A-3BE86D63D8A9}" type="datetime3">
              <a:rPr lang="en-US" smtClean="0"/>
              <a:t>8 November 2021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74AFAB8-4BAC-4327-B906-EDE46C0025A9}" type="datetime3">
              <a:rPr lang="en-US" smtClean="0"/>
              <a:t>8 November 2021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5B9AD52-6368-46C5-BF27-EB7BDA0D3240}" type="datetime3">
              <a:rPr lang="en-US" smtClean="0"/>
              <a:t>8 November 2021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EE84A08-CB8A-4D6F-AA4B-2E6A8A6A430D}" type="datetime3">
              <a:rPr lang="en-US" smtClean="0"/>
              <a:t>8 November 2021</a:t>
            </a:fld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F75FDF1-E409-4FF1-873A-058612AB8ABF}" type="datetime3">
              <a:rPr lang="en-US" smtClean="0"/>
              <a:t>8 November 2021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1544EBF-66AA-43C9-BC01-44E82826C516}" type="datetime3">
              <a:rPr lang="en-US" smtClean="0"/>
              <a:t>8 November 2021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FA74254-00EA-4D89-8CCD-820AEA904F31}" type="datetime3">
              <a:rPr lang="en-US" smtClean="0"/>
              <a:t>8 November 2021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6A73B40-B53E-4E0F-B182-0375F6B0DD46}" type="datetime3">
              <a:rPr lang="en-US" smtClean="0"/>
              <a:t>8 November 2021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Deploying Airflow with K8S Executors and Rancher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Apache Airflow Documentation — Airflow Documentation">
            <a:extLst>
              <a:ext uri="{FF2B5EF4-FFF2-40B4-BE49-F238E27FC236}">
                <a16:creationId xmlns:a16="http://schemas.microsoft.com/office/drawing/2014/main" id="{4756FC22-E7C0-43D6-A449-306799565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11516" y="3809134"/>
            <a:ext cx="2897332" cy="289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53BE-866B-43F4-9516-3A3A837F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 Balancer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06B7B-2C21-417F-99C5-BB6BF65F7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884D7B-F968-4080-BC88-082E6BBC10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9652" y="981193"/>
            <a:ext cx="9912696" cy="508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09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38C2-B6E7-4EBE-ABE4-00A34784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Ingress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2D1A9-674B-4CAB-B166-A8C6439EFD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DB432-0F2F-456B-AD2C-9F52723DA6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6580" y="975997"/>
            <a:ext cx="11623754" cy="507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95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632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600" dirty="0">
                <a:latin typeface="Bernard MT Condensed" panose="020508060609050204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38774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Deploying Airflow with K8S Executors &amp; Rancher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Quick overview of EKS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Set up an EC2 instance for Rancher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Create an IAM User with permissions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Create an ECR repository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Create an EKS cluster with Rancher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How to access applications from the outside?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Deploy Nginx Ingress with </a:t>
            </a:r>
            <a:r>
              <a:rPr lang="en-GB" b="0" i="0" dirty="0" err="1">
                <a:solidFill>
                  <a:srgbClr val="24292F"/>
                </a:solidFill>
                <a:effectLst/>
                <a:latin typeface="-apple-system"/>
              </a:rPr>
              <a:t>Catalogs</a:t>
            </a: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 (Helm)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Deploy and run Airflow with the Kubernetes Executor on EKS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086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5B69-37D7-4BED-9302-99C76BE0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AWS EKS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B4C7-059C-434B-B564-B1F596088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AWS EKS (Elastic Kubernetes Service)</a:t>
            </a:r>
          </a:p>
          <a:p>
            <a:r>
              <a:rPr lang="en-IN" dirty="0"/>
              <a:t>Makes easy to deploy, manage and scale containerized applications</a:t>
            </a:r>
          </a:p>
          <a:p>
            <a:r>
              <a:rPr lang="en-IN" dirty="0"/>
              <a:t>Orchestrate your containers</a:t>
            </a:r>
          </a:p>
          <a:p>
            <a:r>
              <a:rPr lang="en-IN" dirty="0"/>
              <a:t>Still need to configure subnets, VPS, IAM roles, SSH keys...</a:t>
            </a:r>
          </a:p>
          <a:p>
            <a:r>
              <a:rPr lang="en-IN" dirty="0"/>
              <a:t>Integrated with AWS services (ECR, ELB, IAM, ...)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04336-6CFB-4FF9-948E-0B805F46BEE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3721" y="3139316"/>
            <a:ext cx="2552921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53BE-866B-43F4-9516-3A3A837F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06B7B-2C21-417F-99C5-BB6BF65F7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40C2BB-6B75-4050-9D14-8D4D471E44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819" y="730090"/>
            <a:ext cx="11616362" cy="554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571A9FA-3C76-4361-AFF0-D3FDF6CB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 applications from outside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211F20-81E5-4423-A128-DCD9DEAD5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Service, Load Balancer, Ingress</a:t>
            </a:r>
          </a:p>
        </p:txBody>
      </p:sp>
    </p:spTree>
    <p:extLst>
      <p:ext uri="{BB962C8B-B14F-4D97-AF65-F5344CB8AC3E}">
        <p14:creationId xmlns:p14="http://schemas.microsoft.com/office/powerpoint/2010/main" val="322323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0EAA-9B9A-4317-8235-299E0111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Issue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D3C04-1567-464F-AF1E-A16BE4AED6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A9BBA-047B-4650-9EA3-57AE7062EB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57398" y="878759"/>
            <a:ext cx="7741230" cy="529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37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53BE-866B-43F4-9516-3A3A837F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Issue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06B7B-2C21-417F-99C5-BB6BF65F7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568616-2E23-490B-98A4-09E0194704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3595" y="872835"/>
            <a:ext cx="10068156" cy="511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24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53BE-866B-43F4-9516-3A3A837F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ClusterIP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06B7B-2C21-417F-99C5-BB6BF65F7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FB7B1-BD9A-408C-BC6F-5B98F3FA46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63882" y="1683327"/>
            <a:ext cx="7969827" cy="408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33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53BE-866B-43F4-9516-3A3A837F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NodePort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06B7B-2C21-417F-99C5-BB6BF65F7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3D4B8-2D57-4252-B557-A42A0D10439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8943" y="965607"/>
            <a:ext cx="9974114" cy="511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6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4085</TotalTime>
  <Words>177</Words>
  <Application>Microsoft Office PowerPoint</Application>
  <PresentationFormat>Widescreen</PresentationFormat>
  <Paragraphs>29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Bernard MT Condensed</vt:lpstr>
      <vt:lpstr>Calibri</vt:lpstr>
      <vt:lpstr>Office Theme</vt:lpstr>
      <vt:lpstr>Deploying Airflow with K8S Executors and Rancher</vt:lpstr>
      <vt:lpstr>Deploying Airflow with K8S Executors &amp; Rancher</vt:lpstr>
      <vt:lpstr>Overview of AWS EKS</vt:lpstr>
      <vt:lpstr>Overview</vt:lpstr>
      <vt:lpstr>Access applications from outside</vt:lpstr>
      <vt:lpstr>The Issue</vt:lpstr>
      <vt:lpstr>The Issue</vt:lpstr>
      <vt:lpstr>ClusterIP</vt:lpstr>
      <vt:lpstr>NodePort</vt:lpstr>
      <vt:lpstr>Load Balancer</vt:lpstr>
      <vt:lpstr>Ingress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with Docker</dc:title>
  <dc:creator>Priya PC</dc:creator>
  <cp:lastModifiedBy>Atin Gupta</cp:lastModifiedBy>
  <cp:revision>280</cp:revision>
  <cp:lastPrinted>2020-02-27T09:52:21Z</cp:lastPrinted>
  <dcterms:modified xsi:type="dcterms:W3CDTF">2021-11-08T03:52:25Z</dcterms:modified>
</cp:coreProperties>
</file>