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444" r:id="rId3"/>
    <p:sldId id="367" r:id="rId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5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5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5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5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5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5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5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5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5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5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Security in 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Security in Apache Airflow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Encrypting sensitive data with Fernet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Rotating the Fernet 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Hiding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Password authentication and filter by owner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24292F"/>
                </a:solidFill>
                <a:effectLst/>
                <a:latin typeface="-apple-system"/>
              </a:rPr>
              <a:t>RBAC UI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67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Bernard MT Condensed</vt:lpstr>
      <vt:lpstr>Calibri</vt:lpstr>
      <vt:lpstr>Office Theme</vt:lpstr>
      <vt:lpstr>Security in Apache Airflow</vt:lpstr>
      <vt:lpstr>Security in Apache Airflow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278</cp:revision>
  <cp:lastPrinted>2020-02-27T09:52:21Z</cp:lastPrinted>
  <dcterms:modified xsi:type="dcterms:W3CDTF">2021-11-05T10:59:22Z</dcterms:modified>
</cp:coreProperties>
</file>